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theme/theme2.xml" ContentType="application/vnd.openxmlformats-officedocument.theme+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8" r:id="rId1"/>
    <p:sldMasterId id="2147483689" r:id="rId2"/>
    <p:sldMasterId id="2147483701" r:id="rId3"/>
  </p:sldMasterIdLst>
  <p:notesMasterIdLst>
    <p:notesMasterId r:id="rId34"/>
  </p:notesMasterIdLst>
  <p:sldIdLst>
    <p:sldId id="257" r:id="rId4"/>
    <p:sldId id="258" r:id="rId5"/>
    <p:sldId id="270" r:id="rId6"/>
    <p:sldId id="259" r:id="rId7"/>
    <p:sldId id="260" r:id="rId8"/>
    <p:sldId id="261" r:id="rId9"/>
    <p:sldId id="262" r:id="rId10"/>
    <p:sldId id="263" r:id="rId11"/>
    <p:sldId id="264" r:id="rId12"/>
    <p:sldId id="305" r:id="rId13"/>
    <p:sldId id="306" r:id="rId14"/>
    <p:sldId id="322" r:id="rId15"/>
    <p:sldId id="320" r:id="rId16"/>
    <p:sldId id="319" r:id="rId17"/>
    <p:sldId id="307" r:id="rId18"/>
    <p:sldId id="308" r:id="rId19"/>
    <p:sldId id="266" r:id="rId20"/>
    <p:sldId id="309" r:id="rId21"/>
    <p:sldId id="267" r:id="rId22"/>
    <p:sldId id="323" r:id="rId23"/>
    <p:sldId id="324" r:id="rId24"/>
    <p:sldId id="321" r:id="rId25"/>
    <p:sldId id="325" r:id="rId26"/>
    <p:sldId id="326" r:id="rId27"/>
    <p:sldId id="327" r:id="rId28"/>
    <p:sldId id="328" r:id="rId29"/>
    <p:sldId id="329" r:id="rId30"/>
    <p:sldId id="330" r:id="rId31"/>
    <p:sldId id="331" r:id="rId32"/>
    <p:sldId id="332" r:id="rId3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78" d="100"/>
          <a:sy n="78" d="100"/>
        </p:scale>
        <p:origin x="438"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3" Type="http://schemas.openxmlformats.org/officeDocument/2006/relationships/slideMaster" Target="slideMasters/slideMaster3.xml"/><Relationship Id="rId21" Type="http://schemas.openxmlformats.org/officeDocument/2006/relationships/slide" Target="slides/slide18.xml"/><Relationship Id="rId34" Type="http://schemas.openxmlformats.org/officeDocument/2006/relationships/notesMaster" Target="notesMasters/notesMaster1.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slide" Target="slides/slide30.xml"/><Relationship Id="rId38"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slide" Target="slides/slide26.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slide" Target="slides/slide29.xml"/><Relationship Id="rId37" Type="http://schemas.openxmlformats.org/officeDocument/2006/relationships/theme" Target="theme/theme1.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36" Type="http://schemas.openxmlformats.org/officeDocument/2006/relationships/viewProps" Target="viewProps.xml"/><Relationship Id="rId10" Type="http://schemas.openxmlformats.org/officeDocument/2006/relationships/slide" Target="slides/slide7.xml"/><Relationship Id="rId19" Type="http://schemas.openxmlformats.org/officeDocument/2006/relationships/slide" Target="slides/slide16.xml"/><Relationship Id="rId31" Type="http://schemas.openxmlformats.org/officeDocument/2006/relationships/slide" Target="slides/slide28.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slide" Target="slides/slide27.xml"/><Relationship Id="rId35"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65D349E-A209-498E-953C-61CADA3E5D4B}" type="datetimeFigureOut">
              <a:rPr lang="en-US" smtClean="0"/>
              <a:t>7/9/2023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9747762-1745-4D2B-9592-5EFABD4D6673}" type="slidenum">
              <a:rPr lang="en-US" smtClean="0"/>
              <a:t>‹#›</a:t>
            </a:fld>
            <a:endParaRPr lang="en-US"/>
          </a:p>
        </p:txBody>
      </p:sp>
    </p:spTree>
    <p:extLst>
      <p:ext uri="{BB962C8B-B14F-4D97-AF65-F5344CB8AC3E}">
        <p14:creationId xmlns:p14="http://schemas.microsoft.com/office/powerpoint/2010/main" val="428488372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60"/>
        <p:cNvGrpSpPr/>
        <p:nvPr/>
      </p:nvGrpSpPr>
      <p:grpSpPr>
        <a:xfrm>
          <a:off x="0" y="0"/>
          <a:ext cx="0" cy="0"/>
          <a:chOff x="0" y="0"/>
          <a:chExt cx="0" cy="0"/>
        </a:xfrm>
      </p:grpSpPr>
      <p:sp>
        <p:nvSpPr>
          <p:cNvPr id="561" name="Google Shape;561;g11fb104b970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62" name="Google Shape;562;g11fb104b970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34"/>
        <p:cNvGrpSpPr/>
        <p:nvPr/>
      </p:nvGrpSpPr>
      <p:grpSpPr>
        <a:xfrm>
          <a:off x="0" y="0"/>
          <a:ext cx="0" cy="0"/>
          <a:chOff x="0" y="0"/>
          <a:chExt cx="0" cy="0"/>
        </a:xfrm>
      </p:grpSpPr>
      <p:sp>
        <p:nvSpPr>
          <p:cNvPr id="1235" name="Google Shape;1235;g99f2f57a71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36" name="Google Shape;1236;g99f2f57a71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40"/>
        <p:cNvGrpSpPr/>
        <p:nvPr/>
      </p:nvGrpSpPr>
      <p:grpSpPr>
        <a:xfrm>
          <a:off x="0" y="0"/>
          <a:ext cx="0" cy="0"/>
          <a:chOff x="0" y="0"/>
          <a:chExt cx="0" cy="0"/>
        </a:xfrm>
      </p:grpSpPr>
      <p:sp>
        <p:nvSpPr>
          <p:cNvPr id="1241" name="Google Shape;1241;g1088ead8dd2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42" name="Google Shape;1242;g1088ead8dd2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79"/>
        <p:cNvGrpSpPr/>
        <p:nvPr/>
      </p:nvGrpSpPr>
      <p:grpSpPr>
        <a:xfrm>
          <a:off x="0" y="0"/>
          <a:ext cx="0" cy="0"/>
          <a:chOff x="0" y="0"/>
          <a:chExt cx="0" cy="0"/>
        </a:xfrm>
      </p:grpSpPr>
      <p:sp>
        <p:nvSpPr>
          <p:cNvPr id="1280" name="Google Shape;1280;g99f2f57a71_0_18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81" name="Google Shape;1281;g99f2f57a71_0_18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86"/>
        <p:cNvGrpSpPr/>
        <p:nvPr/>
      </p:nvGrpSpPr>
      <p:grpSpPr>
        <a:xfrm>
          <a:off x="0" y="0"/>
          <a:ext cx="0" cy="0"/>
          <a:chOff x="0" y="0"/>
          <a:chExt cx="0" cy="0"/>
        </a:xfrm>
      </p:grpSpPr>
      <p:sp>
        <p:nvSpPr>
          <p:cNvPr id="1287" name="Google Shape;1287;gbd6c00e730_0_8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88" name="Google Shape;1288;gbd6c00e730_0_8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60"/>
        <p:cNvGrpSpPr/>
        <p:nvPr/>
      </p:nvGrpSpPr>
      <p:grpSpPr>
        <a:xfrm>
          <a:off x="0" y="0"/>
          <a:ext cx="0" cy="0"/>
          <a:chOff x="0" y="0"/>
          <a:chExt cx="0" cy="0"/>
        </a:xfrm>
      </p:grpSpPr>
      <p:sp>
        <p:nvSpPr>
          <p:cNvPr id="1361" name="Google Shape;1361;gbd6c00e730_0_20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362" name="Google Shape;1362;gbd6c00e730_0_20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83"/>
        <p:cNvGrpSpPr/>
        <p:nvPr/>
      </p:nvGrpSpPr>
      <p:grpSpPr>
        <a:xfrm>
          <a:off x="0" y="0"/>
          <a:ext cx="0" cy="0"/>
          <a:chOff x="0" y="0"/>
          <a:chExt cx="0" cy="0"/>
        </a:xfrm>
      </p:grpSpPr>
      <p:sp>
        <p:nvSpPr>
          <p:cNvPr id="1384" name="Google Shape;1384;g10893ef53f8_0_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385" name="Google Shape;1385;g10893ef53f8_0_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14"/>
        <p:cNvGrpSpPr/>
        <p:nvPr/>
      </p:nvGrpSpPr>
      <p:grpSpPr>
        <a:xfrm>
          <a:off x="0" y="0"/>
          <a:ext cx="0" cy="0"/>
          <a:chOff x="0" y="0"/>
          <a:chExt cx="0" cy="0"/>
        </a:xfrm>
      </p:grpSpPr>
      <p:sp>
        <p:nvSpPr>
          <p:cNvPr id="1415" name="Google Shape;1415;g10893ef53f8_0_347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416" name="Google Shape;1416;g10893ef53f8_0_347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12"/>
        <p:cNvGrpSpPr/>
        <p:nvPr/>
      </p:nvGrpSpPr>
      <p:grpSpPr>
        <a:xfrm>
          <a:off x="0" y="0"/>
          <a:ext cx="0" cy="0"/>
          <a:chOff x="0" y="0"/>
          <a:chExt cx="0" cy="0"/>
        </a:xfrm>
      </p:grpSpPr>
      <p:sp>
        <p:nvSpPr>
          <p:cNvPr id="1313" name="Google Shape;1313;g99f2f57a71_0_20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314" name="Google Shape;1314;g99f2f57a71_0_20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slide">
    <p:spTree>
      <p:nvGrpSpPr>
        <p:cNvPr id="1" name="Shape 8"/>
        <p:cNvGrpSpPr/>
        <p:nvPr/>
      </p:nvGrpSpPr>
      <p:grpSpPr>
        <a:xfrm>
          <a:off x="0" y="0"/>
          <a:ext cx="0" cy="0"/>
          <a:chOff x="0" y="0"/>
          <a:chExt cx="0" cy="0"/>
        </a:xfrm>
      </p:grpSpPr>
      <p:sp>
        <p:nvSpPr>
          <p:cNvPr id="9" name="Google Shape;9;p2"/>
          <p:cNvSpPr txBox="1">
            <a:spLocks noGrp="1"/>
          </p:cNvSpPr>
          <p:nvPr>
            <p:ph type="ctrTitle"/>
          </p:nvPr>
        </p:nvSpPr>
        <p:spPr>
          <a:xfrm>
            <a:off x="2675400" y="764700"/>
            <a:ext cx="6841200" cy="1118400"/>
          </a:xfrm>
          <a:prstGeom prst="rect">
            <a:avLst/>
          </a:prstGeom>
          <a:noFill/>
        </p:spPr>
        <p:txBody>
          <a:bodyPr spcFirstLastPara="1" wrap="square" lIns="91425" tIns="91425" rIns="91425" bIns="91425" anchor="ctr" anchorCtr="0">
            <a:noAutofit/>
          </a:bodyPr>
          <a:lstStyle>
            <a:lvl1pPr lvl="0">
              <a:spcBef>
                <a:spcPts val="0"/>
              </a:spcBef>
              <a:spcAft>
                <a:spcPts val="0"/>
              </a:spcAft>
              <a:buSzPts val="4500"/>
              <a:buFont typeface="Loved by the King"/>
              <a:buNone/>
              <a:defRPr sz="6667"/>
            </a:lvl1pPr>
            <a:lvl2pPr lvl="1" algn="ctr">
              <a:spcBef>
                <a:spcPts val="0"/>
              </a:spcBef>
              <a:spcAft>
                <a:spcPts val="0"/>
              </a:spcAft>
              <a:buClr>
                <a:schemeClr val="lt1"/>
              </a:buClr>
              <a:buSzPts val="5200"/>
              <a:buNone/>
              <a:defRPr sz="6933">
                <a:solidFill>
                  <a:schemeClr val="lt1"/>
                </a:solidFill>
              </a:defRPr>
            </a:lvl2pPr>
            <a:lvl3pPr lvl="2" algn="ctr">
              <a:spcBef>
                <a:spcPts val="0"/>
              </a:spcBef>
              <a:spcAft>
                <a:spcPts val="0"/>
              </a:spcAft>
              <a:buClr>
                <a:schemeClr val="lt1"/>
              </a:buClr>
              <a:buSzPts val="5200"/>
              <a:buNone/>
              <a:defRPr sz="6933">
                <a:solidFill>
                  <a:schemeClr val="lt1"/>
                </a:solidFill>
              </a:defRPr>
            </a:lvl3pPr>
            <a:lvl4pPr lvl="3" algn="ctr">
              <a:spcBef>
                <a:spcPts val="0"/>
              </a:spcBef>
              <a:spcAft>
                <a:spcPts val="0"/>
              </a:spcAft>
              <a:buClr>
                <a:schemeClr val="lt1"/>
              </a:buClr>
              <a:buSzPts val="5200"/>
              <a:buNone/>
              <a:defRPr sz="6933">
                <a:solidFill>
                  <a:schemeClr val="lt1"/>
                </a:solidFill>
              </a:defRPr>
            </a:lvl4pPr>
            <a:lvl5pPr lvl="4" algn="ctr">
              <a:spcBef>
                <a:spcPts val="0"/>
              </a:spcBef>
              <a:spcAft>
                <a:spcPts val="0"/>
              </a:spcAft>
              <a:buClr>
                <a:schemeClr val="lt1"/>
              </a:buClr>
              <a:buSzPts val="5200"/>
              <a:buNone/>
              <a:defRPr sz="6933">
                <a:solidFill>
                  <a:schemeClr val="lt1"/>
                </a:solidFill>
              </a:defRPr>
            </a:lvl5pPr>
            <a:lvl6pPr lvl="5" algn="ctr">
              <a:spcBef>
                <a:spcPts val="0"/>
              </a:spcBef>
              <a:spcAft>
                <a:spcPts val="0"/>
              </a:spcAft>
              <a:buClr>
                <a:schemeClr val="lt1"/>
              </a:buClr>
              <a:buSzPts val="5200"/>
              <a:buNone/>
              <a:defRPr sz="6933">
                <a:solidFill>
                  <a:schemeClr val="lt1"/>
                </a:solidFill>
              </a:defRPr>
            </a:lvl6pPr>
            <a:lvl7pPr lvl="6" algn="ctr">
              <a:spcBef>
                <a:spcPts val="0"/>
              </a:spcBef>
              <a:spcAft>
                <a:spcPts val="0"/>
              </a:spcAft>
              <a:buClr>
                <a:schemeClr val="lt1"/>
              </a:buClr>
              <a:buSzPts val="5200"/>
              <a:buNone/>
              <a:defRPr sz="6933">
                <a:solidFill>
                  <a:schemeClr val="lt1"/>
                </a:solidFill>
              </a:defRPr>
            </a:lvl7pPr>
            <a:lvl8pPr lvl="7" algn="ctr">
              <a:spcBef>
                <a:spcPts val="0"/>
              </a:spcBef>
              <a:spcAft>
                <a:spcPts val="0"/>
              </a:spcAft>
              <a:buClr>
                <a:schemeClr val="lt1"/>
              </a:buClr>
              <a:buSzPts val="5200"/>
              <a:buNone/>
              <a:defRPr sz="6933">
                <a:solidFill>
                  <a:schemeClr val="lt1"/>
                </a:solidFill>
              </a:defRPr>
            </a:lvl8pPr>
            <a:lvl9pPr lvl="8" algn="ctr">
              <a:spcBef>
                <a:spcPts val="0"/>
              </a:spcBef>
              <a:spcAft>
                <a:spcPts val="0"/>
              </a:spcAft>
              <a:buClr>
                <a:schemeClr val="lt1"/>
              </a:buClr>
              <a:buSzPts val="5200"/>
              <a:buNone/>
              <a:defRPr sz="6933">
                <a:solidFill>
                  <a:schemeClr val="lt1"/>
                </a:solidFill>
              </a:defRPr>
            </a:lvl9pPr>
          </a:lstStyle>
          <a:p>
            <a:endParaRPr/>
          </a:p>
        </p:txBody>
      </p:sp>
      <p:sp>
        <p:nvSpPr>
          <p:cNvPr id="10" name="Google Shape;10;p2"/>
          <p:cNvSpPr txBox="1">
            <a:spLocks noGrp="1"/>
          </p:cNvSpPr>
          <p:nvPr>
            <p:ph type="subTitle" idx="1"/>
          </p:nvPr>
        </p:nvSpPr>
        <p:spPr>
          <a:xfrm>
            <a:off x="2676200" y="2040067"/>
            <a:ext cx="6839600" cy="487600"/>
          </a:xfrm>
          <a:prstGeom prst="rect">
            <a:avLst/>
          </a:prstGeom>
          <a:noFill/>
        </p:spPr>
        <p:txBody>
          <a:bodyPr spcFirstLastPara="1" wrap="square" lIns="91425" tIns="91425" rIns="91425" bIns="91425" anchor="ctr" anchorCtr="0">
            <a:noAutofit/>
          </a:bodyPr>
          <a:lstStyle>
            <a:lvl1pPr lvl="0" algn="ctr">
              <a:lnSpc>
                <a:spcPct val="100000"/>
              </a:lnSpc>
              <a:spcBef>
                <a:spcPts val="0"/>
              </a:spcBef>
              <a:spcAft>
                <a:spcPts val="0"/>
              </a:spcAft>
              <a:buSzPts val="1400"/>
              <a:buFont typeface="Darker Grotesque Medium"/>
              <a:buNone/>
              <a:defRPr sz="2267">
                <a:solidFill>
                  <a:schemeClr val="lt1"/>
                </a:solidFill>
                <a:latin typeface="Darker Grotesque Medium"/>
                <a:ea typeface="Darker Grotesque Medium"/>
                <a:cs typeface="Darker Grotesque Medium"/>
                <a:sym typeface="Darker Grotesque Medium"/>
              </a:defRPr>
            </a:lvl1pPr>
            <a:lvl2pPr lvl="1" algn="ctr">
              <a:lnSpc>
                <a:spcPct val="100000"/>
              </a:lnSpc>
              <a:spcBef>
                <a:spcPts val="0"/>
              </a:spcBef>
              <a:spcAft>
                <a:spcPts val="0"/>
              </a:spcAft>
              <a:buSzPts val="1800"/>
              <a:buNone/>
              <a:defRPr sz="2400"/>
            </a:lvl2pPr>
            <a:lvl3pPr lvl="2" algn="ctr">
              <a:lnSpc>
                <a:spcPct val="100000"/>
              </a:lnSpc>
              <a:spcBef>
                <a:spcPts val="0"/>
              </a:spcBef>
              <a:spcAft>
                <a:spcPts val="0"/>
              </a:spcAft>
              <a:buSzPts val="1800"/>
              <a:buNone/>
              <a:defRPr sz="2400"/>
            </a:lvl3pPr>
            <a:lvl4pPr lvl="3" algn="ctr">
              <a:lnSpc>
                <a:spcPct val="100000"/>
              </a:lnSpc>
              <a:spcBef>
                <a:spcPts val="0"/>
              </a:spcBef>
              <a:spcAft>
                <a:spcPts val="0"/>
              </a:spcAft>
              <a:buSzPts val="1800"/>
              <a:buNone/>
              <a:defRPr sz="2400"/>
            </a:lvl4pPr>
            <a:lvl5pPr lvl="4" algn="ctr">
              <a:lnSpc>
                <a:spcPct val="100000"/>
              </a:lnSpc>
              <a:spcBef>
                <a:spcPts val="0"/>
              </a:spcBef>
              <a:spcAft>
                <a:spcPts val="0"/>
              </a:spcAft>
              <a:buSzPts val="1800"/>
              <a:buNone/>
              <a:defRPr sz="2400"/>
            </a:lvl5pPr>
            <a:lvl6pPr lvl="5" algn="ctr">
              <a:lnSpc>
                <a:spcPct val="100000"/>
              </a:lnSpc>
              <a:spcBef>
                <a:spcPts val="0"/>
              </a:spcBef>
              <a:spcAft>
                <a:spcPts val="0"/>
              </a:spcAft>
              <a:buSzPts val="1800"/>
              <a:buNone/>
              <a:defRPr sz="2400"/>
            </a:lvl6pPr>
            <a:lvl7pPr lvl="6" algn="ctr">
              <a:lnSpc>
                <a:spcPct val="100000"/>
              </a:lnSpc>
              <a:spcBef>
                <a:spcPts val="0"/>
              </a:spcBef>
              <a:spcAft>
                <a:spcPts val="0"/>
              </a:spcAft>
              <a:buSzPts val="1800"/>
              <a:buNone/>
              <a:defRPr sz="2400"/>
            </a:lvl7pPr>
            <a:lvl8pPr lvl="7" algn="ctr">
              <a:lnSpc>
                <a:spcPct val="100000"/>
              </a:lnSpc>
              <a:spcBef>
                <a:spcPts val="0"/>
              </a:spcBef>
              <a:spcAft>
                <a:spcPts val="0"/>
              </a:spcAft>
              <a:buSzPts val="1800"/>
              <a:buNone/>
              <a:defRPr sz="2400"/>
            </a:lvl8pPr>
            <a:lvl9pPr lvl="8" algn="ctr">
              <a:lnSpc>
                <a:spcPct val="100000"/>
              </a:lnSpc>
              <a:spcBef>
                <a:spcPts val="0"/>
              </a:spcBef>
              <a:spcAft>
                <a:spcPts val="0"/>
              </a:spcAft>
              <a:buSzPts val="1800"/>
              <a:buNone/>
              <a:defRPr sz="2400"/>
            </a:lvl9pPr>
          </a:lstStyle>
          <a:p>
            <a:endParaRPr/>
          </a:p>
        </p:txBody>
      </p:sp>
      <p:grpSp>
        <p:nvGrpSpPr>
          <p:cNvPr id="11" name="Google Shape;11;p2"/>
          <p:cNvGrpSpPr/>
          <p:nvPr/>
        </p:nvGrpSpPr>
        <p:grpSpPr>
          <a:xfrm>
            <a:off x="-190934" y="3188996"/>
            <a:ext cx="1518067" cy="4149491"/>
            <a:chOff x="-143200" y="2391747"/>
            <a:chExt cx="1138550" cy="3112118"/>
          </a:xfrm>
        </p:grpSpPr>
        <p:sp>
          <p:nvSpPr>
            <p:cNvPr id="12" name="Google Shape;12;p2"/>
            <p:cNvSpPr/>
            <p:nvPr/>
          </p:nvSpPr>
          <p:spPr>
            <a:xfrm>
              <a:off x="251497" y="4035291"/>
              <a:ext cx="588806" cy="990120"/>
            </a:xfrm>
            <a:custGeom>
              <a:avLst/>
              <a:gdLst/>
              <a:ahLst/>
              <a:cxnLst/>
              <a:rect l="l" t="t" r="r" b="b"/>
              <a:pathLst>
                <a:path w="13686" h="23014" extrusionOk="0">
                  <a:moveTo>
                    <a:pt x="13280" y="0"/>
                  </a:moveTo>
                  <a:lnTo>
                    <a:pt x="13165" y="19"/>
                  </a:lnTo>
                  <a:lnTo>
                    <a:pt x="13049" y="77"/>
                  </a:lnTo>
                  <a:lnTo>
                    <a:pt x="12606" y="405"/>
                  </a:lnTo>
                  <a:lnTo>
                    <a:pt x="12163" y="732"/>
                  </a:lnTo>
                  <a:lnTo>
                    <a:pt x="11739" y="1060"/>
                  </a:lnTo>
                  <a:lnTo>
                    <a:pt x="11315" y="1407"/>
                  </a:lnTo>
                  <a:lnTo>
                    <a:pt x="10910" y="1773"/>
                  </a:lnTo>
                  <a:lnTo>
                    <a:pt x="10505" y="2140"/>
                  </a:lnTo>
                  <a:lnTo>
                    <a:pt x="9734" y="2891"/>
                  </a:lnTo>
                  <a:lnTo>
                    <a:pt x="8982" y="3681"/>
                  </a:lnTo>
                  <a:lnTo>
                    <a:pt x="8269" y="4491"/>
                  </a:lnTo>
                  <a:lnTo>
                    <a:pt x="7595" y="5320"/>
                  </a:lnTo>
                  <a:lnTo>
                    <a:pt x="6939" y="6149"/>
                  </a:lnTo>
                  <a:lnTo>
                    <a:pt x="6342" y="7016"/>
                  </a:lnTo>
                  <a:lnTo>
                    <a:pt x="5764" y="7883"/>
                  </a:lnTo>
                  <a:lnTo>
                    <a:pt x="5205" y="8751"/>
                  </a:lnTo>
                  <a:lnTo>
                    <a:pt x="4684" y="9618"/>
                  </a:lnTo>
                  <a:lnTo>
                    <a:pt x="4202" y="10485"/>
                  </a:lnTo>
                  <a:lnTo>
                    <a:pt x="3740" y="11333"/>
                  </a:lnTo>
                  <a:lnTo>
                    <a:pt x="3316" y="12181"/>
                  </a:lnTo>
                  <a:lnTo>
                    <a:pt x="2911" y="13010"/>
                  </a:lnTo>
                  <a:lnTo>
                    <a:pt x="2545" y="13820"/>
                  </a:lnTo>
                  <a:lnTo>
                    <a:pt x="2198" y="14610"/>
                  </a:lnTo>
                  <a:lnTo>
                    <a:pt x="1870" y="15362"/>
                  </a:lnTo>
                  <a:lnTo>
                    <a:pt x="1581" y="16094"/>
                  </a:lnTo>
                  <a:lnTo>
                    <a:pt x="1080" y="17443"/>
                  </a:lnTo>
                  <a:lnTo>
                    <a:pt x="675" y="18619"/>
                  </a:lnTo>
                  <a:lnTo>
                    <a:pt x="367" y="19583"/>
                  </a:lnTo>
                  <a:lnTo>
                    <a:pt x="155" y="20315"/>
                  </a:lnTo>
                  <a:lnTo>
                    <a:pt x="1" y="20932"/>
                  </a:lnTo>
                  <a:lnTo>
                    <a:pt x="2757" y="23014"/>
                  </a:lnTo>
                  <a:lnTo>
                    <a:pt x="3547" y="22031"/>
                  </a:lnTo>
                  <a:lnTo>
                    <a:pt x="4318" y="21067"/>
                  </a:lnTo>
                  <a:lnTo>
                    <a:pt x="5031" y="20084"/>
                  </a:lnTo>
                  <a:lnTo>
                    <a:pt x="5725" y="19139"/>
                  </a:lnTo>
                  <a:lnTo>
                    <a:pt x="6380" y="18195"/>
                  </a:lnTo>
                  <a:lnTo>
                    <a:pt x="6978" y="17270"/>
                  </a:lnTo>
                  <a:lnTo>
                    <a:pt x="7556" y="16345"/>
                  </a:lnTo>
                  <a:lnTo>
                    <a:pt x="8115" y="15439"/>
                  </a:lnTo>
                  <a:lnTo>
                    <a:pt x="8616" y="14552"/>
                  </a:lnTo>
                  <a:lnTo>
                    <a:pt x="9098" y="13685"/>
                  </a:lnTo>
                  <a:lnTo>
                    <a:pt x="9541" y="12837"/>
                  </a:lnTo>
                  <a:lnTo>
                    <a:pt x="9965" y="11989"/>
                  </a:lnTo>
                  <a:lnTo>
                    <a:pt x="10370" y="11179"/>
                  </a:lnTo>
                  <a:lnTo>
                    <a:pt x="10717" y="10370"/>
                  </a:lnTo>
                  <a:lnTo>
                    <a:pt x="11064" y="9599"/>
                  </a:lnTo>
                  <a:lnTo>
                    <a:pt x="11372" y="8847"/>
                  </a:lnTo>
                  <a:lnTo>
                    <a:pt x="11661" y="8115"/>
                  </a:lnTo>
                  <a:lnTo>
                    <a:pt x="11931" y="7401"/>
                  </a:lnTo>
                  <a:lnTo>
                    <a:pt x="12163" y="6708"/>
                  </a:lnTo>
                  <a:lnTo>
                    <a:pt x="12375" y="6052"/>
                  </a:lnTo>
                  <a:lnTo>
                    <a:pt x="12760" y="4819"/>
                  </a:lnTo>
                  <a:lnTo>
                    <a:pt x="13068" y="3701"/>
                  </a:lnTo>
                  <a:lnTo>
                    <a:pt x="13300" y="2679"/>
                  </a:lnTo>
                  <a:lnTo>
                    <a:pt x="13473" y="1812"/>
                  </a:lnTo>
                  <a:lnTo>
                    <a:pt x="13608" y="1060"/>
                  </a:lnTo>
                  <a:lnTo>
                    <a:pt x="13685" y="463"/>
                  </a:lnTo>
                  <a:lnTo>
                    <a:pt x="13685" y="347"/>
                  </a:lnTo>
                  <a:lnTo>
                    <a:pt x="13647" y="231"/>
                  </a:lnTo>
                  <a:lnTo>
                    <a:pt x="13589" y="135"/>
                  </a:lnTo>
                  <a:lnTo>
                    <a:pt x="13493" y="77"/>
                  </a:lnTo>
                  <a:lnTo>
                    <a:pt x="13396" y="19"/>
                  </a:lnTo>
                  <a:lnTo>
                    <a:pt x="13280" y="0"/>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3" name="Google Shape;13;p2"/>
            <p:cNvSpPr/>
            <p:nvPr/>
          </p:nvSpPr>
          <p:spPr>
            <a:xfrm>
              <a:off x="365939" y="4192839"/>
              <a:ext cx="381481" cy="609500"/>
            </a:xfrm>
            <a:custGeom>
              <a:avLst/>
              <a:gdLst/>
              <a:ahLst/>
              <a:cxnLst/>
              <a:rect l="l" t="t" r="r" b="b"/>
              <a:pathLst>
                <a:path w="8867" h="14167" extrusionOk="0">
                  <a:moveTo>
                    <a:pt x="8770" y="0"/>
                  </a:moveTo>
                  <a:lnTo>
                    <a:pt x="8732" y="19"/>
                  </a:lnTo>
                  <a:lnTo>
                    <a:pt x="8712" y="39"/>
                  </a:lnTo>
                  <a:lnTo>
                    <a:pt x="4433" y="6900"/>
                  </a:lnTo>
                  <a:lnTo>
                    <a:pt x="1485" y="11661"/>
                  </a:lnTo>
                  <a:lnTo>
                    <a:pt x="0" y="14013"/>
                  </a:lnTo>
                  <a:lnTo>
                    <a:pt x="0" y="14051"/>
                  </a:lnTo>
                  <a:lnTo>
                    <a:pt x="0" y="14090"/>
                  </a:lnTo>
                  <a:lnTo>
                    <a:pt x="0" y="14128"/>
                  </a:lnTo>
                  <a:lnTo>
                    <a:pt x="39" y="14148"/>
                  </a:lnTo>
                  <a:lnTo>
                    <a:pt x="77" y="14167"/>
                  </a:lnTo>
                  <a:lnTo>
                    <a:pt x="135" y="14148"/>
                  </a:lnTo>
                  <a:lnTo>
                    <a:pt x="155" y="14128"/>
                  </a:lnTo>
                  <a:lnTo>
                    <a:pt x="1600" y="11815"/>
                  </a:lnTo>
                  <a:lnTo>
                    <a:pt x="4491" y="7170"/>
                  </a:lnTo>
                  <a:lnTo>
                    <a:pt x="8867" y="135"/>
                  </a:lnTo>
                  <a:lnTo>
                    <a:pt x="8867" y="97"/>
                  </a:lnTo>
                  <a:lnTo>
                    <a:pt x="8867" y="77"/>
                  </a:lnTo>
                  <a:lnTo>
                    <a:pt x="8867" y="39"/>
                  </a:lnTo>
                  <a:lnTo>
                    <a:pt x="8828" y="19"/>
                  </a:lnTo>
                  <a:lnTo>
                    <a:pt x="8789"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4" name="Google Shape;14;p2"/>
            <p:cNvSpPr/>
            <p:nvPr/>
          </p:nvSpPr>
          <p:spPr>
            <a:xfrm>
              <a:off x="-143200" y="2391747"/>
              <a:ext cx="332521" cy="1966128"/>
            </a:xfrm>
            <a:custGeom>
              <a:avLst/>
              <a:gdLst/>
              <a:ahLst/>
              <a:cxnLst/>
              <a:rect l="l" t="t" r="r" b="b"/>
              <a:pathLst>
                <a:path w="7729" h="45700" extrusionOk="0">
                  <a:moveTo>
                    <a:pt x="6129" y="0"/>
                  </a:moveTo>
                  <a:lnTo>
                    <a:pt x="5994" y="39"/>
                  </a:lnTo>
                  <a:lnTo>
                    <a:pt x="5917" y="58"/>
                  </a:lnTo>
                  <a:lnTo>
                    <a:pt x="5859" y="116"/>
                  </a:lnTo>
                  <a:lnTo>
                    <a:pt x="5802" y="174"/>
                  </a:lnTo>
                  <a:lnTo>
                    <a:pt x="5744" y="251"/>
                  </a:lnTo>
                  <a:lnTo>
                    <a:pt x="5358" y="906"/>
                  </a:lnTo>
                  <a:lnTo>
                    <a:pt x="4992" y="1581"/>
                  </a:lnTo>
                  <a:lnTo>
                    <a:pt x="4626" y="2275"/>
                  </a:lnTo>
                  <a:lnTo>
                    <a:pt x="4298" y="3007"/>
                  </a:lnTo>
                  <a:lnTo>
                    <a:pt x="3970" y="3740"/>
                  </a:lnTo>
                  <a:lnTo>
                    <a:pt x="3662" y="4511"/>
                  </a:lnTo>
                  <a:lnTo>
                    <a:pt x="3373" y="5282"/>
                  </a:lnTo>
                  <a:lnTo>
                    <a:pt x="3084" y="6072"/>
                  </a:lnTo>
                  <a:lnTo>
                    <a:pt x="2833" y="6881"/>
                  </a:lnTo>
                  <a:lnTo>
                    <a:pt x="2583" y="7710"/>
                  </a:lnTo>
                  <a:lnTo>
                    <a:pt x="2351" y="8558"/>
                  </a:lnTo>
                  <a:lnTo>
                    <a:pt x="2120" y="9406"/>
                  </a:lnTo>
                  <a:lnTo>
                    <a:pt x="1927" y="10274"/>
                  </a:lnTo>
                  <a:lnTo>
                    <a:pt x="1715" y="11141"/>
                  </a:lnTo>
                  <a:lnTo>
                    <a:pt x="1542" y="12028"/>
                  </a:lnTo>
                  <a:lnTo>
                    <a:pt x="1368" y="12914"/>
                  </a:lnTo>
                  <a:lnTo>
                    <a:pt x="1214" y="13820"/>
                  </a:lnTo>
                  <a:lnTo>
                    <a:pt x="1060" y="14726"/>
                  </a:lnTo>
                  <a:lnTo>
                    <a:pt x="810" y="16557"/>
                  </a:lnTo>
                  <a:lnTo>
                    <a:pt x="598" y="18388"/>
                  </a:lnTo>
                  <a:lnTo>
                    <a:pt x="405" y="20219"/>
                  </a:lnTo>
                  <a:lnTo>
                    <a:pt x="270" y="22050"/>
                  </a:lnTo>
                  <a:lnTo>
                    <a:pt x="154" y="23881"/>
                  </a:lnTo>
                  <a:lnTo>
                    <a:pt x="77" y="25674"/>
                  </a:lnTo>
                  <a:lnTo>
                    <a:pt x="39" y="27447"/>
                  </a:lnTo>
                  <a:lnTo>
                    <a:pt x="0" y="29162"/>
                  </a:lnTo>
                  <a:lnTo>
                    <a:pt x="0" y="30839"/>
                  </a:lnTo>
                  <a:lnTo>
                    <a:pt x="19" y="32458"/>
                  </a:lnTo>
                  <a:lnTo>
                    <a:pt x="58" y="34000"/>
                  </a:lnTo>
                  <a:lnTo>
                    <a:pt x="96" y="35484"/>
                  </a:lnTo>
                  <a:lnTo>
                    <a:pt x="154" y="36872"/>
                  </a:lnTo>
                  <a:lnTo>
                    <a:pt x="289" y="39378"/>
                  </a:lnTo>
                  <a:lnTo>
                    <a:pt x="443" y="41459"/>
                  </a:lnTo>
                  <a:lnTo>
                    <a:pt x="559" y="43021"/>
                  </a:lnTo>
                  <a:lnTo>
                    <a:pt x="694" y="44351"/>
                  </a:lnTo>
                  <a:lnTo>
                    <a:pt x="3026" y="45700"/>
                  </a:lnTo>
                  <a:lnTo>
                    <a:pt x="3508" y="43984"/>
                  </a:lnTo>
                  <a:lnTo>
                    <a:pt x="3951" y="42250"/>
                  </a:lnTo>
                  <a:lnTo>
                    <a:pt x="4375" y="40496"/>
                  </a:lnTo>
                  <a:lnTo>
                    <a:pt x="4761" y="38703"/>
                  </a:lnTo>
                  <a:lnTo>
                    <a:pt x="5127" y="36911"/>
                  </a:lnTo>
                  <a:lnTo>
                    <a:pt x="5474" y="35099"/>
                  </a:lnTo>
                  <a:lnTo>
                    <a:pt x="5782" y="33287"/>
                  </a:lnTo>
                  <a:lnTo>
                    <a:pt x="6071" y="31475"/>
                  </a:lnTo>
                  <a:lnTo>
                    <a:pt x="6341" y="29683"/>
                  </a:lnTo>
                  <a:lnTo>
                    <a:pt x="6573" y="27871"/>
                  </a:lnTo>
                  <a:lnTo>
                    <a:pt x="6785" y="26098"/>
                  </a:lnTo>
                  <a:lnTo>
                    <a:pt x="6977" y="24325"/>
                  </a:lnTo>
                  <a:lnTo>
                    <a:pt x="7151" y="22590"/>
                  </a:lnTo>
                  <a:lnTo>
                    <a:pt x="7286" y="20874"/>
                  </a:lnTo>
                  <a:lnTo>
                    <a:pt x="7421" y="19198"/>
                  </a:lnTo>
                  <a:lnTo>
                    <a:pt x="7517" y="17559"/>
                  </a:lnTo>
                  <a:lnTo>
                    <a:pt x="7594" y="15960"/>
                  </a:lnTo>
                  <a:lnTo>
                    <a:pt x="7652" y="14418"/>
                  </a:lnTo>
                  <a:lnTo>
                    <a:pt x="7690" y="12914"/>
                  </a:lnTo>
                  <a:lnTo>
                    <a:pt x="7729" y="11488"/>
                  </a:lnTo>
                  <a:lnTo>
                    <a:pt x="7729" y="10100"/>
                  </a:lnTo>
                  <a:lnTo>
                    <a:pt x="7710" y="8790"/>
                  </a:lnTo>
                  <a:lnTo>
                    <a:pt x="7690" y="7556"/>
                  </a:lnTo>
                  <a:lnTo>
                    <a:pt x="7652" y="6380"/>
                  </a:lnTo>
                  <a:lnTo>
                    <a:pt x="7575" y="5301"/>
                  </a:lnTo>
                  <a:lnTo>
                    <a:pt x="7498" y="4299"/>
                  </a:lnTo>
                  <a:lnTo>
                    <a:pt x="7421" y="3393"/>
                  </a:lnTo>
                  <a:lnTo>
                    <a:pt x="7305" y="2583"/>
                  </a:lnTo>
                  <a:lnTo>
                    <a:pt x="7189" y="1870"/>
                  </a:lnTo>
                  <a:lnTo>
                    <a:pt x="7074" y="1273"/>
                  </a:lnTo>
                  <a:lnTo>
                    <a:pt x="6919" y="771"/>
                  </a:lnTo>
                  <a:lnTo>
                    <a:pt x="6842" y="559"/>
                  </a:lnTo>
                  <a:lnTo>
                    <a:pt x="6765" y="386"/>
                  </a:lnTo>
                  <a:lnTo>
                    <a:pt x="6669" y="232"/>
                  </a:lnTo>
                  <a:lnTo>
                    <a:pt x="6553" y="116"/>
                  </a:lnTo>
                  <a:lnTo>
                    <a:pt x="6418" y="39"/>
                  </a:lnTo>
                  <a:lnTo>
                    <a:pt x="6283" y="0"/>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5" name="Google Shape;15;p2"/>
            <p:cNvSpPr/>
            <p:nvPr/>
          </p:nvSpPr>
          <p:spPr>
            <a:xfrm>
              <a:off x="-55303" y="2589909"/>
              <a:ext cx="155096" cy="1490170"/>
            </a:xfrm>
            <a:custGeom>
              <a:avLst/>
              <a:gdLst/>
              <a:ahLst/>
              <a:cxnLst/>
              <a:rect l="l" t="t" r="r" b="b"/>
              <a:pathLst>
                <a:path w="3605" h="34637" extrusionOk="0">
                  <a:moveTo>
                    <a:pt x="3489" y="1"/>
                  </a:moveTo>
                  <a:lnTo>
                    <a:pt x="3450" y="20"/>
                  </a:lnTo>
                  <a:lnTo>
                    <a:pt x="3431" y="59"/>
                  </a:lnTo>
                  <a:lnTo>
                    <a:pt x="3412" y="78"/>
                  </a:lnTo>
                  <a:lnTo>
                    <a:pt x="2833" y="5803"/>
                  </a:lnTo>
                  <a:lnTo>
                    <a:pt x="1658" y="17174"/>
                  </a:lnTo>
                  <a:lnTo>
                    <a:pt x="1041" y="23246"/>
                  </a:lnTo>
                  <a:lnTo>
                    <a:pt x="520" y="28643"/>
                  </a:lnTo>
                  <a:lnTo>
                    <a:pt x="135" y="32632"/>
                  </a:lnTo>
                  <a:lnTo>
                    <a:pt x="39" y="33904"/>
                  </a:lnTo>
                  <a:lnTo>
                    <a:pt x="0" y="34541"/>
                  </a:lnTo>
                  <a:lnTo>
                    <a:pt x="0" y="34579"/>
                  </a:lnTo>
                  <a:lnTo>
                    <a:pt x="19" y="34618"/>
                  </a:lnTo>
                  <a:lnTo>
                    <a:pt x="58" y="34637"/>
                  </a:lnTo>
                  <a:lnTo>
                    <a:pt x="135" y="34637"/>
                  </a:lnTo>
                  <a:lnTo>
                    <a:pt x="154" y="34618"/>
                  </a:lnTo>
                  <a:lnTo>
                    <a:pt x="174" y="34579"/>
                  </a:lnTo>
                  <a:lnTo>
                    <a:pt x="193" y="34541"/>
                  </a:lnTo>
                  <a:lnTo>
                    <a:pt x="231" y="33885"/>
                  </a:lnTo>
                  <a:lnTo>
                    <a:pt x="328" y="32594"/>
                  </a:lnTo>
                  <a:lnTo>
                    <a:pt x="713" y="28508"/>
                  </a:lnTo>
                  <a:lnTo>
                    <a:pt x="1253" y="22995"/>
                  </a:lnTo>
                  <a:lnTo>
                    <a:pt x="1889" y="16808"/>
                  </a:lnTo>
                  <a:lnTo>
                    <a:pt x="3045" y="5379"/>
                  </a:lnTo>
                  <a:lnTo>
                    <a:pt x="3604" y="97"/>
                  </a:lnTo>
                  <a:lnTo>
                    <a:pt x="3604" y="59"/>
                  </a:lnTo>
                  <a:lnTo>
                    <a:pt x="3585" y="40"/>
                  </a:lnTo>
                  <a:lnTo>
                    <a:pt x="3547" y="20"/>
                  </a:lnTo>
                  <a:lnTo>
                    <a:pt x="3527"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6" name="Google Shape;16;p2"/>
            <p:cNvSpPr/>
            <p:nvPr/>
          </p:nvSpPr>
          <p:spPr>
            <a:xfrm>
              <a:off x="-78536" y="3228448"/>
              <a:ext cx="686639" cy="2275417"/>
            </a:xfrm>
            <a:custGeom>
              <a:avLst/>
              <a:gdLst/>
              <a:ahLst/>
              <a:cxnLst/>
              <a:rect l="l" t="t" r="r" b="b"/>
              <a:pathLst>
                <a:path w="15960" h="52889" extrusionOk="0">
                  <a:moveTo>
                    <a:pt x="13203" y="0"/>
                  </a:moveTo>
                  <a:lnTo>
                    <a:pt x="13049" y="19"/>
                  </a:lnTo>
                  <a:lnTo>
                    <a:pt x="12895" y="58"/>
                  </a:lnTo>
                  <a:lnTo>
                    <a:pt x="12760" y="135"/>
                  </a:lnTo>
                  <a:lnTo>
                    <a:pt x="12625" y="212"/>
                  </a:lnTo>
                  <a:lnTo>
                    <a:pt x="12509" y="328"/>
                  </a:lnTo>
                  <a:lnTo>
                    <a:pt x="12394" y="444"/>
                  </a:lnTo>
                  <a:lnTo>
                    <a:pt x="11623" y="1504"/>
                  </a:lnTo>
                  <a:lnTo>
                    <a:pt x="10910" y="2564"/>
                  </a:lnTo>
                  <a:lnTo>
                    <a:pt x="10216" y="3643"/>
                  </a:lnTo>
                  <a:lnTo>
                    <a:pt x="9541" y="4722"/>
                  </a:lnTo>
                  <a:lnTo>
                    <a:pt x="8905" y="5821"/>
                  </a:lnTo>
                  <a:lnTo>
                    <a:pt x="8288" y="6920"/>
                  </a:lnTo>
                  <a:lnTo>
                    <a:pt x="7710" y="8018"/>
                  </a:lnTo>
                  <a:lnTo>
                    <a:pt x="7151" y="9117"/>
                  </a:lnTo>
                  <a:lnTo>
                    <a:pt x="6611" y="10216"/>
                  </a:lnTo>
                  <a:lnTo>
                    <a:pt x="6110" y="11333"/>
                  </a:lnTo>
                  <a:lnTo>
                    <a:pt x="5628" y="12451"/>
                  </a:lnTo>
                  <a:lnTo>
                    <a:pt x="5166" y="13550"/>
                  </a:lnTo>
                  <a:lnTo>
                    <a:pt x="4742" y="14668"/>
                  </a:lnTo>
                  <a:lnTo>
                    <a:pt x="4337" y="15786"/>
                  </a:lnTo>
                  <a:lnTo>
                    <a:pt x="3952" y="16884"/>
                  </a:lnTo>
                  <a:lnTo>
                    <a:pt x="3585" y="18002"/>
                  </a:lnTo>
                  <a:lnTo>
                    <a:pt x="3238" y="19101"/>
                  </a:lnTo>
                  <a:lnTo>
                    <a:pt x="2930" y="20219"/>
                  </a:lnTo>
                  <a:lnTo>
                    <a:pt x="2622" y="21298"/>
                  </a:lnTo>
                  <a:lnTo>
                    <a:pt x="2352" y="22397"/>
                  </a:lnTo>
                  <a:lnTo>
                    <a:pt x="2082" y="23476"/>
                  </a:lnTo>
                  <a:lnTo>
                    <a:pt x="1851" y="24556"/>
                  </a:lnTo>
                  <a:lnTo>
                    <a:pt x="1619" y="25635"/>
                  </a:lnTo>
                  <a:lnTo>
                    <a:pt x="1427" y="26695"/>
                  </a:lnTo>
                  <a:lnTo>
                    <a:pt x="1234" y="27736"/>
                  </a:lnTo>
                  <a:lnTo>
                    <a:pt x="1060" y="28777"/>
                  </a:lnTo>
                  <a:lnTo>
                    <a:pt x="906" y="29818"/>
                  </a:lnTo>
                  <a:lnTo>
                    <a:pt x="752" y="30820"/>
                  </a:lnTo>
                  <a:lnTo>
                    <a:pt x="636" y="31822"/>
                  </a:lnTo>
                  <a:lnTo>
                    <a:pt x="521" y="32824"/>
                  </a:lnTo>
                  <a:lnTo>
                    <a:pt x="328" y="34752"/>
                  </a:lnTo>
                  <a:lnTo>
                    <a:pt x="193" y="36621"/>
                  </a:lnTo>
                  <a:lnTo>
                    <a:pt x="97" y="38414"/>
                  </a:lnTo>
                  <a:lnTo>
                    <a:pt x="39" y="40129"/>
                  </a:lnTo>
                  <a:lnTo>
                    <a:pt x="0" y="41768"/>
                  </a:lnTo>
                  <a:lnTo>
                    <a:pt x="20" y="43290"/>
                  </a:lnTo>
                  <a:lnTo>
                    <a:pt x="39" y="44736"/>
                  </a:lnTo>
                  <a:lnTo>
                    <a:pt x="97" y="46066"/>
                  </a:lnTo>
                  <a:lnTo>
                    <a:pt x="155" y="47299"/>
                  </a:lnTo>
                  <a:lnTo>
                    <a:pt x="232" y="48398"/>
                  </a:lnTo>
                  <a:lnTo>
                    <a:pt x="309" y="49381"/>
                  </a:lnTo>
                  <a:lnTo>
                    <a:pt x="482" y="50923"/>
                  </a:lnTo>
                  <a:lnTo>
                    <a:pt x="598" y="51887"/>
                  </a:lnTo>
                  <a:lnTo>
                    <a:pt x="656" y="52233"/>
                  </a:lnTo>
                  <a:lnTo>
                    <a:pt x="2313" y="52889"/>
                  </a:lnTo>
                  <a:lnTo>
                    <a:pt x="3123" y="51655"/>
                  </a:lnTo>
                  <a:lnTo>
                    <a:pt x="3894" y="50441"/>
                  </a:lnTo>
                  <a:lnTo>
                    <a:pt x="4626" y="49227"/>
                  </a:lnTo>
                  <a:lnTo>
                    <a:pt x="5339" y="48032"/>
                  </a:lnTo>
                  <a:lnTo>
                    <a:pt x="6033" y="46837"/>
                  </a:lnTo>
                  <a:lnTo>
                    <a:pt x="6689" y="45661"/>
                  </a:lnTo>
                  <a:lnTo>
                    <a:pt x="7305" y="44485"/>
                  </a:lnTo>
                  <a:lnTo>
                    <a:pt x="7922" y="43329"/>
                  </a:lnTo>
                  <a:lnTo>
                    <a:pt x="8481" y="42192"/>
                  </a:lnTo>
                  <a:lnTo>
                    <a:pt x="9040" y="41054"/>
                  </a:lnTo>
                  <a:lnTo>
                    <a:pt x="9560" y="39937"/>
                  </a:lnTo>
                  <a:lnTo>
                    <a:pt x="10062" y="38819"/>
                  </a:lnTo>
                  <a:lnTo>
                    <a:pt x="10524" y="37720"/>
                  </a:lnTo>
                  <a:lnTo>
                    <a:pt x="10987" y="36641"/>
                  </a:lnTo>
                  <a:lnTo>
                    <a:pt x="11411" y="35561"/>
                  </a:lnTo>
                  <a:lnTo>
                    <a:pt x="11816" y="34501"/>
                  </a:lnTo>
                  <a:lnTo>
                    <a:pt x="12201" y="33441"/>
                  </a:lnTo>
                  <a:lnTo>
                    <a:pt x="12548" y="32400"/>
                  </a:lnTo>
                  <a:lnTo>
                    <a:pt x="12895" y="31379"/>
                  </a:lnTo>
                  <a:lnTo>
                    <a:pt x="13203" y="30357"/>
                  </a:lnTo>
                  <a:lnTo>
                    <a:pt x="13492" y="29374"/>
                  </a:lnTo>
                  <a:lnTo>
                    <a:pt x="13781" y="28372"/>
                  </a:lnTo>
                  <a:lnTo>
                    <a:pt x="14032" y="27408"/>
                  </a:lnTo>
                  <a:lnTo>
                    <a:pt x="14283" y="26445"/>
                  </a:lnTo>
                  <a:lnTo>
                    <a:pt x="14495" y="25500"/>
                  </a:lnTo>
                  <a:lnTo>
                    <a:pt x="14687" y="24556"/>
                  </a:lnTo>
                  <a:lnTo>
                    <a:pt x="14880" y="23650"/>
                  </a:lnTo>
                  <a:lnTo>
                    <a:pt x="15054" y="22744"/>
                  </a:lnTo>
                  <a:lnTo>
                    <a:pt x="15208" y="21857"/>
                  </a:lnTo>
                  <a:lnTo>
                    <a:pt x="15343" y="20971"/>
                  </a:lnTo>
                  <a:lnTo>
                    <a:pt x="15458" y="20103"/>
                  </a:lnTo>
                  <a:lnTo>
                    <a:pt x="15574" y="19255"/>
                  </a:lnTo>
                  <a:lnTo>
                    <a:pt x="15651" y="18426"/>
                  </a:lnTo>
                  <a:lnTo>
                    <a:pt x="15747" y="17617"/>
                  </a:lnTo>
                  <a:lnTo>
                    <a:pt x="15863" y="16017"/>
                  </a:lnTo>
                  <a:lnTo>
                    <a:pt x="15940" y="14494"/>
                  </a:lnTo>
                  <a:lnTo>
                    <a:pt x="15959" y="13030"/>
                  </a:lnTo>
                  <a:lnTo>
                    <a:pt x="15940" y="11623"/>
                  </a:lnTo>
                  <a:lnTo>
                    <a:pt x="15902" y="10293"/>
                  </a:lnTo>
                  <a:lnTo>
                    <a:pt x="15825" y="9021"/>
                  </a:lnTo>
                  <a:lnTo>
                    <a:pt x="15709" y="7826"/>
                  </a:lnTo>
                  <a:lnTo>
                    <a:pt x="15593" y="6688"/>
                  </a:lnTo>
                  <a:lnTo>
                    <a:pt x="15439" y="5628"/>
                  </a:lnTo>
                  <a:lnTo>
                    <a:pt x="15285" y="4645"/>
                  </a:lnTo>
                  <a:lnTo>
                    <a:pt x="15111" y="3720"/>
                  </a:lnTo>
                  <a:lnTo>
                    <a:pt x="14919" y="2872"/>
                  </a:lnTo>
                  <a:lnTo>
                    <a:pt x="14745" y="2101"/>
                  </a:lnTo>
                  <a:lnTo>
                    <a:pt x="14552" y="1407"/>
                  </a:lnTo>
                  <a:lnTo>
                    <a:pt x="14379" y="790"/>
                  </a:lnTo>
                  <a:lnTo>
                    <a:pt x="14321" y="636"/>
                  </a:lnTo>
                  <a:lnTo>
                    <a:pt x="14244" y="501"/>
                  </a:lnTo>
                  <a:lnTo>
                    <a:pt x="14148" y="366"/>
                  </a:lnTo>
                  <a:lnTo>
                    <a:pt x="14032" y="270"/>
                  </a:lnTo>
                  <a:lnTo>
                    <a:pt x="13916" y="174"/>
                  </a:lnTo>
                  <a:lnTo>
                    <a:pt x="13781" y="97"/>
                  </a:lnTo>
                  <a:lnTo>
                    <a:pt x="13647" y="39"/>
                  </a:lnTo>
                  <a:lnTo>
                    <a:pt x="13492"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7" name="Google Shape;17;p2"/>
            <p:cNvSpPr/>
            <p:nvPr/>
          </p:nvSpPr>
          <p:spPr>
            <a:xfrm>
              <a:off x="71573" y="3537736"/>
              <a:ext cx="369047" cy="1605428"/>
            </a:xfrm>
            <a:custGeom>
              <a:avLst/>
              <a:gdLst/>
              <a:ahLst/>
              <a:cxnLst/>
              <a:rect l="l" t="t" r="r" b="b"/>
              <a:pathLst>
                <a:path w="8578" h="37316" extrusionOk="0">
                  <a:moveTo>
                    <a:pt x="8461" y="1"/>
                  </a:moveTo>
                  <a:lnTo>
                    <a:pt x="8423" y="20"/>
                  </a:lnTo>
                  <a:lnTo>
                    <a:pt x="8404" y="39"/>
                  </a:lnTo>
                  <a:lnTo>
                    <a:pt x="8384" y="78"/>
                  </a:lnTo>
                  <a:lnTo>
                    <a:pt x="5994" y="11083"/>
                  </a:lnTo>
                  <a:lnTo>
                    <a:pt x="4664" y="17174"/>
                  </a:lnTo>
                  <a:lnTo>
                    <a:pt x="3334" y="23110"/>
                  </a:lnTo>
                  <a:lnTo>
                    <a:pt x="2139" y="28469"/>
                  </a:lnTo>
                  <a:lnTo>
                    <a:pt x="1118" y="32882"/>
                  </a:lnTo>
                  <a:lnTo>
                    <a:pt x="713" y="34579"/>
                  </a:lnTo>
                  <a:lnTo>
                    <a:pt x="386" y="35908"/>
                  </a:lnTo>
                  <a:lnTo>
                    <a:pt x="154" y="36776"/>
                  </a:lnTo>
                  <a:lnTo>
                    <a:pt x="77" y="37026"/>
                  </a:lnTo>
                  <a:lnTo>
                    <a:pt x="19" y="37142"/>
                  </a:lnTo>
                  <a:lnTo>
                    <a:pt x="0" y="37181"/>
                  </a:lnTo>
                  <a:lnTo>
                    <a:pt x="0" y="37219"/>
                  </a:lnTo>
                  <a:lnTo>
                    <a:pt x="0" y="37258"/>
                  </a:lnTo>
                  <a:lnTo>
                    <a:pt x="19" y="37277"/>
                  </a:lnTo>
                  <a:lnTo>
                    <a:pt x="58" y="37296"/>
                  </a:lnTo>
                  <a:lnTo>
                    <a:pt x="96" y="37316"/>
                  </a:lnTo>
                  <a:lnTo>
                    <a:pt x="135" y="37296"/>
                  </a:lnTo>
                  <a:lnTo>
                    <a:pt x="154" y="37277"/>
                  </a:lnTo>
                  <a:lnTo>
                    <a:pt x="231" y="37142"/>
                  </a:lnTo>
                  <a:lnTo>
                    <a:pt x="328" y="36834"/>
                  </a:lnTo>
                  <a:lnTo>
                    <a:pt x="617" y="35696"/>
                  </a:lnTo>
                  <a:lnTo>
                    <a:pt x="1041" y="34000"/>
                  </a:lnTo>
                  <a:lnTo>
                    <a:pt x="1561" y="31803"/>
                  </a:lnTo>
                  <a:lnTo>
                    <a:pt x="2814" y="26310"/>
                  </a:lnTo>
                  <a:lnTo>
                    <a:pt x="4240" y="19930"/>
                  </a:lnTo>
                  <a:lnTo>
                    <a:pt x="5686" y="13396"/>
                  </a:lnTo>
                  <a:lnTo>
                    <a:pt x="6977" y="7440"/>
                  </a:lnTo>
                  <a:lnTo>
                    <a:pt x="8577" y="116"/>
                  </a:lnTo>
                  <a:lnTo>
                    <a:pt x="8577" y="78"/>
                  </a:lnTo>
                  <a:lnTo>
                    <a:pt x="8558" y="39"/>
                  </a:lnTo>
                  <a:lnTo>
                    <a:pt x="8539" y="20"/>
                  </a:lnTo>
                  <a:lnTo>
                    <a:pt x="8500"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8" name="Google Shape;18;p2"/>
            <p:cNvSpPr/>
            <p:nvPr/>
          </p:nvSpPr>
          <p:spPr>
            <a:xfrm>
              <a:off x="-13011" y="4369446"/>
              <a:ext cx="1008361" cy="1121166"/>
            </a:xfrm>
            <a:custGeom>
              <a:avLst/>
              <a:gdLst/>
              <a:ahLst/>
              <a:cxnLst/>
              <a:rect l="l" t="t" r="r" b="b"/>
              <a:pathLst>
                <a:path w="23438" h="26060" extrusionOk="0">
                  <a:moveTo>
                    <a:pt x="22570" y="1"/>
                  </a:moveTo>
                  <a:lnTo>
                    <a:pt x="22474" y="20"/>
                  </a:lnTo>
                  <a:lnTo>
                    <a:pt x="22377" y="39"/>
                  </a:lnTo>
                  <a:lnTo>
                    <a:pt x="21606" y="290"/>
                  </a:lnTo>
                  <a:lnTo>
                    <a:pt x="20874" y="560"/>
                  </a:lnTo>
                  <a:lnTo>
                    <a:pt x="20142" y="849"/>
                  </a:lnTo>
                  <a:lnTo>
                    <a:pt x="19428" y="1157"/>
                  </a:lnTo>
                  <a:lnTo>
                    <a:pt x="18735" y="1485"/>
                  </a:lnTo>
                  <a:lnTo>
                    <a:pt x="18041" y="1832"/>
                  </a:lnTo>
                  <a:lnTo>
                    <a:pt x="17366" y="2198"/>
                  </a:lnTo>
                  <a:lnTo>
                    <a:pt x="16711" y="2583"/>
                  </a:lnTo>
                  <a:lnTo>
                    <a:pt x="16075" y="2969"/>
                  </a:lnTo>
                  <a:lnTo>
                    <a:pt x="15458" y="3393"/>
                  </a:lnTo>
                  <a:lnTo>
                    <a:pt x="14841" y="3798"/>
                  </a:lnTo>
                  <a:lnTo>
                    <a:pt x="14244" y="4241"/>
                  </a:lnTo>
                  <a:lnTo>
                    <a:pt x="13665" y="4684"/>
                  </a:lnTo>
                  <a:lnTo>
                    <a:pt x="13087" y="5147"/>
                  </a:lnTo>
                  <a:lnTo>
                    <a:pt x="12528" y="5609"/>
                  </a:lnTo>
                  <a:lnTo>
                    <a:pt x="11989" y="6091"/>
                  </a:lnTo>
                  <a:lnTo>
                    <a:pt x="11449" y="6573"/>
                  </a:lnTo>
                  <a:lnTo>
                    <a:pt x="10929" y="7074"/>
                  </a:lnTo>
                  <a:lnTo>
                    <a:pt x="10427" y="7575"/>
                  </a:lnTo>
                  <a:lnTo>
                    <a:pt x="9946" y="8077"/>
                  </a:lnTo>
                  <a:lnTo>
                    <a:pt x="9464" y="8597"/>
                  </a:lnTo>
                  <a:lnTo>
                    <a:pt x="9001" y="9117"/>
                  </a:lnTo>
                  <a:lnTo>
                    <a:pt x="8558" y="9638"/>
                  </a:lnTo>
                  <a:lnTo>
                    <a:pt x="8115" y="10158"/>
                  </a:lnTo>
                  <a:lnTo>
                    <a:pt x="7266" y="11218"/>
                  </a:lnTo>
                  <a:lnTo>
                    <a:pt x="6495" y="12278"/>
                  </a:lnTo>
                  <a:lnTo>
                    <a:pt x="5744" y="13338"/>
                  </a:lnTo>
                  <a:lnTo>
                    <a:pt x="5050" y="14379"/>
                  </a:lnTo>
                  <a:lnTo>
                    <a:pt x="4414" y="15420"/>
                  </a:lnTo>
                  <a:lnTo>
                    <a:pt x="3816" y="16422"/>
                  </a:lnTo>
                  <a:lnTo>
                    <a:pt x="3277" y="17405"/>
                  </a:lnTo>
                  <a:lnTo>
                    <a:pt x="2776" y="18369"/>
                  </a:lnTo>
                  <a:lnTo>
                    <a:pt x="2313" y="19275"/>
                  </a:lnTo>
                  <a:lnTo>
                    <a:pt x="1889" y="20142"/>
                  </a:lnTo>
                  <a:lnTo>
                    <a:pt x="1523" y="20952"/>
                  </a:lnTo>
                  <a:lnTo>
                    <a:pt x="1195" y="21703"/>
                  </a:lnTo>
                  <a:lnTo>
                    <a:pt x="906" y="22397"/>
                  </a:lnTo>
                  <a:lnTo>
                    <a:pt x="655" y="23014"/>
                  </a:lnTo>
                  <a:lnTo>
                    <a:pt x="289" y="23997"/>
                  </a:lnTo>
                  <a:lnTo>
                    <a:pt x="58" y="24633"/>
                  </a:lnTo>
                  <a:lnTo>
                    <a:pt x="0" y="24864"/>
                  </a:lnTo>
                  <a:lnTo>
                    <a:pt x="771" y="26059"/>
                  </a:lnTo>
                  <a:lnTo>
                    <a:pt x="1600" y="25732"/>
                  </a:lnTo>
                  <a:lnTo>
                    <a:pt x="2409" y="25385"/>
                  </a:lnTo>
                  <a:lnTo>
                    <a:pt x="3219" y="25038"/>
                  </a:lnTo>
                  <a:lnTo>
                    <a:pt x="3990" y="24672"/>
                  </a:lnTo>
                  <a:lnTo>
                    <a:pt x="4742" y="24305"/>
                  </a:lnTo>
                  <a:lnTo>
                    <a:pt x="5474" y="23939"/>
                  </a:lnTo>
                  <a:lnTo>
                    <a:pt x="6187" y="23554"/>
                  </a:lnTo>
                  <a:lnTo>
                    <a:pt x="6881" y="23168"/>
                  </a:lnTo>
                  <a:lnTo>
                    <a:pt x="7556" y="22764"/>
                  </a:lnTo>
                  <a:lnTo>
                    <a:pt x="8230" y="22378"/>
                  </a:lnTo>
                  <a:lnTo>
                    <a:pt x="8866" y="21954"/>
                  </a:lnTo>
                  <a:lnTo>
                    <a:pt x="9483" y="21549"/>
                  </a:lnTo>
                  <a:lnTo>
                    <a:pt x="10100" y="21125"/>
                  </a:lnTo>
                  <a:lnTo>
                    <a:pt x="10678" y="20720"/>
                  </a:lnTo>
                  <a:lnTo>
                    <a:pt x="11256" y="20277"/>
                  </a:lnTo>
                  <a:lnTo>
                    <a:pt x="11796" y="19853"/>
                  </a:lnTo>
                  <a:lnTo>
                    <a:pt x="12336" y="19429"/>
                  </a:lnTo>
                  <a:lnTo>
                    <a:pt x="12856" y="18986"/>
                  </a:lnTo>
                  <a:lnTo>
                    <a:pt x="13357" y="18542"/>
                  </a:lnTo>
                  <a:lnTo>
                    <a:pt x="13858" y="18099"/>
                  </a:lnTo>
                  <a:lnTo>
                    <a:pt x="14321" y="17656"/>
                  </a:lnTo>
                  <a:lnTo>
                    <a:pt x="14783" y="17213"/>
                  </a:lnTo>
                  <a:lnTo>
                    <a:pt x="15227" y="16750"/>
                  </a:lnTo>
                  <a:lnTo>
                    <a:pt x="15651" y="16307"/>
                  </a:lnTo>
                  <a:lnTo>
                    <a:pt x="16460" y="15401"/>
                  </a:lnTo>
                  <a:lnTo>
                    <a:pt x="17212" y="14495"/>
                  </a:lnTo>
                  <a:lnTo>
                    <a:pt x="17906" y="13608"/>
                  </a:lnTo>
                  <a:lnTo>
                    <a:pt x="18561" y="12702"/>
                  </a:lnTo>
                  <a:lnTo>
                    <a:pt x="19159" y="11816"/>
                  </a:lnTo>
                  <a:lnTo>
                    <a:pt x="19698" y="10929"/>
                  </a:lnTo>
                  <a:lnTo>
                    <a:pt x="20199" y="10062"/>
                  </a:lnTo>
                  <a:lnTo>
                    <a:pt x="20662" y="9214"/>
                  </a:lnTo>
                  <a:lnTo>
                    <a:pt x="21067" y="8385"/>
                  </a:lnTo>
                  <a:lnTo>
                    <a:pt x="21452" y="7575"/>
                  </a:lnTo>
                  <a:lnTo>
                    <a:pt x="21780" y="6785"/>
                  </a:lnTo>
                  <a:lnTo>
                    <a:pt x="22088" y="6014"/>
                  </a:lnTo>
                  <a:lnTo>
                    <a:pt x="22358" y="5282"/>
                  </a:lnTo>
                  <a:lnTo>
                    <a:pt x="22589" y="4588"/>
                  </a:lnTo>
                  <a:lnTo>
                    <a:pt x="22782" y="3913"/>
                  </a:lnTo>
                  <a:lnTo>
                    <a:pt x="22956" y="3297"/>
                  </a:lnTo>
                  <a:lnTo>
                    <a:pt x="23110" y="2718"/>
                  </a:lnTo>
                  <a:lnTo>
                    <a:pt x="23226" y="2159"/>
                  </a:lnTo>
                  <a:lnTo>
                    <a:pt x="23418" y="1215"/>
                  </a:lnTo>
                  <a:lnTo>
                    <a:pt x="23438" y="1099"/>
                  </a:lnTo>
                  <a:lnTo>
                    <a:pt x="23438" y="964"/>
                  </a:lnTo>
                  <a:lnTo>
                    <a:pt x="23418" y="849"/>
                  </a:lnTo>
                  <a:lnTo>
                    <a:pt x="23380" y="733"/>
                  </a:lnTo>
                  <a:lnTo>
                    <a:pt x="23341" y="617"/>
                  </a:lnTo>
                  <a:lnTo>
                    <a:pt x="23283" y="502"/>
                  </a:lnTo>
                  <a:lnTo>
                    <a:pt x="23226" y="405"/>
                  </a:lnTo>
                  <a:lnTo>
                    <a:pt x="23148" y="309"/>
                  </a:lnTo>
                  <a:lnTo>
                    <a:pt x="23052" y="232"/>
                  </a:lnTo>
                  <a:lnTo>
                    <a:pt x="22975" y="155"/>
                  </a:lnTo>
                  <a:lnTo>
                    <a:pt x="22879" y="97"/>
                  </a:lnTo>
                  <a:lnTo>
                    <a:pt x="22782" y="58"/>
                  </a:lnTo>
                  <a:lnTo>
                    <a:pt x="22686" y="20"/>
                  </a:lnTo>
                  <a:lnTo>
                    <a:pt x="22570"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9" name="Google Shape;19;p2"/>
            <p:cNvSpPr/>
            <p:nvPr/>
          </p:nvSpPr>
          <p:spPr>
            <a:xfrm>
              <a:off x="158609" y="4560165"/>
              <a:ext cx="695760" cy="736416"/>
            </a:xfrm>
            <a:custGeom>
              <a:avLst/>
              <a:gdLst/>
              <a:ahLst/>
              <a:cxnLst/>
              <a:rect l="l" t="t" r="r" b="b"/>
              <a:pathLst>
                <a:path w="16172" h="17117" extrusionOk="0">
                  <a:moveTo>
                    <a:pt x="16076" y="1"/>
                  </a:moveTo>
                  <a:lnTo>
                    <a:pt x="16056" y="20"/>
                  </a:lnTo>
                  <a:lnTo>
                    <a:pt x="16018" y="39"/>
                  </a:lnTo>
                  <a:lnTo>
                    <a:pt x="13878" y="2391"/>
                  </a:lnTo>
                  <a:lnTo>
                    <a:pt x="11469" y="5070"/>
                  </a:lnTo>
                  <a:lnTo>
                    <a:pt x="8925" y="7845"/>
                  </a:lnTo>
                  <a:lnTo>
                    <a:pt x="6419" y="10544"/>
                  </a:lnTo>
                  <a:lnTo>
                    <a:pt x="4126" y="12992"/>
                  </a:lnTo>
                  <a:lnTo>
                    <a:pt x="3104" y="14071"/>
                  </a:lnTo>
                  <a:lnTo>
                    <a:pt x="2179" y="14996"/>
                  </a:lnTo>
                  <a:lnTo>
                    <a:pt x="1408" y="15786"/>
                  </a:lnTo>
                  <a:lnTo>
                    <a:pt x="772" y="16365"/>
                  </a:lnTo>
                  <a:lnTo>
                    <a:pt x="328" y="16769"/>
                  </a:lnTo>
                  <a:lnTo>
                    <a:pt x="174" y="16885"/>
                  </a:lnTo>
                  <a:lnTo>
                    <a:pt x="59" y="16943"/>
                  </a:lnTo>
                  <a:lnTo>
                    <a:pt x="39" y="16943"/>
                  </a:lnTo>
                  <a:lnTo>
                    <a:pt x="1" y="16981"/>
                  </a:lnTo>
                  <a:lnTo>
                    <a:pt x="1" y="17020"/>
                  </a:lnTo>
                  <a:lnTo>
                    <a:pt x="1" y="17058"/>
                  </a:lnTo>
                  <a:lnTo>
                    <a:pt x="39" y="17097"/>
                  </a:lnTo>
                  <a:lnTo>
                    <a:pt x="97" y="17116"/>
                  </a:lnTo>
                  <a:lnTo>
                    <a:pt x="116" y="17116"/>
                  </a:lnTo>
                  <a:lnTo>
                    <a:pt x="251" y="17039"/>
                  </a:lnTo>
                  <a:lnTo>
                    <a:pt x="463" y="16885"/>
                  </a:lnTo>
                  <a:lnTo>
                    <a:pt x="753" y="16634"/>
                  </a:lnTo>
                  <a:lnTo>
                    <a:pt x="1099" y="16326"/>
                  </a:lnTo>
                  <a:lnTo>
                    <a:pt x="1948" y="15497"/>
                  </a:lnTo>
                  <a:lnTo>
                    <a:pt x="3008" y="14418"/>
                  </a:lnTo>
                  <a:lnTo>
                    <a:pt x="4203" y="13184"/>
                  </a:lnTo>
                  <a:lnTo>
                    <a:pt x="5513" y="11797"/>
                  </a:lnTo>
                  <a:lnTo>
                    <a:pt x="8327" y="8770"/>
                  </a:lnTo>
                  <a:lnTo>
                    <a:pt x="11103" y="5744"/>
                  </a:lnTo>
                  <a:lnTo>
                    <a:pt x="13551" y="3046"/>
                  </a:lnTo>
                  <a:lnTo>
                    <a:pt x="16153" y="155"/>
                  </a:lnTo>
                  <a:lnTo>
                    <a:pt x="16172" y="116"/>
                  </a:lnTo>
                  <a:lnTo>
                    <a:pt x="16172" y="97"/>
                  </a:lnTo>
                  <a:lnTo>
                    <a:pt x="16172" y="59"/>
                  </a:lnTo>
                  <a:lnTo>
                    <a:pt x="16153" y="20"/>
                  </a:lnTo>
                  <a:lnTo>
                    <a:pt x="16114"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grpSp>
      <p:grpSp>
        <p:nvGrpSpPr>
          <p:cNvPr id="20" name="Google Shape;20;p2"/>
          <p:cNvGrpSpPr/>
          <p:nvPr/>
        </p:nvGrpSpPr>
        <p:grpSpPr>
          <a:xfrm>
            <a:off x="11483402" y="3335001"/>
            <a:ext cx="1534699" cy="4346031"/>
            <a:chOff x="8612552" y="2501250"/>
            <a:chExt cx="1151024" cy="3259523"/>
          </a:xfrm>
        </p:grpSpPr>
        <p:sp>
          <p:nvSpPr>
            <p:cNvPr id="21" name="Google Shape;21;p2"/>
            <p:cNvSpPr/>
            <p:nvPr/>
          </p:nvSpPr>
          <p:spPr>
            <a:xfrm>
              <a:off x="9012818" y="2959678"/>
              <a:ext cx="232573" cy="1090395"/>
            </a:xfrm>
            <a:custGeom>
              <a:avLst/>
              <a:gdLst/>
              <a:ahLst/>
              <a:cxnLst/>
              <a:rect l="l" t="t" r="r" b="b"/>
              <a:pathLst>
                <a:path w="5398" h="25308" extrusionOk="0">
                  <a:moveTo>
                    <a:pt x="3624" y="0"/>
                  </a:moveTo>
                  <a:lnTo>
                    <a:pt x="3374" y="559"/>
                  </a:lnTo>
                  <a:lnTo>
                    <a:pt x="3085" y="1234"/>
                  </a:lnTo>
                  <a:lnTo>
                    <a:pt x="2738" y="2101"/>
                  </a:lnTo>
                  <a:lnTo>
                    <a:pt x="2314" y="3200"/>
                  </a:lnTo>
                  <a:lnTo>
                    <a:pt x="1890" y="4472"/>
                  </a:lnTo>
                  <a:lnTo>
                    <a:pt x="1658" y="5166"/>
                  </a:lnTo>
                  <a:lnTo>
                    <a:pt x="1446" y="5898"/>
                  </a:lnTo>
                  <a:lnTo>
                    <a:pt x="1234" y="6650"/>
                  </a:lnTo>
                  <a:lnTo>
                    <a:pt x="1022" y="7459"/>
                  </a:lnTo>
                  <a:lnTo>
                    <a:pt x="830" y="8288"/>
                  </a:lnTo>
                  <a:lnTo>
                    <a:pt x="656" y="9136"/>
                  </a:lnTo>
                  <a:lnTo>
                    <a:pt x="483" y="10003"/>
                  </a:lnTo>
                  <a:lnTo>
                    <a:pt x="348" y="10890"/>
                  </a:lnTo>
                  <a:lnTo>
                    <a:pt x="213" y="11796"/>
                  </a:lnTo>
                  <a:lnTo>
                    <a:pt x="116" y="12721"/>
                  </a:lnTo>
                  <a:lnTo>
                    <a:pt x="59" y="13666"/>
                  </a:lnTo>
                  <a:lnTo>
                    <a:pt x="20" y="14610"/>
                  </a:lnTo>
                  <a:lnTo>
                    <a:pt x="1" y="15554"/>
                  </a:lnTo>
                  <a:lnTo>
                    <a:pt x="39" y="16518"/>
                  </a:lnTo>
                  <a:lnTo>
                    <a:pt x="116" y="17463"/>
                  </a:lnTo>
                  <a:lnTo>
                    <a:pt x="232" y="18407"/>
                  </a:lnTo>
                  <a:lnTo>
                    <a:pt x="309" y="18889"/>
                  </a:lnTo>
                  <a:lnTo>
                    <a:pt x="386" y="19351"/>
                  </a:lnTo>
                  <a:lnTo>
                    <a:pt x="502" y="19833"/>
                  </a:lnTo>
                  <a:lnTo>
                    <a:pt x="598" y="20296"/>
                  </a:lnTo>
                  <a:lnTo>
                    <a:pt x="733" y="20758"/>
                  </a:lnTo>
                  <a:lnTo>
                    <a:pt x="868" y="21221"/>
                  </a:lnTo>
                  <a:lnTo>
                    <a:pt x="1022" y="21684"/>
                  </a:lnTo>
                  <a:lnTo>
                    <a:pt x="1177" y="22127"/>
                  </a:lnTo>
                  <a:lnTo>
                    <a:pt x="3624" y="25307"/>
                  </a:lnTo>
                  <a:lnTo>
                    <a:pt x="5398" y="6688"/>
                  </a:lnTo>
                  <a:lnTo>
                    <a:pt x="3624"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2" name="Google Shape;22;p2"/>
            <p:cNvSpPr/>
            <p:nvPr/>
          </p:nvSpPr>
          <p:spPr>
            <a:xfrm>
              <a:off x="8612552" y="4549956"/>
              <a:ext cx="800562" cy="1210818"/>
            </a:xfrm>
            <a:custGeom>
              <a:avLst/>
              <a:gdLst/>
              <a:ahLst/>
              <a:cxnLst/>
              <a:rect l="l" t="t" r="r" b="b"/>
              <a:pathLst>
                <a:path w="18581" h="28103" extrusionOk="0">
                  <a:moveTo>
                    <a:pt x="637" y="0"/>
                  </a:moveTo>
                  <a:lnTo>
                    <a:pt x="540" y="20"/>
                  </a:lnTo>
                  <a:lnTo>
                    <a:pt x="463" y="39"/>
                  </a:lnTo>
                  <a:lnTo>
                    <a:pt x="367" y="77"/>
                  </a:lnTo>
                  <a:lnTo>
                    <a:pt x="290" y="135"/>
                  </a:lnTo>
                  <a:lnTo>
                    <a:pt x="232" y="193"/>
                  </a:lnTo>
                  <a:lnTo>
                    <a:pt x="155" y="251"/>
                  </a:lnTo>
                  <a:lnTo>
                    <a:pt x="97" y="328"/>
                  </a:lnTo>
                  <a:lnTo>
                    <a:pt x="58" y="405"/>
                  </a:lnTo>
                  <a:lnTo>
                    <a:pt x="20" y="501"/>
                  </a:lnTo>
                  <a:lnTo>
                    <a:pt x="1" y="598"/>
                  </a:lnTo>
                  <a:lnTo>
                    <a:pt x="1" y="694"/>
                  </a:lnTo>
                  <a:lnTo>
                    <a:pt x="20" y="791"/>
                  </a:lnTo>
                  <a:lnTo>
                    <a:pt x="155" y="1581"/>
                  </a:lnTo>
                  <a:lnTo>
                    <a:pt x="309" y="2352"/>
                  </a:lnTo>
                  <a:lnTo>
                    <a:pt x="463" y="3123"/>
                  </a:lnTo>
                  <a:lnTo>
                    <a:pt x="656" y="3874"/>
                  </a:lnTo>
                  <a:lnTo>
                    <a:pt x="868" y="4626"/>
                  </a:lnTo>
                  <a:lnTo>
                    <a:pt x="1080" y="5359"/>
                  </a:lnTo>
                  <a:lnTo>
                    <a:pt x="1311" y="6091"/>
                  </a:lnTo>
                  <a:lnTo>
                    <a:pt x="1543" y="6804"/>
                  </a:lnTo>
                  <a:lnTo>
                    <a:pt x="1812" y="7498"/>
                  </a:lnTo>
                  <a:lnTo>
                    <a:pt x="2082" y="8192"/>
                  </a:lnTo>
                  <a:lnTo>
                    <a:pt x="2352" y="8886"/>
                  </a:lnTo>
                  <a:lnTo>
                    <a:pt x="2641" y="9560"/>
                  </a:lnTo>
                  <a:lnTo>
                    <a:pt x="2950" y="10235"/>
                  </a:lnTo>
                  <a:lnTo>
                    <a:pt x="3258" y="10890"/>
                  </a:lnTo>
                  <a:lnTo>
                    <a:pt x="3586" y="11526"/>
                  </a:lnTo>
                  <a:lnTo>
                    <a:pt x="3913" y="12162"/>
                  </a:lnTo>
                  <a:lnTo>
                    <a:pt x="4241" y="12779"/>
                  </a:lnTo>
                  <a:lnTo>
                    <a:pt x="4588" y="13396"/>
                  </a:lnTo>
                  <a:lnTo>
                    <a:pt x="5301" y="14591"/>
                  </a:lnTo>
                  <a:lnTo>
                    <a:pt x="6014" y="15728"/>
                  </a:lnTo>
                  <a:lnTo>
                    <a:pt x="6766" y="16827"/>
                  </a:lnTo>
                  <a:lnTo>
                    <a:pt x="7518" y="17887"/>
                  </a:lnTo>
                  <a:lnTo>
                    <a:pt x="8289" y="18889"/>
                  </a:lnTo>
                  <a:lnTo>
                    <a:pt x="9060" y="19853"/>
                  </a:lnTo>
                  <a:lnTo>
                    <a:pt x="9811" y="20759"/>
                  </a:lnTo>
                  <a:lnTo>
                    <a:pt x="10582" y="21626"/>
                  </a:lnTo>
                  <a:lnTo>
                    <a:pt x="11315" y="22436"/>
                  </a:lnTo>
                  <a:lnTo>
                    <a:pt x="12047" y="23187"/>
                  </a:lnTo>
                  <a:lnTo>
                    <a:pt x="12741" y="23900"/>
                  </a:lnTo>
                  <a:lnTo>
                    <a:pt x="13416" y="24556"/>
                  </a:lnTo>
                  <a:lnTo>
                    <a:pt x="14052" y="25153"/>
                  </a:lnTo>
                  <a:lnTo>
                    <a:pt x="14668" y="25712"/>
                  </a:lnTo>
                  <a:lnTo>
                    <a:pt x="15227" y="26194"/>
                  </a:lnTo>
                  <a:lnTo>
                    <a:pt x="16191" y="27023"/>
                  </a:lnTo>
                  <a:lnTo>
                    <a:pt x="16943" y="27620"/>
                  </a:lnTo>
                  <a:lnTo>
                    <a:pt x="17425" y="27987"/>
                  </a:lnTo>
                  <a:lnTo>
                    <a:pt x="17579" y="28102"/>
                  </a:lnTo>
                  <a:lnTo>
                    <a:pt x="18581" y="27659"/>
                  </a:lnTo>
                  <a:lnTo>
                    <a:pt x="18388" y="26772"/>
                  </a:lnTo>
                  <a:lnTo>
                    <a:pt x="18196" y="25924"/>
                  </a:lnTo>
                  <a:lnTo>
                    <a:pt x="17984" y="25076"/>
                  </a:lnTo>
                  <a:lnTo>
                    <a:pt x="17771" y="24247"/>
                  </a:lnTo>
                  <a:lnTo>
                    <a:pt x="17540" y="23438"/>
                  </a:lnTo>
                  <a:lnTo>
                    <a:pt x="17309" y="22648"/>
                  </a:lnTo>
                  <a:lnTo>
                    <a:pt x="17058" y="21877"/>
                  </a:lnTo>
                  <a:lnTo>
                    <a:pt x="16808" y="21125"/>
                  </a:lnTo>
                  <a:lnTo>
                    <a:pt x="16307" y="19660"/>
                  </a:lnTo>
                  <a:lnTo>
                    <a:pt x="15767" y="18253"/>
                  </a:lnTo>
                  <a:lnTo>
                    <a:pt x="15208" y="16904"/>
                  </a:lnTo>
                  <a:lnTo>
                    <a:pt x="14630" y="15632"/>
                  </a:lnTo>
                  <a:lnTo>
                    <a:pt x="14032" y="14417"/>
                  </a:lnTo>
                  <a:lnTo>
                    <a:pt x="13416" y="13261"/>
                  </a:lnTo>
                  <a:lnTo>
                    <a:pt x="12799" y="12162"/>
                  </a:lnTo>
                  <a:lnTo>
                    <a:pt x="12163" y="11102"/>
                  </a:lnTo>
                  <a:lnTo>
                    <a:pt x="11527" y="10119"/>
                  </a:lnTo>
                  <a:lnTo>
                    <a:pt x="10891" y="9194"/>
                  </a:lnTo>
                  <a:lnTo>
                    <a:pt x="10235" y="8308"/>
                  </a:lnTo>
                  <a:lnTo>
                    <a:pt x="9580" y="7479"/>
                  </a:lnTo>
                  <a:lnTo>
                    <a:pt x="8944" y="6688"/>
                  </a:lnTo>
                  <a:lnTo>
                    <a:pt x="8289" y="5956"/>
                  </a:lnTo>
                  <a:lnTo>
                    <a:pt x="7653" y="5262"/>
                  </a:lnTo>
                  <a:lnTo>
                    <a:pt x="7036" y="4626"/>
                  </a:lnTo>
                  <a:lnTo>
                    <a:pt x="6419" y="4029"/>
                  </a:lnTo>
                  <a:lnTo>
                    <a:pt x="5821" y="3489"/>
                  </a:lnTo>
                  <a:lnTo>
                    <a:pt x="5224" y="2969"/>
                  </a:lnTo>
                  <a:lnTo>
                    <a:pt x="4665" y="2506"/>
                  </a:lnTo>
                  <a:lnTo>
                    <a:pt x="4106" y="2082"/>
                  </a:lnTo>
                  <a:lnTo>
                    <a:pt x="3586" y="1677"/>
                  </a:lnTo>
                  <a:lnTo>
                    <a:pt x="3085" y="1330"/>
                  </a:lnTo>
                  <a:lnTo>
                    <a:pt x="2603" y="1022"/>
                  </a:lnTo>
                  <a:lnTo>
                    <a:pt x="2159" y="733"/>
                  </a:lnTo>
                  <a:lnTo>
                    <a:pt x="1735" y="482"/>
                  </a:lnTo>
                  <a:lnTo>
                    <a:pt x="1022" y="77"/>
                  </a:lnTo>
                  <a:lnTo>
                    <a:pt x="926" y="39"/>
                  </a:lnTo>
                  <a:lnTo>
                    <a:pt x="829"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3" name="Google Shape;23;p2"/>
            <p:cNvSpPr/>
            <p:nvPr/>
          </p:nvSpPr>
          <p:spPr>
            <a:xfrm>
              <a:off x="8796915" y="4809028"/>
              <a:ext cx="509911" cy="777340"/>
            </a:xfrm>
            <a:custGeom>
              <a:avLst/>
              <a:gdLst/>
              <a:ahLst/>
              <a:cxnLst/>
              <a:rect l="l" t="t" r="r" b="b"/>
              <a:pathLst>
                <a:path w="11835" h="18042" extrusionOk="0">
                  <a:moveTo>
                    <a:pt x="78" y="1"/>
                  </a:moveTo>
                  <a:lnTo>
                    <a:pt x="39" y="20"/>
                  </a:lnTo>
                  <a:lnTo>
                    <a:pt x="20" y="39"/>
                  </a:lnTo>
                  <a:lnTo>
                    <a:pt x="1" y="78"/>
                  </a:lnTo>
                  <a:lnTo>
                    <a:pt x="1" y="117"/>
                  </a:lnTo>
                  <a:lnTo>
                    <a:pt x="20" y="155"/>
                  </a:lnTo>
                  <a:lnTo>
                    <a:pt x="1793" y="2969"/>
                  </a:lnTo>
                  <a:lnTo>
                    <a:pt x="3470" y="5648"/>
                  </a:lnTo>
                  <a:lnTo>
                    <a:pt x="5417" y="8694"/>
                  </a:lnTo>
                  <a:lnTo>
                    <a:pt x="7421" y="11797"/>
                  </a:lnTo>
                  <a:lnTo>
                    <a:pt x="9252" y="14611"/>
                  </a:lnTo>
                  <a:lnTo>
                    <a:pt x="10062" y="15806"/>
                  </a:lnTo>
                  <a:lnTo>
                    <a:pt x="10756" y="16789"/>
                  </a:lnTo>
                  <a:lnTo>
                    <a:pt x="11295" y="17540"/>
                  </a:lnTo>
                  <a:lnTo>
                    <a:pt x="11507" y="17830"/>
                  </a:lnTo>
                  <a:lnTo>
                    <a:pt x="11681" y="18022"/>
                  </a:lnTo>
                  <a:lnTo>
                    <a:pt x="11700" y="18042"/>
                  </a:lnTo>
                  <a:lnTo>
                    <a:pt x="11777" y="18042"/>
                  </a:lnTo>
                  <a:lnTo>
                    <a:pt x="11796" y="18022"/>
                  </a:lnTo>
                  <a:lnTo>
                    <a:pt x="11835" y="18003"/>
                  </a:lnTo>
                  <a:lnTo>
                    <a:pt x="11835" y="17965"/>
                  </a:lnTo>
                  <a:lnTo>
                    <a:pt x="11835" y="17926"/>
                  </a:lnTo>
                  <a:lnTo>
                    <a:pt x="11816" y="17887"/>
                  </a:lnTo>
                  <a:lnTo>
                    <a:pt x="11642" y="17695"/>
                  </a:lnTo>
                  <a:lnTo>
                    <a:pt x="11430" y="17425"/>
                  </a:lnTo>
                  <a:lnTo>
                    <a:pt x="10871" y="16654"/>
                  </a:lnTo>
                  <a:lnTo>
                    <a:pt x="10177" y="15632"/>
                  </a:lnTo>
                  <a:lnTo>
                    <a:pt x="9368" y="14418"/>
                  </a:lnTo>
                  <a:lnTo>
                    <a:pt x="7479" y="11546"/>
                  </a:lnTo>
                  <a:lnTo>
                    <a:pt x="5455" y="8404"/>
                  </a:lnTo>
                  <a:lnTo>
                    <a:pt x="3489" y="5321"/>
                  </a:lnTo>
                  <a:lnTo>
                    <a:pt x="1812" y="2661"/>
                  </a:lnTo>
                  <a:lnTo>
                    <a:pt x="174" y="39"/>
                  </a:lnTo>
                  <a:lnTo>
                    <a:pt x="155" y="20"/>
                  </a:lnTo>
                  <a:lnTo>
                    <a:pt x="116"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4" name="Google Shape;24;p2"/>
            <p:cNvSpPr/>
            <p:nvPr/>
          </p:nvSpPr>
          <p:spPr>
            <a:xfrm>
              <a:off x="8723023" y="3433013"/>
              <a:ext cx="657736" cy="2273768"/>
            </a:xfrm>
            <a:custGeom>
              <a:avLst/>
              <a:gdLst/>
              <a:ahLst/>
              <a:cxnLst/>
              <a:rect l="l" t="t" r="r" b="b"/>
              <a:pathLst>
                <a:path w="15266" h="52774" extrusionOk="0">
                  <a:moveTo>
                    <a:pt x="2062" y="0"/>
                  </a:moveTo>
                  <a:lnTo>
                    <a:pt x="1928" y="39"/>
                  </a:lnTo>
                  <a:lnTo>
                    <a:pt x="1773" y="78"/>
                  </a:lnTo>
                  <a:lnTo>
                    <a:pt x="1638" y="155"/>
                  </a:lnTo>
                  <a:lnTo>
                    <a:pt x="1523" y="232"/>
                  </a:lnTo>
                  <a:lnTo>
                    <a:pt x="1407" y="328"/>
                  </a:lnTo>
                  <a:lnTo>
                    <a:pt x="1291" y="444"/>
                  </a:lnTo>
                  <a:lnTo>
                    <a:pt x="1214" y="579"/>
                  </a:lnTo>
                  <a:lnTo>
                    <a:pt x="1157" y="733"/>
                  </a:lnTo>
                  <a:lnTo>
                    <a:pt x="1099" y="906"/>
                  </a:lnTo>
                  <a:lnTo>
                    <a:pt x="867" y="2178"/>
                  </a:lnTo>
                  <a:lnTo>
                    <a:pt x="655" y="3451"/>
                  </a:lnTo>
                  <a:lnTo>
                    <a:pt x="482" y="4723"/>
                  </a:lnTo>
                  <a:lnTo>
                    <a:pt x="328" y="5975"/>
                  </a:lnTo>
                  <a:lnTo>
                    <a:pt x="212" y="7248"/>
                  </a:lnTo>
                  <a:lnTo>
                    <a:pt x="116" y="8481"/>
                  </a:lnTo>
                  <a:lnTo>
                    <a:pt x="58" y="9734"/>
                  </a:lnTo>
                  <a:lnTo>
                    <a:pt x="19" y="10967"/>
                  </a:lnTo>
                  <a:lnTo>
                    <a:pt x="0" y="12201"/>
                  </a:lnTo>
                  <a:lnTo>
                    <a:pt x="19" y="13415"/>
                  </a:lnTo>
                  <a:lnTo>
                    <a:pt x="58" y="14630"/>
                  </a:lnTo>
                  <a:lnTo>
                    <a:pt x="116" y="15825"/>
                  </a:lnTo>
                  <a:lnTo>
                    <a:pt x="193" y="17020"/>
                  </a:lnTo>
                  <a:lnTo>
                    <a:pt x="289" y="18195"/>
                  </a:lnTo>
                  <a:lnTo>
                    <a:pt x="424" y="19371"/>
                  </a:lnTo>
                  <a:lnTo>
                    <a:pt x="559" y="20528"/>
                  </a:lnTo>
                  <a:lnTo>
                    <a:pt x="713" y="21665"/>
                  </a:lnTo>
                  <a:lnTo>
                    <a:pt x="906" y="22802"/>
                  </a:lnTo>
                  <a:lnTo>
                    <a:pt x="1099" y="23920"/>
                  </a:lnTo>
                  <a:lnTo>
                    <a:pt x="1291" y="25038"/>
                  </a:lnTo>
                  <a:lnTo>
                    <a:pt x="1523" y="26117"/>
                  </a:lnTo>
                  <a:lnTo>
                    <a:pt x="1754" y="27196"/>
                  </a:lnTo>
                  <a:lnTo>
                    <a:pt x="2005" y="28276"/>
                  </a:lnTo>
                  <a:lnTo>
                    <a:pt x="2274" y="29317"/>
                  </a:lnTo>
                  <a:lnTo>
                    <a:pt x="2544" y="30357"/>
                  </a:lnTo>
                  <a:lnTo>
                    <a:pt x="2833" y="31360"/>
                  </a:lnTo>
                  <a:lnTo>
                    <a:pt x="3123" y="32362"/>
                  </a:lnTo>
                  <a:lnTo>
                    <a:pt x="3431" y="33345"/>
                  </a:lnTo>
                  <a:lnTo>
                    <a:pt x="3739" y="34309"/>
                  </a:lnTo>
                  <a:lnTo>
                    <a:pt x="4048" y="35253"/>
                  </a:lnTo>
                  <a:lnTo>
                    <a:pt x="4703" y="37084"/>
                  </a:lnTo>
                  <a:lnTo>
                    <a:pt x="5358" y="38838"/>
                  </a:lnTo>
                  <a:lnTo>
                    <a:pt x="6033" y="40496"/>
                  </a:lnTo>
                  <a:lnTo>
                    <a:pt x="6708" y="42076"/>
                  </a:lnTo>
                  <a:lnTo>
                    <a:pt x="7382" y="43560"/>
                  </a:lnTo>
                  <a:lnTo>
                    <a:pt x="8037" y="44948"/>
                  </a:lnTo>
                  <a:lnTo>
                    <a:pt x="8674" y="46239"/>
                  </a:lnTo>
                  <a:lnTo>
                    <a:pt x="9271" y="47434"/>
                  </a:lnTo>
                  <a:lnTo>
                    <a:pt x="9849" y="48514"/>
                  </a:lnTo>
                  <a:lnTo>
                    <a:pt x="10389" y="49477"/>
                  </a:lnTo>
                  <a:lnTo>
                    <a:pt x="10871" y="50326"/>
                  </a:lnTo>
                  <a:lnTo>
                    <a:pt x="11680" y="51675"/>
                  </a:lnTo>
                  <a:lnTo>
                    <a:pt x="12201" y="52504"/>
                  </a:lnTo>
                  <a:lnTo>
                    <a:pt x="12393" y="52773"/>
                  </a:lnTo>
                  <a:lnTo>
                    <a:pt x="14186" y="52658"/>
                  </a:lnTo>
                  <a:lnTo>
                    <a:pt x="14379" y="51212"/>
                  </a:lnTo>
                  <a:lnTo>
                    <a:pt x="14571" y="49786"/>
                  </a:lnTo>
                  <a:lnTo>
                    <a:pt x="14726" y="48360"/>
                  </a:lnTo>
                  <a:lnTo>
                    <a:pt x="14861" y="46972"/>
                  </a:lnTo>
                  <a:lnTo>
                    <a:pt x="14976" y="45623"/>
                  </a:lnTo>
                  <a:lnTo>
                    <a:pt x="15073" y="44273"/>
                  </a:lnTo>
                  <a:lnTo>
                    <a:pt x="15150" y="42944"/>
                  </a:lnTo>
                  <a:lnTo>
                    <a:pt x="15207" y="41652"/>
                  </a:lnTo>
                  <a:lnTo>
                    <a:pt x="15246" y="40361"/>
                  </a:lnTo>
                  <a:lnTo>
                    <a:pt x="15265" y="39108"/>
                  </a:lnTo>
                  <a:lnTo>
                    <a:pt x="15246" y="37855"/>
                  </a:lnTo>
                  <a:lnTo>
                    <a:pt x="15227" y="36641"/>
                  </a:lnTo>
                  <a:lnTo>
                    <a:pt x="15207" y="35446"/>
                  </a:lnTo>
                  <a:lnTo>
                    <a:pt x="15150" y="34270"/>
                  </a:lnTo>
                  <a:lnTo>
                    <a:pt x="15073" y="33114"/>
                  </a:lnTo>
                  <a:lnTo>
                    <a:pt x="14995" y="31976"/>
                  </a:lnTo>
                  <a:lnTo>
                    <a:pt x="14899" y="30878"/>
                  </a:lnTo>
                  <a:lnTo>
                    <a:pt x="14783" y="29779"/>
                  </a:lnTo>
                  <a:lnTo>
                    <a:pt x="14649" y="28700"/>
                  </a:lnTo>
                  <a:lnTo>
                    <a:pt x="14514" y="27659"/>
                  </a:lnTo>
                  <a:lnTo>
                    <a:pt x="14359" y="26618"/>
                  </a:lnTo>
                  <a:lnTo>
                    <a:pt x="14186" y="25616"/>
                  </a:lnTo>
                  <a:lnTo>
                    <a:pt x="14012" y="24614"/>
                  </a:lnTo>
                  <a:lnTo>
                    <a:pt x="13820" y="23650"/>
                  </a:lnTo>
                  <a:lnTo>
                    <a:pt x="13608" y="22706"/>
                  </a:lnTo>
                  <a:lnTo>
                    <a:pt x="13396" y="21761"/>
                  </a:lnTo>
                  <a:lnTo>
                    <a:pt x="13184" y="20855"/>
                  </a:lnTo>
                  <a:lnTo>
                    <a:pt x="12952" y="19969"/>
                  </a:lnTo>
                  <a:lnTo>
                    <a:pt x="12721" y="19101"/>
                  </a:lnTo>
                  <a:lnTo>
                    <a:pt x="12471" y="18253"/>
                  </a:lnTo>
                  <a:lnTo>
                    <a:pt x="12201" y="17405"/>
                  </a:lnTo>
                  <a:lnTo>
                    <a:pt x="11950" y="16596"/>
                  </a:lnTo>
                  <a:lnTo>
                    <a:pt x="11680" y="15805"/>
                  </a:lnTo>
                  <a:lnTo>
                    <a:pt x="11410" y="15034"/>
                  </a:lnTo>
                  <a:lnTo>
                    <a:pt x="10832" y="13531"/>
                  </a:lnTo>
                  <a:lnTo>
                    <a:pt x="10254" y="12124"/>
                  </a:lnTo>
                  <a:lnTo>
                    <a:pt x="9657" y="10794"/>
                  </a:lnTo>
                  <a:lnTo>
                    <a:pt x="9059" y="9522"/>
                  </a:lnTo>
                  <a:lnTo>
                    <a:pt x="8462" y="8327"/>
                  </a:lnTo>
                  <a:lnTo>
                    <a:pt x="7845" y="7209"/>
                  </a:lnTo>
                  <a:lnTo>
                    <a:pt x="7247" y="6168"/>
                  </a:lnTo>
                  <a:lnTo>
                    <a:pt x="6650" y="5204"/>
                  </a:lnTo>
                  <a:lnTo>
                    <a:pt x="6052" y="4299"/>
                  </a:lnTo>
                  <a:lnTo>
                    <a:pt x="5493" y="3470"/>
                  </a:lnTo>
                  <a:lnTo>
                    <a:pt x="4954" y="2718"/>
                  </a:lnTo>
                  <a:lnTo>
                    <a:pt x="4433" y="2024"/>
                  </a:lnTo>
                  <a:lnTo>
                    <a:pt x="3932" y="1407"/>
                  </a:lnTo>
                  <a:lnTo>
                    <a:pt x="3469" y="848"/>
                  </a:lnTo>
                  <a:lnTo>
                    <a:pt x="3065" y="367"/>
                  </a:lnTo>
                  <a:lnTo>
                    <a:pt x="2930" y="251"/>
                  </a:lnTo>
                  <a:lnTo>
                    <a:pt x="2814" y="155"/>
                  </a:lnTo>
                  <a:lnTo>
                    <a:pt x="2660" y="78"/>
                  </a:lnTo>
                  <a:lnTo>
                    <a:pt x="2525" y="39"/>
                  </a:lnTo>
                  <a:lnTo>
                    <a:pt x="2371" y="0"/>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5" name="Google Shape;25;p2"/>
            <p:cNvSpPr/>
            <p:nvPr/>
          </p:nvSpPr>
          <p:spPr>
            <a:xfrm>
              <a:off x="8877486" y="3749388"/>
              <a:ext cx="348816" cy="1627708"/>
            </a:xfrm>
            <a:custGeom>
              <a:avLst/>
              <a:gdLst/>
              <a:ahLst/>
              <a:cxnLst/>
              <a:rect l="l" t="t" r="r" b="b"/>
              <a:pathLst>
                <a:path w="8096" h="37779" extrusionOk="0">
                  <a:moveTo>
                    <a:pt x="58" y="1"/>
                  </a:moveTo>
                  <a:lnTo>
                    <a:pt x="39" y="20"/>
                  </a:lnTo>
                  <a:lnTo>
                    <a:pt x="0" y="39"/>
                  </a:lnTo>
                  <a:lnTo>
                    <a:pt x="0" y="78"/>
                  </a:lnTo>
                  <a:lnTo>
                    <a:pt x="0" y="117"/>
                  </a:lnTo>
                  <a:lnTo>
                    <a:pt x="1195" y="5629"/>
                  </a:lnTo>
                  <a:lnTo>
                    <a:pt x="3816" y="17714"/>
                  </a:lnTo>
                  <a:lnTo>
                    <a:pt x="5223" y="24344"/>
                  </a:lnTo>
                  <a:lnTo>
                    <a:pt x="6496" y="30377"/>
                  </a:lnTo>
                  <a:lnTo>
                    <a:pt x="7016" y="32941"/>
                  </a:lnTo>
                  <a:lnTo>
                    <a:pt x="7440" y="35080"/>
                  </a:lnTo>
                  <a:lnTo>
                    <a:pt x="7748" y="36699"/>
                  </a:lnTo>
                  <a:lnTo>
                    <a:pt x="7903" y="37701"/>
                  </a:lnTo>
                  <a:lnTo>
                    <a:pt x="7922" y="37721"/>
                  </a:lnTo>
                  <a:lnTo>
                    <a:pt x="7941" y="37759"/>
                  </a:lnTo>
                  <a:lnTo>
                    <a:pt x="7980" y="37759"/>
                  </a:lnTo>
                  <a:lnTo>
                    <a:pt x="7999" y="37779"/>
                  </a:lnTo>
                  <a:lnTo>
                    <a:pt x="8018" y="37779"/>
                  </a:lnTo>
                  <a:lnTo>
                    <a:pt x="8057" y="37759"/>
                  </a:lnTo>
                  <a:lnTo>
                    <a:pt x="8076" y="37740"/>
                  </a:lnTo>
                  <a:lnTo>
                    <a:pt x="8095" y="37701"/>
                  </a:lnTo>
                  <a:lnTo>
                    <a:pt x="8095" y="37663"/>
                  </a:lnTo>
                  <a:lnTo>
                    <a:pt x="7941" y="36661"/>
                  </a:lnTo>
                  <a:lnTo>
                    <a:pt x="7633" y="35061"/>
                  </a:lnTo>
                  <a:lnTo>
                    <a:pt x="7209" y="32921"/>
                  </a:lnTo>
                  <a:lnTo>
                    <a:pt x="6669" y="30358"/>
                  </a:lnTo>
                  <a:lnTo>
                    <a:pt x="5416" y="24306"/>
                  </a:lnTo>
                  <a:lnTo>
                    <a:pt x="3990" y="17675"/>
                  </a:lnTo>
                  <a:lnTo>
                    <a:pt x="1388" y="5590"/>
                  </a:lnTo>
                  <a:lnTo>
                    <a:pt x="174" y="78"/>
                  </a:lnTo>
                  <a:lnTo>
                    <a:pt x="154" y="39"/>
                  </a:lnTo>
                  <a:lnTo>
                    <a:pt x="135" y="20"/>
                  </a:lnTo>
                  <a:lnTo>
                    <a:pt x="97"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6" name="Google Shape;26;p2"/>
            <p:cNvSpPr/>
            <p:nvPr/>
          </p:nvSpPr>
          <p:spPr>
            <a:xfrm>
              <a:off x="9063487" y="2501250"/>
              <a:ext cx="700088" cy="1675016"/>
            </a:xfrm>
            <a:custGeom>
              <a:avLst/>
              <a:gdLst/>
              <a:ahLst/>
              <a:cxnLst/>
              <a:rect l="l" t="t" r="r" b="b"/>
              <a:pathLst>
                <a:path w="16249" h="38877" extrusionOk="0">
                  <a:moveTo>
                    <a:pt x="579" y="1"/>
                  </a:moveTo>
                  <a:lnTo>
                    <a:pt x="444" y="39"/>
                  </a:lnTo>
                  <a:lnTo>
                    <a:pt x="309" y="97"/>
                  </a:lnTo>
                  <a:lnTo>
                    <a:pt x="213" y="174"/>
                  </a:lnTo>
                  <a:lnTo>
                    <a:pt x="135" y="309"/>
                  </a:lnTo>
                  <a:lnTo>
                    <a:pt x="97" y="444"/>
                  </a:lnTo>
                  <a:lnTo>
                    <a:pt x="58" y="1138"/>
                  </a:lnTo>
                  <a:lnTo>
                    <a:pt x="20" y="1851"/>
                  </a:lnTo>
                  <a:lnTo>
                    <a:pt x="1" y="2564"/>
                  </a:lnTo>
                  <a:lnTo>
                    <a:pt x="20" y="3297"/>
                  </a:lnTo>
                  <a:lnTo>
                    <a:pt x="58" y="4048"/>
                  </a:lnTo>
                  <a:lnTo>
                    <a:pt x="116" y="4800"/>
                  </a:lnTo>
                  <a:lnTo>
                    <a:pt x="193" y="5552"/>
                  </a:lnTo>
                  <a:lnTo>
                    <a:pt x="290" y="6323"/>
                  </a:lnTo>
                  <a:lnTo>
                    <a:pt x="386" y="7094"/>
                  </a:lnTo>
                  <a:lnTo>
                    <a:pt x="521" y="7865"/>
                  </a:lnTo>
                  <a:lnTo>
                    <a:pt x="675" y="8655"/>
                  </a:lnTo>
                  <a:lnTo>
                    <a:pt x="829" y="9445"/>
                  </a:lnTo>
                  <a:lnTo>
                    <a:pt x="1022" y="10235"/>
                  </a:lnTo>
                  <a:lnTo>
                    <a:pt x="1215" y="11026"/>
                  </a:lnTo>
                  <a:lnTo>
                    <a:pt x="1408" y="11835"/>
                  </a:lnTo>
                  <a:lnTo>
                    <a:pt x="1639" y="12625"/>
                  </a:lnTo>
                  <a:lnTo>
                    <a:pt x="2121" y="14225"/>
                  </a:lnTo>
                  <a:lnTo>
                    <a:pt x="2641" y="15825"/>
                  </a:lnTo>
                  <a:lnTo>
                    <a:pt x="3200" y="17425"/>
                  </a:lnTo>
                  <a:lnTo>
                    <a:pt x="3798" y="19005"/>
                  </a:lnTo>
                  <a:lnTo>
                    <a:pt x="4434" y="20566"/>
                  </a:lnTo>
                  <a:lnTo>
                    <a:pt x="5070" y="22108"/>
                  </a:lnTo>
                  <a:lnTo>
                    <a:pt x="5744" y="23612"/>
                  </a:lnTo>
                  <a:lnTo>
                    <a:pt x="6400" y="25077"/>
                  </a:lnTo>
                  <a:lnTo>
                    <a:pt x="7074" y="26503"/>
                  </a:lnTo>
                  <a:lnTo>
                    <a:pt x="7749" y="27891"/>
                  </a:lnTo>
                  <a:lnTo>
                    <a:pt x="8423" y="29220"/>
                  </a:lnTo>
                  <a:lnTo>
                    <a:pt x="9079" y="30473"/>
                  </a:lnTo>
                  <a:lnTo>
                    <a:pt x="9715" y="31668"/>
                  </a:lnTo>
                  <a:lnTo>
                    <a:pt x="10332" y="32786"/>
                  </a:lnTo>
                  <a:lnTo>
                    <a:pt x="11449" y="34791"/>
                  </a:lnTo>
                  <a:lnTo>
                    <a:pt x="12394" y="36429"/>
                  </a:lnTo>
                  <a:lnTo>
                    <a:pt x="13146" y="37663"/>
                  </a:lnTo>
                  <a:lnTo>
                    <a:pt x="13782" y="38703"/>
                  </a:lnTo>
                  <a:lnTo>
                    <a:pt x="16249" y="38877"/>
                  </a:lnTo>
                  <a:lnTo>
                    <a:pt x="16249" y="38877"/>
                  </a:lnTo>
                  <a:lnTo>
                    <a:pt x="15940" y="37277"/>
                  </a:lnTo>
                  <a:lnTo>
                    <a:pt x="15613" y="35658"/>
                  </a:lnTo>
                  <a:lnTo>
                    <a:pt x="15246" y="34039"/>
                  </a:lnTo>
                  <a:lnTo>
                    <a:pt x="14842" y="32420"/>
                  </a:lnTo>
                  <a:lnTo>
                    <a:pt x="14418" y="30801"/>
                  </a:lnTo>
                  <a:lnTo>
                    <a:pt x="13974" y="29182"/>
                  </a:lnTo>
                  <a:lnTo>
                    <a:pt x="13493" y="27563"/>
                  </a:lnTo>
                  <a:lnTo>
                    <a:pt x="12991" y="25963"/>
                  </a:lnTo>
                  <a:lnTo>
                    <a:pt x="12490" y="24383"/>
                  </a:lnTo>
                  <a:lnTo>
                    <a:pt x="11951" y="22802"/>
                  </a:lnTo>
                  <a:lnTo>
                    <a:pt x="11411" y="21260"/>
                  </a:lnTo>
                  <a:lnTo>
                    <a:pt x="10852" y="19738"/>
                  </a:lnTo>
                  <a:lnTo>
                    <a:pt x="10293" y="18234"/>
                  </a:lnTo>
                  <a:lnTo>
                    <a:pt x="9715" y="16769"/>
                  </a:lnTo>
                  <a:lnTo>
                    <a:pt x="9137" y="15343"/>
                  </a:lnTo>
                  <a:lnTo>
                    <a:pt x="8558" y="13955"/>
                  </a:lnTo>
                  <a:lnTo>
                    <a:pt x="7980" y="12606"/>
                  </a:lnTo>
                  <a:lnTo>
                    <a:pt x="7402" y="11315"/>
                  </a:lnTo>
                  <a:lnTo>
                    <a:pt x="6824" y="10062"/>
                  </a:lnTo>
                  <a:lnTo>
                    <a:pt x="6265" y="8886"/>
                  </a:lnTo>
                  <a:lnTo>
                    <a:pt x="5706" y="7749"/>
                  </a:lnTo>
                  <a:lnTo>
                    <a:pt x="5166" y="6670"/>
                  </a:lnTo>
                  <a:lnTo>
                    <a:pt x="4646" y="5667"/>
                  </a:lnTo>
                  <a:lnTo>
                    <a:pt x="4145" y="4723"/>
                  </a:lnTo>
                  <a:lnTo>
                    <a:pt x="3663" y="3856"/>
                  </a:lnTo>
                  <a:lnTo>
                    <a:pt x="3181" y="3085"/>
                  </a:lnTo>
                  <a:lnTo>
                    <a:pt x="2757" y="2371"/>
                  </a:lnTo>
                  <a:lnTo>
                    <a:pt x="2333" y="1735"/>
                  </a:lnTo>
                  <a:lnTo>
                    <a:pt x="1947" y="1196"/>
                  </a:lnTo>
                  <a:lnTo>
                    <a:pt x="1600" y="752"/>
                  </a:lnTo>
                  <a:lnTo>
                    <a:pt x="1273" y="405"/>
                  </a:lnTo>
                  <a:lnTo>
                    <a:pt x="1138" y="271"/>
                  </a:lnTo>
                  <a:lnTo>
                    <a:pt x="1003" y="155"/>
                  </a:lnTo>
                  <a:lnTo>
                    <a:pt x="868" y="78"/>
                  </a:lnTo>
                  <a:lnTo>
                    <a:pt x="714" y="20"/>
                  </a:lnTo>
                  <a:lnTo>
                    <a:pt x="579" y="1"/>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7" name="Google Shape;27;p2"/>
            <p:cNvSpPr/>
            <p:nvPr/>
          </p:nvSpPr>
          <p:spPr>
            <a:xfrm>
              <a:off x="9164825" y="2775316"/>
              <a:ext cx="309781" cy="798063"/>
            </a:xfrm>
            <a:custGeom>
              <a:avLst/>
              <a:gdLst/>
              <a:ahLst/>
              <a:cxnLst/>
              <a:rect l="l" t="t" r="r" b="b"/>
              <a:pathLst>
                <a:path w="7190" h="18523" extrusionOk="0">
                  <a:moveTo>
                    <a:pt x="58" y="0"/>
                  </a:moveTo>
                  <a:lnTo>
                    <a:pt x="39" y="19"/>
                  </a:lnTo>
                  <a:lnTo>
                    <a:pt x="19" y="58"/>
                  </a:lnTo>
                  <a:lnTo>
                    <a:pt x="0" y="97"/>
                  </a:lnTo>
                  <a:lnTo>
                    <a:pt x="19" y="135"/>
                  </a:lnTo>
                  <a:lnTo>
                    <a:pt x="3296" y="8712"/>
                  </a:lnTo>
                  <a:lnTo>
                    <a:pt x="5667" y="14899"/>
                  </a:lnTo>
                  <a:lnTo>
                    <a:pt x="6997" y="18446"/>
                  </a:lnTo>
                  <a:lnTo>
                    <a:pt x="7035" y="18503"/>
                  </a:lnTo>
                  <a:lnTo>
                    <a:pt x="7093" y="18523"/>
                  </a:lnTo>
                  <a:lnTo>
                    <a:pt x="7112" y="18503"/>
                  </a:lnTo>
                  <a:lnTo>
                    <a:pt x="7151" y="18484"/>
                  </a:lnTo>
                  <a:lnTo>
                    <a:pt x="7170" y="18465"/>
                  </a:lnTo>
                  <a:lnTo>
                    <a:pt x="7189" y="18426"/>
                  </a:lnTo>
                  <a:lnTo>
                    <a:pt x="7170" y="18388"/>
                  </a:lnTo>
                  <a:lnTo>
                    <a:pt x="5840" y="14841"/>
                  </a:lnTo>
                  <a:lnTo>
                    <a:pt x="3469" y="8654"/>
                  </a:lnTo>
                  <a:lnTo>
                    <a:pt x="193" y="58"/>
                  </a:lnTo>
                  <a:lnTo>
                    <a:pt x="173" y="39"/>
                  </a:lnTo>
                  <a:lnTo>
                    <a:pt x="135"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grpSp>
      <p:sp>
        <p:nvSpPr>
          <p:cNvPr id="28" name="Google Shape;28;p2"/>
          <p:cNvSpPr/>
          <p:nvPr/>
        </p:nvSpPr>
        <p:spPr>
          <a:xfrm>
            <a:off x="469233" y="2912751"/>
            <a:ext cx="281488" cy="281437"/>
          </a:xfrm>
          <a:custGeom>
            <a:avLst/>
            <a:gdLst/>
            <a:ahLst/>
            <a:cxnLst/>
            <a:rect l="l" t="t" r="r" b="b"/>
            <a:pathLst>
              <a:path w="5563" h="5562" extrusionOk="0">
                <a:moveTo>
                  <a:pt x="2977" y="882"/>
                </a:moveTo>
                <a:lnTo>
                  <a:pt x="3173" y="921"/>
                </a:lnTo>
                <a:lnTo>
                  <a:pt x="3349" y="960"/>
                </a:lnTo>
                <a:lnTo>
                  <a:pt x="3526" y="1038"/>
                </a:lnTo>
                <a:lnTo>
                  <a:pt x="3682" y="1117"/>
                </a:lnTo>
                <a:lnTo>
                  <a:pt x="3839" y="1215"/>
                </a:lnTo>
                <a:lnTo>
                  <a:pt x="3996" y="1313"/>
                </a:lnTo>
                <a:lnTo>
                  <a:pt x="4133" y="1430"/>
                </a:lnTo>
                <a:lnTo>
                  <a:pt x="4250" y="1567"/>
                </a:lnTo>
                <a:lnTo>
                  <a:pt x="4348" y="1724"/>
                </a:lnTo>
                <a:lnTo>
                  <a:pt x="4446" y="1880"/>
                </a:lnTo>
                <a:lnTo>
                  <a:pt x="4524" y="2037"/>
                </a:lnTo>
                <a:lnTo>
                  <a:pt x="4603" y="2213"/>
                </a:lnTo>
                <a:lnTo>
                  <a:pt x="4642" y="2390"/>
                </a:lnTo>
                <a:lnTo>
                  <a:pt x="4681" y="2585"/>
                </a:lnTo>
                <a:lnTo>
                  <a:pt x="4681" y="2781"/>
                </a:lnTo>
                <a:lnTo>
                  <a:pt x="4681" y="2977"/>
                </a:lnTo>
                <a:lnTo>
                  <a:pt x="4642" y="3153"/>
                </a:lnTo>
                <a:lnTo>
                  <a:pt x="4603" y="3349"/>
                </a:lnTo>
                <a:lnTo>
                  <a:pt x="4524" y="3525"/>
                </a:lnTo>
                <a:lnTo>
                  <a:pt x="4446" y="3682"/>
                </a:lnTo>
                <a:lnTo>
                  <a:pt x="4348" y="3839"/>
                </a:lnTo>
                <a:lnTo>
                  <a:pt x="4250" y="3995"/>
                </a:lnTo>
                <a:lnTo>
                  <a:pt x="4133" y="4113"/>
                </a:lnTo>
                <a:lnTo>
                  <a:pt x="3996" y="4250"/>
                </a:lnTo>
                <a:lnTo>
                  <a:pt x="3839" y="4348"/>
                </a:lnTo>
                <a:lnTo>
                  <a:pt x="3682" y="4446"/>
                </a:lnTo>
                <a:lnTo>
                  <a:pt x="3526" y="4524"/>
                </a:lnTo>
                <a:lnTo>
                  <a:pt x="3349" y="4602"/>
                </a:lnTo>
                <a:lnTo>
                  <a:pt x="3173" y="4642"/>
                </a:lnTo>
                <a:lnTo>
                  <a:pt x="2977" y="4661"/>
                </a:lnTo>
                <a:lnTo>
                  <a:pt x="2782" y="4681"/>
                </a:lnTo>
                <a:lnTo>
                  <a:pt x="2586" y="4661"/>
                </a:lnTo>
                <a:lnTo>
                  <a:pt x="2390" y="4642"/>
                </a:lnTo>
                <a:lnTo>
                  <a:pt x="2214" y="4602"/>
                </a:lnTo>
                <a:lnTo>
                  <a:pt x="2037" y="4524"/>
                </a:lnTo>
                <a:lnTo>
                  <a:pt x="1881" y="4446"/>
                </a:lnTo>
                <a:lnTo>
                  <a:pt x="1724" y="4348"/>
                </a:lnTo>
                <a:lnTo>
                  <a:pt x="1567" y="4250"/>
                </a:lnTo>
                <a:lnTo>
                  <a:pt x="1430" y="4113"/>
                </a:lnTo>
                <a:lnTo>
                  <a:pt x="1313" y="3995"/>
                </a:lnTo>
                <a:lnTo>
                  <a:pt x="1215" y="3839"/>
                </a:lnTo>
                <a:lnTo>
                  <a:pt x="1117" y="3682"/>
                </a:lnTo>
                <a:lnTo>
                  <a:pt x="1039" y="3525"/>
                </a:lnTo>
                <a:lnTo>
                  <a:pt x="960" y="3349"/>
                </a:lnTo>
                <a:lnTo>
                  <a:pt x="921" y="3153"/>
                </a:lnTo>
                <a:lnTo>
                  <a:pt x="902" y="2977"/>
                </a:lnTo>
                <a:lnTo>
                  <a:pt x="882" y="2781"/>
                </a:lnTo>
                <a:lnTo>
                  <a:pt x="902" y="2585"/>
                </a:lnTo>
                <a:lnTo>
                  <a:pt x="921" y="2390"/>
                </a:lnTo>
                <a:lnTo>
                  <a:pt x="960" y="2213"/>
                </a:lnTo>
                <a:lnTo>
                  <a:pt x="1039" y="2037"/>
                </a:lnTo>
                <a:lnTo>
                  <a:pt x="1117" y="1880"/>
                </a:lnTo>
                <a:lnTo>
                  <a:pt x="1215" y="1724"/>
                </a:lnTo>
                <a:lnTo>
                  <a:pt x="1313" y="1567"/>
                </a:lnTo>
                <a:lnTo>
                  <a:pt x="1430" y="1430"/>
                </a:lnTo>
                <a:lnTo>
                  <a:pt x="1567" y="1313"/>
                </a:lnTo>
                <a:lnTo>
                  <a:pt x="1724" y="1215"/>
                </a:lnTo>
                <a:lnTo>
                  <a:pt x="1881" y="1117"/>
                </a:lnTo>
                <a:lnTo>
                  <a:pt x="2037" y="1038"/>
                </a:lnTo>
                <a:lnTo>
                  <a:pt x="2214" y="960"/>
                </a:lnTo>
                <a:lnTo>
                  <a:pt x="2390" y="921"/>
                </a:lnTo>
                <a:lnTo>
                  <a:pt x="2586" y="882"/>
                </a:lnTo>
                <a:close/>
                <a:moveTo>
                  <a:pt x="2782" y="0"/>
                </a:moveTo>
                <a:lnTo>
                  <a:pt x="2507" y="20"/>
                </a:lnTo>
                <a:lnTo>
                  <a:pt x="2214" y="59"/>
                </a:lnTo>
                <a:lnTo>
                  <a:pt x="1959" y="138"/>
                </a:lnTo>
                <a:lnTo>
                  <a:pt x="1704" y="216"/>
                </a:lnTo>
                <a:lnTo>
                  <a:pt x="1469" y="333"/>
                </a:lnTo>
                <a:lnTo>
                  <a:pt x="1235" y="470"/>
                </a:lnTo>
                <a:lnTo>
                  <a:pt x="1019" y="647"/>
                </a:lnTo>
                <a:lnTo>
                  <a:pt x="823" y="823"/>
                </a:lnTo>
                <a:lnTo>
                  <a:pt x="647" y="1019"/>
                </a:lnTo>
                <a:lnTo>
                  <a:pt x="490" y="1234"/>
                </a:lnTo>
                <a:lnTo>
                  <a:pt x="334" y="1450"/>
                </a:lnTo>
                <a:lnTo>
                  <a:pt x="216" y="1704"/>
                </a:lnTo>
                <a:lnTo>
                  <a:pt x="138" y="1959"/>
                </a:lnTo>
                <a:lnTo>
                  <a:pt x="60" y="2213"/>
                </a:lnTo>
                <a:lnTo>
                  <a:pt x="20" y="2487"/>
                </a:lnTo>
                <a:lnTo>
                  <a:pt x="1" y="2781"/>
                </a:lnTo>
                <a:lnTo>
                  <a:pt x="20" y="3055"/>
                </a:lnTo>
                <a:lnTo>
                  <a:pt x="60" y="3329"/>
                </a:lnTo>
                <a:lnTo>
                  <a:pt x="138" y="3604"/>
                </a:lnTo>
                <a:lnTo>
                  <a:pt x="216" y="3858"/>
                </a:lnTo>
                <a:lnTo>
                  <a:pt x="334" y="4093"/>
                </a:lnTo>
                <a:lnTo>
                  <a:pt x="490" y="4328"/>
                </a:lnTo>
                <a:lnTo>
                  <a:pt x="647" y="4544"/>
                </a:lnTo>
                <a:lnTo>
                  <a:pt x="823" y="4739"/>
                </a:lnTo>
                <a:lnTo>
                  <a:pt x="1019" y="4916"/>
                </a:lnTo>
                <a:lnTo>
                  <a:pt x="1235" y="5072"/>
                </a:lnTo>
                <a:lnTo>
                  <a:pt x="1469" y="5229"/>
                </a:lnTo>
                <a:lnTo>
                  <a:pt x="1704" y="5327"/>
                </a:lnTo>
                <a:lnTo>
                  <a:pt x="1959" y="5425"/>
                </a:lnTo>
                <a:lnTo>
                  <a:pt x="2214" y="5503"/>
                </a:lnTo>
                <a:lnTo>
                  <a:pt x="2507" y="5542"/>
                </a:lnTo>
                <a:lnTo>
                  <a:pt x="2782" y="5562"/>
                </a:lnTo>
                <a:lnTo>
                  <a:pt x="3056" y="5542"/>
                </a:lnTo>
                <a:lnTo>
                  <a:pt x="3349" y="5503"/>
                </a:lnTo>
                <a:lnTo>
                  <a:pt x="3604" y="5425"/>
                </a:lnTo>
                <a:lnTo>
                  <a:pt x="3859" y="5327"/>
                </a:lnTo>
                <a:lnTo>
                  <a:pt x="4113" y="5229"/>
                </a:lnTo>
                <a:lnTo>
                  <a:pt x="4328" y="5072"/>
                </a:lnTo>
                <a:lnTo>
                  <a:pt x="4544" y="4916"/>
                </a:lnTo>
                <a:lnTo>
                  <a:pt x="4740" y="4739"/>
                </a:lnTo>
                <a:lnTo>
                  <a:pt x="4916" y="4544"/>
                </a:lnTo>
                <a:lnTo>
                  <a:pt x="5073" y="4328"/>
                </a:lnTo>
                <a:lnTo>
                  <a:pt x="5229" y="4093"/>
                </a:lnTo>
                <a:lnTo>
                  <a:pt x="5347" y="3858"/>
                </a:lnTo>
                <a:lnTo>
                  <a:pt x="5425" y="3604"/>
                </a:lnTo>
                <a:lnTo>
                  <a:pt x="5503" y="3329"/>
                </a:lnTo>
                <a:lnTo>
                  <a:pt x="5543" y="3055"/>
                </a:lnTo>
                <a:lnTo>
                  <a:pt x="5562" y="2781"/>
                </a:lnTo>
                <a:lnTo>
                  <a:pt x="5543" y="2487"/>
                </a:lnTo>
                <a:lnTo>
                  <a:pt x="5503" y="2213"/>
                </a:lnTo>
                <a:lnTo>
                  <a:pt x="5425" y="1959"/>
                </a:lnTo>
                <a:lnTo>
                  <a:pt x="5347" y="1704"/>
                </a:lnTo>
                <a:lnTo>
                  <a:pt x="5229" y="1450"/>
                </a:lnTo>
                <a:lnTo>
                  <a:pt x="5073" y="1234"/>
                </a:lnTo>
                <a:lnTo>
                  <a:pt x="4916" y="1019"/>
                </a:lnTo>
                <a:lnTo>
                  <a:pt x="4740" y="823"/>
                </a:lnTo>
                <a:lnTo>
                  <a:pt x="4544" y="647"/>
                </a:lnTo>
                <a:lnTo>
                  <a:pt x="4328" y="470"/>
                </a:lnTo>
                <a:lnTo>
                  <a:pt x="4113" y="333"/>
                </a:lnTo>
                <a:lnTo>
                  <a:pt x="3859" y="216"/>
                </a:lnTo>
                <a:lnTo>
                  <a:pt x="3604" y="138"/>
                </a:lnTo>
                <a:lnTo>
                  <a:pt x="3349" y="59"/>
                </a:lnTo>
                <a:lnTo>
                  <a:pt x="3056" y="20"/>
                </a:lnTo>
                <a:lnTo>
                  <a:pt x="2782" y="0"/>
                </a:lnTo>
                <a:close/>
              </a:path>
            </a:pathLst>
          </a:custGeom>
          <a:solidFill>
            <a:schemeClr val="lt2"/>
          </a:solidFill>
          <a:ln w="9525" cap="flat" cmpd="sng">
            <a:solidFill>
              <a:schemeClr val="lt2"/>
            </a:solidFill>
            <a:prstDash val="solid"/>
            <a:round/>
            <a:headEnd type="none" w="sm" len="sm"/>
            <a:tailEnd type="none" w="sm" len="sm"/>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29" name="Google Shape;29;p2"/>
          <p:cNvSpPr/>
          <p:nvPr/>
        </p:nvSpPr>
        <p:spPr>
          <a:xfrm>
            <a:off x="532493" y="3317952"/>
            <a:ext cx="154985" cy="154976"/>
          </a:xfrm>
          <a:custGeom>
            <a:avLst/>
            <a:gdLst/>
            <a:ahLst/>
            <a:cxnLst/>
            <a:rect l="l" t="t" r="r" b="b"/>
            <a:pathLst>
              <a:path w="5563" h="5562" extrusionOk="0">
                <a:moveTo>
                  <a:pt x="2977" y="882"/>
                </a:moveTo>
                <a:lnTo>
                  <a:pt x="3173" y="921"/>
                </a:lnTo>
                <a:lnTo>
                  <a:pt x="3349" y="960"/>
                </a:lnTo>
                <a:lnTo>
                  <a:pt x="3526" y="1038"/>
                </a:lnTo>
                <a:lnTo>
                  <a:pt x="3682" y="1117"/>
                </a:lnTo>
                <a:lnTo>
                  <a:pt x="3839" y="1215"/>
                </a:lnTo>
                <a:lnTo>
                  <a:pt x="3996" y="1313"/>
                </a:lnTo>
                <a:lnTo>
                  <a:pt x="4133" y="1430"/>
                </a:lnTo>
                <a:lnTo>
                  <a:pt x="4250" y="1567"/>
                </a:lnTo>
                <a:lnTo>
                  <a:pt x="4348" y="1724"/>
                </a:lnTo>
                <a:lnTo>
                  <a:pt x="4446" y="1880"/>
                </a:lnTo>
                <a:lnTo>
                  <a:pt x="4524" y="2037"/>
                </a:lnTo>
                <a:lnTo>
                  <a:pt x="4603" y="2213"/>
                </a:lnTo>
                <a:lnTo>
                  <a:pt x="4642" y="2390"/>
                </a:lnTo>
                <a:lnTo>
                  <a:pt x="4681" y="2585"/>
                </a:lnTo>
                <a:lnTo>
                  <a:pt x="4681" y="2781"/>
                </a:lnTo>
                <a:lnTo>
                  <a:pt x="4681" y="2977"/>
                </a:lnTo>
                <a:lnTo>
                  <a:pt x="4642" y="3153"/>
                </a:lnTo>
                <a:lnTo>
                  <a:pt x="4603" y="3349"/>
                </a:lnTo>
                <a:lnTo>
                  <a:pt x="4524" y="3525"/>
                </a:lnTo>
                <a:lnTo>
                  <a:pt x="4446" y="3682"/>
                </a:lnTo>
                <a:lnTo>
                  <a:pt x="4348" y="3839"/>
                </a:lnTo>
                <a:lnTo>
                  <a:pt x="4250" y="3995"/>
                </a:lnTo>
                <a:lnTo>
                  <a:pt x="4133" y="4113"/>
                </a:lnTo>
                <a:lnTo>
                  <a:pt x="3996" y="4250"/>
                </a:lnTo>
                <a:lnTo>
                  <a:pt x="3839" y="4348"/>
                </a:lnTo>
                <a:lnTo>
                  <a:pt x="3682" y="4446"/>
                </a:lnTo>
                <a:lnTo>
                  <a:pt x="3526" y="4524"/>
                </a:lnTo>
                <a:lnTo>
                  <a:pt x="3349" y="4602"/>
                </a:lnTo>
                <a:lnTo>
                  <a:pt x="3173" y="4642"/>
                </a:lnTo>
                <a:lnTo>
                  <a:pt x="2977" y="4661"/>
                </a:lnTo>
                <a:lnTo>
                  <a:pt x="2782" y="4681"/>
                </a:lnTo>
                <a:lnTo>
                  <a:pt x="2586" y="4661"/>
                </a:lnTo>
                <a:lnTo>
                  <a:pt x="2390" y="4642"/>
                </a:lnTo>
                <a:lnTo>
                  <a:pt x="2214" y="4602"/>
                </a:lnTo>
                <a:lnTo>
                  <a:pt x="2037" y="4524"/>
                </a:lnTo>
                <a:lnTo>
                  <a:pt x="1881" y="4446"/>
                </a:lnTo>
                <a:lnTo>
                  <a:pt x="1724" y="4348"/>
                </a:lnTo>
                <a:lnTo>
                  <a:pt x="1567" y="4250"/>
                </a:lnTo>
                <a:lnTo>
                  <a:pt x="1430" y="4113"/>
                </a:lnTo>
                <a:lnTo>
                  <a:pt x="1313" y="3995"/>
                </a:lnTo>
                <a:lnTo>
                  <a:pt x="1215" y="3839"/>
                </a:lnTo>
                <a:lnTo>
                  <a:pt x="1117" y="3682"/>
                </a:lnTo>
                <a:lnTo>
                  <a:pt x="1039" y="3525"/>
                </a:lnTo>
                <a:lnTo>
                  <a:pt x="960" y="3349"/>
                </a:lnTo>
                <a:lnTo>
                  <a:pt x="921" y="3153"/>
                </a:lnTo>
                <a:lnTo>
                  <a:pt x="902" y="2977"/>
                </a:lnTo>
                <a:lnTo>
                  <a:pt x="882" y="2781"/>
                </a:lnTo>
                <a:lnTo>
                  <a:pt x="902" y="2585"/>
                </a:lnTo>
                <a:lnTo>
                  <a:pt x="921" y="2390"/>
                </a:lnTo>
                <a:lnTo>
                  <a:pt x="960" y="2213"/>
                </a:lnTo>
                <a:lnTo>
                  <a:pt x="1039" y="2037"/>
                </a:lnTo>
                <a:lnTo>
                  <a:pt x="1117" y="1880"/>
                </a:lnTo>
                <a:lnTo>
                  <a:pt x="1215" y="1724"/>
                </a:lnTo>
                <a:lnTo>
                  <a:pt x="1313" y="1567"/>
                </a:lnTo>
                <a:lnTo>
                  <a:pt x="1430" y="1430"/>
                </a:lnTo>
                <a:lnTo>
                  <a:pt x="1567" y="1313"/>
                </a:lnTo>
                <a:lnTo>
                  <a:pt x="1724" y="1215"/>
                </a:lnTo>
                <a:lnTo>
                  <a:pt x="1881" y="1117"/>
                </a:lnTo>
                <a:lnTo>
                  <a:pt x="2037" y="1038"/>
                </a:lnTo>
                <a:lnTo>
                  <a:pt x="2214" y="960"/>
                </a:lnTo>
                <a:lnTo>
                  <a:pt x="2390" y="921"/>
                </a:lnTo>
                <a:lnTo>
                  <a:pt x="2586" y="882"/>
                </a:lnTo>
                <a:close/>
                <a:moveTo>
                  <a:pt x="2782" y="0"/>
                </a:moveTo>
                <a:lnTo>
                  <a:pt x="2507" y="20"/>
                </a:lnTo>
                <a:lnTo>
                  <a:pt x="2214" y="59"/>
                </a:lnTo>
                <a:lnTo>
                  <a:pt x="1959" y="138"/>
                </a:lnTo>
                <a:lnTo>
                  <a:pt x="1704" y="216"/>
                </a:lnTo>
                <a:lnTo>
                  <a:pt x="1469" y="333"/>
                </a:lnTo>
                <a:lnTo>
                  <a:pt x="1235" y="470"/>
                </a:lnTo>
                <a:lnTo>
                  <a:pt x="1019" y="647"/>
                </a:lnTo>
                <a:lnTo>
                  <a:pt x="823" y="823"/>
                </a:lnTo>
                <a:lnTo>
                  <a:pt x="647" y="1019"/>
                </a:lnTo>
                <a:lnTo>
                  <a:pt x="490" y="1234"/>
                </a:lnTo>
                <a:lnTo>
                  <a:pt x="334" y="1450"/>
                </a:lnTo>
                <a:lnTo>
                  <a:pt x="216" y="1704"/>
                </a:lnTo>
                <a:lnTo>
                  <a:pt x="138" y="1959"/>
                </a:lnTo>
                <a:lnTo>
                  <a:pt x="60" y="2213"/>
                </a:lnTo>
                <a:lnTo>
                  <a:pt x="20" y="2487"/>
                </a:lnTo>
                <a:lnTo>
                  <a:pt x="1" y="2781"/>
                </a:lnTo>
                <a:lnTo>
                  <a:pt x="20" y="3055"/>
                </a:lnTo>
                <a:lnTo>
                  <a:pt x="60" y="3329"/>
                </a:lnTo>
                <a:lnTo>
                  <a:pt x="138" y="3604"/>
                </a:lnTo>
                <a:lnTo>
                  <a:pt x="216" y="3858"/>
                </a:lnTo>
                <a:lnTo>
                  <a:pt x="334" y="4093"/>
                </a:lnTo>
                <a:lnTo>
                  <a:pt x="490" y="4328"/>
                </a:lnTo>
                <a:lnTo>
                  <a:pt x="647" y="4544"/>
                </a:lnTo>
                <a:lnTo>
                  <a:pt x="823" y="4739"/>
                </a:lnTo>
                <a:lnTo>
                  <a:pt x="1019" y="4916"/>
                </a:lnTo>
                <a:lnTo>
                  <a:pt x="1235" y="5072"/>
                </a:lnTo>
                <a:lnTo>
                  <a:pt x="1469" y="5229"/>
                </a:lnTo>
                <a:lnTo>
                  <a:pt x="1704" y="5327"/>
                </a:lnTo>
                <a:lnTo>
                  <a:pt x="1959" y="5425"/>
                </a:lnTo>
                <a:lnTo>
                  <a:pt x="2214" y="5503"/>
                </a:lnTo>
                <a:lnTo>
                  <a:pt x="2507" y="5542"/>
                </a:lnTo>
                <a:lnTo>
                  <a:pt x="2782" y="5562"/>
                </a:lnTo>
                <a:lnTo>
                  <a:pt x="3056" y="5542"/>
                </a:lnTo>
                <a:lnTo>
                  <a:pt x="3349" y="5503"/>
                </a:lnTo>
                <a:lnTo>
                  <a:pt x="3604" y="5425"/>
                </a:lnTo>
                <a:lnTo>
                  <a:pt x="3859" y="5327"/>
                </a:lnTo>
                <a:lnTo>
                  <a:pt x="4113" y="5229"/>
                </a:lnTo>
                <a:lnTo>
                  <a:pt x="4328" y="5072"/>
                </a:lnTo>
                <a:lnTo>
                  <a:pt x="4544" y="4916"/>
                </a:lnTo>
                <a:lnTo>
                  <a:pt x="4740" y="4739"/>
                </a:lnTo>
                <a:lnTo>
                  <a:pt x="4916" y="4544"/>
                </a:lnTo>
                <a:lnTo>
                  <a:pt x="5073" y="4328"/>
                </a:lnTo>
                <a:lnTo>
                  <a:pt x="5229" y="4093"/>
                </a:lnTo>
                <a:lnTo>
                  <a:pt x="5347" y="3858"/>
                </a:lnTo>
                <a:lnTo>
                  <a:pt x="5425" y="3604"/>
                </a:lnTo>
                <a:lnTo>
                  <a:pt x="5503" y="3329"/>
                </a:lnTo>
                <a:lnTo>
                  <a:pt x="5543" y="3055"/>
                </a:lnTo>
                <a:lnTo>
                  <a:pt x="5562" y="2781"/>
                </a:lnTo>
                <a:lnTo>
                  <a:pt x="5543" y="2487"/>
                </a:lnTo>
                <a:lnTo>
                  <a:pt x="5503" y="2213"/>
                </a:lnTo>
                <a:lnTo>
                  <a:pt x="5425" y="1959"/>
                </a:lnTo>
                <a:lnTo>
                  <a:pt x="5347" y="1704"/>
                </a:lnTo>
                <a:lnTo>
                  <a:pt x="5229" y="1450"/>
                </a:lnTo>
                <a:lnTo>
                  <a:pt x="5073" y="1234"/>
                </a:lnTo>
                <a:lnTo>
                  <a:pt x="4916" y="1019"/>
                </a:lnTo>
                <a:lnTo>
                  <a:pt x="4740" y="823"/>
                </a:lnTo>
                <a:lnTo>
                  <a:pt x="4544" y="647"/>
                </a:lnTo>
                <a:lnTo>
                  <a:pt x="4328" y="470"/>
                </a:lnTo>
                <a:lnTo>
                  <a:pt x="4113" y="333"/>
                </a:lnTo>
                <a:lnTo>
                  <a:pt x="3859" y="216"/>
                </a:lnTo>
                <a:lnTo>
                  <a:pt x="3604" y="138"/>
                </a:lnTo>
                <a:lnTo>
                  <a:pt x="3349" y="59"/>
                </a:lnTo>
                <a:lnTo>
                  <a:pt x="3056" y="20"/>
                </a:lnTo>
                <a:lnTo>
                  <a:pt x="2782" y="0"/>
                </a:lnTo>
                <a:close/>
              </a:path>
            </a:pathLst>
          </a:custGeom>
          <a:solidFill>
            <a:schemeClr val="lt2"/>
          </a:solidFill>
          <a:ln w="9525" cap="flat" cmpd="sng">
            <a:solidFill>
              <a:schemeClr val="lt2"/>
            </a:solidFill>
            <a:prstDash val="solid"/>
            <a:round/>
            <a:headEnd type="none" w="sm" len="sm"/>
            <a:tailEnd type="none" w="sm" len="sm"/>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30" name="Google Shape;30;p2"/>
          <p:cNvSpPr/>
          <p:nvPr/>
        </p:nvSpPr>
        <p:spPr>
          <a:xfrm rot="10800000" flipH="1">
            <a:off x="11745493" y="3710484"/>
            <a:ext cx="154985" cy="154976"/>
          </a:xfrm>
          <a:custGeom>
            <a:avLst/>
            <a:gdLst/>
            <a:ahLst/>
            <a:cxnLst/>
            <a:rect l="l" t="t" r="r" b="b"/>
            <a:pathLst>
              <a:path w="5563" h="5562" extrusionOk="0">
                <a:moveTo>
                  <a:pt x="2977" y="882"/>
                </a:moveTo>
                <a:lnTo>
                  <a:pt x="3173" y="921"/>
                </a:lnTo>
                <a:lnTo>
                  <a:pt x="3349" y="960"/>
                </a:lnTo>
                <a:lnTo>
                  <a:pt x="3526" y="1038"/>
                </a:lnTo>
                <a:lnTo>
                  <a:pt x="3682" y="1117"/>
                </a:lnTo>
                <a:lnTo>
                  <a:pt x="3839" y="1215"/>
                </a:lnTo>
                <a:lnTo>
                  <a:pt x="3996" y="1313"/>
                </a:lnTo>
                <a:lnTo>
                  <a:pt x="4133" y="1430"/>
                </a:lnTo>
                <a:lnTo>
                  <a:pt x="4250" y="1567"/>
                </a:lnTo>
                <a:lnTo>
                  <a:pt x="4348" y="1724"/>
                </a:lnTo>
                <a:lnTo>
                  <a:pt x="4446" y="1880"/>
                </a:lnTo>
                <a:lnTo>
                  <a:pt x="4524" y="2037"/>
                </a:lnTo>
                <a:lnTo>
                  <a:pt x="4603" y="2213"/>
                </a:lnTo>
                <a:lnTo>
                  <a:pt x="4642" y="2390"/>
                </a:lnTo>
                <a:lnTo>
                  <a:pt x="4681" y="2585"/>
                </a:lnTo>
                <a:lnTo>
                  <a:pt x="4681" y="2781"/>
                </a:lnTo>
                <a:lnTo>
                  <a:pt x="4681" y="2977"/>
                </a:lnTo>
                <a:lnTo>
                  <a:pt x="4642" y="3153"/>
                </a:lnTo>
                <a:lnTo>
                  <a:pt x="4603" y="3349"/>
                </a:lnTo>
                <a:lnTo>
                  <a:pt x="4524" y="3525"/>
                </a:lnTo>
                <a:lnTo>
                  <a:pt x="4446" y="3682"/>
                </a:lnTo>
                <a:lnTo>
                  <a:pt x="4348" y="3839"/>
                </a:lnTo>
                <a:lnTo>
                  <a:pt x="4250" y="3995"/>
                </a:lnTo>
                <a:lnTo>
                  <a:pt x="4133" y="4113"/>
                </a:lnTo>
                <a:lnTo>
                  <a:pt x="3996" y="4250"/>
                </a:lnTo>
                <a:lnTo>
                  <a:pt x="3839" y="4348"/>
                </a:lnTo>
                <a:lnTo>
                  <a:pt x="3682" y="4446"/>
                </a:lnTo>
                <a:lnTo>
                  <a:pt x="3526" y="4524"/>
                </a:lnTo>
                <a:lnTo>
                  <a:pt x="3349" y="4602"/>
                </a:lnTo>
                <a:lnTo>
                  <a:pt x="3173" y="4642"/>
                </a:lnTo>
                <a:lnTo>
                  <a:pt x="2977" y="4661"/>
                </a:lnTo>
                <a:lnTo>
                  <a:pt x="2782" y="4681"/>
                </a:lnTo>
                <a:lnTo>
                  <a:pt x="2586" y="4661"/>
                </a:lnTo>
                <a:lnTo>
                  <a:pt x="2390" y="4642"/>
                </a:lnTo>
                <a:lnTo>
                  <a:pt x="2214" y="4602"/>
                </a:lnTo>
                <a:lnTo>
                  <a:pt x="2037" y="4524"/>
                </a:lnTo>
                <a:lnTo>
                  <a:pt x="1881" y="4446"/>
                </a:lnTo>
                <a:lnTo>
                  <a:pt x="1724" y="4348"/>
                </a:lnTo>
                <a:lnTo>
                  <a:pt x="1567" y="4250"/>
                </a:lnTo>
                <a:lnTo>
                  <a:pt x="1430" y="4113"/>
                </a:lnTo>
                <a:lnTo>
                  <a:pt x="1313" y="3995"/>
                </a:lnTo>
                <a:lnTo>
                  <a:pt x="1215" y="3839"/>
                </a:lnTo>
                <a:lnTo>
                  <a:pt x="1117" y="3682"/>
                </a:lnTo>
                <a:lnTo>
                  <a:pt x="1039" y="3525"/>
                </a:lnTo>
                <a:lnTo>
                  <a:pt x="960" y="3349"/>
                </a:lnTo>
                <a:lnTo>
                  <a:pt x="921" y="3153"/>
                </a:lnTo>
                <a:lnTo>
                  <a:pt x="902" y="2977"/>
                </a:lnTo>
                <a:lnTo>
                  <a:pt x="882" y="2781"/>
                </a:lnTo>
                <a:lnTo>
                  <a:pt x="902" y="2585"/>
                </a:lnTo>
                <a:lnTo>
                  <a:pt x="921" y="2390"/>
                </a:lnTo>
                <a:lnTo>
                  <a:pt x="960" y="2213"/>
                </a:lnTo>
                <a:lnTo>
                  <a:pt x="1039" y="2037"/>
                </a:lnTo>
                <a:lnTo>
                  <a:pt x="1117" y="1880"/>
                </a:lnTo>
                <a:lnTo>
                  <a:pt x="1215" y="1724"/>
                </a:lnTo>
                <a:lnTo>
                  <a:pt x="1313" y="1567"/>
                </a:lnTo>
                <a:lnTo>
                  <a:pt x="1430" y="1430"/>
                </a:lnTo>
                <a:lnTo>
                  <a:pt x="1567" y="1313"/>
                </a:lnTo>
                <a:lnTo>
                  <a:pt x="1724" y="1215"/>
                </a:lnTo>
                <a:lnTo>
                  <a:pt x="1881" y="1117"/>
                </a:lnTo>
                <a:lnTo>
                  <a:pt x="2037" y="1038"/>
                </a:lnTo>
                <a:lnTo>
                  <a:pt x="2214" y="960"/>
                </a:lnTo>
                <a:lnTo>
                  <a:pt x="2390" y="921"/>
                </a:lnTo>
                <a:lnTo>
                  <a:pt x="2586" y="882"/>
                </a:lnTo>
                <a:close/>
                <a:moveTo>
                  <a:pt x="2782" y="0"/>
                </a:moveTo>
                <a:lnTo>
                  <a:pt x="2507" y="20"/>
                </a:lnTo>
                <a:lnTo>
                  <a:pt x="2214" y="59"/>
                </a:lnTo>
                <a:lnTo>
                  <a:pt x="1959" y="138"/>
                </a:lnTo>
                <a:lnTo>
                  <a:pt x="1704" y="216"/>
                </a:lnTo>
                <a:lnTo>
                  <a:pt x="1469" y="333"/>
                </a:lnTo>
                <a:lnTo>
                  <a:pt x="1235" y="470"/>
                </a:lnTo>
                <a:lnTo>
                  <a:pt x="1019" y="647"/>
                </a:lnTo>
                <a:lnTo>
                  <a:pt x="823" y="823"/>
                </a:lnTo>
                <a:lnTo>
                  <a:pt x="647" y="1019"/>
                </a:lnTo>
                <a:lnTo>
                  <a:pt x="490" y="1234"/>
                </a:lnTo>
                <a:lnTo>
                  <a:pt x="334" y="1450"/>
                </a:lnTo>
                <a:lnTo>
                  <a:pt x="216" y="1704"/>
                </a:lnTo>
                <a:lnTo>
                  <a:pt x="138" y="1959"/>
                </a:lnTo>
                <a:lnTo>
                  <a:pt x="60" y="2213"/>
                </a:lnTo>
                <a:lnTo>
                  <a:pt x="20" y="2487"/>
                </a:lnTo>
                <a:lnTo>
                  <a:pt x="1" y="2781"/>
                </a:lnTo>
                <a:lnTo>
                  <a:pt x="20" y="3055"/>
                </a:lnTo>
                <a:lnTo>
                  <a:pt x="60" y="3329"/>
                </a:lnTo>
                <a:lnTo>
                  <a:pt x="138" y="3604"/>
                </a:lnTo>
                <a:lnTo>
                  <a:pt x="216" y="3858"/>
                </a:lnTo>
                <a:lnTo>
                  <a:pt x="334" y="4093"/>
                </a:lnTo>
                <a:lnTo>
                  <a:pt x="490" y="4328"/>
                </a:lnTo>
                <a:lnTo>
                  <a:pt x="647" y="4544"/>
                </a:lnTo>
                <a:lnTo>
                  <a:pt x="823" y="4739"/>
                </a:lnTo>
                <a:lnTo>
                  <a:pt x="1019" y="4916"/>
                </a:lnTo>
                <a:lnTo>
                  <a:pt x="1235" y="5072"/>
                </a:lnTo>
                <a:lnTo>
                  <a:pt x="1469" y="5229"/>
                </a:lnTo>
                <a:lnTo>
                  <a:pt x="1704" y="5327"/>
                </a:lnTo>
                <a:lnTo>
                  <a:pt x="1959" y="5425"/>
                </a:lnTo>
                <a:lnTo>
                  <a:pt x="2214" y="5503"/>
                </a:lnTo>
                <a:lnTo>
                  <a:pt x="2507" y="5542"/>
                </a:lnTo>
                <a:lnTo>
                  <a:pt x="2782" y="5562"/>
                </a:lnTo>
                <a:lnTo>
                  <a:pt x="3056" y="5542"/>
                </a:lnTo>
                <a:lnTo>
                  <a:pt x="3349" y="5503"/>
                </a:lnTo>
                <a:lnTo>
                  <a:pt x="3604" y="5425"/>
                </a:lnTo>
                <a:lnTo>
                  <a:pt x="3859" y="5327"/>
                </a:lnTo>
                <a:lnTo>
                  <a:pt x="4113" y="5229"/>
                </a:lnTo>
                <a:lnTo>
                  <a:pt x="4328" y="5072"/>
                </a:lnTo>
                <a:lnTo>
                  <a:pt x="4544" y="4916"/>
                </a:lnTo>
                <a:lnTo>
                  <a:pt x="4740" y="4739"/>
                </a:lnTo>
                <a:lnTo>
                  <a:pt x="4916" y="4544"/>
                </a:lnTo>
                <a:lnTo>
                  <a:pt x="5073" y="4328"/>
                </a:lnTo>
                <a:lnTo>
                  <a:pt x="5229" y="4093"/>
                </a:lnTo>
                <a:lnTo>
                  <a:pt x="5347" y="3858"/>
                </a:lnTo>
                <a:lnTo>
                  <a:pt x="5425" y="3604"/>
                </a:lnTo>
                <a:lnTo>
                  <a:pt x="5503" y="3329"/>
                </a:lnTo>
                <a:lnTo>
                  <a:pt x="5543" y="3055"/>
                </a:lnTo>
                <a:lnTo>
                  <a:pt x="5562" y="2781"/>
                </a:lnTo>
                <a:lnTo>
                  <a:pt x="5543" y="2487"/>
                </a:lnTo>
                <a:lnTo>
                  <a:pt x="5503" y="2213"/>
                </a:lnTo>
                <a:lnTo>
                  <a:pt x="5425" y="1959"/>
                </a:lnTo>
                <a:lnTo>
                  <a:pt x="5347" y="1704"/>
                </a:lnTo>
                <a:lnTo>
                  <a:pt x="5229" y="1450"/>
                </a:lnTo>
                <a:lnTo>
                  <a:pt x="5073" y="1234"/>
                </a:lnTo>
                <a:lnTo>
                  <a:pt x="4916" y="1019"/>
                </a:lnTo>
                <a:lnTo>
                  <a:pt x="4740" y="823"/>
                </a:lnTo>
                <a:lnTo>
                  <a:pt x="4544" y="647"/>
                </a:lnTo>
                <a:lnTo>
                  <a:pt x="4328" y="470"/>
                </a:lnTo>
                <a:lnTo>
                  <a:pt x="4113" y="333"/>
                </a:lnTo>
                <a:lnTo>
                  <a:pt x="3859" y="216"/>
                </a:lnTo>
                <a:lnTo>
                  <a:pt x="3604" y="138"/>
                </a:lnTo>
                <a:lnTo>
                  <a:pt x="3349" y="59"/>
                </a:lnTo>
                <a:lnTo>
                  <a:pt x="3056" y="20"/>
                </a:lnTo>
                <a:lnTo>
                  <a:pt x="2782" y="0"/>
                </a:lnTo>
                <a:close/>
              </a:path>
            </a:pathLst>
          </a:custGeom>
          <a:solidFill>
            <a:schemeClr val="lt2"/>
          </a:solidFill>
          <a:ln w="9525" cap="flat" cmpd="sng">
            <a:solidFill>
              <a:schemeClr val="lt2"/>
            </a:solidFill>
            <a:prstDash val="solid"/>
            <a:round/>
            <a:headEnd type="none" w="sm" len="sm"/>
            <a:tailEnd type="none" w="sm" len="sm"/>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31" name="Google Shape;31;p2"/>
          <p:cNvSpPr/>
          <p:nvPr/>
        </p:nvSpPr>
        <p:spPr>
          <a:xfrm rot="10800000" flipH="1">
            <a:off x="11682233" y="3989224"/>
            <a:ext cx="281488" cy="281437"/>
          </a:xfrm>
          <a:custGeom>
            <a:avLst/>
            <a:gdLst/>
            <a:ahLst/>
            <a:cxnLst/>
            <a:rect l="l" t="t" r="r" b="b"/>
            <a:pathLst>
              <a:path w="5563" h="5562" extrusionOk="0">
                <a:moveTo>
                  <a:pt x="2977" y="882"/>
                </a:moveTo>
                <a:lnTo>
                  <a:pt x="3173" y="921"/>
                </a:lnTo>
                <a:lnTo>
                  <a:pt x="3349" y="960"/>
                </a:lnTo>
                <a:lnTo>
                  <a:pt x="3526" y="1038"/>
                </a:lnTo>
                <a:lnTo>
                  <a:pt x="3682" y="1117"/>
                </a:lnTo>
                <a:lnTo>
                  <a:pt x="3839" y="1215"/>
                </a:lnTo>
                <a:lnTo>
                  <a:pt x="3996" y="1313"/>
                </a:lnTo>
                <a:lnTo>
                  <a:pt x="4133" y="1430"/>
                </a:lnTo>
                <a:lnTo>
                  <a:pt x="4250" y="1567"/>
                </a:lnTo>
                <a:lnTo>
                  <a:pt x="4348" y="1724"/>
                </a:lnTo>
                <a:lnTo>
                  <a:pt x="4446" y="1880"/>
                </a:lnTo>
                <a:lnTo>
                  <a:pt x="4524" y="2037"/>
                </a:lnTo>
                <a:lnTo>
                  <a:pt x="4603" y="2213"/>
                </a:lnTo>
                <a:lnTo>
                  <a:pt x="4642" y="2390"/>
                </a:lnTo>
                <a:lnTo>
                  <a:pt x="4681" y="2585"/>
                </a:lnTo>
                <a:lnTo>
                  <a:pt x="4681" y="2781"/>
                </a:lnTo>
                <a:lnTo>
                  <a:pt x="4681" y="2977"/>
                </a:lnTo>
                <a:lnTo>
                  <a:pt x="4642" y="3153"/>
                </a:lnTo>
                <a:lnTo>
                  <a:pt x="4603" y="3349"/>
                </a:lnTo>
                <a:lnTo>
                  <a:pt x="4524" y="3525"/>
                </a:lnTo>
                <a:lnTo>
                  <a:pt x="4446" y="3682"/>
                </a:lnTo>
                <a:lnTo>
                  <a:pt x="4348" y="3839"/>
                </a:lnTo>
                <a:lnTo>
                  <a:pt x="4250" y="3995"/>
                </a:lnTo>
                <a:lnTo>
                  <a:pt x="4133" y="4113"/>
                </a:lnTo>
                <a:lnTo>
                  <a:pt x="3996" y="4250"/>
                </a:lnTo>
                <a:lnTo>
                  <a:pt x="3839" y="4348"/>
                </a:lnTo>
                <a:lnTo>
                  <a:pt x="3682" y="4446"/>
                </a:lnTo>
                <a:lnTo>
                  <a:pt x="3526" y="4524"/>
                </a:lnTo>
                <a:lnTo>
                  <a:pt x="3349" y="4602"/>
                </a:lnTo>
                <a:lnTo>
                  <a:pt x="3173" y="4642"/>
                </a:lnTo>
                <a:lnTo>
                  <a:pt x="2977" y="4661"/>
                </a:lnTo>
                <a:lnTo>
                  <a:pt x="2782" y="4681"/>
                </a:lnTo>
                <a:lnTo>
                  <a:pt x="2586" y="4661"/>
                </a:lnTo>
                <a:lnTo>
                  <a:pt x="2390" y="4642"/>
                </a:lnTo>
                <a:lnTo>
                  <a:pt x="2214" y="4602"/>
                </a:lnTo>
                <a:lnTo>
                  <a:pt x="2037" y="4524"/>
                </a:lnTo>
                <a:lnTo>
                  <a:pt x="1881" y="4446"/>
                </a:lnTo>
                <a:lnTo>
                  <a:pt x="1724" y="4348"/>
                </a:lnTo>
                <a:lnTo>
                  <a:pt x="1567" y="4250"/>
                </a:lnTo>
                <a:lnTo>
                  <a:pt x="1430" y="4113"/>
                </a:lnTo>
                <a:lnTo>
                  <a:pt x="1313" y="3995"/>
                </a:lnTo>
                <a:lnTo>
                  <a:pt x="1215" y="3839"/>
                </a:lnTo>
                <a:lnTo>
                  <a:pt x="1117" y="3682"/>
                </a:lnTo>
                <a:lnTo>
                  <a:pt x="1039" y="3525"/>
                </a:lnTo>
                <a:lnTo>
                  <a:pt x="960" y="3349"/>
                </a:lnTo>
                <a:lnTo>
                  <a:pt x="921" y="3153"/>
                </a:lnTo>
                <a:lnTo>
                  <a:pt x="902" y="2977"/>
                </a:lnTo>
                <a:lnTo>
                  <a:pt x="882" y="2781"/>
                </a:lnTo>
                <a:lnTo>
                  <a:pt x="902" y="2585"/>
                </a:lnTo>
                <a:lnTo>
                  <a:pt x="921" y="2390"/>
                </a:lnTo>
                <a:lnTo>
                  <a:pt x="960" y="2213"/>
                </a:lnTo>
                <a:lnTo>
                  <a:pt x="1039" y="2037"/>
                </a:lnTo>
                <a:lnTo>
                  <a:pt x="1117" y="1880"/>
                </a:lnTo>
                <a:lnTo>
                  <a:pt x="1215" y="1724"/>
                </a:lnTo>
                <a:lnTo>
                  <a:pt x="1313" y="1567"/>
                </a:lnTo>
                <a:lnTo>
                  <a:pt x="1430" y="1430"/>
                </a:lnTo>
                <a:lnTo>
                  <a:pt x="1567" y="1313"/>
                </a:lnTo>
                <a:lnTo>
                  <a:pt x="1724" y="1215"/>
                </a:lnTo>
                <a:lnTo>
                  <a:pt x="1881" y="1117"/>
                </a:lnTo>
                <a:lnTo>
                  <a:pt x="2037" y="1038"/>
                </a:lnTo>
                <a:lnTo>
                  <a:pt x="2214" y="960"/>
                </a:lnTo>
                <a:lnTo>
                  <a:pt x="2390" y="921"/>
                </a:lnTo>
                <a:lnTo>
                  <a:pt x="2586" y="882"/>
                </a:lnTo>
                <a:close/>
                <a:moveTo>
                  <a:pt x="2782" y="0"/>
                </a:moveTo>
                <a:lnTo>
                  <a:pt x="2507" y="20"/>
                </a:lnTo>
                <a:lnTo>
                  <a:pt x="2214" y="59"/>
                </a:lnTo>
                <a:lnTo>
                  <a:pt x="1959" y="138"/>
                </a:lnTo>
                <a:lnTo>
                  <a:pt x="1704" y="216"/>
                </a:lnTo>
                <a:lnTo>
                  <a:pt x="1469" y="333"/>
                </a:lnTo>
                <a:lnTo>
                  <a:pt x="1235" y="470"/>
                </a:lnTo>
                <a:lnTo>
                  <a:pt x="1019" y="647"/>
                </a:lnTo>
                <a:lnTo>
                  <a:pt x="823" y="823"/>
                </a:lnTo>
                <a:lnTo>
                  <a:pt x="647" y="1019"/>
                </a:lnTo>
                <a:lnTo>
                  <a:pt x="490" y="1234"/>
                </a:lnTo>
                <a:lnTo>
                  <a:pt x="334" y="1450"/>
                </a:lnTo>
                <a:lnTo>
                  <a:pt x="216" y="1704"/>
                </a:lnTo>
                <a:lnTo>
                  <a:pt x="138" y="1959"/>
                </a:lnTo>
                <a:lnTo>
                  <a:pt x="60" y="2213"/>
                </a:lnTo>
                <a:lnTo>
                  <a:pt x="20" y="2487"/>
                </a:lnTo>
                <a:lnTo>
                  <a:pt x="1" y="2781"/>
                </a:lnTo>
                <a:lnTo>
                  <a:pt x="20" y="3055"/>
                </a:lnTo>
                <a:lnTo>
                  <a:pt x="60" y="3329"/>
                </a:lnTo>
                <a:lnTo>
                  <a:pt x="138" y="3604"/>
                </a:lnTo>
                <a:lnTo>
                  <a:pt x="216" y="3858"/>
                </a:lnTo>
                <a:lnTo>
                  <a:pt x="334" y="4093"/>
                </a:lnTo>
                <a:lnTo>
                  <a:pt x="490" y="4328"/>
                </a:lnTo>
                <a:lnTo>
                  <a:pt x="647" y="4544"/>
                </a:lnTo>
                <a:lnTo>
                  <a:pt x="823" y="4739"/>
                </a:lnTo>
                <a:lnTo>
                  <a:pt x="1019" y="4916"/>
                </a:lnTo>
                <a:lnTo>
                  <a:pt x="1235" y="5072"/>
                </a:lnTo>
                <a:lnTo>
                  <a:pt x="1469" y="5229"/>
                </a:lnTo>
                <a:lnTo>
                  <a:pt x="1704" y="5327"/>
                </a:lnTo>
                <a:lnTo>
                  <a:pt x="1959" y="5425"/>
                </a:lnTo>
                <a:lnTo>
                  <a:pt x="2214" y="5503"/>
                </a:lnTo>
                <a:lnTo>
                  <a:pt x="2507" y="5542"/>
                </a:lnTo>
                <a:lnTo>
                  <a:pt x="2782" y="5562"/>
                </a:lnTo>
                <a:lnTo>
                  <a:pt x="3056" y="5542"/>
                </a:lnTo>
                <a:lnTo>
                  <a:pt x="3349" y="5503"/>
                </a:lnTo>
                <a:lnTo>
                  <a:pt x="3604" y="5425"/>
                </a:lnTo>
                <a:lnTo>
                  <a:pt x="3859" y="5327"/>
                </a:lnTo>
                <a:lnTo>
                  <a:pt x="4113" y="5229"/>
                </a:lnTo>
                <a:lnTo>
                  <a:pt x="4328" y="5072"/>
                </a:lnTo>
                <a:lnTo>
                  <a:pt x="4544" y="4916"/>
                </a:lnTo>
                <a:lnTo>
                  <a:pt x="4740" y="4739"/>
                </a:lnTo>
                <a:lnTo>
                  <a:pt x="4916" y="4544"/>
                </a:lnTo>
                <a:lnTo>
                  <a:pt x="5073" y="4328"/>
                </a:lnTo>
                <a:lnTo>
                  <a:pt x="5229" y="4093"/>
                </a:lnTo>
                <a:lnTo>
                  <a:pt x="5347" y="3858"/>
                </a:lnTo>
                <a:lnTo>
                  <a:pt x="5425" y="3604"/>
                </a:lnTo>
                <a:lnTo>
                  <a:pt x="5503" y="3329"/>
                </a:lnTo>
                <a:lnTo>
                  <a:pt x="5543" y="3055"/>
                </a:lnTo>
                <a:lnTo>
                  <a:pt x="5562" y="2781"/>
                </a:lnTo>
                <a:lnTo>
                  <a:pt x="5543" y="2487"/>
                </a:lnTo>
                <a:lnTo>
                  <a:pt x="5503" y="2213"/>
                </a:lnTo>
                <a:lnTo>
                  <a:pt x="5425" y="1959"/>
                </a:lnTo>
                <a:lnTo>
                  <a:pt x="5347" y="1704"/>
                </a:lnTo>
                <a:lnTo>
                  <a:pt x="5229" y="1450"/>
                </a:lnTo>
                <a:lnTo>
                  <a:pt x="5073" y="1234"/>
                </a:lnTo>
                <a:lnTo>
                  <a:pt x="4916" y="1019"/>
                </a:lnTo>
                <a:lnTo>
                  <a:pt x="4740" y="823"/>
                </a:lnTo>
                <a:lnTo>
                  <a:pt x="4544" y="647"/>
                </a:lnTo>
                <a:lnTo>
                  <a:pt x="4328" y="470"/>
                </a:lnTo>
                <a:lnTo>
                  <a:pt x="4113" y="333"/>
                </a:lnTo>
                <a:lnTo>
                  <a:pt x="3859" y="216"/>
                </a:lnTo>
                <a:lnTo>
                  <a:pt x="3604" y="138"/>
                </a:lnTo>
                <a:lnTo>
                  <a:pt x="3349" y="59"/>
                </a:lnTo>
                <a:lnTo>
                  <a:pt x="3056" y="20"/>
                </a:lnTo>
                <a:lnTo>
                  <a:pt x="2782" y="0"/>
                </a:lnTo>
                <a:close/>
              </a:path>
            </a:pathLst>
          </a:custGeom>
          <a:solidFill>
            <a:schemeClr val="lt2"/>
          </a:solidFill>
          <a:ln w="9525" cap="flat" cmpd="sng">
            <a:solidFill>
              <a:schemeClr val="lt2"/>
            </a:solidFill>
            <a:prstDash val="solid"/>
            <a:round/>
            <a:headEnd type="none" w="sm" len="sm"/>
            <a:tailEnd type="none" w="sm" len="sm"/>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Tree>
    <p:extLst>
      <p:ext uri="{BB962C8B-B14F-4D97-AF65-F5344CB8AC3E}">
        <p14:creationId xmlns:p14="http://schemas.microsoft.com/office/powerpoint/2010/main" val="29066563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
  <p:cSld name="عنوان ومحتوى">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a:t>انقر لتحرير نمط عنوان الشكل الرئيسي</a:t>
            </a:r>
            <a:endParaRPr lang="en-US" dirty="0"/>
          </a:p>
        </p:txBody>
      </p:sp>
      <p:sp>
        <p:nvSpPr>
          <p:cNvPr id="3" name="Content Placeholder 2"/>
          <p:cNvSpPr>
            <a:spLocks noGrp="1"/>
          </p:cNvSpPr>
          <p:nvPr>
            <p:ph idx="1"/>
          </p:nvPr>
        </p:nvSpPr>
        <p:spPr/>
        <p:txBody>
          <a:body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dirty="0"/>
              <a:t>7/9/2023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dirty="0"/>
              <a:t>‹#›</a:t>
            </a:fld>
            <a:endParaRPr lang="en-US" dirty="0"/>
          </a:p>
        </p:txBody>
      </p:sp>
    </p:spTree>
    <p:extLst>
      <p:ext uri="{BB962C8B-B14F-4D97-AF65-F5344CB8AC3E}">
        <p14:creationId xmlns:p14="http://schemas.microsoft.com/office/powerpoint/2010/main" val="198673503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bg1"/>
        </a:solidFill>
        <a:effectLst/>
      </p:bgPr>
    </p:bg>
    <p:spTree>
      <p:nvGrpSpPr>
        <p:cNvPr id="1" name=""/>
        <p:cNvGrpSpPr/>
        <p:nvPr/>
      </p:nvGrpSpPr>
      <p:grpSpPr>
        <a:xfrm>
          <a:off x="0" y="0"/>
          <a:ext cx="0" cy="0"/>
          <a:chOff x="0" y="0"/>
          <a:chExt cx="0" cy="0"/>
        </a:xfrm>
      </p:grpSpPr>
      <p:pic>
        <p:nvPicPr>
          <p:cNvPr id="2050" name="Picture 2"/>
          <p:cNvPicPr>
            <a:picLocks noChangeAspect="1"/>
          </p:cNvPicPr>
          <p:nvPr/>
        </p:nvPicPr>
        <p:blipFill>
          <a:blip r:embed="rId2"/>
          <a:stretch>
            <a:fillRect/>
          </a:stretch>
        </p:blipFill>
        <p:spPr>
          <a:xfrm>
            <a:off x="0" y="0"/>
            <a:ext cx="12192000" cy="6858000"/>
          </a:xfrm>
          <a:prstGeom prst="rect">
            <a:avLst/>
          </a:prstGeom>
          <a:noFill/>
          <a:ln w="9525">
            <a:noFill/>
          </a:ln>
        </p:spPr>
      </p:pic>
      <p:sp>
        <p:nvSpPr>
          <p:cNvPr id="2051" name="Rectangle 3"/>
          <p:cNvSpPr>
            <a:spLocks noGrp="1" noChangeArrowheads="1"/>
          </p:cNvSpPr>
          <p:nvPr>
            <p:ph type="ctrTitle"/>
          </p:nvPr>
        </p:nvSpPr>
        <p:spPr>
          <a:xfrm>
            <a:off x="2063751" y="1701800"/>
            <a:ext cx="9211733" cy="1082675"/>
          </a:xfrm>
        </p:spPr>
        <p:txBody>
          <a:bodyPr/>
          <a:lstStyle>
            <a:lvl1pPr algn="r">
              <a:defRPr/>
            </a:lvl1pPr>
          </a:lstStyle>
          <a:p>
            <a:pPr lvl="0"/>
            <a:r>
              <a:rPr lang="en-US" altLang="zh-CN" noProof="0"/>
              <a:t>Click to edit Master title style</a:t>
            </a:r>
          </a:p>
        </p:txBody>
      </p:sp>
      <p:sp>
        <p:nvSpPr>
          <p:cNvPr id="2052" name="Rectangle 4"/>
          <p:cNvSpPr>
            <a:spLocks noGrp="1" noChangeArrowheads="1"/>
          </p:cNvSpPr>
          <p:nvPr>
            <p:ph type="subTitle" idx="1"/>
          </p:nvPr>
        </p:nvSpPr>
        <p:spPr>
          <a:xfrm>
            <a:off x="2063751" y="2927351"/>
            <a:ext cx="9218083" cy="1752600"/>
          </a:xfrm>
        </p:spPr>
        <p:txBody>
          <a:bodyPr/>
          <a:lstStyle>
            <a:lvl1pPr marL="0" indent="0" algn="r">
              <a:buFontTx/>
              <a:buNone/>
              <a:defRPr/>
            </a:lvl1pPr>
          </a:lstStyle>
          <a:p>
            <a:pPr lvl="0"/>
            <a:r>
              <a:rPr lang="en-US" altLang="zh-CN" noProof="0"/>
              <a:t>Click to edit Master subtitle style</a:t>
            </a:r>
          </a:p>
        </p:txBody>
      </p:sp>
      <p:sp>
        <p:nvSpPr>
          <p:cNvPr id="9" name="Rectangle 5"/>
          <p:cNvSpPr>
            <a:spLocks noGrp="1" noChangeArrowheads="1"/>
          </p:cNvSpPr>
          <p:nvPr>
            <p:ph type="dt" sz="half" idx="2"/>
          </p:nvPr>
        </p:nvSpPr>
        <p:spPr bwMode="auto">
          <a:xfrm>
            <a:off x="609600" y="6245225"/>
            <a:ext cx="2844800" cy="476251"/>
          </a:xfrm>
          <a:prstGeom prst="rect">
            <a:avLst/>
          </a:prstGeo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defRPr/>
            </a:lvl1pPr>
          </a:lstStyle>
          <a:p>
            <a:pPr defTabSz="1219170" fontAlgn="base">
              <a:spcBef>
                <a:spcPct val="0"/>
              </a:spcBef>
              <a:spcAft>
                <a:spcPct val="0"/>
              </a:spcAft>
              <a:defRPr/>
            </a:pPr>
            <a:endParaRPr lang="zh-CN" altLang="en-US" sz="1867"/>
          </a:p>
        </p:txBody>
      </p:sp>
      <p:sp>
        <p:nvSpPr>
          <p:cNvPr id="10" name="Rectangle 6"/>
          <p:cNvSpPr>
            <a:spLocks noGrp="1" noChangeArrowheads="1"/>
          </p:cNvSpPr>
          <p:nvPr>
            <p:ph type="ftr" sz="quarter" idx="3"/>
          </p:nvPr>
        </p:nvSpPr>
        <p:spPr bwMode="auto">
          <a:xfrm>
            <a:off x="4165600" y="6245225"/>
            <a:ext cx="3860800" cy="476251"/>
          </a:xfrm>
          <a:prstGeom prst="rect">
            <a:avLst/>
          </a:prstGeo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defRPr/>
            </a:lvl1pPr>
          </a:lstStyle>
          <a:p>
            <a:pPr defTabSz="1219170" fontAlgn="base">
              <a:spcBef>
                <a:spcPct val="0"/>
              </a:spcBef>
              <a:spcAft>
                <a:spcPct val="0"/>
              </a:spcAft>
              <a:defRPr/>
            </a:pPr>
            <a:endParaRPr lang="zh-CN" altLang="en-US" sz="1867"/>
          </a:p>
        </p:txBody>
      </p:sp>
      <p:sp>
        <p:nvSpPr>
          <p:cNvPr id="11" name="Rectangle 7"/>
          <p:cNvSpPr>
            <a:spLocks noGrp="1" noChangeArrowheads="1"/>
          </p:cNvSpPr>
          <p:nvPr>
            <p:ph type="sldNum" sz="quarter" idx="4"/>
          </p:nvPr>
        </p:nvSpPr>
        <p:spPr bwMode="auto">
          <a:xfrm>
            <a:off x="8737600" y="6245225"/>
            <a:ext cx="2844800" cy="476251"/>
          </a:xfrm>
          <a:prstGeom prst="rect">
            <a:avLst/>
          </a:prstGeo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defRPr/>
            </a:lvl1pPr>
          </a:lstStyle>
          <a:p>
            <a:pPr defTabSz="1219170" fontAlgn="base">
              <a:spcBef>
                <a:spcPct val="0"/>
              </a:spcBef>
              <a:spcAft>
                <a:spcPct val="0"/>
              </a:spcAft>
              <a:defRPr/>
            </a:pPr>
            <a:fld id="{4BF96DDC-2BCC-43C1-8C78-36F5B4DD4365}" type="slidenum">
              <a:rPr lang="en-US" altLang="zh-CN" sz="1867" smtClean="0"/>
              <a:pPr defTabSz="1219170" fontAlgn="base">
                <a:spcBef>
                  <a:spcPct val="0"/>
                </a:spcBef>
                <a:spcAft>
                  <a:spcPct val="0"/>
                </a:spcAft>
                <a:defRPr/>
              </a:pPr>
              <a:t>‹#›</a:t>
            </a:fld>
            <a:endParaRPr lang="en-US" altLang="zh-CN" sz="1867"/>
          </a:p>
        </p:txBody>
      </p:sp>
    </p:spTree>
    <p:extLst>
      <p:ext uri="{BB962C8B-B14F-4D97-AF65-F5344CB8AC3E}">
        <p14:creationId xmlns:p14="http://schemas.microsoft.com/office/powerpoint/2010/main" val="3040270756"/>
      </p:ext>
    </p:extLst>
  </p:cSld>
  <p:clrMapOvr>
    <a:masterClrMapping/>
  </p:clrMapOvr>
  <p:hf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7DE6118-2437-4B30-8E3C-4D2BE6020583}" type="datetimeFigureOut">
              <a:rPr lang="en-US" dirty="0"/>
              <a:t>7/9/2023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dirty="0"/>
              <a:t>‹#›</a:t>
            </a:fld>
            <a:endParaRPr lang="en-US" dirty="0"/>
          </a:p>
        </p:txBody>
      </p:sp>
    </p:spTree>
    <p:extLst>
      <p:ext uri="{BB962C8B-B14F-4D97-AF65-F5344CB8AC3E}">
        <p14:creationId xmlns:p14="http://schemas.microsoft.com/office/powerpoint/2010/main" val="3038243599"/>
      </p:ext>
    </p:extLst>
  </p:cSld>
  <p:clrMapOvr>
    <a:masterClrMapping/>
  </p:clrMapOvr>
  <p:hf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1" y="1709740"/>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1" y="4589463"/>
            <a:ext cx="10515600" cy="1500187"/>
          </a:xfrm>
        </p:spPr>
        <p:txBody>
          <a:bodyPr/>
          <a:lstStyle>
            <a:lvl1pPr marL="0" indent="0">
              <a:buNone/>
              <a:defRPr sz="2400"/>
            </a:lvl1pPr>
            <a:lvl2pPr marL="457189" indent="0">
              <a:buNone/>
              <a:defRPr sz="2000"/>
            </a:lvl2pPr>
            <a:lvl3pPr marL="914377" indent="0">
              <a:buNone/>
              <a:defRPr sz="1800"/>
            </a:lvl3pPr>
            <a:lvl4pPr marL="1371566" indent="0">
              <a:buNone/>
              <a:defRPr sz="1600"/>
            </a:lvl4pPr>
            <a:lvl5pPr marL="1828754" indent="0">
              <a:buNone/>
              <a:defRPr sz="1600"/>
            </a:lvl5pPr>
            <a:lvl6pPr marL="2285943" indent="0">
              <a:buNone/>
              <a:defRPr sz="1600"/>
            </a:lvl6pPr>
            <a:lvl7pPr marL="2743131" indent="0">
              <a:buNone/>
              <a:defRPr sz="1600"/>
            </a:lvl7pPr>
            <a:lvl8pPr marL="3200320" indent="0">
              <a:buNone/>
              <a:defRPr sz="1600"/>
            </a:lvl8pPr>
            <a:lvl9pPr marL="3657509" indent="0">
              <a:buNone/>
              <a:defRPr sz="1600"/>
            </a:lvl9pPr>
          </a:lstStyle>
          <a:p>
            <a:pPr lvl="0"/>
            <a:r>
              <a:rPr lang="en-US"/>
              <a:t>Click to edit Master text styles</a:t>
            </a:r>
          </a:p>
        </p:txBody>
      </p:sp>
      <p:sp>
        <p:nvSpPr>
          <p:cNvPr id="4" name="Date Placeholder 3"/>
          <p:cNvSpPr>
            <a:spLocks noGrp="1"/>
          </p:cNvSpPr>
          <p:nvPr>
            <p:ph type="dt" sz="half" idx="10"/>
          </p:nvPr>
        </p:nvSpPr>
        <p:spPr/>
        <p:txBody>
          <a:bodyPr/>
          <a:lstStyle/>
          <a:p>
            <a:fld id="{87DE6118-2437-4B30-8E3C-4D2BE6020583}" type="datetimeFigureOut">
              <a:rPr lang="en-US" dirty="0"/>
              <a:t>7/9/2023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dirty="0"/>
              <a:t>‹#›</a:t>
            </a:fld>
            <a:endParaRPr lang="en-US" dirty="0"/>
          </a:p>
        </p:txBody>
      </p:sp>
    </p:spTree>
    <p:extLst>
      <p:ext uri="{BB962C8B-B14F-4D97-AF65-F5344CB8AC3E}">
        <p14:creationId xmlns:p14="http://schemas.microsoft.com/office/powerpoint/2010/main" val="1876522361"/>
      </p:ext>
    </p:extLst>
  </p:cSld>
  <p:clrMapOvr>
    <a:masterClrMapping/>
  </p:clrMapOvr>
  <p:hf hdr="0" ftr="0" dt="0"/>
</p:sldLayout>
</file>

<file path=ppt/slideLayouts/slideLayout1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174751"/>
            <a:ext cx="5384800" cy="4953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174751"/>
            <a:ext cx="5384800" cy="4953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pPr defTabSz="1219170" fontAlgn="base">
              <a:spcBef>
                <a:spcPct val="0"/>
              </a:spcBef>
              <a:spcAft>
                <a:spcPct val="0"/>
              </a:spcAft>
              <a:defRPr/>
            </a:pPr>
            <a:endParaRPr lang="en-US" altLang="zh-CN" sz="1867"/>
          </a:p>
        </p:txBody>
      </p:sp>
      <p:sp>
        <p:nvSpPr>
          <p:cNvPr id="6" name="Footer Placeholder 5"/>
          <p:cNvSpPr>
            <a:spLocks noGrp="1"/>
          </p:cNvSpPr>
          <p:nvPr>
            <p:ph type="ftr" sz="quarter" idx="11"/>
          </p:nvPr>
        </p:nvSpPr>
        <p:spPr/>
        <p:txBody>
          <a:bodyPr/>
          <a:lstStyle/>
          <a:p>
            <a:pPr defTabSz="1219170" fontAlgn="base">
              <a:spcBef>
                <a:spcPct val="0"/>
              </a:spcBef>
              <a:spcAft>
                <a:spcPct val="0"/>
              </a:spcAft>
              <a:defRPr/>
            </a:pPr>
            <a:endParaRPr lang="en-US" altLang="zh-CN" sz="1867"/>
          </a:p>
        </p:txBody>
      </p:sp>
      <p:sp>
        <p:nvSpPr>
          <p:cNvPr id="7" name="Slide Number Placeholder 6"/>
          <p:cNvSpPr>
            <a:spLocks noGrp="1"/>
          </p:cNvSpPr>
          <p:nvPr>
            <p:ph type="sldNum" sz="quarter" idx="12"/>
          </p:nvPr>
        </p:nvSpPr>
        <p:spPr/>
        <p:txBody>
          <a:bodyPr/>
          <a:lstStyle/>
          <a:p>
            <a:pPr defTabSz="1219170" fontAlgn="base">
              <a:spcBef>
                <a:spcPct val="0"/>
              </a:spcBef>
              <a:spcAft>
                <a:spcPct val="0"/>
              </a:spcAft>
              <a:defRPr/>
            </a:pPr>
            <a:fld id="{9C4527FD-C22F-4528-B2BB-24ACAEFD76BE}" type="slidenum">
              <a:rPr lang="en-US" altLang="zh-CN" sz="1867" smtClean="0"/>
              <a:pPr defTabSz="1219170" fontAlgn="base">
                <a:spcBef>
                  <a:spcPct val="0"/>
                </a:spcBef>
                <a:spcAft>
                  <a:spcPct val="0"/>
                </a:spcAft>
                <a:defRPr/>
              </a:pPr>
              <a:t>‹#›</a:t>
            </a:fld>
            <a:endParaRPr lang="en-US" altLang="zh-CN" sz="1867"/>
          </a:p>
        </p:txBody>
      </p:sp>
    </p:spTree>
    <p:extLst>
      <p:ext uri="{BB962C8B-B14F-4D97-AF65-F5344CB8AC3E}">
        <p14:creationId xmlns:p14="http://schemas.microsoft.com/office/powerpoint/2010/main" val="3325932734"/>
      </p:ext>
    </p:extLst>
  </p:cSld>
  <p:clrMapOvr>
    <a:masterClrMapping/>
  </p:clrMapOvr>
  <p:hf hdr="0" ftr="0" dt="0"/>
</p:sldLayout>
</file>

<file path=ppt/slideLayouts/slideLayout1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40317"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40318" y="1681163"/>
            <a:ext cx="5158316" cy="823912"/>
          </a:xfrm>
        </p:spPr>
        <p:txBody>
          <a:bodyPr anchor="b"/>
          <a:lstStyle>
            <a:lvl1pPr marL="0" indent="0">
              <a:buNone/>
              <a:defRPr sz="2400" b="1"/>
            </a:lvl1pPr>
            <a:lvl2pPr marL="457189" indent="0">
              <a:buNone/>
              <a:defRPr sz="2000" b="1"/>
            </a:lvl2pPr>
            <a:lvl3pPr marL="914377" indent="0">
              <a:buNone/>
              <a:defRPr sz="1800" b="1"/>
            </a:lvl3pPr>
            <a:lvl4pPr marL="1371566" indent="0">
              <a:buNone/>
              <a:defRPr sz="1600" b="1"/>
            </a:lvl4pPr>
            <a:lvl5pPr marL="1828754" indent="0">
              <a:buNone/>
              <a:defRPr sz="1600" b="1"/>
            </a:lvl5pPr>
            <a:lvl6pPr marL="2285943" indent="0">
              <a:buNone/>
              <a:defRPr sz="1600" b="1"/>
            </a:lvl6pPr>
            <a:lvl7pPr marL="2743131" indent="0">
              <a:buNone/>
              <a:defRPr sz="1600" b="1"/>
            </a:lvl7pPr>
            <a:lvl8pPr marL="3200320" indent="0">
              <a:buNone/>
              <a:defRPr sz="1600" b="1"/>
            </a:lvl8pPr>
            <a:lvl9pPr marL="3657509" indent="0">
              <a:buNone/>
              <a:defRPr sz="1600" b="1"/>
            </a:lvl9pPr>
          </a:lstStyle>
          <a:p>
            <a:pPr lvl="0"/>
            <a:r>
              <a:rPr lang="en-US"/>
              <a:t>Click to edit Master text styles</a:t>
            </a:r>
          </a:p>
        </p:txBody>
      </p:sp>
      <p:sp>
        <p:nvSpPr>
          <p:cNvPr id="4" name="Content Placeholder 3"/>
          <p:cNvSpPr>
            <a:spLocks noGrp="1"/>
          </p:cNvSpPr>
          <p:nvPr>
            <p:ph sz="half" idx="2"/>
          </p:nvPr>
        </p:nvSpPr>
        <p:spPr>
          <a:xfrm>
            <a:off x="840318" y="2505075"/>
            <a:ext cx="5158316"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717" cy="823912"/>
          </a:xfrm>
        </p:spPr>
        <p:txBody>
          <a:bodyPr anchor="b"/>
          <a:lstStyle>
            <a:lvl1pPr marL="0" indent="0">
              <a:buNone/>
              <a:defRPr sz="2400" b="1"/>
            </a:lvl1pPr>
            <a:lvl2pPr marL="457189" indent="0">
              <a:buNone/>
              <a:defRPr sz="2000" b="1"/>
            </a:lvl2pPr>
            <a:lvl3pPr marL="914377" indent="0">
              <a:buNone/>
              <a:defRPr sz="1800" b="1"/>
            </a:lvl3pPr>
            <a:lvl4pPr marL="1371566" indent="0">
              <a:buNone/>
              <a:defRPr sz="1600" b="1"/>
            </a:lvl4pPr>
            <a:lvl5pPr marL="1828754" indent="0">
              <a:buNone/>
              <a:defRPr sz="1600" b="1"/>
            </a:lvl5pPr>
            <a:lvl6pPr marL="2285943" indent="0">
              <a:buNone/>
              <a:defRPr sz="1600" b="1"/>
            </a:lvl6pPr>
            <a:lvl7pPr marL="2743131" indent="0">
              <a:buNone/>
              <a:defRPr sz="1600" b="1"/>
            </a:lvl7pPr>
            <a:lvl8pPr marL="3200320" indent="0">
              <a:buNone/>
              <a:defRPr sz="1600" b="1"/>
            </a:lvl8pPr>
            <a:lvl9pPr marL="3657509"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71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pPr defTabSz="1219170" fontAlgn="base">
              <a:spcBef>
                <a:spcPct val="0"/>
              </a:spcBef>
              <a:spcAft>
                <a:spcPct val="0"/>
              </a:spcAft>
              <a:defRPr/>
            </a:pPr>
            <a:endParaRPr lang="en-US" altLang="zh-CN" sz="1867"/>
          </a:p>
        </p:txBody>
      </p:sp>
      <p:sp>
        <p:nvSpPr>
          <p:cNvPr id="8" name="Footer Placeholder 7"/>
          <p:cNvSpPr>
            <a:spLocks noGrp="1"/>
          </p:cNvSpPr>
          <p:nvPr>
            <p:ph type="ftr" sz="quarter" idx="11"/>
          </p:nvPr>
        </p:nvSpPr>
        <p:spPr/>
        <p:txBody>
          <a:bodyPr/>
          <a:lstStyle/>
          <a:p>
            <a:pPr defTabSz="1219170" fontAlgn="base">
              <a:spcBef>
                <a:spcPct val="0"/>
              </a:spcBef>
              <a:spcAft>
                <a:spcPct val="0"/>
              </a:spcAft>
              <a:defRPr/>
            </a:pPr>
            <a:endParaRPr lang="en-US" altLang="zh-CN" sz="1867"/>
          </a:p>
        </p:txBody>
      </p:sp>
      <p:sp>
        <p:nvSpPr>
          <p:cNvPr id="9" name="Slide Number Placeholder 8"/>
          <p:cNvSpPr>
            <a:spLocks noGrp="1"/>
          </p:cNvSpPr>
          <p:nvPr>
            <p:ph type="sldNum" sz="quarter" idx="12"/>
          </p:nvPr>
        </p:nvSpPr>
        <p:spPr/>
        <p:txBody>
          <a:bodyPr/>
          <a:lstStyle/>
          <a:p>
            <a:pPr defTabSz="1219170" fontAlgn="base">
              <a:spcBef>
                <a:spcPct val="0"/>
              </a:spcBef>
              <a:spcAft>
                <a:spcPct val="0"/>
              </a:spcAft>
              <a:defRPr/>
            </a:pPr>
            <a:fld id="{9C4527FD-C22F-4528-B2BB-24ACAEFD76BE}" type="slidenum">
              <a:rPr lang="en-US" altLang="zh-CN" sz="1867" smtClean="0"/>
              <a:pPr defTabSz="1219170" fontAlgn="base">
                <a:spcBef>
                  <a:spcPct val="0"/>
                </a:spcBef>
                <a:spcAft>
                  <a:spcPct val="0"/>
                </a:spcAft>
                <a:defRPr/>
              </a:pPr>
              <a:t>‹#›</a:t>
            </a:fld>
            <a:endParaRPr lang="en-US" altLang="zh-CN" sz="1867"/>
          </a:p>
        </p:txBody>
      </p:sp>
    </p:spTree>
    <p:extLst>
      <p:ext uri="{BB962C8B-B14F-4D97-AF65-F5344CB8AC3E}">
        <p14:creationId xmlns:p14="http://schemas.microsoft.com/office/powerpoint/2010/main" val="3713503404"/>
      </p:ext>
    </p:extLst>
  </p:cSld>
  <p:clrMapOvr>
    <a:masterClrMapping/>
  </p:clrMapOvr>
  <p:hf hdr="0" ftr="0" dt="0"/>
</p:sldLayout>
</file>

<file path=ppt/slideLayouts/slideLayout1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pPr defTabSz="1219170" fontAlgn="base">
              <a:spcBef>
                <a:spcPct val="0"/>
              </a:spcBef>
              <a:spcAft>
                <a:spcPct val="0"/>
              </a:spcAft>
              <a:defRPr/>
            </a:pPr>
            <a:endParaRPr lang="en-US" altLang="zh-CN" sz="1867"/>
          </a:p>
        </p:txBody>
      </p:sp>
      <p:sp>
        <p:nvSpPr>
          <p:cNvPr id="4" name="Footer Placeholder 3"/>
          <p:cNvSpPr>
            <a:spLocks noGrp="1"/>
          </p:cNvSpPr>
          <p:nvPr>
            <p:ph type="ftr" sz="quarter" idx="11"/>
          </p:nvPr>
        </p:nvSpPr>
        <p:spPr/>
        <p:txBody>
          <a:bodyPr/>
          <a:lstStyle/>
          <a:p>
            <a:pPr defTabSz="1219170" fontAlgn="base">
              <a:spcBef>
                <a:spcPct val="0"/>
              </a:spcBef>
              <a:spcAft>
                <a:spcPct val="0"/>
              </a:spcAft>
              <a:defRPr/>
            </a:pPr>
            <a:endParaRPr lang="en-US" altLang="zh-CN" sz="1867"/>
          </a:p>
        </p:txBody>
      </p:sp>
      <p:sp>
        <p:nvSpPr>
          <p:cNvPr id="5" name="Slide Number Placeholder 4"/>
          <p:cNvSpPr>
            <a:spLocks noGrp="1"/>
          </p:cNvSpPr>
          <p:nvPr>
            <p:ph type="sldNum" sz="quarter" idx="12"/>
          </p:nvPr>
        </p:nvSpPr>
        <p:spPr/>
        <p:txBody>
          <a:bodyPr/>
          <a:lstStyle/>
          <a:p>
            <a:pPr defTabSz="1219170" fontAlgn="base">
              <a:spcBef>
                <a:spcPct val="0"/>
              </a:spcBef>
              <a:spcAft>
                <a:spcPct val="0"/>
              </a:spcAft>
              <a:defRPr/>
            </a:pPr>
            <a:fld id="{9C4527FD-C22F-4528-B2BB-24ACAEFD76BE}" type="slidenum">
              <a:rPr lang="en-US" altLang="zh-CN" sz="1867" smtClean="0"/>
              <a:pPr defTabSz="1219170" fontAlgn="base">
                <a:spcBef>
                  <a:spcPct val="0"/>
                </a:spcBef>
                <a:spcAft>
                  <a:spcPct val="0"/>
                </a:spcAft>
                <a:defRPr/>
              </a:pPr>
              <a:t>‹#›</a:t>
            </a:fld>
            <a:endParaRPr lang="en-US" altLang="zh-CN" sz="1867"/>
          </a:p>
        </p:txBody>
      </p:sp>
    </p:spTree>
    <p:extLst>
      <p:ext uri="{BB962C8B-B14F-4D97-AF65-F5344CB8AC3E}">
        <p14:creationId xmlns:p14="http://schemas.microsoft.com/office/powerpoint/2010/main" val="3543369080"/>
      </p:ext>
    </p:extLst>
  </p:cSld>
  <p:clrMapOvr>
    <a:masterClrMapping/>
  </p:clrMapOvr>
  <p:hf hdr="0" ftr="0" dt="0"/>
</p:sldLayout>
</file>

<file path=ppt/slideLayouts/slideLayout1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defTabSz="1219170" fontAlgn="base">
              <a:spcBef>
                <a:spcPct val="0"/>
              </a:spcBef>
              <a:spcAft>
                <a:spcPct val="0"/>
              </a:spcAft>
              <a:defRPr/>
            </a:pPr>
            <a:endParaRPr lang="en-US" altLang="zh-CN" sz="1867"/>
          </a:p>
        </p:txBody>
      </p:sp>
      <p:sp>
        <p:nvSpPr>
          <p:cNvPr id="3" name="Footer Placeholder 2"/>
          <p:cNvSpPr>
            <a:spLocks noGrp="1"/>
          </p:cNvSpPr>
          <p:nvPr>
            <p:ph type="ftr" sz="quarter" idx="11"/>
          </p:nvPr>
        </p:nvSpPr>
        <p:spPr/>
        <p:txBody>
          <a:bodyPr/>
          <a:lstStyle/>
          <a:p>
            <a:pPr defTabSz="1219170" fontAlgn="base">
              <a:spcBef>
                <a:spcPct val="0"/>
              </a:spcBef>
              <a:spcAft>
                <a:spcPct val="0"/>
              </a:spcAft>
              <a:defRPr/>
            </a:pPr>
            <a:endParaRPr lang="en-US" altLang="zh-CN" sz="1867"/>
          </a:p>
        </p:txBody>
      </p:sp>
      <p:sp>
        <p:nvSpPr>
          <p:cNvPr id="4" name="Slide Number Placeholder 3"/>
          <p:cNvSpPr>
            <a:spLocks noGrp="1"/>
          </p:cNvSpPr>
          <p:nvPr>
            <p:ph type="sldNum" sz="quarter" idx="12"/>
          </p:nvPr>
        </p:nvSpPr>
        <p:spPr/>
        <p:txBody>
          <a:bodyPr/>
          <a:lstStyle/>
          <a:p>
            <a:pPr defTabSz="1219170" fontAlgn="base">
              <a:spcBef>
                <a:spcPct val="0"/>
              </a:spcBef>
              <a:spcAft>
                <a:spcPct val="0"/>
              </a:spcAft>
              <a:defRPr/>
            </a:pPr>
            <a:fld id="{9C4527FD-C22F-4528-B2BB-24ACAEFD76BE}" type="slidenum">
              <a:rPr lang="en-US" altLang="zh-CN" sz="1867" smtClean="0"/>
              <a:pPr defTabSz="1219170" fontAlgn="base">
                <a:spcBef>
                  <a:spcPct val="0"/>
                </a:spcBef>
                <a:spcAft>
                  <a:spcPct val="0"/>
                </a:spcAft>
                <a:defRPr/>
              </a:pPr>
              <a:t>‹#›</a:t>
            </a:fld>
            <a:endParaRPr lang="en-US" altLang="zh-CN" sz="1867"/>
          </a:p>
        </p:txBody>
      </p:sp>
    </p:spTree>
    <p:extLst>
      <p:ext uri="{BB962C8B-B14F-4D97-AF65-F5344CB8AC3E}">
        <p14:creationId xmlns:p14="http://schemas.microsoft.com/office/powerpoint/2010/main" val="2955209629"/>
      </p:ext>
    </p:extLst>
  </p:cSld>
  <p:clrMapOvr>
    <a:masterClrMapping/>
  </p:clrMapOvr>
  <p:hf hdr="0" ftr="0" dt="0"/>
</p:sldLayout>
</file>

<file path=ppt/slideLayouts/slideLayout1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40318" y="457200"/>
            <a:ext cx="393276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717" y="987426"/>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40318" y="2057401"/>
            <a:ext cx="3932767" cy="3811588"/>
          </a:xfrm>
        </p:spPr>
        <p:txBody>
          <a:bodyPr/>
          <a:lstStyle>
            <a:lvl1pPr marL="0" indent="0">
              <a:buNone/>
              <a:defRPr sz="1600"/>
            </a:lvl1pPr>
            <a:lvl2pPr marL="457189" indent="0">
              <a:buNone/>
              <a:defRPr sz="1400"/>
            </a:lvl2pPr>
            <a:lvl3pPr marL="914377" indent="0">
              <a:buNone/>
              <a:defRPr sz="1200"/>
            </a:lvl3pPr>
            <a:lvl4pPr marL="1371566" indent="0">
              <a:buNone/>
              <a:defRPr sz="1000"/>
            </a:lvl4pPr>
            <a:lvl5pPr marL="1828754" indent="0">
              <a:buNone/>
              <a:defRPr sz="1000"/>
            </a:lvl5pPr>
            <a:lvl6pPr marL="2285943" indent="0">
              <a:buNone/>
              <a:defRPr sz="1000"/>
            </a:lvl6pPr>
            <a:lvl7pPr marL="2743131" indent="0">
              <a:buNone/>
              <a:defRPr sz="1000"/>
            </a:lvl7pPr>
            <a:lvl8pPr marL="3200320" indent="0">
              <a:buNone/>
              <a:defRPr sz="1000"/>
            </a:lvl8pPr>
            <a:lvl9pPr marL="3657509"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pPr defTabSz="1219170" fontAlgn="base">
              <a:spcBef>
                <a:spcPct val="0"/>
              </a:spcBef>
              <a:spcAft>
                <a:spcPct val="0"/>
              </a:spcAft>
              <a:defRPr/>
            </a:pPr>
            <a:endParaRPr lang="en-US" altLang="zh-CN" sz="1867"/>
          </a:p>
        </p:txBody>
      </p:sp>
      <p:sp>
        <p:nvSpPr>
          <p:cNvPr id="6" name="Footer Placeholder 5"/>
          <p:cNvSpPr>
            <a:spLocks noGrp="1"/>
          </p:cNvSpPr>
          <p:nvPr>
            <p:ph type="ftr" sz="quarter" idx="11"/>
          </p:nvPr>
        </p:nvSpPr>
        <p:spPr/>
        <p:txBody>
          <a:bodyPr/>
          <a:lstStyle/>
          <a:p>
            <a:pPr defTabSz="1219170" fontAlgn="base">
              <a:spcBef>
                <a:spcPct val="0"/>
              </a:spcBef>
              <a:spcAft>
                <a:spcPct val="0"/>
              </a:spcAft>
              <a:defRPr/>
            </a:pPr>
            <a:endParaRPr lang="en-US" altLang="zh-CN" sz="1867"/>
          </a:p>
        </p:txBody>
      </p:sp>
      <p:sp>
        <p:nvSpPr>
          <p:cNvPr id="7" name="Slide Number Placeholder 6"/>
          <p:cNvSpPr>
            <a:spLocks noGrp="1"/>
          </p:cNvSpPr>
          <p:nvPr>
            <p:ph type="sldNum" sz="quarter" idx="12"/>
          </p:nvPr>
        </p:nvSpPr>
        <p:spPr/>
        <p:txBody>
          <a:bodyPr/>
          <a:lstStyle/>
          <a:p>
            <a:pPr defTabSz="1219170" fontAlgn="base">
              <a:spcBef>
                <a:spcPct val="0"/>
              </a:spcBef>
              <a:spcAft>
                <a:spcPct val="0"/>
              </a:spcAft>
              <a:defRPr/>
            </a:pPr>
            <a:fld id="{9C4527FD-C22F-4528-B2BB-24ACAEFD76BE}" type="slidenum">
              <a:rPr lang="en-US" altLang="zh-CN" sz="1867" smtClean="0"/>
              <a:pPr defTabSz="1219170" fontAlgn="base">
                <a:spcBef>
                  <a:spcPct val="0"/>
                </a:spcBef>
                <a:spcAft>
                  <a:spcPct val="0"/>
                </a:spcAft>
                <a:defRPr/>
              </a:pPr>
              <a:t>‹#›</a:t>
            </a:fld>
            <a:endParaRPr lang="en-US" altLang="zh-CN" sz="1867"/>
          </a:p>
        </p:txBody>
      </p:sp>
    </p:spTree>
    <p:extLst>
      <p:ext uri="{BB962C8B-B14F-4D97-AF65-F5344CB8AC3E}">
        <p14:creationId xmlns:p14="http://schemas.microsoft.com/office/powerpoint/2010/main" val="1088015520"/>
      </p:ext>
    </p:extLst>
  </p:cSld>
  <p:clrMapOvr>
    <a:masterClrMapping/>
  </p:clrMapOvr>
  <p:hf hdr="0" ftr="0" dt="0"/>
</p:sldLayout>
</file>

<file path=ppt/slideLayouts/slideLayout1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40318" y="457200"/>
            <a:ext cx="393276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717" y="987426"/>
            <a:ext cx="6172200" cy="4873625"/>
          </a:xfrm>
        </p:spPr>
        <p:txBody>
          <a:bodyPr vert="horz" wrap="square" lIns="91440" tIns="45720" rIns="91440" bIns="45720" numCol="1" anchor="t" anchorCtr="0" compatLnSpc="1"/>
          <a:lstStyle>
            <a:lvl1pPr marL="0" indent="0">
              <a:buNone/>
              <a:defRPr sz="3200"/>
            </a:lvl1pPr>
            <a:lvl2pPr marL="457189" indent="0">
              <a:buNone/>
              <a:defRPr sz="2800"/>
            </a:lvl2pPr>
            <a:lvl3pPr marL="914377" indent="0">
              <a:buNone/>
              <a:defRPr sz="2400"/>
            </a:lvl3pPr>
            <a:lvl4pPr marL="1371566" indent="0">
              <a:buNone/>
              <a:defRPr sz="2000"/>
            </a:lvl4pPr>
            <a:lvl5pPr marL="1828754" indent="0">
              <a:buNone/>
              <a:defRPr sz="2000"/>
            </a:lvl5pPr>
            <a:lvl6pPr marL="2285943" indent="0">
              <a:buNone/>
              <a:defRPr sz="2000"/>
            </a:lvl6pPr>
            <a:lvl7pPr marL="2743131" indent="0">
              <a:buNone/>
              <a:defRPr sz="2000"/>
            </a:lvl7pPr>
            <a:lvl8pPr marL="3200320" indent="0">
              <a:buNone/>
              <a:defRPr sz="2000"/>
            </a:lvl8pPr>
            <a:lvl9pPr marL="3657509" indent="0">
              <a:buNone/>
              <a:defRPr sz="2000"/>
            </a:lvl9pPr>
          </a:lstStyle>
          <a:p>
            <a:pPr marL="0" marR="0" lvl="0" indent="0" algn="l" defTabSz="1219170" rtl="0" eaLnBrk="1" fontAlgn="base" latinLnBrk="0" hangingPunct="1">
              <a:lnSpc>
                <a:spcPct val="100000"/>
              </a:lnSpc>
              <a:spcBef>
                <a:spcPct val="20000"/>
              </a:spcBef>
              <a:spcAft>
                <a:spcPct val="0"/>
              </a:spcAft>
              <a:buClrTx/>
              <a:buSzTx/>
              <a:buFontTx/>
              <a:buNone/>
              <a:defRPr/>
            </a:pPr>
            <a:endParaRPr kumimoji="0" lang="en-US" sz="4267" b="0" i="0" u="none" strike="noStrike" kern="1200" cap="none" spc="0" normalizeH="0" baseline="0" noProof="0">
              <a:ln>
                <a:noFill/>
              </a:ln>
              <a:solidFill>
                <a:schemeClr val="tx1"/>
              </a:solidFill>
              <a:effectLst/>
              <a:uLnTx/>
              <a:uFillTx/>
              <a:latin typeface="+mn-lt"/>
              <a:ea typeface="+mn-ea"/>
              <a:cs typeface="+mn-cs"/>
            </a:endParaRPr>
          </a:p>
        </p:txBody>
      </p:sp>
      <p:sp>
        <p:nvSpPr>
          <p:cNvPr id="4" name="Text Placeholder 3"/>
          <p:cNvSpPr>
            <a:spLocks noGrp="1"/>
          </p:cNvSpPr>
          <p:nvPr>
            <p:ph type="body" sz="half" idx="2"/>
          </p:nvPr>
        </p:nvSpPr>
        <p:spPr>
          <a:xfrm>
            <a:off x="840318" y="2057401"/>
            <a:ext cx="3932767" cy="3811588"/>
          </a:xfrm>
        </p:spPr>
        <p:txBody>
          <a:bodyPr/>
          <a:lstStyle>
            <a:lvl1pPr marL="0" indent="0">
              <a:buNone/>
              <a:defRPr sz="1600"/>
            </a:lvl1pPr>
            <a:lvl2pPr marL="457189" indent="0">
              <a:buNone/>
              <a:defRPr sz="1400"/>
            </a:lvl2pPr>
            <a:lvl3pPr marL="914377" indent="0">
              <a:buNone/>
              <a:defRPr sz="1200"/>
            </a:lvl3pPr>
            <a:lvl4pPr marL="1371566" indent="0">
              <a:buNone/>
              <a:defRPr sz="1000"/>
            </a:lvl4pPr>
            <a:lvl5pPr marL="1828754" indent="0">
              <a:buNone/>
              <a:defRPr sz="1000"/>
            </a:lvl5pPr>
            <a:lvl6pPr marL="2285943" indent="0">
              <a:buNone/>
              <a:defRPr sz="1000"/>
            </a:lvl6pPr>
            <a:lvl7pPr marL="2743131" indent="0">
              <a:buNone/>
              <a:defRPr sz="1000"/>
            </a:lvl7pPr>
            <a:lvl8pPr marL="3200320" indent="0">
              <a:buNone/>
              <a:defRPr sz="1000"/>
            </a:lvl8pPr>
            <a:lvl9pPr marL="3657509"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pPr defTabSz="1219170" fontAlgn="base">
              <a:spcBef>
                <a:spcPct val="0"/>
              </a:spcBef>
              <a:spcAft>
                <a:spcPct val="0"/>
              </a:spcAft>
              <a:defRPr/>
            </a:pPr>
            <a:endParaRPr lang="en-US" altLang="zh-CN" sz="1867"/>
          </a:p>
        </p:txBody>
      </p:sp>
      <p:sp>
        <p:nvSpPr>
          <p:cNvPr id="6" name="Footer Placeholder 5"/>
          <p:cNvSpPr>
            <a:spLocks noGrp="1"/>
          </p:cNvSpPr>
          <p:nvPr>
            <p:ph type="ftr" sz="quarter" idx="11"/>
          </p:nvPr>
        </p:nvSpPr>
        <p:spPr/>
        <p:txBody>
          <a:bodyPr/>
          <a:lstStyle/>
          <a:p>
            <a:pPr defTabSz="1219170" fontAlgn="base">
              <a:spcBef>
                <a:spcPct val="0"/>
              </a:spcBef>
              <a:spcAft>
                <a:spcPct val="0"/>
              </a:spcAft>
              <a:defRPr/>
            </a:pPr>
            <a:endParaRPr lang="en-US" altLang="zh-CN" sz="1867"/>
          </a:p>
        </p:txBody>
      </p:sp>
      <p:sp>
        <p:nvSpPr>
          <p:cNvPr id="7" name="Slide Number Placeholder 6"/>
          <p:cNvSpPr>
            <a:spLocks noGrp="1"/>
          </p:cNvSpPr>
          <p:nvPr>
            <p:ph type="sldNum" sz="quarter" idx="12"/>
          </p:nvPr>
        </p:nvSpPr>
        <p:spPr/>
        <p:txBody>
          <a:bodyPr/>
          <a:lstStyle/>
          <a:p>
            <a:pPr defTabSz="1219170" fontAlgn="base">
              <a:spcBef>
                <a:spcPct val="0"/>
              </a:spcBef>
              <a:spcAft>
                <a:spcPct val="0"/>
              </a:spcAft>
              <a:defRPr/>
            </a:pPr>
            <a:fld id="{9C4527FD-C22F-4528-B2BB-24ACAEFD76BE}" type="slidenum">
              <a:rPr lang="en-US" altLang="zh-CN" sz="1867" smtClean="0"/>
              <a:pPr defTabSz="1219170" fontAlgn="base">
                <a:spcBef>
                  <a:spcPct val="0"/>
                </a:spcBef>
                <a:spcAft>
                  <a:spcPct val="0"/>
                </a:spcAft>
                <a:defRPr/>
              </a:pPr>
              <a:t>‹#›</a:t>
            </a:fld>
            <a:endParaRPr lang="en-US" altLang="zh-CN" sz="1867"/>
          </a:p>
        </p:txBody>
      </p:sp>
    </p:spTree>
    <p:extLst>
      <p:ext uri="{BB962C8B-B14F-4D97-AF65-F5344CB8AC3E}">
        <p14:creationId xmlns:p14="http://schemas.microsoft.com/office/powerpoint/2010/main" val="1056301655"/>
      </p:ext>
    </p:extLst>
  </p:cSld>
  <p:clrMapOvr>
    <a:masterClrMapping/>
  </p:clrMapOvr>
  <p:hf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 header">
    <p:spTree>
      <p:nvGrpSpPr>
        <p:cNvPr id="1" name="Shape 32"/>
        <p:cNvGrpSpPr/>
        <p:nvPr/>
      </p:nvGrpSpPr>
      <p:grpSpPr>
        <a:xfrm>
          <a:off x="0" y="0"/>
          <a:ext cx="0" cy="0"/>
          <a:chOff x="0" y="0"/>
          <a:chExt cx="0" cy="0"/>
        </a:xfrm>
      </p:grpSpPr>
      <p:sp>
        <p:nvSpPr>
          <p:cNvPr id="33" name="Google Shape;33;p3"/>
          <p:cNvSpPr txBox="1">
            <a:spLocks noGrp="1"/>
          </p:cNvSpPr>
          <p:nvPr>
            <p:ph type="title"/>
          </p:nvPr>
        </p:nvSpPr>
        <p:spPr>
          <a:xfrm>
            <a:off x="1125800" y="3461109"/>
            <a:ext cx="5876400" cy="975200"/>
          </a:xfrm>
          <a:prstGeom prst="rect">
            <a:avLst/>
          </a:prstGeom>
          <a:noFill/>
        </p:spPr>
        <p:txBody>
          <a:bodyPr spcFirstLastPara="1" wrap="square" lIns="91425" tIns="91425" rIns="91425" bIns="91425" anchor="ctr" anchorCtr="0">
            <a:noAutofit/>
          </a:bodyPr>
          <a:lstStyle>
            <a:lvl1pPr lvl="0">
              <a:spcBef>
                <a:spcPts val="0"/>
              </a:spcBef>
              <a:spcAft>
                <a:spcPts val="0"/>
              </a:spcAft>
              <a:buSzPts val="3600"/>
              <a:buNone/>
              <a:defRPr sz="7333"/>
            </a:lvl1pPr>
            <a:lvl2pPr lvl="1" algn="ctr">
              <a:spcBef>
                <a:spcPts val="0"/>
              </a:spcBef>
              <a:spcAft>
                <a:spcPts val="0"/>
              </a:spcAft>
              <a:buClr>
                <a:schemeClr val="lt1"/>
              </a:buClr>
              <a:buSzPts val="3600"/>
              <a:buNone/>
              <a:defRPr sz="4800">
                <a:solidFill>
                  <a:schemeClr val="lt1"/>
                </a:solidFill>
              </a:defRPr>
            </a:lvl2pPr>
            <a:lvl3pPr lvl="2" algn="ctr">
              <a:spcBef>
                <a:spcPts val="0"/>
              </a:spcBef>
              <a:spcAft>
                <a:spcPts val="0"/>
              </a:spcAft>
              <a:buClr>
                <a:schemeClr val="lt1"/>
              </a:buClr>
              <a:buSzPts val="3600"/>
              <a:buNone/>
              <a:defRPr sz="4800">
                <a:solidFill>
                  <a:schemeClr val="lt1"/>
                </a:solidFill>
              </a:defRPr>
            </a:lvl3pPr>
            <a:lvl4pPr lvl="3" algn="ctr">
              <a:spcBef>
                <a:spcPts val="0"/>
              </a:spcBef>
              <a:spcAft>
                <a:spcPts val="0"/>
              </a:spcAft>
              <a:buClr>
                <a:schemeClr val="lt1"/>
              </a:buClr>
              <a:buSzPts val="3600"/>
              <a:buNone/>
              <a:defRPr sz="4800">
                <a:solidFill>
                  <a:schemeClr val="lt1"/>
                </a:solidFill>
              </a:defRPr>
            </a:lvl4pPr>
            <a:lvl5pPr lvl="4" algn="ctr">
              <a:spcBef>
                <a:spcPts val="0"/>
              </a:spcBef>
              <a:spcAft>
                <a:spcPts val="0"/>
              </a:spcAft>
              <a:buClr>
                <a:schemeClr val="lt1"/>
              </a:buClr>
              <a:buSzPts val="3600"/>
              <a:buNone/>
              <a:defRPr sz="4800">
                <a:solidFill>
                  <a:schemeClr val="lt1"/>
                </a:solidFill>
              </a:defRPr>
            </a:lvl5pPr>
            <a:lvl6pPr lvl="5" algn="ctr">
              <a:spcBef>
                <a:spcPts val="0"/>
              </a:spcBef>
              <a:spcAft>
                <a:spcPts val="0"/>
              </a:spcAft>
              <a:buClr>
                <a:schemeClr val="lt1"/>
              </a:buClr>
              <a:buSzPts val="3600"/>
              <a:buNone/>
              <a:defRPr sz="4800">
                <a:solidFill>
                  <a:schemeClr val="lt1"/>
                </a:solidFill>
              </a:defRPr>
            </a:lvl6pPr>
            <a:lvl7pPr lvl="6" algn="ctr">
              <a:spcBef>
                <a:spcPts val="0"/>
              </a:spcBef>
              <a:spcAft>
                <a:spcPts val="0"/>
              </a:spcAft>
              <a:buClr>
                <a:schemeClr val="lt1"/>
              </a:buClr>
              <a:buSzPts val="3600"/>
              <a:buNone/>
              <a:defRPr sz="4800">
                <a:solidFill>
                  <a:schemeClr val="lt1"/>
                </a:solidFill>
              </a:defRPr>
            </a:lvl7pPr>
            <a:lvl8pPr lvl="7" algn="ctr">
              <a:spcBef>
                <a:spcPts val="0"/>
              </a:spcBef>
              <a:spcAft>
                <a:spcPts val="0"/>
              </a:spcAft>
              <a:buClr>
                <a:schemeClr val="lt1"/>
              </a:buClr>
              <a:buSzPts val="3600"/>
              <a:buNone/>
              <a:defRPr sz="4800">
                <a:solidFill>
                  <a:schemeClr val="lt1"/>
                </a:solidFill>
              </a:defRPr>
            </a:lvl8pPr>
            <a:lvl9pPr lvl="8" algn="ctr">
              <a:spcBef>
                <a:spcPts val="0"/>
              </a:spcBef>
              <a:spcAft>
                <a:spcPts val="0"/>
              </a:spcAft>
              <a:buClr>
                <a:schemeClr val="lt1"/>
              </a:buClr>
              <a:buSzPts val="3600"/>
              <a:buNone/>
              <a:defRPr sz="4800">
                <a:solidFill>
                  <a:schemeClr val="lt1"/>
                </a:solidFill>
              </a:defRPr>
            </a:lvl9pPr>
          </a:lstStyle>
          <a:p>
            <a:endParaRPr/>
          </a:p>
        </p:txBody>
      </p:sp>
      <p:sp>
        <p:nvSpPr>
          <p:cNvPr id="34" name="Google Shape;34;p3"/>
          <p:cNvSpPr txBox="1">
            <a:spLocks noGrp="1"/>
          </p:cNvSpPr>
          <p:nvPr>
            <p:ph type="title" idx="2" hasCustomPrompt="1"/>
          </p:nvPr>
        </p:nvSpPr>
        <p:spPr>
          <a:xfrm>
            <a:off x="3454400" y="1938203"/>
            <a:ext cx="1219200" cy="921200"/>
          </a:xfrm>
          <a:prstGeom prst="rect">
            <a:avLst/>
          </a:prstGeom>
          <a:noFill/>
        </p:spPr>
        <p:txBody>
          <a:bodyPr spcFirstLastPara="1" wrap="square" lIns="91425" tIns="91425" rIns="91425" bIns="91425" anchor="ctr" anchorCtr="0">
            <a:noAutofit/>
          </a:bodyPr>
          <a:lstStyle>
            <a:lvl1pPr lvl="0" rtl="0">
              <a:spcBef>
                <a:spcPts val="0"/>
              </a:spcBef>
              <a:spcAft>
                <a:spcPts val="0"/>
              </a:spcAft>
              <a:buSzPts val="6000"/>
              <a:buNone/>
              <a:defRPr sz="6667"/>
            </a:lvl1pPr>
            <a:lvl2pPr lvl="1" algn="ctr" rtl="0">
              <a:spcBef>
                <a:spcPts val="0"/>
              </a:spcBef>
              <a:spcAft>
                <a:spcPts val="0"/>
              </a:spcAft>
              <a:buClr>
                <a:schemeClr val="lt1"/>
              </a:buClr>
              <a:buSzPts val="6000"/>
              <a:buNone/>
              <a:defRPr sz="8000">
                <a:solidFill>
                  <a:schemeClr val="lt1"/>
                </a:solidFill>
              </a:defRPr>
            </a:lvl2pPr>
            <a:lvl3pPr lvl="2" algn="ctr" rtl="0">
              <a:spcBef>
                <a:spcPts val="0"/>
              </a:spcBef>
              <a:spcAft>
                <a:spcPts val="0"/>
              </a:spcAft>
              <a:buClr>
                <a:schemeClr val="lt1"/>
              </a:buClr>
              <a:buSzPts val="6000"/>
              <a:buNone/>
              <a:defRPr sz="8000">
                <a:solidFill>
                  <a:schemeClr val="lt1"/>
                </a:solidFill>
              </a:defRPr>
            </a:lvl3pPr>
            <a:lvl4pPr lvl="3" algn="ctr" rtl="0">
              <a:spcBef>
                <a:spcPts val="0"/>
              </a:spcBef>
              <a:spcAft>
                <a:spcPts val="0"/>
              </a:spcAft>
              <a:buClr>
                <a:schemeClr val="lt1"/>
              </a:buClr>
              <a:buSzPts val="6000"/>
              <a:buNone/>
              <a:defRPr sz="8000">
                <a:solidFill>
                  <a:schemeClr val="lt1"/>
                </a:solidFill>
              </a:defRPr>
            </a:lvl4pPr>
            <a:lvl5pPr lvl="4" algn="ctr" rtl="0">
              <a:spcBef>
                <a:spcPts val="0"/>
              </a:spcBef>
              <a:spcAft>
                <a:spcPts val="0"/>
              </a:spcAft>
              <a:buClr>
                <a:schemeClr val="lt1"/>
              </a:buClr>
              <a:buSzPts val="6000"/>
              <a:buNone/>
              <a:defRPr sz="8000">
                <a:solidFill>
                  <a:schemeClr val="lt1"/>
                </a:solidFill>
              </a:defRPr>
            </a:lvl5pPr>
            <a:lvl6pPr lvl="5" algn="ctr" rtl="0">
              <a:spcBef>
                <a:spcPts val="0"/>
              </a:spcBef>
              <a:spcAft>
                <a:spcPts val="0"/>
              </a:spcAft>
              <a:buClr>
                <a:schemeClr val="lt1"/>
              </a:buClr>
              <a:buSzPts val="6000"/>
              <a:buNone/>
              <a:defRPr sz="8000">
                <a:solidFill>
                  <a:schemeClr val="lt1"/>
                </a:solidFill>
              </a:defRPr>
            </a:lvl6pPr>
            <a:lvl7pPr lvl="6" algn="ctr" rtl="0">
              <a:spcBef>
                <a:spcPts val="0"/>
              </a:spcBef>
              <a:spcAft>
                <a:spcPts val="0"/>
              </a:spcAft>
              <a:buClr>
                <a:schemeClr val="lt1"/>
              </a:buClr>
              <a:buSzPts val="6000"/>
              <a:buNone/>
              <a:defRPr sz="8000">
                <a:solidFill>
                  <a:schemeClr val="lt1"/>
                </a:solidFill>
              </a:defRPr>
            </a:lvl7pPr>
            <a:lvl8pPr lvl="7" algn="ctr" rtl="0">
              <a:spcBef>
                <a:spcPts val="0"/>
              </a:spcBef>
              <a:spcAft>
                <a:spcPts val="0"/>
              </a:spcAft>
              <a:buClr>
                <a:schemeClr val="lt1"/>
              </a:buClr>
              <a:buSzPts val="6000"/>
              <a:buNone/>
              <a:defRPr sz="8000">
                <a:solidFill>
                  <a:schemeClr val="lt1"/>
                </a:solidFill>
              </a:defRPr>
            </a:lvl8pPr>
            <a:lvl9pPr lvl="8" algn="ctr" rtl="0">
              <a:spcBef>
                <a:spcPts val="0"/>
              </a:spcBef>
              <a:spcAft>
                <a:spcPts val="0"/>
              </a:spcAft>
              <a:buClr>
                <a:schemeClr val="lt1"/>
              </a:buClr>
              <a:buSzPts val="6000"/>
              <a:buNone/>
              <a:defRPr sz="8000">
                <a:solidFill>
                  <a:schemeClr val="lt1"/>
                </a:solidFill>
              </a:defRPr>
            </a:lvl9pPr>
          </a:lstStyle>
          <a:p>
            <a:r>
              <a:t>xx%</a:t>
            </a:r>
          </a:p>
        </p:txBody>
      </p:sp>
      <p:sp>
        <p:nvSpPr>
          <p:cNvPr id="35" name="Google Shape;35;p3"/>
          <p:cNvSpPr txBox="1">
            <a:spLocks noGrp="1"/>
          </p:cNvSpPr>
          <p:nvPr>
            <p:ph type="subTitle" idx="1"/>
          </p:nvPr>
        </p:nvSpPr>
        <p:spPr>
          <a:xfrm>
            <a:off x="1128000" y="4741125"/>
            <a:ext cx="5872000" cy="487600"/>
          </a:xfrm>
          <a:prstGeom prst="rect">
            <a:avLst/>
          </a:prstGeom>
          <a:noFill/>
        </p:spPr>
        <p:txBody>
          <a:bodyPr spcFirstLastPara="1" wrap="square" lIns="91425" tIns="91425" rIns="91425" bIns="91425" anchor="ctr" anchorCtr="0">
            <a:noAutofit/>
          </a:bodyPr>
          <a:lstStyle>
            <a:lvl1pPr lvl="0" algn="ctr" rtl="0">
              <a:lnSpc>
                <a:spcPct val="100000"/>
              </a:lnSpc>
              <a:spcBef>
                <a:spcPts val="0"/>
              </a:spcBef>
              <a:spcAft>
                <a:spcPts val="0"/>
              </a:spcAft>
              <a:buSzPts val="1400"/>
              <a:buNone/>
              <a:defRPr sz="2267">
                <a:solidFill>
                  <a:schemeClr val="lt1"/>
                </a:solidFill>
              </a:defRPr>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endParaRPr/>
          </a:p>
        </p:txBody>
      </p:sp>
      <p:grpSp>
        <p:nvGrpSpPr>
          <p:cNvPr id="36" name="Google Shape;36;p3"/>
          <p:cNvGrpSpPr/>
          <p:nvPr/>
        </p:nvGrpSpPr>
        <p:grpSpPr>
          <a:xfrm rot="10800000" flipH="1">
            <a:off x="-203200" y="-304804"/>
            <a:ext cx="1518067" cy="4149491"/>
            <a:chOff x="-143200" y="2391747"/>
            <a:chExt cx="1138550" cy="3112118"/>
          </a:xfrm>
        </p:grpSpPr>
        <p:sp>
          <p:nvSpPr>
            <p:cNvPr id="37" name="Google Shape;37;p3"/>
            <p:cNvSpPr/>
            <p:nvPr/>
          </p:nvSpPr>
          <p:spPr>
            <a:xfrm>
              <a:off x="251497" y="4035291"/>
              <a:ext cx="588806" cy="990120"/>
            </a:xfrm>
            <a:custGeom>
              <a:avLst/>
              <a:gdLst/>
              <a:ahLst/>
              <a:cxnLst/>
              <a:rect l="l" t="t" r="r" b="b"/>
              <a:pathLst>
                <a:path w="13686" h="23014" extrusionOk="0">
                  <a:moveTo>
                    <a:pt x="13280" y="0"/>
                  </a:moveTo>
                  <a:lnTo>
                    <a:pt x="13165" y="19"/>
                  </a:lnTo>
                  <a:lnTo>
                    <a:pt x="13049" y="77"/>
                  </a:lnTo>
                  <a:lnTo>
                    <a:pt x="12606" y="405"/>
                  </a:lnTo>
                  <a:lnTo>
                    <a:pt x="12163" y="732"/>
                  </a:lnTo>
                  <a:lnTo>
                    <a:pt x="11739" y="1060"/>
                  </a:lnTo>
                  <a:lnTo>
                    <a:pt x="11315" y="1407"/>
                  </a:lnTo>
                  <a:lnTo>
                    <a:pt x="10910" y="1773"/>
                  </a:lnTo>
                  <a:lnTo>
                    <a:pt x="10505" y="2140"/>
                  </a:lnTo>
                  <a:lnTo>
                    <a:pt x="9734" y="2891"/>
                  </a:lnTo>
                  <a:lnTo>
                    <a:pt x="8982" y="3681"/>
                  </a:lnTo>
                  <a:lnTo>
                    <a:pt x="8269" y="4491"/>
                  </a:lnTo>
                  <a:lnTo>
                    <a:pt x="7595" y="5320"/>
                  </a:lnTo>
                  <a:lnTo>
                    <a:pt x="6939" y="6149"/>
                  </a:lnTo>
                  <a:lnTo>
                    <a:pt x="6342" y="7016"/>
                  </a:lnTo>
                  <a:lnTo>
                    <a:pt x="5764" y="7883"/>
                  </a:lnTo>
                  <a:lnTo>
                    <a:pt x="5205" y="8751"/>
                  </a:lnTo>
                  <a:lnTo>
                    <a:pt x="4684" y="9618"/>
                  </a:lnTo>
                  <a:lnTo>
                    <a:pt x="4202" y="10485"/>
                  </a:lnTo>
                  <a:lnTo>
                    <a:pt x="3740" y="11333"/>
                  </a:lnTo>
                  <a:lnTo>
                    <a:pt x="3316" y="12181"/>
                  </a:lnTo>
                  <a:lnTo>
                    <a:pt x="2911" y="13010"/>
                  </a:lnTo>
                  <a:lnTo>
                    <a:pt x="2545" y="13820"/>
                  </a:lnTo>
                  <a:lnTo>
                    <a:pt x="2198" y="14610"/>
                  </a:lnTo>
                  <a:lnTo>
                    <a:pt x="1870" y="15362"/>
                  </a:lnTo>
                  <a:lnTo>
                    <a:pt x="1581" y="16094"/>
                  </a:lnTo>
                  <a:lnTo>
                    <a:pt x="1080" y="17443"/>
                  </a:lnTo>
                  <a:lnTo>
                    <a:pt x="675" y="18619"/>
                  </a:lnTo>
                  <a:lnTo>
                    <a:pt x="367" y="19583"/>
                  </a:lnTo>
                  <a:lnTo>
                    <a:pt x="155" y="20315"/>
                  </a:lnTo>
                  <a:lnTo>
                    <a:pt x="1" y="20932"/>
                  </a:lnTo>
                  <a:lnTo>
                    <a:pt x="2757" y="23014"/>
                  </a:lnTo>
                  <a:lnTo>
                    <a:pt x="3547" y="22031"/>
                  </a:lnTo>
                  <a:lnTo>
                    <a:pt x="4318" y="21067"/>
                  </a:lnTo>
                  <a:lnTo>
                    <a:pt x="5031" y="20084"/>
                  </a:lnTo>
                  <a:lnTo>
                    <a:pt x="5725" y="19139"/>
                  </a:lnTo>
                  <a:lnTo>
                    <a:pt x="6380" y="18195"/>
                  </a:lnTo>
                  <a:lnTo>
                    <a:pt x="6978" y="17270"/>
                  </a:lnTo>
                  <a:lnTo>
                    <a:pt x="7556" y="16345"/>
                  </a:lnTo>
                  <a:lnTo>
                    <a:pt x="8115" y="15439"/>
                  </a:lnTo>
                  <a:lnTo>
                    <a:pt x="8616" y="14552"/>
                  </a:lnTo>
                  <a:lnTo>
                    <a:pt x="9098" y="13685"/>
                  </a:lnTo>
                  <a:lnTo>
                    <a:pt x="9541" y="12837"/>
                  </a:lnTo>
                  <a:lnTo>
                    <a:pt x="9965" y="11989"/>
                  </a:lnTo>
                  <a:lnTo>
                    <a:pt x="10370" y="11179"/>
                  </a:lnTo>
                  <a:lnTo>
                    <a:pt x="10717" y="10370"/>
                  </a:lnTo>
                  <a:lnTo>
                    <a:pt x="11064" y="9599"/>
                  </a:lnTo>
                  <a:lnTo>
                    <a:pt x="11372" y="8847"/>
                  </a:lnTo>
                  <a:lnTo>
                    <a:pt x="11661" y="8115"/>
                  </a:lnTo>
                  <a:lnTo>
                    <a:pt x="11931" y="7401"/>
                  </a:lnTo>
                  <a:lnTo>
                    <a:pt x="12163" y="6708"/>
                  </a:lnTo>
                  <a:lnTo>
                    <a:pt x="12375" y="6052"/>
                  </a:lnTo>
                  <a:lnTo>
                    <a:pt x="12760" y="4819"/>
                  </a:lnTo>
                  <a:lnTo>
                    <a:pt x="13068" y="3701"/>
                  </a:lnTo>
                  <a:lnTo>
                    <a:pt x="13300" y="2679"/>
                  </a:lnTo>
                  <a:lnTo>
                    <a:pt x="13473" y="1812"/>
                  </a:lnTo>
                  <a:lnTo>
                    <a:pt x="13608" y="1060"/>
                  </a:lnTo>
                  <a:lnTo>
                    <a:pt x="13685" y="463"/>
                  </a:lnTo>
                  <a:lnTo>
                    <a:pt x="13685" y="347"/>
                  </a:lnTo>
                  <a:lnTo>
                    <a:pt x="13647" y="231"/>
                  </a:lnTo>
                  <a:lnTo>
                    <a:pt x="13589" y="135"/>
                  </a:lnTo>
                  <a:lnTo>
                    <a:pt x="13493" y="77"/>
                  </a:lnTo>
                  <a:lnTo>
                    <a:pt x="13396" y="19"/>
                  </a:lnTo>
                  <a:lnTo>
                    <a:pt x="13280" y="0"/>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38" name="Google Shape;38;p3"/>
            <p:cNvSpPr/>
            <p:nvPr/>
          </p:nvSpPr>
          <p:spPr>
            <a:xfrm>
              <a:off x="365939" y="4192839"/>
              <a:ext cx="381481" cy="609500"/>
            </a:xfrm>
            <a:custGeom>
              <a:avLst/>
              <a:gdLst/>
              <a:ahLst/>
              <a:cxnLst/>
              <a:rect l="l" t="t" r="r" b="b"/>
              <a:pathLst>
                <a:path w="8867" h="14167" extrusionOk="0">
                  <a:moveTo>
                    <a:pt x="8770" y="0"/>
                  </a:moveTo>
                  <a:lnTo>
                    <a:pt x="8732" y="19"/>
                  </a:lnTo>
                  <a:lnTo>
                    <a:pt x="8712" y="39"/>
                  </a:lnTo>
                  <a:lnTo>
                    <a:pt x="4433" y="6900"/>
                  </a:lnTo>
                  <a:lnTo>
                    <a:pt x="1485" y="11661"/>
                  </a:lnTo>
                  <a:lnTo>
                    <a:pt x="0" y="14013"/>
                  </a:lnTo>
                  <a:lnTo>
                    <a:pt x="0" y="14051"/>
                  </a:lnTo>
                  <a:lnTo>
                    <a:pt x="0" y="14090"/>
                  </a:lnTo>
                  <a:lnTo>
                    <a:pt x="0" y="14128"/>
                  </a:lnTo>
                  <a:lnTo>
                    <a:pt x="39" y="14148"/>
                  </a:lnTo>
                  <a:lnTo>
                    <a:pt x="77" y="14167"/>
                  </a:lnTo>
                  <a:lnTo>
                    <a:pt x="135" y="14148"/>
                  </a:lnTo>
                  <a:lnTo>
                    <a:pt x="155" y="14128"/>
                  </a:lnTo>
                  <a:lnTo>
                    <a:pt x="1600" y="11815"/>
                  </a:lnTo>
                  <a:lnTo>
                    <a:pt x="4491" y="7170"/>
                  </a:lnTo>
                  <a:lnTo>
                    <a:pt x="8867" y="135"/>
                  </a:lnTo>
                  <a:lnTo>
                    <a:pt x="8867" y="97"/>
                  </a:lnTo>
                  <a:lnTo>
                    <a:pt x="8867" y="77"/>
                  </a:lnTo>
                  <a:lnTo>
                    <a:pt x="8867" y="39"/>
                  </a:lnTo>
                  <a:lnTo>
                    <a:pt x="8828" y="19"/>
                  </a:lnTo>
                  <a:lnTo>
                    <a:pt x="8789"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39" name="Google Shape;39;p3"/>
            <p:cNvSpPr/>
            <p:nvPr/>
          </p:nvSpPr>
          <p:spPr>
            <a:xfrm>
              <a:off x="-143200" y="2391747"/>
              <a:ext cx="332521" cy="1966128"/>
            </a:xfrm>
            <a:custGeom>
              <a:avLst/>
              <a:gdLst/>
              <a:ahLst/>
              <a:cxnLst/>
              <a:rect l="l" t="t" r="r" b="b"/>
              <a:pathLst>
                <a:path w="7729" h="45700" extrusionOk="0">
                  <a:moveTo>
                    <a:pt x="6129" y="0"/>
                  </a:moveTo>
                  <a:lnTo>
                    <a:pt x="5994" y="39"/>
                  </a:lnTo>
                  <a:lnTo>
                    <a:pt x="5917" y="58"/>
                  </a:lnTo>
                  <a:lnTo>
                    <a:pt x="5859" y="116"/>
                  </a:lnTo>
                  <a:lnTo>
                    <a:pt x="5802" y="174"/>
                  </a:lnTo>
                  <a:lnTo>
                    <a:pt x="5744" y="251"/>
                  </a:lnTo>
                  <a:lnTo>
                    <a:pt x="5358" y="906"/>
                  </a:lnTo>
                  <a:lnTo>
                    <a:pt x="4992" y="1581"/>
                  </a:lnTo>
                  <a:lnTo>
                    <a:pt x="4626" y="2275"/>
                  </a:lnTo>
                  <a:lnTo>
                    <a:pt x="4298" y="3007"/>
                  </a:lnTo>
                  <a:lnTo>
                    <a:pt x="3970" y="3740"/>
                  </a:lnTo>
                  <a:lnTo>
                    <a:pt x="3662" y="4511"/>
                  </a:lnTo>
                  <a:lnTo>
                    <a:pt x="3373" y="5282"/>
                  </a:lnTo>
                  <a:lnTo>
                    <a:pt x="3084" y="6072"/>
                  </a:lnTo>
                  <a:lnTo>
                    <a:pt x="2833" y="6881"/>
                  </a:lnTo>
                  <a:lnTo>
                    <a:pt x="2583" y="7710"/>
                  </a:lnTo>
                  <a:lnTo>
                    <a:pt x="2351" y="8558"/>
                  </a:lnTo>
                  <a:lnTo>
                    <a:pt x="2120" y="9406"/>
                  </a:lnTo>
                  <a:lnTo>
                    <a:pt x="1927" y="10274"/>
                  </a:lnTo>
                  <a:lnTo>
                    <a:pt x="1715" y="11141"/>
                  </a:lnTo>
                  <a:lnTo>
                    <a:pt x="1542" y="12028"/>
                  </a:lnTo>
                  <a:lnTo>
                    <a:pt x="1368" y="12914"/>
                  </a:lnTo>
                  <a:lnTo>
                    <a:pt x="1214" y="13820"/>
                  </a:lnTo>
                  <a:lnTo>
                    <a:pt x="1060" y="14726"/>
                  </a:lnTo>
                  <a:lnTo>
                    <a:pt x="810" y="16557"/>
                  </a:lnTo>
                  <a:lnTo>
                    <a:pt x="598" y="18388"/>
                  </a:lnTo>
                  <a:lnTo>
                    <a:pt x="405" y="20219"/>
                  </a:lnTo>
                  <a:lnTo>
                    <a:pt x="270" y="22050"/>
                  </a:lnTo>
                  <a:lnTo>
                    <a:pt x="154" y="23881"/>
                  </a:lnTo>
                  <a:lnTo>
                    <a:pt x="77" y="25674"/>
                  </a:lnTo>
                  <a:lnTo>
                    <a:pt x="39" y="27447"/>
                  </a:lnTo>
                  <a:lnTo>
                    <a:pt x="0" y="29162"/>
                  </a:lnTo>
                  <a:lnTo>
                    <a:pt x="0" y="30839"/>
                  </a:lnTo>
                  <a:lnTo>
                    <a:pt x="19" y="32458"/>
                  </a:lnTo>
                  <a:lnTo>
                    <a:pt x="58" y="34000"/>
                  </a:lnTo>
                  <a:lnTo>
                    <a:pt x="96" y="35484"/>
                  </a:lnTo>
                  <a:lnTo>
                    <a:pt x="154" y="36872"/>
                  </a:lnTo>
                  <a:lnTo>
                    <a:pt x="289" y="39378"/>
                  </a:lnTo>
                  <a:lnTo>
                    <a:pt x="443" y="41459"/>
                  </a:lnTo>
                  <a:lnTo>
                    <a:pt x="559" y="43021"/>
                  </a:lnTo>
                  <a:lnTo>
                    <a:pt x="694" y="44351"/>
                  </a:lnTo>
                  <a:lnTo>
                    <a:pt x="3026" y="45700"/>
                  </a:lnTo>
                  <a:lnTo>
                    <a:pt x="3508" y="43984"/>
                  </a:lnTo>
                  <a:lnTo>
                    <a:pt x="3951" y="42250"/>
                  </a:lnTo>
                  <a:lnTo>
                    <a:pt x="4375" y="40496"/>
                  </a:lnTo>
                  <a:lnTo>
                    <a:pt x="4761" y="38703"/>
                  </a:lnTo>
                  <a:lnTo>
                    <a:pt x="5127" y="36911"/>
                  </a:lnTo>
                  <a:lnTo>
                    <a:pt x="5474" y="35099"/>
                  </a:lnTo>
                  <a:lnTo>
                    <a:pt x="5782" y="33287"/>
                  </a:lnTo>
                  <a:lnTo>
                    <a:pt x="6071" y="31475"/>
                  </a:lnTo>
                  <a:lnTo>
                    <a:pt x="6341" y="29683"/>
                  </a:lnTo>
                  <a:lnTo>
                    <a:pt x="6573" y="27871"/>
                  </a:lnTo>
                  <a:lnTo>
                    <a:pt x="6785" y="26098"/>
                  </a:lnTo>
                  <a:lnTo>
                    <a:pt x="6977" y="24325"/>
                  </a:lnTo>
                  <a:lnTo>
                    <a:pt x="7151" y="22590"/>
                  </a:lnTo>
                  <a:lnTo>
                    <a:pt x="7286" y="20874"/>
                  </a:lnTo>
                  <a:lnTo>
                    <a:pt x="7421" y="19198"/>
                  </a:lnTo>
                  <a:lnTo>
                    <a:pt x="7517" y="17559"/>
                  </a:lnTo>
                  <a:lnTo>
                    <a:pt x="7594" y="15960"/>
                  </a:lnTo>
                  <a:lnTo>
                    <a:pt x="7652" y="14418"/>
                  </a:lnTo>
                  <a:lnTo>
                    <a:pt x="7690" y="12914"/>
                  </a:lnTo>
                  <a:lnTo>
                    <a:pt x="7729" y="11488"/>
                  </a:lnTo>
                  <a:lnTo>
                    <a:pt x="7729" y="10100"/>
                  </a:lnTo>
                  <a:lnTo>
                    <a:pt x="7710" y="8790"/>
                  </a:lnTo>
                  <a:lnTo>
                    <a:pt x="7690" y="7556"/>
                  </a:lnTo>
                  <a:lnTo>
                    <a:pt x="7652" y="6380"/>
                  </a:lnTo>
                  <a:lnTo>
                    <a:pt x="7575" y="5301"/>
                  </a:lnTo>
                  <a:lnTo>
                    <a:pt x="7498" y="4299"/>
                  </a:lnTo>
                  <a:lnTo>
                    <a:pt x="7421" y="3393"/>
                  </a:lnTo>
                  <a:lnTo>
                    <a:pt x="7305" y="2583"/>
                  </a:lnTo>
                  <a:lnTo>
                    <a:pt x="7189" y="1870"/>
                  </a:lnTo>
                  <a:lnTo>
                    <a:pt x="7074" y="1273"/>
                  </a:lnTo>
                  <a:lnTo>
                    <a:pt x="6919" y="771"/>
                  </a:lnTo>
                  <a:lnTo>
                    <a:pt x="6842" y="559"/>
                  </a:lnTo>
                  <a:lnTo>
                    <a:pt x="6765" y="386"/>
                  </a:lnTo>
                  <a:lnTo>
                    <a:pt x="6669" y="232"/>
                  </a:lnTo>
                  <a:lnTo>
                    <a:pt x="6553" y="116"/>
                  </a:lnTo>
                  <a:lnTo>
                    <a:pt x="6418" y="39"/>
                  </a:lnTo>
                  <a:lnTo>
                    <a:pt x="6283" y="0"/>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40" name="Google Shape;40;p3"/>
            <p:cNvSpPr/>
            <p:nvPr/>
          </p:nvSpPr>
          <p:spPr>
            <a:xfrm>
              <a:off x="-55303" y="2589909"/>
              <a:ext cx="155096" cy="1490170"/>
            </a:xfrm>
            <a:custGeom>
              <a:avLst/>
              <a:gdLst/>
              <a:ahLst/>
              <a:cxnLst/>
              <a:rect l="l" t="t" r="r" b="b"/>
              <a:pathLst>
                <a:path w="3605" h="34637" extrusionOk="0">
                  <a:moveTo>
                    <a:pt x="3489" y="1"/>
                  </a:moveTo>
                  <a:lnTo>
                    <a:pt x="3450" y="20"/>
                  </a:lnTo>
                  <a:lnTo>
                    <a:pt x="3431" y="59"/>
                  </a:lnTo>
                  <a:lnTo>
                    <a:pt x="3412" y="78"/>
                  </a:lnTo>
                  <a:lnTo>
                    <a:pt x="2833" y="5803"/>
                  </a:lnTo>
                  <a:lnTo>
                    <a:pt x="1658" y="17174"/>
                  </a:lnTo>
                  <a:lnTo>
                    <a:pt x="1041" y="23246"/>
                  </a:lnTo>
                  <a:lnTo>
                    <a:pt x="520" y="28643"/>
                  </a:lnTo>
                  <a:lnTo>
                    <a:pt x="135" y="32632"/>
                  </a:lnTo>
                  <a:lnTo>
                    <a:pt x="39" y="33904"/>
                  </a:lnTo>
                  <a:lnTo>
                    <a:pt x="0" y="34541"/>
                  </a:lnTo>
                  <a:lnTo>
                    <a:pt x="0" y="34579"/>
                  </a:lnTo>
                  <a:lnTo>
                    <a:pt x="19" y="34618"/>
                  </a:lnTo>
                  <a:lnTo>
                    <a:pt x="58" y="34637"/>
                  </a:lnTo>
                  <a:lnTo>
                    <a:pt x="135" y="34637"/>
                  </a:lnTo>
                  <a:lnTo>
                    <a:pt x="154" y="34618"/>
                  </a:lnTo>
                  <a:lnTo>
                    <a:pt x="174" y="34579"/>
                  </a:lnTo>
                  <a:lnTo>
                    <a:pt x="193" y="34541"/>
                  </a:lnTo>
                  <a:lnTo>
                    <a:pt x="231" y="33885"/>
                  </a:lnTo>
                  <a:lnTo>
                    <a:pt x="328" y="32594"/>
                  </a:lnTo>
                  <a:lnTo>
                    <a:pt x="713" y="28508"/>
                  </a:lnTo>
                  <a:lnTo>
                    <a:pt x="1253" y="22995"/>
                  </a:lnTo>
                  <a:lnTo>
                    <a:pt x="1889" y="16808"/>
                  </a:lnTo>
                  <a:lnTo>
                    <a:pt x="3045" y="5379"/>
                  </a:lnTo>
                  <a:lnTo>
                    <a:pt x="3604" y="97"/>
                  </a:lnTo>
                  <a:lnTo>
                    <a:pt x="3604" y="59"/>
                  </a:lnTo>
                  <a:lnTo>
                    <a:pt x="3585" y="40"/>
                  </a:lnTo>
                  <a:lnTo>
                    <a:pt x="3547" y="20"/>
                  </a:lnTo>
                  <a:lnTo>
                    <a:pt x="3527"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41" name="Google Shape;41;p3"/>
            <p:cNvSpPr/>
            <p:nvPr/>
          </p:nvSpPr>
          <p:spPr>
            <a:xfrm>
              <a:off x="-78536" y="3228448"/>
              <a:ext cx="686639" cy="2275417"/>
            </a:xfrm>
            <a:custGeom>
              <a:avLst/>
              <a:gdLst/>
              <a:ahLst/>
              <a:cxnLst/>
              <a:rect l="l" t="t" r="r" b="b"/>
              <a:pathLst>
                <a:path w="15960" h="52889" extrusionOk="0">
                  <a:moveTo>
                    <a:pt x="13203" y="0"/>
                  </a:moveTo>
                  <a:lnTo>
                    <a:pt x="13049" y="19"/>
                  </a:lnTo>
                  <a:lnTo>
                    <a:pt x="12895" y="58"/>
                  </a:lnTo>
                  <a:lnTo>
                    <a:pt x="12760" y="135"/>
                  </a:lnTo>
                  <a:lnTo>
                    <a:pt x="12625" y="212"/>
                  </a:lnTo>
                  <a:lnTo>
                    <a:pt x="12509" y="328"/>
                  </a:lnTo>
                  <a:lnTo>
                    <a:pt x="12394" y="444"/>
                  </a:lnTo>
                  <a:lnTo>
                    <a:pt x="11623" y="1504"/>
                  </a:lnTo>
                  <a:lnTo>
                    <a:pt x="10910" y="2564"/>
                  </a:lnTo>
                  <a:lnTo>
                    <a:pt x="10216" y="3643"/>
                  </a:lnTo>
                  <a:lnTo>
                    <a:pt x="9541" y="4722"/>
                  </a:lnTo>
                  <a:lnTo>
                    <a:pt x="8905" y="5821"/>
                  </a:lnTo>
                  <a:lnTo>
                    <a:pt x="8288" y="6920"/>
                  </a:lnTo>
                  <a:lnTo>
                    <a:pt x="7710" y="8018"/>
                  </a:lnTo>
                  <a:lnTo>
                    <a:pt x="7151" y="9117"/>
                  </a:lnTo>
                  <a:lnTo>
                    <a:pt x="6611" y="10216"/>
                  </a:lnTo>
                  <a:lnTo>
                    <a:pt x="6110" y="11333"/>
                  </a:lnTo>
                  <a:lnTo>
                    <a:pt x="5628" y="12451"/>
                  </a:lnTo>
                  <a:lnTo>
                    <a:pt x="5166" y="13550"/>
                  </a:lnTo>
                  <a:lnTo>
                    <a:pt x="4742" y="14668"/>
                  </a:lnTo>
                  <a:lnTo>
                    <a:pt x="4337" y="15786"/>
                  </a:lnTo>
                  <a:lnTo>
                    <a:pt x="3952" y="16884"/>
                  </a:lnTo>
                  <a:lnTo>
                    <a:pt x="3585" y="18002"/>
                  </a:lnTo>
                  <a:lnTo>
                    <a:pt x="3238" y="19101"/>
                  </a:lnTo>
                  <a:lnTo>
                    <a:pt x="2930" y="20219"/>
                  </a:lnTo>
                  <a:lnTo>
                    <a:pt x="2622" y="21298"/>
                  </a:lnTo>
                  <a:lnTo>
                    <a:pt x="2352" y="22397"/>
                  </a:lnTo>
                  <a:lnTo>
                    <a:pt x="2082" y="23476"/>
                  </a:lnTo>
                  <a:lnTo>
                    <a:pt x="1851" y="24556"/>
                  </a:lnTo>
                  <a:lnTo>
                    <a:pt x="1619" y="25635"/>
                  </a:lnTo>
                  <a:lnTo>
                    <a:pt x="1427" y="26695"/>
                  </a:lnTo>
                  <a:lnTo>
                    <a:pt x="1234" y="27736"/>
                  </a:lnTo>
                  <a:lnTo>
                    <a:pt x="1060" y="28777"/>
                  </a:lnTo>
                  <a:lnTo>
                    <a:pt x="906" y="29818"/>
                  </a:lnTo>
                  <a:lnTo>
                    <a:pt x="752" y="30820"/>
                  </a:lnTo>
                  <a:lnTo>
                    <a:pt x="636" y="31822"/>
                  </a:lnTo>
                  <a:lnTo>
                    <a:pt x="521" y="32824"/>
                  </a:lnTo>
                  <a:lnTo>
                    <a:pt x="328" y="34752"/>
                  </a:lnTo>
                  <a:lnTo>
                    <a:pt x="193" y="36621"/>
                  </a:lnTo>
                  <a:lnTo>
                    <a:pt x="97" y="38414"/>
                  </a:lnTo>
                  <a:lnTo>
                    <a:pt x="39" y="40129"/>
                  </a:lnTo>
                  <a:lnTo>
                    <a:pt x="0" y="41768"/>
                  </a:lnTo>
                  <a:lnTo>
                    <a:pt x="20" y="43290"/>
                  </a:lnTo>
                  <a:lnTo>
                    <a:pt x="39" y="44736"/>
                  </a:lnTo>
                  <a:lnTo>
                    <a:pt x="97" y="46066"/>
                  </a:lnTo>
                  <a:lnTo>
                    <a:pt x="155" y="47299"/>
                  </a:lnTo>
                  <a:lnTo>
                    <a:pt x="232" y="48398"/>
                  </a:lnTo>
                  <a:lnTo>
                    <a:pt x="309" y="49381"/>
                  </a:lnTo>
                  <a:lnTo>
                    <a:pt x="482" y="50923"/>
                  </a:lnTo>
                  <a:lnTo>
                    <a:pt x="598" y="51887"/>
                  </a:lnTo>
                  <a:lnTo>
                    <a:pt x="656" y="52233"/>
                  </a:lnTo>
                  <a:lnTo>
                    <a:pt x="2313" y="52889"/>
                  </a:lnTo>
                  <a:lnTo>
                    <a:pt x="3123" y="51655"/>
                  </a:lnTo>
                  <a:lnTo>
                    <a:pt x="3894" y="50441"/>
                  </a:lnTo>
                  <a:lnTo>
                    <a:pt x="4626" y="49227"/>
                  </a:lnTo>
                  <a:lnTo>
                    <a:pt x="5339" y="48032"/>
                  </a:lnTo>
                  <a:lnTo>
                    <a:pt x="6033" y="46837"/>
                  </a:lnTo>
                  <a:lnTo>
                    <a:pt x="6689" y="45661"/>
                  </a:lnTo>
                  <a:lnTo>
                    <a:pt x="7305" y="44485"/>
                  </a:lnTo>
                  <a:lnTo>
                    <a:pt x="7922" y="43329"/>
                  </a:lnTo>
                  <a:lnTo>
                    <a:pt x="8481" y="42192"/>
                  </a:lnTo>
                  <a:lnTo>
                    <a:pt x="9040" y="41054"/>
                  </a:lnTo>
                  <a:lnTo>
                    <a:pt x="9560" y="39937"/>
                  </a:lnTo>
                  <a:lnTo>
                    <a:pt x="10062" y="38819"/>
                  </a:lnTo>
                  <a:lnTo>
                    <a:pt x="10524" y="37720"/>
                  </a:lnTo>
                  <a:lnTo>
                    <a:pt x="10987" y="36641"/>
                  </a:lnTo>
                  <a:lnTo>
                    <a:pt x="11411" y="35561"/>
                  </a:lnTo>
                  <a:lnTo>
                    <a:pt x="11816" y="34501"/>
                  </a:lnTo>
                  <a:lnTo>
                    <a:pt x="12201" y="33441"/>
                  </a:lnTo>
                  <a:lnTo>
                    <a:pt x="12548" y="32400"/>
                  </a:lnTo>
                  <a:lnTo>
                    <a:pt x="12895" y="31379"/>
                  </a:lnTo>
                  <a:lnTo>
                    <a:pt x="13203" y="30357"/>
                  </a:lnTo>
                  <a:lnTo>
                    <a:pt x="13492" y="29374"/>
                  </a:lnTo>
                  <a:lnTo>
                    <a:pt x="13781" y="28372"/>
                  </a:lnTo>
                  <a:lnTo>
                    <a:pt x="14032" y="27408"/>
                  </a:lnTo>
                  <a:lnTo>
                    <a:pt x="14283" y="26445"/>
                  </a:lnTo>
                  <a:lnTo>
                    <a:pt x="14495" y="25500"/>
                  </a:lnTo>
                  <a:lnTo>
                    <a:pt x="14687" y="24556"/>
                  </a:lnTo>
                  <a:lnTo>
                    <a:pt x="14880" y="23650"/>
                  </a:lnTo>
                  <a:lnTo>
                    <a:pt x="15054" y="22744"/>
                  </a:lnTo>
                  <a:lnTo>
                    <a:pt x="15208" y="21857"/>
                  </a:lnTo>
                  <a:lnTo>
                    <a:pt x="15343" y="20971"/>
                  </a:lnTo>
                  <a:lnTo>
                    <a:pt x="15458" y="20103"/>
                  </a:lnTo>
                  <a:lnTo>
                    <a:pt x="15574" y="19255"/>
                  </a:lnTo>
                  <a:lnTo>
                    <a:pt x="15651" y="18426"/>
                  </a:lnTo>
                  <a:lnTo>
                    <a:pt x="15747" y="17617"/>
                  </a:lnTo>
                  <a:lnTo>
                    <a:pt x="15863" y="16017"/>
                  </a:lnTo>
                  <a:lnTo>
                    <a:pt x="15940" y="14494"/>
                  </a:lnTo>
                  <a:lnTo>
                    <a:pt x="15959" y="13030"/>
                  </a:lnTo>
                  <a:lnTo>
                    <a:pt x="15940" y="11623"/>
                  </a:lnTo>
                  <a:lnTo>
                    <a:pt x="15902" y="10293"/>
                  </a:lnTo>
                  <a:lnTo>
                    <a:pt x="15825" y="9021"/>
                  </a:lnTo>
                  <a:lnTo>
                    <a:pt x="15709" y="7826"/>
                  </a:lnTo>
                  <a:lnTo>
                    <a:pt x="15593" y="6688"/>
                  </a:lnTo>
                  <a:lnTo>
                    <a:pt x="15439" y="5628"/>
                  </a:lnTo>
                  <a:lnTo>
                    <a:pt x="15285" y="4645"/>
                  </a:lnTo>
                  <a:lnTo>
                    <a:pt x="15111" y="3720"/>
                  </a:lnTo>
                  <a:lnTo>
                    <a:pt x="14919" y="2872"/>
                  </a:lnTo>
                  <a:lnTo>
                    <a:pt x="14745" y="2101"/>
                  </a:lnTo>
                  <a:lnTo>
                    <a:pt x="14552" y="1407"/>
                  </a:lnTo>
                  <a:lnTo>
                    <a:pt x="14379" y="790"/>
                  </a:lnTo>
                  <a:lnTo>
                    <a:pt x="14321" y="636"/>
                  </a:lnTo>
                  <a:lnTo>
                    <a:pt x="14244" y="501"/>
                  </a:lnTo>
                  <a:lnTo>
                    <a:pt x="14148" y="366"/>
                  </a:lnTo>
                  <a:lnTo>
                    <a:pt x="14032" y="270"/>
                  </a:lnTo>
                  <a:lnTo>
                    <a:pt x="13916" y="174"/>
                  </a:lnTo>
                  <a:lnTo>
                    <a:pt x="13781" y="97"/>
                  </a:lnTo>
                  <a:lnTo>
                    <a:pt x="13647" y="39"/>
                  </a:lnTo>
                  <a:lnTo>
                    <a:pt x="13492"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42" name="Google Shape;42;p3"/>
            <p:cNvSpPr/>
            <p:nvPr/>
          </p:nvSpPr>
          <p:spPr>
            <a:xfrm>
              <a:off x="71573" y="3537736"/>
              <a:ext cx="369047" cy="1605428"/>
            </a:xfrm>
            <a:custGeom>
              <a:avLst/>
              <a:gdLst/>
              <a:ahLst/>
              <a:cxnLst/>
              <a:rect l="l" t="t" r="r" b="b"/>
              <a:pathLst>
                <a:path w="8578" h="37316" extrusionOk="0">
                  <a:moveTo>
                    <a:pt x="8461" y="1"/>
                  </a:moveTo>
                  <a:lnTo>
                    <a:pt x="8423" y="20"/>
                  </a:lnTo>
                  <a:lnTo>
                    <a:pt x="8404" y="39"/>
                  </a:lnTo>
                  <a:lnTo>
                    <a:pt x="8384" y="78"/>
                  </a:lnTo>
                  <a:lnTo>
                    <a:pt x="5994" y="11083"/>
                  </a:lnTo>
                  <a:lnTo>
                    <a:pt x="4664" y="17174"/>
                  </a:lnTo>
                  <a:lnTo>
                    <a:pt x="3334" y="23110"/>
                  </a:lnTo>
                  <a:lnTo>
                    <a:pt x="2139" y="28469"/>
                  </a:lnTo>
                  <a:lnTo>
                    <a:pt x="1118" y="32882"/>
                  </a:lnTo>
                  <a:lnTo>
                    <a:pt x="713" y="34579"/>
                  </a:lnTo>
                  <a:lnTo>
                    <a:pt x="386" y="35908"/>
                  </a:lnTo>
                  <a:lnTo>
                    <a:pt x="154" y="36776"/>
                  </a:lnTo>
                  <a:lnTo>
                    <a:pt x="77" y="37026"/>
                  </a:lnTo>
                  <a:lnTo>
                    <a:pt x="19" y="37142"/>
                  </a:lnTo>
                  <a:lnTo>
                    <a:pt x="0" y="37181"/>
                  </a:lnTo>
                  <a:lnTo>
                    <a:pt x="0" y="37219"/>
                  </a:lnTo>
                  <a:lnTo>
                    <a:pt x="0" y="37258"/>
                  </a:lnTo>
                  <a:lnTo>
                    <a:pt x="19" y="37277"/>
                  </a:lnTo>
                  <a:lnTo>
                    <a:pt x="58" y="37296"/>
                  </a:lnTo>
                  <a:lnTo>
                    <a:pt x="96" y="37316"/>
                  </a:lnTo>
                  <a:lnTo>
                    <a:pt x="135" y="37296"/>
                  </a:lnTo>
                  <a:lnTo>
                    <a:pt x="154" y="37277"/>
                  </a:lnTo>
                  <a:lnTo>
                    <a:pt x="231" y="37142"/>
                  </a:lnTo>
                  <a:lnTo>
                    <a:pt x="328" y="36834"/>
                  </a:lnTo>
                  <a:lnTo>
                    <a:pt x="617" y="35696"/>
                  </a:lnTo>
                  <a:lnTo>
                    <a:pt x="1041" y="34000"/>
                  </a:lnTo>
                  <a:lnTo>
                    <a:pt x="1561" y="31803"/>
                  </a:lnTo>
                  <a:lnTo>
                    <a:pt x="2814" y="26310"/>
                  </a:lnTo>
                  <a:lnTo>
                    <a:pt x="4240" y="19930"/>
                  </a:lnTo>
                  <a:lnTo>
                    <a:pt x="5686" y="13396"/>
                  </a:lnTo>
                  <a:lnTo>
                    <a:pt x="6977" y="7440"/>
                  </a:lnTo>
                  <a:lnTo>
                    <a:pt x="8577" y="116"/>
                  </a:lnTo>
                  <a:lnTo>
                    <a:pt x="8577" y="78"/>
                  </a:lnTo>
                  <a:lnTo>
                    <a:pt x="8558" y="39"/>
                  </a:lnTo>
                  <a:lnTo>
                    <a:pt x="8539" y="20"/>
                  </a:lnTo>
                  <a:lnTo>
                    <a:pt x="8500"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43" name="Google Shape;43;p3"/>
            <p:cNvSpPr/>
            <p:nvPr/>
          </p:nvSpPr>
          <p:spPr>
            <a:xfrm>
              <a:off x="-13011" y="4369446"/>
              <a:ext cx="1008361" cy="1121166"/>
            </a:xfrm>
            <a:custGeom>
              <a:avLst/>
              <a:gdLst/>
              <a:ahLst/>
              <a:cxnLst/>
              <a:rect l="l" t="t" r="r" b="b"/>
              <a:pathLst>
                <a:path w="23438" h="26060" extrusionOk="0">
                  <a:moveTo>
                    <a:pt x="22570" y="1"/>
                  </a:moveTo>
                  <a:lnTo>
                    <a:pt x="22474" y="20"/>
                  </a:lnTo>
                  <a:lnTo>
                    <a:pt x="22377" y="39"/>
                  </a:lnTo>
                  <a:lnTo>
                    <a:pt x="21606" y="290"/>
                  </a:lnTo>
                  <a:lnTo>
                    <a:pt x="20874" y="560"/>
                  </a:lnTo>
                  <a:lnTo>
                    <a:pt x="20142" y="849"/>
                  </a:lnTo>
                  <a:lnTo>
                    <a:pt x="19428" y="1157"/>
                  </a:lnTo>
                  <a:lnTo>
                    <a:pt x="18735" y="1485"/>
                  </a:lnTo>
                  <a:lnTo>
                    <a:pt x="18041" y="1832"/>
                  </a:lnTo>
                  <a:lnTo>
                    <a:pt x="17366" y="2198"/>
                  </a:lnTo>
                  <a:lnTo>
                    <a:pt x="16711" y="2583"/>
                  </a:lnTo>
                  <a:lnTo>
                    <a:pt x="16075" y="2969"/>
                  </a:lnTo>
                  <a:lnTo>
                    <a:pt x="15458" y="3393"/>
                  </a:lnTo>
                  <a:lnTo>
                    <a:pt x="14841" y="3798"/>
                  </a:lnTo>
                  <a:lnTo>
                    <a:pt x="14244" y="4241"/>
                  </a:lnTo>
                  <a:lnTo>
                    <a:pt x="13665" y="4684"/>
                  </a:lnTo>
                  <a:lnTo>
                    <a:pt x="13087" y="5147"/>
                  </a:lnTo>
                  <a:lnTo>
                    <a:pt x="12528" y="5609"/>
                  </a:lnTo>
                  <a:lnTo>
                    <a:pt x="11989" y="6091"/>
                  </a:lnTo>
                  <a:lnTo>
                    <a:pt x="11449" y="6573"/>
                  </a:lnTo>
                  <a:lnTo>
                    <a:pt x="10929" y="7074"/>
                  </a:lnTo>
                  <a:lnTo>
                    <a:pt x="10427" y="7575"/>
                  </a:lnTo>
                  <a:lnTo>
                    <a:pt x="9946" y="8077"/>
                  </a:lnTo>
                  <a:lnTo>
                    <a:pt x="9464" y="8597"/>
                  </a:lnTo>
                  <a:lnTo>
                    <a:pt x="9001" y="9117"/>
                  </a:lnTo>
                  <a:lnTo>
                    <a:pt x="8558" y="9638"/>
                  </a:lnTo>
                  <a:lnTo>
                    <a:pt x="8115" y="10158"/>
                  </a:lnTo>
                  <a:lnTo>
                    <a:pt x="7266" y="11218"/>
                  </a:lnTo>
                  <a:lnTo>
                    <a:pt x="6495" y="12278"/>
                  </a:lnTo>
                  <a:lnTo>
                    <a:pt x="5744" y="13338"/>
                  </a:lnTo>
                  <a:lnTo>
                    <a:pt x="5050" y="14379"/>
                  </a:lnTo>
                  <a:lnTo>
                    <a:pt x="4414" y="15420"/>
                  </a:lnTo>
                  <a:lnTo>
                    <a:pt x="3816" y="16422"/>
                  </a:lnTo>
                  <a:lnTo>
                    <a:pt x="3277" y="17405"/>
                  </a:lnTo>
                  <a:lnTo>
                    <a:pt x="2776" y="18369"/>
                  </a:lnTo>
                  <a:lnTo>
                    <a:pt x="2313" y="19275"/>
                  </a:lnTo>
                  <a:lnTo>
                    <a:pt x="1889" y="20142"/>
                  </a:lnTo>
                  <a:lnTo>
                    <a:pt x="1523" y="20952"/>
                  </a:lnTo>
                  <a:lnTo>
                    <a:pt x="1195" y="21703"/>
                  </a:lnTo>
                  <a:lnTo>
                    <a:pt x="906" y="22397"/>
                  </a:lnTo>
                  <a:lnTo>
                    <a:pt x="655" y="23014"/>
                  </a:lnTo>
                  <a:lnTo>
                    <a:pt x="289" y="23997"/>
                  </a:lnTo>
                  <a:lnTo>
                    <a:pt x="58" y="24633"/>
                  </a:lnTo>
                  <a:lnTo>
                    <a:pt x="0" y="24864"/>
                  </a:lnTo>
                  <a:lnTo>
                    <a:pt x="771" y="26059"/>
                  </a:lnTo>
                  <a:lnTo>
                    <a:pt x="1600" y="25732"/>
                  </a:lnTo>
                  <a:lnTo>
                    <a:pt x="2409" y="25385"/>
                  </a:lnTo>
                  <a:lnTo>
                    <a:pt x="3219" y="25038"/>
                  </a:lnTo>
                  <a:lnTo>
                    <a:pt x="3990" y="24672"/>
                  </a:lnTo>
                  <a:lnTo>
                    <a:pt x="4742" y="24305"/>
                  </a:lnTo>
                  <a:lnTo>
                    <a:pt x="5474" y="23939"/>
                  </a:lnTo>
                  <a:lnTo>
                    <a:pt x="6187" y="23554"/>
                  </a:lnTo>
                  <a:lnTo>
                    <a:pt x="6881" y="23168"/>
                  </a:lnTo>
                  <a:lnTo>
                    <a:pt x="7556" y="22764"/>
                  </a:lnTo>
                  <a:lnTo>
                    <a:pt x="8230" y="22378"/>
                  </a:lnTo>
                  <a:lnTo>
                    <a:pt x="8866" y="21954"/>
                  </a:lnTo>
                  <a:lnTo>
                    <a:pt x="9483" y="21549"/>
                  </a:lnTo>
                  <a:lnTo>
                    <a:pt x="10100" y="21125"/>
                  </a:lnTo>
                  <a:lnTo>
                    <a:pt x="10678" y="20720"/>
                  </a:lnTo>
                  <a:lnTo>
                    <a:pt x="11256" y="20277"/>
                  </a:lnTo>
                  <a:lnTo>
                    <a:pt x="11796" y="19853"/>
                  </a:lnTo>
                  <a:lnTo>
                    <a:pt x="12336" y="19429"/>
                  </a:lnTo>
                  <a:lnTo>
                    <a:pt x="12856" y="18986"/>
                  </a:lnTo>
                  <a:lnTo>
                    <a:pt x="13357" y="18542"/>
                  </a:lnTo>
                  <a:lnTo>
                    <a:pt x="13858" y="18099"/>
                  </a:lnTo>
                  <a:lnTo>
                    <a:pt x="14321" y="17656"/>
                  </a:lnTo>
                  <a:lnTo>
                    <a:pt x="14783" y="17213"/>
                  </a:lnTo>
                  <a:lnTo>
                    <a:pt x="15227" y="16750"/>
                  </a:lnTo>
                  <a:lnTo>
                    <a:pt x="15651" y="16307"/>
                  </a:lnTo>
                  <a:lnTo>
                    <a:pt x="16460" y="15401"/>
                  </a:lnTo>
                  <a:lnTo>
                    <a:pt x="17212" y="14495"/>
                  </a:lnTo>
                  <a:lnTo>
                    <a:pt x="17906" y="13608"/>
                  </a:lnTo>
                  <a:lnTo>
                    <a:pt x="18561" y="12702"/>
                  </a:lnTo>
                  <a:lnTo>
                    <a:pt x="19159" y="11816"/>
                  </a:lnTo>
                  <a:lnTo>
                    <a:pt x="19698" y="10929"/>
                  </a:lnTo>
                  <a:lnTo>
                    <a:pt x="20199" y="10062"/>
                  </a:lnTo>
                  <a:lnTo>
                    <a:pt x="20662" y="9214"/>
                  </a:lnTo>
                  <a:lnTo>
                    <a:pt x="21067" y="8385"/>
                  </a:lnTo>
                  <a:lnTo>
                    <a:pt x="21452" y="7575"/>
                  </a:lnTo>
                  <a:lnTo>
                    <a:pt x="21780" y="6785"/>
                  </a:lnTo>
                  <a:lnTo>
                    <a:pt x="22088" y="6014"/>
                  </a:lnTo>
                  <a:lnTo>
                    <a:pt x="22358" y="5282"/>
                  </a:lnTo>
                  <a:lnTo>
                    <a:pt x="22589" y="4588"/>
                  </a:lnTo>
                  <a:lnTo>
                    <a:pt x="22782" y="3913"/>
                  </a:lnTo>
                  <a:lnTo>
                    <a:pt x="22956" y="3297"/>
                  </a:lnTo>
                  <a:lnTo>
                    <a:pt x="23110" y="2718"/>
                  </a:lnTo>
                  <a:lnTo>
                    <a:pt x="23226" y="2159"/>
                  </a:lnTo>
                  <a:lnTo>
                    <a:pt x="23418" y="1215"/>
                  </a:lnTo>
                  <a:lnTo>
                    <a:pt x="23438" y="1099"/>
                  </a:lnTo>
                  <a:lnTo>
                    <a:pt x="23438" y="964"/>
                  </a:lnTo>
                  <a:lnTo>
                    <a:pt x="23418" y="849"/>
                  </a:lnTo>
                  <a:lnTo>
                    <a:pt x="23380" y="733"/>
                  </a:lnTo>
                  <a:lnTo>
                    <a:pt x="23341" y="617"/>
                  </a:lnTo>
                  <a:lnTo>
                    <a:pt x="23283" y="502"/>
                  </a:lnTo>
                  <a:lnTo>
                    <a:pt x="23226" y="405"/>
                  </a:lnTo>
                  <a:lnTo>
                    <a:pt x="23148" y="309"/>
                  </a:lnTo>
                  <a:lnTo>
                    <a:pt x="23052" y="232"/>
                  </a:lnTo>
                  <a:lnTo>
                    <a:pt x="22975" y="155"/>
                  </a:lnTo>
                  <a:lnTo>
                    <a:pt x="22879" y="97"/>
                  </a:lnTo>
                  <a:lnTo>
                    <a:pt x="22782" y="58"/>
                  </a:lnTo>
                  <a:lnTo>
                    <a:pt x="22686" y="20"/>
                  </a:lnTo>
                  <a:lnTo>
                    <a:pt x="22570"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44" name="Google Shape;44;p3"/>
            <p:cNvSpPr/>
            <p:nvPr/>
          </p:nvSpPr>
          <p:spPr>
            <a:xfrm>
              <a:off x="158609" y="4560165"/>
              <a:ext cx="695760" cy="736416"/>
            </a:xfrm>
            <a:custGeom>
              <a:avLst/>
              <a:gdLst/>
              <a:ahLst/>
              <a:cxnLst/>
              <a:rect l="l" t="t" r="r" b="b"/>
              <a:pathLst>
                <a:path w="16172" h="17117" extrusionOk="0">
                  <a:moveTo>
                    <a:pt x="16076" y="1"/>
                  </a:moveTo>
                  <a:lnTo>
                    <a:pt x="16056" y="20"/>
                  </a:lnTo>
                  <a:lnTo>
                    <a:pt x="16018" y="39"/>
                  </a:lnTo>
                  <a:lnTo>
                    <a:pt x="13878" y="2391"/>
                  </a:lnTo>
                  <a:lnTo>
                    <a:pt x="11469" y="5070"/>
                  </a:lnTo>
                  <a:lnTo>
                    <a:pt x="8925" y="7845"/>
                  </a:lnTo>
                  <a:lnTo>
                    <a:pt x="6419" y="10544"/>
                  </a:lnTo>
                  <a:lnTo>
                    <a:pt x="4126" y="12992"/>
                  </a:lnTo>
                  <a:lnTo>
                    <a:pt x="3104" y="14071"/>
                  </a:lnTo>
                  <a:lnTo>
                    <a:pt x="2179" y="14996"/>
                  </a:lnTo>
                  <a:lnTo>
                    <a:pt x="1408" y="15786"/>
                  </a:lnTo>
                  <a:lnTo>
                    <a:pt x="772" y="16365"/>
                  </a:lnTo>
                  <a:lnTo>
                    <a:pt x="328" y="16769"/>
                  </a:lnTo>
                  <a:lnTo>
                    <a:pt x="174" y="16885"/>
                  </a:lnTo>
                  <a:lnTo>
                    <a:pt x="59" y="16943"/>
                  </a:lnTo>
                  <a:lnTo>
                    <a:pt x="39" y="16943"/>
                  </a:lnTo>
                  <a:lnTo>
                    <a:pt x="1" y="16981"/>
                  </a:lnTo>
                  <a:lnTo>
                    <a:pt x="1" y="17020"/>
                  </a:lnTo>
                  <a:lnTo>
                    <a:pt x="1" y="17058"/>
                  </a:lnTo>
                  <a:lnTo>
                    <a:pt x="39" y="17097"/>
                  </a:lnTo>
                  <a:lnTo>
                    <a:pt x="97" y="17116"/>
                  </a:lnTo>
                  <a:lnTo>
                    <a:pt x="116" y="17116"/>
                  </a:lnTo>
                  <a:lnTo>
                    <a:pt x="251" y="17039"/>
                  </a:lnTo>
                  <a:lnTo>
                    <a:pt x="463" y="16885"/>
                  </a:lnTo>
                  <a:lnTo>
                    <a:pt x="753" y="16634"/>
                  </a:lnTo>
                  <a:lnTo>
                    <a:pt x="1099" y="16326"/>
                  </a:lnTo>
                  <a:lnTo>
                    <a:pt x="1948" y="15497"/>
                  </a:lnTo>
                  <a:lnTo>
                    <a:pt x="3008" y="14418"/>
                  </a:lnTo>
                  <a:lnTo>
                    <a:pt x="4203" y="13184"/>
                  </a:lnTo>
                  <a:lnTo>
                    <a:pt x="5513" y="11797"/>
                  </a:lnTo>
                  <a:lnTo>
                    <a:pt x="8327" y="8770"/>
                  </a:lnTo>
                  <a:lnTo>
                    <a:pt x="11103" y="5744"/>
                  </a:lnTo>
                  <a:lnTo>
                    <a:pt x="13551" y="3046"/>
                  </a:lnTo>
                  <a:lnTo>
                    <a:pt x="16153" y="155"/>
                  </a:lnTo>
                  <a:lnTo>
                    <a:pt x="16172" y="116"/>
                  </a:lnTo>
                  <a:lnTo>
                    <a:pt x="16172" y="97"/>
                  </a:lnTo>
                  <a:lnTo>
                    <a:pt x="16172" y="59"/>
                  </a:lnTo>
                  <a:lnTo>
                    <a:pt x="16153" y="20"/>
                  </a:lnTo>
                  <a:lnTo>
                    <a:pt x="16114"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grpSp>
      <p:grpSp>
        <p:nvGrpSpPr>
          <p:cNvPr id="45" name="Google Shape;45;p3"/>
          <p:cNvGrpSpPr/>
          <p:nvPr/>
        </p:nvGrpSpPr>
        <p:grpSpPr>
          <a:xfrm flipH="1">
            <a:off x="10864533" y="3329196"/>
            <a:ext cx="1518067" cy="4149491"/>
            <a:chOff x="-143200" y="2391747"/>
            <a:chExt cx="1138550" cy="3112118"/>
          </a:xfrm>
        </p:grpSpPr>
        <p:sp>
          <p:nvSpPr>
            <p:cNvPr id="46" name="Google Shape;46;p3"/>
            <p:cNvSpPr/>
            <p:nvPr/>
          </p:nvSpPr>
          <p:spPr>
            <a:xfrm>
              <a:off x="251497" y="4035291"/>
              <a:ext cx="588806" cy="990120"/>
            </a:xfrm>
            <a:custGeom>
              <a:avLst/>
              <a:gdLst/>
              <a:ahLst/>
              <a:cxnLst/>
              <a:rect l="l" t="t" r="r" b="b"/>
              <a:pathLst>
                <a:path w="13686" h="23014" extrusionOk="0">
                  <a:moveTo>
                    <a:pt x="13280" y="0"/>
                  </a:moveTo>
                  <a:lnTo>
                    <a:pt x="13165" y="19"/>
                  </a:lnTo>
                  <a:lnTo>
                    <a:pt x="13049" y="77"/>
                  </a:lnTo>
                  <a:lnTo>
                    <a:pt x="12606" y="405"/>
                  </a:lnTo>
                  <a:lnTo>
                    <a:pt x="12163" y="732"/>
                  </a:lnTo>
                  <a:lnTo>
                    <a:pt x="11739" y="1060"/>
                  </a:lnTo>
                  <a:lnTo>
                    <a:pt x="11315" y="1407"/>
                  </a:lnTo>
                  <a:lnTo>
                    <a:pt x="10910" y="1773"/>
                  </a:lnTo>
                  <a:lnTo>
                    <a:pt x="10505" y="2140"/>
                  </a:lnTo>
                  <a:lnTo>
                    <a:pt x="9734" y="2891"/>
                  </a:lnTo>
                  <a:lnTo>
                    <a:pt x="8982" y="3681"/>
                  </a:lnTo>
                  <a:lnTo>
                    <a:pt x="8269" y="4491"/>
                  </a:lnTo>
                  <a:lnTo>
                    <a:pt x="7595" y="5320"/>
                  </a:lnTo>
                  <a:lnTo>
                    <a:pt x="6939" y="6149"/>
                  </a:lnTo>
                  <a:lnTo>
                    <a:pt x="6342" y="7016"/>
                  </a:lnTo>
                  <a:lnTo>
                    <a:pt x="5764" y="7883"/>
                  </a:lnTo>
                  <a:lnTo>
                    <a:pt x="5205" y="8751"/>
                  </a:lnTo>
                  <a:lnTo>
                    <a:pt x="4684" y="9618"/>
                  </a:lnTo>
                  <a:lnTo>
                    <a:pt x="4202" y="10485"/>
                  </a:lnTo>
                  <a:lnTo>
                    <a:pt x="3740" y="11333"/>
                  </a:lnTo>
                  <a:lnTo>
                    <a:pt x="3316" y="12181"/>
                  </a:lnTo>
                  <a:lnTo>
                    <a:pt x="2911" y="13010"/>
                  </a:lnTo>
                  <a:lnTo>
                    <a:pt x="2545" y="13820"/>
                  </a:lnTo>
                  <a:lnTo>
                    <a:pt x="2198" y="14610"/>
                  </a:lnTo>
                  <a:lnTo>
                    <a:pt x="1870" y="15362"/>
                  </a:lnTo>
                  <a:lnTo>
                    <a:pt x="1581" y="16094"/>
                  </a:lnTo>
                  <a:lnTo>
                    <a:pt x="1080" y="17443"/>
                  </a:lnTo>
                  <a:lnTo>
                    <a:pt x="675" y="18619"/>
                  </a:lnTo>
                  <a:lnTo>
                    <a:pt x="367" y="19583"/>
                  </a:lnTo>
                  <a:lnTo>
                    <a:pt x="155" y="20315"/>
                  </a:lnTo>
                  <a:lnTo>
                    <a:pt x="1" y="20932"/>
                  </a:lnTo>
                  <a:lnTo>
                    <a:pt x="2757" y="23014"/>
                  </a:lnTo>
                  <a:lnTo>
                    <a:pt x="3547" y="22031"/>
                  </a:lnTo>
                  <a:lnTo>
                    <a:pt x="4318" y="21067"/>
                  </a:lnTo>
                  <a:lnTo>
                    <a:pt x="5031" y="20084"/>
                  </a:lnTo>
                  <a:lnTo>
                    <a:pt x="5725" y="19139"/>
                  </a:lnTo>
                  <a:lnTo>
                    <a:pt x="6380" y="18195"/>
                  </a:lnTo>
                  <a:lnTo>
                    <a:pt x="6978" y="17270"/>
                  </a:lnTo>
                  <a:lnTo>
                    <a:pt x="7556" y="16345"/>
                  </a:lnTo>
                  <a:lnTo>
                    <a:pt x="8115" y="15439"/>
                  </a:lnTo>
                  <a:lnTo>
                    <a:pt x="8616" y="14552"/>
                  </a:lnTo>
                  <a:lnTo>
                    <a:pt x="9098" y="13685"/>
                  </a:lnTo>
                  <a:lnTo>
                    <a:pt x="9541" y="12837"/>
                  </a:lnTo>
                  <a:lnTo>
                    <a:pt x="9965" y="11989"/>
                  </a:lnTo>
                  <a:lnTo>
                    <a:pt x="10370" y="11179"/>
                  </a:lnTo>
                  <a:lnTo>
                    <a:pt x="10717" y="10370"/>
                  </a:lnTo>
                  <a:lnTo>
                    <a:pt x="11064" y="9599"/>
                  </a:lnTo>
                  <a:lnTo>
                    <a:pt x="11372" y="8847"/>
                  </a:lnTo>
                  <a:lnTo>
                    <a:pt x="11661" y="8115"/>
                  </a:lnTo>
                  <a:lnTo>
                    <a:pt x="11931" y="7401"/>
                  </a:lnTo>
                  <a:lnTo>
                    <a:pt x="12163" y="6708"/>
                  </a:lnTo>
                  <a:lnTo>
                    <a:pt x="12375" y="6052"/>
                  </a:lnTo>
                  <a:lnTo>
                    <a:pt x="12760" y="4819"/>
                  </a:lnTo>
                  <a:lnTo>
                    <a:pt x="13068" y="3701"/>
                  </a:lnTo>
                  <a:lnTo>
                    <a:pt x="13300" y="2679"/>
                  </a:lnTo>
                  <a:lnTo>
                    <a:pt x="13473" y="1812"/>
                  </a:lnTo>
                  <a:lnTo>
                    <a:pt x="13608" y="1060"/>
                  </a:lnTo>
                  <a:lnTo>
                    <a:pt x="13685" y="463"/>
                  </a:lnTo>
                  <a:lnTo>
                    <a:pt x="13685" y="347"/>
                  </a:lnTo>
                  <a:lnTo>
                    <a:pt x="13647" y="231"/>
                  </a:lnTo>
                  <a:lnTo>
                    <a:pt x="13589" y="135"/>
                  </a:lnTo>
                  <a:lnTo>
                    <a:pt x="13493" y="77"/>
                  </a:lnTo>
                  <a:lnTo>
                    <a:pt x="13396" y="19"/>
                  </a:lnTo>
                  <a:lnTo>
                    <a:pt x="13280" y="0"/>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47" name="Google Shape;47;p3"/>
            <p:cNvSpPr/>
            <p:nvPr/>
          </p:nvSpPr>
          <p:spPr>
            <a:xfrm>
              <a:off x="365939" y="4192839"/>
              <a:ext cx="381481" cy="609500"/>
            </a:xfrm>
            <a:custGeom>
              <a:avLst/>
              <a:gdLst/>
              <a:ahLst/>
              <a:cxnLst/>
              <a:rect l="l" t="t" r="r" b="b"/>
              <a:pathLst>
                <a:path w="8867" h="14167" extrusionOk="0">
                  <a:moveTo>
                    <a:pt x="8770" y="0"/>
                  </a:moveTo>
                  <a:lnTo>
                    <a:pt x="8732" y="19"/>
                  </a:lnTo>
                  <a:lnTo>
                    <a:pt x="8712" y="39"/>
                  </a:lnTo>
                  <a:lnTo>
                    <a:pt x="4433" y="6900"/>
                  </a:lnTo>
                  <a:lnTo>
                    <a:pt x="1485" y="11661"/>
                  </a:lnTo>
                  <a:lnTo>
                    <a:pt x="0" y="14013"/>
                  </a:lnTo>
                  <a:lnTo>
                    <a:pt x="0" y="14051"/>
                  </a:lnTo>
                  <a:lnTo>
                    <a:pt x="0" y="14090"/>
                  </a:lnTo>
                  <a:lnTo>
                    <a:pt x="0" y="14128"/>
                  </a:lnTo>
                  <a:lnTo>
                    <a:pt x="39" y="14148"/>
                  </a:lnTo>
                  <a:lnTo>
                    <a:pt x="77" y="14167"/>
                  </a:lnTo>
                  <a:lnTo>
                    <a:pt x="135" y="14148"/>
                  </a:lnTo>
                  <a:lnTo>
                    <a:pt x="155" y="14128"/>
                  </a:lnTo>
                  <a:lnTo>
                    <a:pt x="1600" y="11815"/>
                  </a:lnTo>
                  <a:lnTo>
                    <a:pt x="4491" y="7170"/>
                  </a:lnTo>
                  <a:lnTo>
                    <a:pt x="8867" y="135"/>
                  </a:lnTo>
                  <a:lnTo>
                    <a:pt x="8867" y="97"/>
                  </a:lnTo>
                  <a:lnTo>
                    <a:pt x="8867" y="77"/>
                  </a:lnTo>
                  <a:lnTo>
                    <a:pt x="8867" y="39"/>
                  </a:lnTo>
                  <a:lnTo>
                    <a:pt x="8828" y="19"/>
                  </a:lnTo>
                  <a:lnTo>
                    <a:pt x="8789"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48" name="Google Shape;48;p3"/>
            <p:cNvSpPr/>
            <p:nvPr/>
          </p:nvSpPr>
          <p:spPr>
            <a:xfrm>
              <a:off x="-143200" y="2391747"/>
              <a:ext cx="332521" cy="1966128"/>
            </a:xfrm>
            <a:custGeom>
              <a:avLst/>
              <a:gdLst/>
              <a:ahLst/>
              <a:cxnLst/>
              <a:rect l="l" t="t" r="r" b="b"/>
              <a:pathLst>
                <a:path w="7729" h="45700" extrusionOk="0">
                  <a:moveTo>
                    <a:pt x="6129" y="0"/>
                  </a:moveTo>
                  <a:lnTo>
                    <a:pt x="5994" y="39"/>
                  </a:lnTo>
                  <a:lnTo>
                    <a:pt x="5917" y="58"/>
                  </a:lnTo>
                  <a:lnTo>
                    <a:pt x="5859" y="116"/>
                  </a:lnTo>
                  <a:lnTo>
                    <a:pt x="5802" y="174"/>
                  </a:lnTo>
                  <a:lnTo>
                    <a:pt x="5744" y="251"/>
                  </a:lnTo>
                  <a:lnTo>
                    <a:pt x="5358" y="906"/>
                  </a:lnTo>
                  <a:lnTo>
                    <a:pt x="4992" y="1581"/>
                  </a:lnTo>
                  <a:lnTo>
                    <a:pt x="4626" y="2275"/>
                  </a:lnTo>
                  <a:lnTo>
                    <a:pt x="4298" y="3007"/>
                  </a:lnTo>
                  <a:lnTo>
                    <a:pt x="3970" y="3740"/>
                  </a:lnTo>
                  <a:lnTo>
                    <a:pt x="3662" y="4511"/>
                  </a:lnTo>
                  <a:lnTo>
                    <a:pt x="3373" y="5282"/>
                  </a:lnTo>
                  <a:lnTo>
                    <a:pt x="3084" y="6072"/>
                  </a:lnTo>
                  <a:lnTo>
                    <a:pt x="2833" y="6881"/>
                  </a:lnTo>
                  <a:lnTo>
                    <a:pt x="2583" y="7710"/>
                  </a:lnTo>
                  <a:lnTo>
                    <a:pt x="2351" y="8558"/>
                  </a:lnTo>
                  <a:lnTo>
                    <a:pt x="2120" y="9406"/>
                  </a:lnTo>
                  <a:lnTo>
                    <a:pt x="1927" y="10274"/>
                  </a:lnTo>
                  <a:lnTo>
                    <a:pt x="1715" y="11141"/>
                  </a:lnTo>
                  <a:lnTo>
                    <a:pt x="1542" y="12028"/>
                  </a:lnTo>
                  <a:lnTo>
                    <a:pt x="1368" y="12914"/>
                  </a:lnTo>
                  <a:lnTo>
                    <a:pt x="1214" y="13820"/>
                  </a:lnTo>
                  <a:lnTo>
                    <a:pt x="1060" y="14726"/>
                  </a:lnTo>
                  <a:lnTo>
                    <a:pt x="810" y="16557"/>
                  </a:lnTo>
                  <a:lnTo>
                    <a:pt x="598" y="18388"/>
                  </a:lnTo>
                  <a:lnTo>
                    <a:pt x="405" y="20219"/>
                  </a:lnTo>
                  <a:lnTo>
                    <a:pt x="270" y="22050"/>
                  </a:lnTo>
                  <a:lnTo>
                    <a:pt x="154" y="23881"/>
                  </a:lnTo>
                  <a:lnTo>
                    <a:pt x="77" y="25674"/>
                  </a:lnTo>
                  <a:lnTo>
                    <a:pt x="39" y="27447"/>
                  </a:lnTo>
                  <a:lnTo>
                    <a:pt x="0" y="29162"/>
                  </a:lnTo>
                  <a:lnTo>
                    <a:pt x="0" y="30839"/>
                  </a:lnTo>
                  <a:lnTo>
                    <a:pt x="19" y="32458"/>
                  </a:lnTo>
                  <a:lnTo>
                    <a:pt x="58" y="34000"/>
                  </a:lnTo>
                  <a:lnTo>
                    <a:pt x="96" y="35484"/>
                  </a:lnTo>
                  <a:lnTo>
                    <a:pt x="154" y="36872"/>
                  </a:lnTo>
                  <a:lnTo>
                    <a:pt x="289" y="39378"/>
                  </a:lnTo>
                  <a:lnTo>
                    <a:pt x="443" y="41459"/>
                  </a:lnTo>
                  <a:lnTo>
                    <a:pt x="559" y="43021"/>
                  </a:lnTo>
                  <a:lnTo>
                    <a:pt x="694" y="44351"/>
                  </a:lnTo>
                  <a:lnTo>
                    <a:pt x="3026" y="45700"/>
                  </a:lnTo>
                  <a:lnTo>
                    <a:pt x="3508" y="43984"/>
                  </a:lnTo>
                  <a:lnTo>
                    <a:pt x="3951" y="42250"/>
                  </a:lnTo>
                  <a:lnTo>
                    <a:pt x="4375" y="40496"/>
                  </a:lnTo>
                  <a:lnTo>
                    <a:pt x="4761" y="38703"/>
                  </a:lnTo>
                  <a:lnTo>
                    <a:pt x="5127" y="36911"/>
                  </a:lnTo>
                  <a:lnTo>
                    <a:pt x="5474" y="35099"/>
                  </a:lnTo>
                  <a:lnTo>
                    <a:pt x="5782" y="33287"/>
                  </a:lnTo>
                  <a:lnTo>
                    <a:pt x="6071" y="31475"/>
                  </a:lnTo>
                  <a:lnTo>
                    <a:pt x="6341" y="29683"/>
                  </a:lnTo>
                  <a:lnTo>
                    <a:pt x="6573" y="27871"/>
                  </a:lnTo>
                  <a:lnTo>
                    <a:pt x="6785" y="26098"/>
                  </a:lnTo>
                  <a:lnTo>
                    <a:pt x="6977" y="24325"/>
                  </a:lnTo>
                  <a:lnTo>
                    <a:pt x="7151" y="22590"/>
                  </a:lnTo>
                  <a:lnTo>
                    <a:pt x="7286" y="20874"/>
                  </a:lnTo>
                  <a:lnTo>
                    <a:pt x="7421" y="19198"/>
                  </a:lnTo>
                  <a:lnTo>
                    <a:pt x="7517" y="17559"/>
                  </a:lnTo>
                  <a:lnTo>
                    <a:pt x="7594" y="15960"/>
                  </a:lnTo>
                  <a:lnTo>
                    <a:pt x="7652" y="14418"/>
                  </a:lnTo>
                  <a:lnTo>
                    <a:pt x="7690" y="12914"/>
                  </a:lnTo>
                  <a:lnTo>
                    <a:pt x="7729" y="11488"/>
                  </a:lnTo>
                  <a:lnTo>
                    <a:pt x="7729" y="10100"/>
                  </a:lnTo>
                  <a:lnTo>
                    <a:pt x="7710" y="8790"/>
                  </a:lnTo>
                  <a:lnTo>
                    <a:pt x="7690" y="7556"/>
                  </a:lnTo>
                  <a:lnTo>
                    <a:pt x="7652" y="6380"/>
                  </a:lnTo>
                  <a:lnTo>
                    <a:pt x="7575" y="5301"/>
                  </a:lnTo>
                  <a:lnTo>
                    <a:pt x="7498" y="4299"/>
                  </a:lnTo>
                  <a:lnTo>
                    <a:pt x="7421" y="3393"/>
                  </a:lnTo>
                  <a:lnTo>
                    <a:pt x="7305" y="2583"/>
                  </a:lnTo>
                  <a:lnTo>
                    <a:pt x="7189" y="1870"/>
                  </a:lnTo>
                  <a:lnTo>
                    <a:pt x="7074" y="1273"/>
                  </a:lnTo>
                  <a:lnTo>
                    <a:pt x="6919" y="771"/>
                  </a:lnTo>
                  <a:lnTo>
                    <a:pt x="6842" y="559"/>
                  </a:lnTo>
                  <a:lnTo>
                    <a:pt x="6765" y="386"/>
                  </a:lnTo>
                  <a:lnTo>
                    <a:pt x="6669" y="232"/>
                  </a:lnTo>
                  <a:lnTo>
                    <a:pt x="6553" y="116"/>
                  </a:lnTo>
                  <a:lnTo>
                    <a:pt x="6418" y="39"/>
                  </a:lnTo>
                  <a:lnTo>
                    <a:pt x="6283" y="0"/>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49" name="Google Shape;49;p3"/>
            <p:cNvSpPr/>
            <p:nvPr/>
          </p:nvSpPr>
          <p:spPr>
            <a:xfrm>
              <a:off x="-55303" y="2589909"/>
              <a:ext cx="155096" cy="1490170"/>
            </a:xfrm>
            <a:custGeom>
              <a:avLst/>
              <a:gdLst/>
              <a:ahLst/>
              <a:cxnLst/>
              <a:rect l="l" t="t" r="r" b="b"/>
              <a:pathLst>
                <a:path w="3605" h="34637" extrusionOk="0">
                  <a:moveTo>
                    <a:pt x="3489" y="1"/>
                  </a:moveTo>
                  <a:lnTo>
                    <a:pt x="3450" y="20"/>
                  </a:lnTo>
                  <a:lnTo>
                    <a:pt x="3431" y="59"/>
                  </a:lnTo>
                  <a:lnTo>
                    <a:pt x="3412" y="78"/>
                  </a:lnTo>
                  <a:lnTo>
                    <a:pt x="2833" y="5803"/>
                  </a:lnTo>
                  <a:lnTo>
                    <a:pt x="1658" y="17174"/>
                  </a:lnTo>
                  <a:lnTo>
                    <a:pt x="1041" y="23246"/>
                  </a:lnTo>
                  <a:lnTo>
                    <a:pt x="520" y="28643"/>
                  </a:lnTo>
                  <a:lnTo>
                    <a:pt x="135" y="32632"/>
                  </a:lnTo>
                  <a:lnTo>
                    <a:pt x="39" y="33904"/>
                  </a:lnTo>
                  <a:lnTo>
                    <a:pt x="0" y="34541"/>
                  </a:lnTo>
                  <a:lnTo>
                    <a:pt x="0" y="34579"/>
                  </a:lnTo>
                  <a:lnTo>
                    <a:pt x="19" y="34618"/>
                  </a:lnTo>
                  <a:lnTo>
                    <a:pt x="58" y="34637"/>
                  </a:lnTo>
                  <a:lnTo>
                    <a:pt x="135" y="34637"/>
                  </a:lnTo>
                  <a:lnTo>
                    <a:pt x="154" y="34618"/>
                  </a:lnTo>
                  <a:lnTo>
                    <a:pt x="174" y="34579"/>
                  </a:lnTo>
                  <a:lnTo>
                    <a:pt x="193" y="34541"/>
                  </a:lnTo>
                  <a:lnTo>
                    <a:pt x="231" y="33885"/>
                  </a:lnTo>
                  <a:lnTo>
                    <a:pt x="328" y="32594"/>
                  </a:lnTo>
                  <a:lnTo>
                    <a:pt x="713" y="28508"/>
                  </a:lnTo>
                  <a:lnTo>
                    <a:pt x="1253" y="22995"/>
                  </a:lnTo>
                  <a:lnTo>
                    <a:pt x="1889" y="16808"/>
                  </a:lnTo>
                  <a:lnTo>
                    <a:pt x="3045" y="5379"/>
                  </a:lnTo>
                  <a:lnTo>
                    <a:pt x="3604" y="97"/>
                  </a:lnTo>
                  <a:lnTo>
                    <a:pt x="3604" y="59"/>
                  </a:lnTo>
                  <a:lnTo>
                    <a:pt x="3585" y="40"/>
                  </a:lnTo>
                  <a:lnTo>
                    <a:pt x="3547" y="20"/>
                  </a:lnTo>
                  <a:lnTo>
                    <a:pt x="3527"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50" name="Google Shape;50;p3"/>
            <p:cNvSpPr/>
            <p:nvPr/>
          </p:nvSpPr>
          <p:spPr>
            <a:xfrm>
              <a:off x="-78536" y="3228448"/>
              <a:ext cx="686639" cy="2275417"/>
            </a:xfrm>
            <a:custGeom>
              <a:avLst/>
              <a:gdLst/>
              <a:ahLst/>
              <a:cxnLst/>
              <a:rect l="l" t="t" r="r" b="b"/>
              <a:pathLst>
                <a:path w="15960" h="52889" extrusionOk="0">
                  <a:moveTo>
                    <a:pt x="13203" y="0"/>
                  </a:moveTo>
                  <a:lnTo>
                    <a:pt x="13049" y="19"/>
                  </a:lnTo>
                  <a:lnTo>
                    <a:pt x="12895" y="58"/>
                  </a:lnTo>
                  <a:lnTo>
                    <a:pt x="12760" y="135"/>
                  </a:lnTo>
                  <a:lnTo>
                    <a:pt x="12625" y="212"/>
                  </a:lnTo>
                  <a:lnTo>
                    <a:pt x="12509" y="328"/>
                  </a:lnTo>
                  <a:lnTo>
                    <a:pt x="12394" y="444"/>
                  </a:lnTo>
                  <a:lnTo>
                    <a:pt x="11623" y="1504"/>
                  </a:lnTo>
                  <a:lnTo>
                    <a:pt x="10910" y="2564"/>
                  </a:lnTo>
                  <a:lnTo>
                    <a:pt x="10216" y="3643"/>
                  </a:lnTo>
                  <a:lnTo>
                    <a:pt x="9541" y="4722"/>
                  </a:lnTo>
                  <a:lnTo>
                    <a:pt x="8905" y="5821"/>
                  </a:lnTo>
                  <a:lnTo>
                    <a:pt x="8288" y="6920"/>
                  </a:lnTo>
                  <a:lnTo>
                    <a:pt x="7710" y="8018"/>
                  </a:lnTo>
                  <a:lnTo>
                    <a:pt x="7151" y="9117"/>
                  </a:lnTo>
                  <a:lnTo>
                    <a:pt x="6611" y="10216"/>
                  </a:lnTo>
                  <a:lnTo>
                    <a:pt x="6110" y="11333"/>
                  </a:lnTo>
                  <a:lnTo>
                    <a:pt x="5628" y="12451"/>
                  </a:lnTo>
                  <a:lnTo>
                    <a:pt x="5166" y="13550"/>
                  </a:lnTo>
                  <a:lnTo>
                    <a:pt x="4742" y="14668"/>
                  </a:lnTo>
                  <a:lnTo>
                    <a:pt x="4337" y="15786"/>
                  </a:lnTo>
                  <a:lnTo>
                    <a:pt x="3952" y="16884"/>
                  </a:lnTo>
                  <a:lnTo>
                    <a:pt x="3585" y="18002"/>
                  </a:lnTo>
                  <a:lnTo>
                    <a:pt x="3238" y="19101"/>
                  </a:lnTo>
                  <a:lnTo>
                    <a:pt x="2930" y="20219"/>
                  </a:lnTo>
                  <a:lnTo>
                    <a:pt x="2622" y="21298"/>
                  </a:lnTo>
                  <a:lnTo>
                    <a:pt x="2352" y="22397"/>
                  </a:lnTo>
                  <a:lnTo>
                    <a:pt x="2082" y="23476"/>
                  </a:lnTo>
                  <a:lnTo>
                    <a:pt x="1851" y="24556"/>
                  </a:lnTo>
                  <a:lnTo>
                    <a:pt x="1619" y="25635"/>
                  </a:lnTo>
                  <a:lnTo>
                    <a:pt x="1427" y="26695"/>
                  </a:lnTo>
                  <a:lnTo>
                    <a:pt x="1234" y="27736"/>
                  </a:lnTo>
                  <a:lnTo>
                    <a:pt x="1060" y="28777"/>
                  </a:lnTo>
                  <a:lnTo>
                    <a:pt x="906" y="29818"/>
                  </a:lnTo>
                  <a:lnTo>
                    <a:pt x="752" y="30820"/>
                  </a:lnTo>
                  <a:lnTo>
                    <a:pt x="636" y="31822"/>
                  </a:lnTo>
                  <a:lnTo>
                    <a:pt x="521" y="32824"/>
                  </a:lnTo>
                  <a:lnTo>
                    <a:pt x="328" y="34752"/>
                  </a:lnTo>
                  <a:lnTo>
                    <a:pt x="193" y="36621"/>
                  </a:lnTo>
                  <a:lnTo>
                    <a:pt x="97" y="38414"/>
                  </a:lnTo>
                  <a:lnTo>
                    <a:pt x="39" y="40129"/>
                  </a:lnTo>
                  <a:lnTo>
                    <a:pt x="0" y="41768"/>
                  </a:lnTo>
                  <a:lnTo>
                    <a:pt x="20" y="43290"/>
                  </a:lnTo>
                  <a:lnTo>
                    <a:pt x="39" y="44736"/>
                  </a:lnTo>
                  <a:lnTo>
                    <a:pt x="97" y="46066"/>
                  </a:lnTo>
                  <a:lnTo>
                    <a:pt x="155" y="47299"/>
                  </a:lnTo>
                  <a:lnTo>
                    <a:pt x="232" y="48398"/>
                  </a:lnTo>
                  <a:lnTo>
                    <a:pt x="309" y="49381"/>
                  </a:lnTo>
                  <a:lnTo>
                    <a:pt x="482" y="50923"/>
                  </a:lnTo>
                  <a:lnTo>
                    <a:pt x="598" y="51887"/>
                  </a:lnTo>
                  <a:lnTo>
                    <a:pt x="656" y="52233"/>
                  </a:lnTo>
                  <a:lnTo>
                    <a:pt x="2313" y="52889"/>
                  </a:lnTo>
                  <a:lnTo>
                    <a:pt x="3123" y="51655"/>
                  </a:lnTo>
                  <a:lnTo>
                    <a:pt x="3894" y="50441"/>
                  </a:lnTo>
                  <a:lnTo>
                    <a:pt x="4626" y="49227"/>
                  </a:lnTo>
                  <a:lnTo>
                    <a:pt x="5339" y="48032"/>
                  </a:lnTo>
                  <a:lnTo>
                    <a:pt x="6033" y="46837"/>
                  </a:lnTo>
                  <a:lnTo>
                    <a:pt x="6689" y="45661"/>
                  </a:lnTo>
                  <a:lnTo>
                    <a:pt x="7305" y="44485"/>
                  </a:lnTo>
                  <a:lnTo>
                    <a:pt x="7922" y="43329"/>
                  </a:lnTo>
                  <a:lnTo>
                    <a:pt x="8481" y="42192"/>
                  </a:lnTo>
                  <a:lnTo>
                    <a:pt x="9040" y="41054"/>
                  </a:lnTo>
                  <a:lnTo>
                    <a:pt x="9560" y="39937"/>
                  </a:lnTo>
                  <a:lnTo>
                    <a:pt x="10062" y="38819"/>
                  </a:lnTo>
                  <a:lnTo>
                    <a:pt x="10524" y="37720"/>
                  </a:lnTo>
                  <a:lnTo>
                    <a:pt x="10987" y="36641"/>
                  </a:lnTo>
                  <a:lnTo>
                    <a:pt x="11411" y="35561"/>
                  </a:lnTo>
                  <a:lnTo>
                    <a:pt x="11816" y="34501"/>
                  </a:lnTo>
                  <a:lnTo>
                    <a:pt x="12201" y="33441"/>
                  </a:lnTo>
                  <a:lnTo>
                    <a:pt x="12548" y="32400"/>
                  </a:lnTo>
                  <a:lnTo>
                    <a:pt x="12895" y="31379"/>
                  </a:lnTo>
                  <a:lnTo>
                    <a:pt x="13203" y="30357"/>
                  </a:lnTo>
                  <a:lnTo>
                    <a:pt x="13492" y="29374"/>
                  </a:lnTo>
                  <a:lnTo>
                    <a:pt x="13781" y="28372"/>
                  </a:lnTo>
                  <a:lnTo>
                    <a:pt x="14032" y="27408"/>
                  </a:lnTo>
                  <a:lnTo>
                    <a:pt x="14283" y="26445"/>
                  </a:lnTo>
                  <a:lnTo>
                    <a:pt x="14495" y="25500"/>
                  </a:lnTo>
                  <a:lnTo>
                    <a:pt x="14687" y="24556"/>
                  </a:lnTo>
                  <a:lnTo>
                    <a:pt x="14880" y="23650"/>
                  </a:lnTo>
                  <a:lnTo>
                    <a:pt x="15054" y="22744"/>
                  </a:lnTo>
                  <a:lnTo>
                    <a:pt x="15208" y="21857"/>
                  </a:lnTo>
                  <a:lnTo>
                    <a:pt x="15343" y="20971"/>
                  </a:lnTo>
                  <a:lnTo>
                    <a:pt x="15458" y="20103"/>
                  </a:lnTo>
                  <a:lnTo>
                    <a:pt x="15574" y="19255"/>
                  </a:lnTo>
                  <a:lnTo>
                    <a:pt x="15651" y="18426"/>
                  </a:lnTo>
                  <a:lnTo>
                    <a:pt x="15747" y="17617"/>
                  </a:lnTo>
                  <a:lnTo>
                    <a:pt x="15863" y="16017"/>
                  </a:lnTo>
                  <a:lnTo>
                    <a:pt x="15940" y="14494"/>
                  </a:lnTo>
                  <a:lnTo>
                    <a:pt x="15959" y="13030"/>
                  </a:lnTo>
                  <a:lnTo>
                    <a:pt x="15940" y="11623"/>
                  </a:lnTo>
                  <a:lnTo>
                    <a:pt x="15902" y="10293"/>
                  </a:lnTo>
                  <a:lnTo>
                    <a:pt x="15825" y="9021"/>
                  </a:lnTo>
                  <a:lnTo>
                    <a:pt x="15709" y="7826"/>
                  </a:lnTo>
                  <a:lnTo>
                    <a:pt x="15593" y="6688"/>
                  </a:lnTo>
                  <a:lnTo>
                    <a:pt x="15439" y="5628"/>
                  </a:lnTo>
                  <a:lnTo>
                    <a:pt x="15285" y="4645"/>
                  </a:lnTo>
                  <a:lnTo>
                    <a:pt x="15111" y="3720"/>
                  </a:lnTo>
                  <a:lnTo>
                    <a:pt x="14919" y="2872"/>
                  </a:lnTo>
                  <a:lnTo>
                    <a:pt x="14745" y="2101"/>
                  </a:lnTo>
                  <a:lnTo>
                    <a:pt x="14552" y="1407"/>
                  </a:lnTo>
                  <a:lnTo>
                    <a:pt x="14379" y="790"/>
                  </a:lnTo>
                  <a:lnTo>
                    <a:pt x="14321" y="636"/>
                  </a:lnTo>
                  <a:lnTo>
                    <a:pt x="14244" y="501"/>
                  </a:lnTo>
                  <a:lnTo>
                    <a:pt x="14148" y="366"/>
                  </a:lnTo>
                  <a:lnTo>
                    <a:pt x="14032" y="270"/>
                  </a:lnTo>
                  <a:lnTo>
                    <a:pt x="13916" y="174"/>
                  </a:lnTo>
                  <a:lnTo>
                    <a:pt x="13781" y="97"/>
                  </a:lnTo>
                  <a:lnTo>
                    <a:pt x="13647" y="39"/>
                  </a:lnTo>
                  <a:lnTo>
                    <a:pt x="13492"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51" name="Google Shape;51;p3"/>
            <p:cNvSpPr/>
            <p:nvPr/>
          </p:nvSpPr>
          <p:spPr>
            <a:xfrm>
              <a:off x="71573" y="3537736"/>
              <a:ext cx="369047" cy="1605428"/>
            </a:xfrm>
            <a:custGeom>
              <a:avLst/>
              <a:gdLst/>
              <a:ahLst/>
              <a:cxnLst/>
              <a:rect l="l" t="t" r="r" b="b"/>
              <a:pathLst>
                <a:path w="8578" h="37316" extrusionOk="0">
                  <a:moveTo>
                    <a:pt x="8461" y="1"/>
                  </a:moveTo>
                  <a:lnTo>
                    <a:pt x="8423" y="20"/>
                  </a:lnTo>
                  <a:lnTo>
                    <a:pt x="8404" y="39"/>
                  </a:lnTo>
                  <a:lnTo>
                    <a:pt x="8384" y="78"/>
                  </a:lnTo>
                  <a:lnTo>
                    <a:pt x="5994" y="11083"/>
                  </a:lnTo>
                  <a:lnTo>
                    <a:pt x="4664" y="17174"/>
                  </a:lnTo>
                  <a:lnTo>
                    <a:pt x="3334" y="23110"/>
                  </a:lnTo>
                  <a:lnTo>
                    <a:pt x="2139" y="28469"/>
                  </a:lnTo>
                  <a:lnTo>
                    <a:pt x="1118" y="32882"/>
                  </a:lnTo>
                  <a:lnTo>
                    <a:pt x="713" y="34579"/>
                  </a:lnTo>
                  <a:lnTo>
                    <a:pt x="386" y="35908"/>
                  </a:lnTo>
                  <a:lnTo>
                    <a:pt x="154" y="36776"/>
                  </a:lnTo>
                  <a:lnTo>
                    <a:pt x="77" y="37026"/>
                  </a:lnTo>
                  <a:lnTo>
                    <a:pt x="19" y="37142"/>
                  </a:lnTo>
                  <a:lnTo>
                    <a:pt x="0" y="37181"/>
                  </a:lnTo>
                  <a:lnTo>
                    <a:pt x="0" y="37219"/>
                  </a:lnTo>
                  <a:lnTo>
                    <a:pt x="0" y="37258"/>
                  </a:lnTo>
                  <a:lnTo>
                    <a:pt x="19" y="37277"/>
                  </a:lnTo>
                  <a:lnTo>
                    <a:pt x="58" y="37296"/>
                  </a:lnTo>
                  <a:lnTo>
                    <a:pt x="96" y="37316"/>
                  </a:lnTo>
                  <a:lnTo>
                    <a:pt x="135" y="37296"/>
                  </a:lnTo>
                  <a:lnTo>
                    <a:pt x="154" y="37277"/>
                  </a:lnTo>
                  <a:lnTo>
                    <a:pt x="231" y="37142"/>
                  </a:lnTo>
                  <a:lnTo>
                    <a:pt x="328" y="36834"/>
                  </a:lnTo>
                  <a:lnTo>
                    <a:pt x="617" y="35696"/>
                  </a:lnTo>
                  <a:lnTo>
                    <a:pt x="1041" y="34000"/>
                  </a:lnTo>
                  <a:lnTo>
                    <a:pt x="1561" y="31803"/>
                  </a:lnTo>
                  <a:lnTo>
                    <a:pt x="2814" y="26310"/>
                  </a:lnTo>
                  <a:lnTo>
                    <a:pt x="4240" y="19930"/>
                  </a:lnTo>
                  <a:lnTo>
                    <a:pt x="5686" y="13396"/>
                  </a:lnTo>
                  <a:lnTo>
                    <a:pt x="6977" y="7440"/>
                  </a:lnTo>
                  <a:lnTo>
                    <a:pt x="8577" y="116"/>
                  </a:lnTo>
                  <a:lnTo>
                    <a:pt x="8577" y="78"/>
                  </a:lnTo>
                  <a:lnTo>
                    <a:pt x="8558" y="39"/>
                  </a:lnTo>
                  <a:lnTo>
                    <a:pt x="8539" y="20"/>
                  </a:lnTo>
                  <a:lnTo>
                    <a:pt x="8500"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52" name="Google Shape;52;p3"/>
            <p:cNvSpPr/>
            <p:nvPr/>
          </p:nvSpPr>
          <p:spPr>
            <a:xfrm>
              <a:off x="-13011" y="4369446"/>
              <a:ext cx="1008361" cy="1121166"/>
            </a:xfrm>
            <a:custGeom>
              <a:avLst/>
              <a:gdLst/>
              <a:ahLst/>
              <a:cxnLst/>
              <a:rect l="l" t="t" r="r" b="b"/>
              <a:pathLst>
                <a:path w="23438" h="26060" extrusionOk="0">
                  <a:moveTo>
                    <a:pt x="22570" y="1"/>
                  </a:moveTo>
                  <a:lnTo>
                    <a:pt x="22474" y="20"/>
                  </a:lnTo>
                  <a:lnTo>
                    <a:pt x="22377" y="39"/>
                  </a:lnTo>
                  <a:lnTo>
                    <a:pt x="21606" y="290"/>
                  </a:lnTo>
                  <a:lnTo>
                    <a:pt x="20874" y="560"/>
                  </a:lnTo>
                  <a:lnTo>
                    <a:pt x="20142" y="849"/>
                  </a:lnTo>
                  <a:lnTo>
                    <a:pt x="19428" y="1157"/>
                  </a:lnTo>
                  <a:lnTo>
                    <a:pt x="18735" y="1485"/>
                  </a:lnTo>
                  <a:lnTo>
                    <a:pt x="18041" y="1832"/>
                  </a:lnTo>
                  <a:lnTo>
                    <a:pt x="17366" y="2198"/>
                  </a:lnTo>
                  <a:lnTo>
                    <a:pt x="16711" y="2583"/>
                  </a:lnTo>
                  <a:lnTo>
                    <a:pt x="16075" y="2969"/>
                  </a:lnTo>
                  <a:lnTo>
                    <a:pt x="15458" y="3393"/>
                  </a:lnTo>
                  <a:lnTo>
                    <a:pt x="14841" y="3798"/>
                  </a:lnTo>
                  <a:lnTo>
                    <a:pt x="14244" y="4241"/>
                  </a:lnTo>
                  <a:lnTo>
                    <a:pt x="13665" y="4684"/>
                  </a:lnTo>
                  <a:lnTo>
                    <a:pt x="13087" y="5147"/>
                  </a:lnTo>
                  <a:lnTo>
                    <a:pt x="12528" y="5609"/>
                  </a:lnTo>
                  <a:lnTo>
                    <a:pt x="11989" y="6091"/>
                  </a:lnTo>
                  <a:lnTo>
                    <a:pt x="11449" y="6573"/>
                  </a:lnTo>
                  <a:lnTo>
                    <a:pt x="10929" y="7074"/>
                  </a:lnTo>
                  <a:lnTo>
                    <a:pt x="10427" y="7575"/>
                  </a:lnTo>
                  <a:lnTo>
                    <a:pt x="9946" y="8077"/>
                  </a:lnTo>
                  <a:lnTo>
                    <a:pt x="9464" y="8597"/>
                  </a:lnTo>
                  <a:lnTo>
                    <a:pt x="9001" y="9117"/>
                  </a:lnTo>
                  <a:lnTo>
                    <a:pt x="8558" y="9638"/>
                  </a:lnTo>
                  <a:lnTo>
                    <a:pt x="8115" y="10158"/>
                  </a:lnTo>
                  <a:lnTo>
                    <a:pt x="7266" y="11218"/>
                  </a:lnTo>
                  <a:lnTo>
                    <a:pt x="6495" y="12278"/>
                  </a:lnTo>
                  <a:lnTo>
                    <a:pt x="5744" y="13338"/>
                  </a:lnTo>
                  <a:lnTo>
                    <a:pt x="5050" y="14379"/>
                  </a:lnTo>
                  <a:lnTo>
                    <a:pt x="4414" y="15420"/>
                  </a:lnTo>
                  <a:lnTo>
                    <a:pt x="3816" y="16422"/>
                  </a:lnTo>
                  <a:lnTo>
                    <a:pt x="3277" y="17405"/>
                  </a:lnTo>
                  <a:lnTo>
                    <a:pt x="2776" y="18369"/>
                  </a:lnTo>
                  <a:lnTo>
                    <a:pt x="2313" y="19275"/>
                  </a:lnTo>
                  <a:lnTo>
                    <a:pt x="1889" y="20142"/>
                  </a:lnTo>
                  <a:lnTo>
                    <a:pt x="1523" y="20952"/>
                  </a:lnTo>
                  <a:lnTo>
                    <a:pt x="1195" y="21703"/>
                  </a:lnTo>
                  <a:lnTo>
                    <a:pt x="906" y="22397"/>
                  </a:lnTo>
                  <a:lnTo>
                    <a:pt x="655" y="23014"/>
                  </a:lnTo>
                  <a:lnTo>
                    <a:pt x="289" y="23997"/>
                  </a:lnTo>
                  <a:lnTo>
                    <a:pt x="58" y="24633"/>
                  </a:lnTo>
                  <a:lnTo>
                    <a:pt x="0" y="24864"/>
                  </a:lnTo>
                  <a:lnTo>
                    <a:pt x="771" y="26059"/>
                  </a:lnTo>
                  <a:lnTo>
                    <a:pt x="1600" y="25732"/>
                  </a:lnTo>
                  <a:lnTo>
                    <a:pt x="2409" y="25385"/>
                  </a:lnTo>
                  <a:lnTo>
                    <a:pt x="3219" y="25038"/>
                  </a:lnTo>
                  <a:lnTo>
                    <a:pt x="3990" y="24672"/>
                  </a:lnTo>
                  <a:lnTo>
                    <a:pt x="4742" y="24305"/>
                  </a:lnTo>
                  <a:lnTo>
                    <a:pt x="5474" y="23939"/>
                  </a:lnTo>
                  <a:lnTo>
                    <a:pt x="6187" y="23554"/>
                  </a:lnTo>
                  <a:lnTo>
                    <a:pt x="6881" y="23168"/>
                  </a:lnTo>
                  <a:lnTo>
                    <a:pt x="7556" y="22764"/>
                  </a:lnTo>
                  <a:lnTo>
                    <a:pt x="8230" y="22378"/>
                  </a:lnTo>
                  <a:lnTo>
                    <a:pt x="8866" y="21954"/>
                  </a:lnTo>
                  <a:lnTo>
                    <a:pt x="9483" y="21549"/>
                  </a:lnTo>
                  <a:lnTo>
                    <a:pt x="10100" y="21125"/>
                  </a:lnTo>
                  <a:lnTo>
                    <a:pt x="10678" y="20720"/>
                  </a:lnTo>
                  <a:lnTo>
                    <a:pt x="11256" y="20277"/>
                  </a:lnTo>
                  <a:lnTo>
                    <a:pt x="11796" y="19853"/>
                  </a:lnTo>
                  <a:lnTo>
                    <a:pt x="12336" y="19429"/>
                  </a:lnTo>
                  <a:lnTo>
                    <a:pt x="12856" y="18986"/>
                  </a:lnTo>
                  <a:lnTo>
                    <a:pt x="13357" y="18542"/>
                  </a:lnTo>
                  <a:lnTo>
                    <a:pt x="13858" y="18099"/>
                  </a:lnTo>
                  <a:lnTo>
                    <a:pt x="14321" y="17656"/>
                  </a:lnTo>
                  <a:lnTo>
                    <a:pt x="14783" y="17213"/>
                  </a:lnTo>
                  <a:lnTo>
                    <a:pt x="15227" y="16750"/>
                  </a:lnTo>
                  <a:lnTo>
                    <a:pt x="15651" y="16307"/>
                  </a:lnTo>
                  <a:lnTo>
                    <a:pt x="16460" y="15401"/>
                  </a:lnTo>
                  <a:lnTo>
                    <a:pt x="17212" y="14495"/>
                  </a:lnTo>
                  <a:lnTo>
                    <a:pt x="17906" y="13608"/>
                  </a:lnTo>
                  <a:lnTo>
                    <a:pt x="18561" y="12702"/>
                  </a:lnTo>
                  <a:lnTo>
                    <a:pt x="19159" y="11816"/>
                  </a:lnTo>
                  <a:lnTo>
                    <a:pt x="19698" y="10929"/>
                  </a:lnTo>
                  <a:lnTo>
                    <a:pt x="20199" y="10062"/>
                  </a:lnTo>
                  <a:lnTo>
                    <a:pt x="20662" y="9214"/>
                  </a:lnTo>
                  <a:lnTo>
                    <a:pt x="21067" y="8385"/>
                  </a:lnTo>
                  <a:lnTo>
                    <a:pt x="21452" y="7575"/>
                  </a:lnTo>
                  <a:lnTo>
                    <a:pt x="21780" y="6785"/>
                  </a:lnTo>
                  <a:lnTo>
                    <a:pt x="22088" y="6014"/>
                  </a:lnTo>
                  <a:lnTo>
                    <a:pt x="22358" y="5282"/>
                  </a:lnTo>
                  <a:lnTo>
                    <a:pt x="22589" y="4588"/>
                  </a:lnTo>
                  <a:lnTo>
                    <a:pt x="22782" y="3913"/>
                  </a:lnTo>
                  <a:lnTo>
                    <a:pt x="22956" y="3297"/>
                  </a:lnTo>
                  <a:lnTo>
                    <a:pt x="23110" y="2718"/>
                  </a:lnTo>
                  <a:lnTo>
                    <a:pt x="23226" y="2159"/>
                  </a:lnTo>
                  <a:lnTo>
                    <a:pt x="23418" y="1215"/>
                  </a:lnTo>
                  <a:lnTo>
                    <a:pt x="23438" y="1099"/>
                  </a:lnTo>
                  <a:lnTo>
                    <a:pt x="23438" y="964"/>
                  </a:lnTo>
                  <a:lnTo>
                    <a:pt x="23418" y="849"/>
                  </a:lnTo>
                  <a:lnTo>
                    <a:pt x="23380" y="733"/>
                  </a:lnTo>
                  <a:lnTo>
                    <a:pt x="23341" y="617"/>
                  </a:lnTo>
                  <a:lnTo>
                    <a:pt x="23283" y="502"/>
                  </a:lnTo>
                  <a:lnTo>
                    <a:pt x="23226" y="405"/>
                  </a:lnTo>
                  <a:lnTo>
                    <a:pt x="23148" y="309"/>
                  </a:lnTo>
                  <a:lnTo>
                    <a:pt x="23052" y="232"/>
                  </a:lnTo>
                  <a:lnTo>
                    <a:pt x="22975" y="155"/>
                  </a:lnTo>
                  <a:lnTo>
                    <a:pt x="22879" y="97"/>
                  </a:lnTo>
                  <a:lnTo>
                    <a:pt x="22782" y="58"/>
                  </a:lnTo>
                  <a:lnTo>
                    <a:pt x="22686" y="20"/>
                  </a:lnTo>
                  <a:lnTo>
                    <a:pt x="22570"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53" name="Google Shape;53;p3"/>
            <p:cNvSpPr/>
            <p:nvPr/>
          </p:nvSpPr>
          <p:spPr>
            <a:xfrm>
              <a:off x="158609" y="4560165"/>
              <a:ext cx="695760" cy="736416"/>
            </a:xfrm>
            <a:custGeom>
              <a:avLst/>
              <a:gdLst/>
              <a:ahLst/>
              <a:cxnLst/>
              <a:rect l="l" t="t" r="r" b="b"/>
              <a:pathLst>
                <a:path w="16172" h="17117" extrusionOk="0">
                  <a:moveTo>
                    <a:pt x="16076" y="1"/>
                  </a:moveTo>
                  <a:lnTo>
                    <a:pt x="16056" y="20"/>
                  </a:lnTo>
                  <a:lnTo>
                    <a:pt x="16018" y="39"/>
                  </a:lnTo>
                  <a:lnTo>
                    <a:pt x="13878" y="2391"/>
                  </a:lnTo>
                  <a:lnTo>
                    <a:pt x="11469" y="5070"/>
                  </a:lnTo>
                  <a:lnTo>
                    <a:pt x="8925" y="7845"/>
                  </a:lnTo>
                  <a:lnTo>
                    <a:pt x="6419" y="10544"/>
                  </a:lnTo>
                  <a:lnTo>
                    <a:pt x="4126" y="12992"/>
                  </a:lnTo>
                  <a:lnTo>
                    <a:pt x="3104" y="14071"/>
                  </a:lnTo>
                  <a:lnTo>
                    <a:pt x="2179" y="14996"/>
                  </a:lnTo>
                  <a:lnTo>
                    <a:pt x="1408" y="15786"/>
                  </a:lnTo>
                  <a:lnTo>
                    <a:pt x="772" y="16365"/>
                  </a:lnTo>
                  <a:lnTo>
                    <a:pt x="328" y="16769"/>
                  </a:lnTo>
                  <a:lnTo>
                    <a:pt x="174" y="16885"/>
                  </a:lnTo>
                  <a:lnTo>
                    <a:pt x="59" y="16943"/>
                  </a:lnTo>
                  <a:lnTo>
                    <a:pt x="39" y="16943"/>
                  </a:lnTo>
                  <a:lnTo>
                    <a:pt x="1" y="16981"/>
                  </a:lnTo>
                  <a:lnTo>
                    <a:pt x="1" y="17020"/>
                  </a:lnTo>
                  <a:lnTo>
                    <a:pt x="1" y="17058"/>
                  </a:lnTo>
                  <a:lnTo>
                    <a:pt x="39" y="17097"/>
                  </a:lnTo>
                  <a:lnTo>
                    <a:pt x="97" y="17116"/>
                  </a:lnTo>
                  <a:lnTo>
                    <a:pt x="116" y="17116"/>
                  </a:lnTo>
                  <a:lnTo>
                    <a:pt x="251" y="17039"/>
                  </a:lnTo>
                  <a:lnTo>
                    <a:pt x="463" y="16885"/>
                  </a:lnTo>
                  <a:lnTo>
                    <a:pt x="753" y="16634"/>
                  </a:lnTo>
                  <a:lnTo>
                    <a:pt x="1099" y="16326"/>
                  </a:lnTo>
                  <a:lnTo>
                    <a:pt x="1948" y="15497"/>
                  </a:lnTo>
                  <a:lnTo>
                    <a:pt x="3008" y="14418"/>
                  </a:lnTo>
                  <a:lnTo>
                    <a:pt x="4203" y="13184"/>
                  </a:lnTo>
                  <a:lnTo>
                    <a:pt x="5513" y="11797"/>
                  </a:lnTo>
                  <a:lnTo>
                    <a:pt x="8327" y="8770"/>
                  </a:lnTo>
                  <a:lnTo>
                    <a:pt x="11103" y="5744"/>
                  </a:lnTo>
                  <a:lnTo>
                    <a:pt x="13551" y="3046"/>
                  </a:lnTo>
                  <a:lnTo>
                    <a:pt x="16153" y="155"/>
                  </a:lnTo>
                  <a:lnTo>
                    <a:pt x="16172" y="116"/>
                  </a:lnTo>
                  <a:lnTo>
                    <a:pt x="16172" y="97"/>
                  </a:lnTo>
                  <a:lnTo>
                    <a:pt x="16172" y="59"/>
                  </a:lnTo>
                  <a:lnTo>
                    <a:pt x="16153" y="20"/>
                  </a:lnTo>
                  <a:lnTo>
                    <a:pt x="16114"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grpSp>
      <p:sp>
        <p:nvSpPr>
          <p:cNvPr id="54" name="Google Shape;54;p3"/>
          <p:cNvSpPr/>
          <p:nvPr/>
        </p:nvSpPr>
        <p:spPr>
          <a:xfrm rot="5400000" flipH="1">
            <a:off x="10513504" y="6338587"/>
            <a:ext cx="281488" cy="281437"/>
          </a:xfrm>
          <a:custGeom>
            <a:avLst/>
            <a:gdLst/>
            <a:ahLst/>
            <a:cxnLst/>
            <a:rect l="l" t="t" r="r" b="b"/>
            <a:pathLst>
              <a:path w="5563" h="5562" extrusionOk="0">
                <a:moveTo>
                  <a:pt x="2977" y="882"/>
                </a:moveTo>
                <a:lnTo>
                  <a:pt x="3173" y="921"/>
                </a:lnTo>
                <a:lnTo>
                  <a:pt x="3349" y="960"/>
                </a:lnTo>
                <a:lnTo>
                  <a:pt x="3526" y="1038"/>
                </a:lnTo>
                <a:lnTo>
                  <a:pt x="3682" y="1117"/>
                </a:lnTo>
                <a:lnTo>
                  <a:pt x="3839" y="1215"/>
                </a:lnTo>
                <a:lnTo>
                  <a:pt x="3996" y="1313"/>
                </a:lnTo>
                <a:lnTo>
                  <a:pt x="4133" y="1430"/>
                </a:lnTo>
                <a:lnTo>
                  <a:pt x="4250" y="1567"/>
                </a:lnTo>
                <a:lnTo>
                  <a:pt x="4348" y="1724"/>
                </a:lnTo>
                <a:lnTo>
                  <a:pt x="4446" y="1880"/>
                </a:lnTo>
                <a:lnTo>
                  <a:pt x="4524" y="2037"/>
                </a:lnTo>
                <a:lnTo>
                  <a:pt x="4603" y="2213"/>
                </a:lnTo>
                <a:lnTo>
                  <a:pt x="4642" y="2390"/>
                </a:lnTo>
                <a:lnTo>
                  <a:pt x="4681" y="2585"/>
                </a:lnTo>
                <a:lnTo>
                  <a:pt x="4681" y="2781"/>
                </a:lnTo>
                <a:lnTo>
                  <a:pt x="4681" y="2977"/>
                </a:lnTo>
                <a:lnTo>
                  <a:pt x="4642" y="3153"/>
                </a:lnTo>
                <a:lnTo>
                  <a:pt x="4603" y="3349"/>
                </a:lnTo>
                <a:lnTo>
                  <a:pt x="4524" y="3525"/>
                </a:lnTo>
                <a:lnTo>
                  <a:pt x="4446" y="3682"/>
                </a:lnTo>
                <a:lnTo>
                  <a:pt x="4348" y="3839"/>
                </a:lnTo>
                <a:lnTo>
                  <a:pt x="4250" y="3995"/>
                </a:lnTo>
                <a:lnTo>
                  <a:pt x="4133" y="4113"/>
                </a:lnTo>
                <a:lnTo>
                  <a:pt x="3996" y="4250"/>
                </a:lnTo>
                <a:lnTo>
                  <a:pt x="3839" y="4348"/>
                </a:lnTo>
                <a:lnTo>
                  <a:pt x="3682" y="4446"/>
                </a:lnTo>
                <a:lnTo>
                  <a:pt x="3526" y="4524"/>
                </a:lnTo>
                <a:lnTo>
                  <a:pt x="3349" y="4602"/>
                </a:lnTo>
                <a:lnTo>
                  <a:pt x="3173" y="4642"/>
                </a:lnTo>
                <a:lnTo>
                  <a:pt x="2977" y="4661"/>
                </a:lnTo>
                <a:lnTo>
                  <a:pt x="2782" y="4681"/>
                </a:lnTo>
                <a:lnTo>
                  <a:pt x="2586" y="4661"/>
                </a:lnTo>
                <a:lnTo>
                  <a:pt x="2390" y="4642"/>
                </a:lnTo>
                <a:lnTo>
                  <a:pt x="2214" y="4602"/>
                </a:lnTo>
                <a:lnTo>
                  <a:pt x="2037" y="4524"/>
                </a:lnTo>
                <a:lnTo>
                  <a:pt x="1881" y="4446"/>
                </a:lnTo>
                <a:lnTo>
                  <a:pt x="1724" y="4348"/>
                </a:lnTo>
                <a:lnTo>
                  <a:pt x="1567" y="4250"/>
                </a:lnTo>
                <a:lnTo>
                  <a:pt x="1430" y="4113"/>
                </a:lnTo>
                <a:lnTo>
                  <a:pt x="1313" y="3995"/>
                </a:lnTo>
                <a:lnTo>
                  <a:pt x="1215" y="3839"/>
                </a:lnTo>
                <a:lnTo>
                  <a:pt x="1117" y="3682"/>
                </a:lnTo>
                <a:lnTo>
                  <a:pt x="1039" y="3525"/>
                </a:lnTo>
                <a:lnTo>
                  <a:pt x="960" y="3349"/>
                </a:lnTo>
                <a:lnTo>
                  <a:pt x="921" y="3153"/>
                </a:lnTo>
                <a:lnTo>
                  <a:pt x="902" y="2977"/>
                </a:lnTo>
                <a:lnTo>
                  <a:pt x="882" y="2781"/>
                </a:lnTo>
                <a:lnTo>
                  <a:pt x="902" y="2585"/>
                </a:lnTo>
                <a:lnTo>
                  <a:pt x="921" y="2390"/>
                </a:lnTo>
                <a:lnTo>
                  <a:pt x="960" y="2213"/>
                </a:lnTo>
                <a:lnTo>
                  <a:pt x="1039" y="2037"/>
                </a:lnTo>
                <a:lnTo>
                  <a:pt x="1117" y="1880"/>
                </a:lnTo>
                <a:lnTo>
                  <a:pt x="1215" y="1724"/>
                </a:lnTo>
                <a:lnTo>
                  <a:pt x="1313" y="1567"/>
                </a:lnTo>
                <a:lnTo>
                  <a:pt x="1430" y="1430"/>
                </a:lnTo>
                <a:lnTo>
                  <a:pt x="1567" y="1313"/>
                </a:lnTo>
                <a:lnTo>
                  <a:pt x="1724" y="1215"/>
                </a:lnTo>
                <a:lnTo>
                  <a:pt x="1881" y="1117"/>
                </a:lnTo>
                <a:lnTo>
                  <a:pt x="2037" y="1038"/>
                </a:lnTo>
                <a:lnTo>
                  <a:pt x="2214" y="960"/>
                </a:lnTo>
                <a:lnTo>
                  <a:pt x="2390" y="921"/>
                </a:lnTo>
                <a:lnTo>
                  <a:pt x="2586" y="882"/>
                </a:lnTo>
                <a:close/>
                <a:moveTo>
                  <a:pt x="2782" y="0"/>
                </a:moveTo>
                <a:lnTo>
                  <a:pt x="2507" y="20"/>
                </a:lnTo>
                <a:lnTo>
                  <a:pt x="2214" y="59"/>
                </a:lnTo>
                <a:lnTo>
                  <a:pt x="1959" y="138"/>
                </a:lnTo>
                <a:lnTo>
                  <a:pt x="1704" y="216"/>
                </a:lnTo>
                <a:lnTo>
                  <a:pt x="1469" y="333"/>
                </a:lnTo>
                <a:lnTo>
                  <a:pt x="1235" y="470"/>
                </a:lnTo>
                <a:lnTo>
                  <a:pt x="1019" y="647"/>
                </a:lnTo>
                <a:lnTo>
                  <a:pt x="823" y="823"/>
                </a:lnTo>
                <a:lnTo>
                  <a:pt x="647" y="1019"/>
                </a:lnTo>
                <a:lnTo>
                  <a:pt x="490" y="1234"/>
                </a:lnTo>
                <a:lnTo>
                  <a:pt x="334" y="1450"/>
                </a:lnTo>
                <a:lnTo>
                  <a:pt x="216" y="1704"/>
                </a:lnTo>
                <a:lnTo>
                  <a:pt x="138" y="1959"/>
                </a:lnTo>
                <a:lnTo>
                  <a:pt x="60" y="2213"/>
                </a:lnTo>
                <a:lnTo>
                  <a:pt x="20" y="2487"/>
                </a:lnTo>
                <a:lnTo>
                  <a:pt x="1" y="2781"/>
                </a:lnTo>
                <a:lnTo>
                  <a:pt x="20" y="3055"/>
                </a:lnTo>
                <a:lnTo>
                  <a:pt x="60" y="3329"/>
                </a:lnTo>
                <a:lnTo>
                  <a:pt x="138" y="3604"/>
                </a:lnTo>
                <a:lnTo>
                  <a:pt x="216" y="3858"/>
                </a:lnTo>
                <a:lnTo>
                  <a:pt x="334" y="4093"/>
                </a:lnTo>
                <a:lnTo>
                  <a:pt x="490" y="4328"/>
                </a:lnTo>
                <a:lnTo>
                  <a:pt x="647" y="4544"/>
                </a:lnTo>
                <a:lnTo>
                  <a:pt x="823" y="4739"/>
                </a:lnTo>
                <a:lnTo>
                  <a:pt x="1019" y="4916"/>
                </a:lnTo>
                <a:lnTo>
                  <a:pt x="1235" y="5072"/>
                </a:lnTo>
                <a:lnTo>
                  <a:pt x="1469" y="5229"/>
                </a:lnTo>
                <a:lnTo>
                  <a:pt x="1704" y="5327"/>
                </a:lnTo>
                <a:lnTo>
                  <a:pt x="1959" y="5425"/>
                </a:lnTo>
                <a:lnTo>
                  <a:pt x="2214" y="5503"/>
                </a:lnTo>
                <a:lnTo>
                  <a:pt x="2507" y="5542"/>
                </a:lnTo>
                <a:lnTo>
                  <a:pt x="2782" y="5562"/>
                </a:lnTo>
                <a:lnTo>
                  <a:pt x="3056" y="5542"/>
                </a:lnTo>
                <a:lnTo>
                  <a:pt x="3349" y="5503"/>
                </a:lnTo>
                <a:lnTo>
                  <a:pt x="3604" y="5425"/>
                </a:lnTo>
                <a:lnTo>
                  <a:pt x="3859" y="5327"/>
                </a:lnTo>
                <a:lnTo>
                  <a:pt x="4113" y="5229"/>
                </a:lnTo>
                <a:lnTo>
                  <a:pt x="4328" y="5072"/>
                </a:lnTo>
                <a:lnTo>
                  <a:pt x="4544" y="4916"/>
                </a:lnTo>
                <a:lnTo>
                  <a:pt x="4740" y="4739"/>
                </a:lnTo>
                <a:lnTo>
                  <a:pt x="4916" y="4544"/>
                </a:lnTo>
                <a:lnTo>
                  <a:pt x="5073" y="4328"/>
                </a:lnTo>
                <a:lnTo>
                  <a:pt x="5229" y="4093"/>
                </a:lnTo>
                <a:lnTo>
                  <a:pt x="5347" y="3858"/>
                </a:lnTo>
                <a:lnTo>
                  <a:pt x="5425" y="3604"/>
                </a:lnTo>
                <a:lnTo>
                  <a:pt x="5503" y="3329"/>
                </a:lnTo>
                <a:lnTo>
                  <a:pt x="5543" y="3055"/>
                </a:lnTo>
                <a:lnTo>
                  <a:pt x="5562" y="2781"/>
                </a:lnTo>
                <a:lnTo>
                  <a:pt x="5543" y="2487"/>
                </a:lnTo>
                <a:lnTo>
                  <a:pt x="5503" y="2213"/>
                </a:lnTo>
                <a:lnTo>
                  <a:pt x="5425" y="1959"/>
                </a:lnTo>
                <a:lnTo>
                  <a:pt x="5347" y="1704"/>
                </a:lnTo>
                <a:lnTo>
                  <a:pt x="5229" y="1450"/>
                </a:lnTo>
                <a:lnTo>
                  <a:pt x="5073" y="1234"/>
                </a:lnTo>
                <a:lnTo>
                  <a:pt x="4916" y="1019"/>
                </a:lnTo>
                <a:lnTo>
                  <a:pt x="4740" y="823"/>
                </a:lnTo>
                <a:lnTo>
                  <a:pt x="4544" y="647"/>
                </a:lnTo>
                <a:lnTo>
                  <a:pt x="4328" y="470"/>
                </a:lnTo>
                <a:lnTo>
                  <a:pt x="4113" y="333"/>
                </a:lnTo>
                <a:lnTo>
                  <a:pt x="3859" y="216"/>
                </a:lnTo>
                <a:lnTo>
                  <a:pt x="3604" y="138"/>
                </a:lnTo>
                <a:lnTo>
                  <a:pt x="3349" y="59"/>
                </a:lnTo>
                <a:lnTo>
                  <a:pt x="3056" y="20"/>
                </a:lnTo>
                <a:lnTo>
                  <a:pt x="2782" y="0"/>
                </a:lnTo>
                <a:close/>
              </a:path>
            </a:pathLst>
          </a:custGeom>
          <a:solidFill>
            <a:schemeClr val="lt2"/>
          </a:solidFill>
          <a:ln w="9525" cap="flat" cmpd="sng">
            <a:solidFill>
              <a:schemeClr val="lt2"/>
            </a:solidFill>
            <a:prstDash val="solid"/>
            <a:round/>
            <a:headEnd type="none" w="sm" len="sm"/>
            <a:tailEnd type="none" w="sm" len="sm"/>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55" name="Google Shape;55;p3"/>
          <p:cNvSpPr/>
          <p:nvPr/>
        </p:nvSpPr>
        <p:spPr>
          <a:xfrm rot="5400000" flipH="1">
            <a:off x="10234785" y="6401811"/>
            <a:ext cx="154985" cy="154976"/>
          </a:xfrm>
          <a:custGeom>
            <a:avLst/>
            <a:gdLst/>
            <a:ahLst/>
            <a:cxnLst/>
            <a:rect l="l" t="t" r="r" b="b"/>
            <a:pathLst>
              <a:path w="5563" h="5562" extrusionOk="0">
                <a:moveTo>
                  <a:pt x="2977" y="882"/>
                </a:moveTo>
                <a:lnTo>
                  <a:pt x="3173" y="921"/>
                </a:lnTo>
                <a:lnTo>
                  <a:pt x="3349" y="960"/>
                </a:lnTo>
                <a:lnTo>
                  <a:pt x="3526" y="1038"/>
                </a:lnTo>
                <a:lnTo>
                  <a:pt x="3682" y="1117"/>
                </a:lnTo>
                <a:lnTo>
                  <a:pt x="3839" y="1215"/>
                </a:lnTo>
                <a:lnTo>
                  <a:pt x="3996" y="1313"/>
                </a:lnTo>
                <a:lnTo>
                  <a:pt x="4133" y="1430"/>
                </a:lnTo>
                <a:lnTo>
                  <a:pt x="4250" y="1567"/>
                </a:lnTo>
                <a:lnTo>
                  <a:pt x="4348" y="1724"/>
                </a:lnTo>
                <a:lnTo>
                  <a:pt x="4446" y="1880"/>
                </a:lnTo>
                <a:lnTo>
                  <a:pt x="4524" y="2037"/>
                </a:lnTo>
                <a:lnTo>
                  <a:pt x="4603" y="2213"/>
                </a:lnTo>
                <a:lnTo>
                  <a:pt x="4642" y="2390"/>
                </a:lnTo>
                <a:lnTo>
                  <a:pt x="4681" y="2585"/>
                </a:lnTo>
                <a:lnTo>
                  <a:pt x="4681" y="2781"/>
                </a:lnTo>
                <a:lnTo>
                  <a:pt x="4681" y="2977"/>
                </a:lnTo>
                <a:lnTo>
                  <a:pt x="4642" y="3153"/>
                </a:lnTo>
                <a:lnTo>
                  <a:pt x="4603" y="3349"/>
                </a:lnTo>
                <a:lnTo>
                  <a:pt x="4524" y="3525"/>
                </a:lnTo>
                <a:lnTo>
                  <a:pt x="4446" y="3682"/>
                </a:lnTo>
                <a:lnTo>
                  <a:pt x="4348" y="3839"/>
                </a:lnTo>
                <a:lnTo>
                  <a:pt x="4250" y="3995"/>
                </a:lnTo>
                <a:lnTo>
                  <a:pt x="4133" y="4113"/>
                </a:lnTo>
                <a:lnTo>
                  <a:pt x="3996" y="4250"/>
                </a:lnTo>
                <a:lnTo>
                  <a:pt x="3839" y="4348"/>
                </a:lnTo>
                <a:lnTo>
                  <a:pt x="3682" y="4446"/>
                </a:lnTo>
                <a:lnTo>
                  <a:pt x="3526" y="4524"/>
                </a:lnTo>
                <a:lnTo>
                  <a:pt x="3349" y="4602"/>
                </a:lnTo>
                <a:lnTo>
                  <a:pt x="3173" y="4642"/>
                </a:lnTo>
                <a:lnTo>
                  <a:pt x="2977" y="4661"/>
                </a:lnTo>
                <a:lnTo>
                  <a:pt x="2782" y="4681"/>
                </a:lnTo>
                <a:lnTo>
                  <a:pt x="2586" y="4661"/>
                </a:lnTo>
                <a:lnTo>
                  <a:pt x="2390" y="4642"/>
                </a:lnTo>
                <a:lnTo>
                  <a:pt x="2214" y="4602"/>
                </a:lnTo>
                <a:lnTo>
                  <a:pt x="2037" y="4524"/>
                </a:lnTo>
                <a:lnTo>
                  <a:pt x="1881" y="4446"/>
                </a:lnTo>
                <a:lnTo>
                  <a:pt x="1724" y="4348"/>
                </a:lnTo>
                <a:lnTo>
                  <a:pt x="1567" y="4250"/>
                </a:lnTo>
                <a:lnTo>
                  <a:pt x="1430" y="4113"/>
                </a:lnTo>
                <a:lnTo>
                  <a:pt x="1313" y="3995"/>
                </a:lnTo>
                <a:lnTo>
                  <a:pt x="1215" y="3839"/>
                </a:lnTo>
                <a:lnTo>
                  <a:pt x="1117" y="3682"/>
                </a:lnTo>
                <a:lnTo>
                  <a:pt x="1039" y="3525"/>
                </a:lnTo>
                <a:lnTo>
                  <a:pt x="960" y="3349"/>
                </a:lnTo>
                <a:lnTo>
                  <a:pt x="921" y="3153"/>
                </a:lnTo>
                <a:lnTo>
                  <a:pt x="902" y="2977"/>
                </a:lnTo>
                <a:lnTo>
                  <a:pt x="882" y="2781"/>
                </a:lnTo>
                <a:lnTo>
                  <a:pt x="902" y="2585"/>
                </a:lnTo>
                <a:lnTo>
                  <a:pt x="921" y="2390"/>
                </a:lnTo>
                <a:lnTo>
                  <a:pt x="960" y="2213"/>
                </a:lnTo>
                <a:lnTo>
                  <a:pt x="1039" y="2037"/>
                </a:lnTo>
                <a:lnTo>
                  <a:pt x="1117" y="1880"/>
                </a:lnTo>
                <a:lnTo>
                  <a:pt x="1215" y="1724"/>
                </a:lnTo>
                <a:lnTo>
                  <a:pt x="1313" y="1567"/>
                </a:lnTo>
                <a:lnTo>
                  <a:pt x="1430" y="1430"/>
                </a:lnTo>
                <a:lnTo>
                  <a:pt x="1567" y="1313"/>
                </a:lnTo>
                <a:lnTo>
                  <a:pt x="1724" y="1215"/>
                </a:lnTo>
                <a:lnTo>
                  <a:pt x="1881" y="1117"/>
                </a:lnTo>
                <a:lnTo>
                  <a:pt x="2037" y="1038"/>
                </a:lnTo>
                <a:lnTo>
                  <a:pt x="2214" y="960"/>
                </a:lnTo>
                <a:lnTo>
                  <a:pt x="2390" y="921"/>
                </a:lnTo>
                <a:lnTo>
                  <a:pt x="2586" y="882"/>
                </a:lnTo>
                <a:close/>
                <a:moveTo>
                  <a:pt x="2782" y="0"/>
                </a:moveTo>
                <a:lnTo>
                  <a:pt x="2507" y="20"/>
                </a:lnTo>
                <a:lnTo>
                  <a:pt x="2214" y="59"/>
                </a:lnTo>
                <a:lnTo>
                  <a:pt x="1959" y="138"/>
                </a:lnTo>
                <a:lnTo>
                  <a:pt x="1704" y="216"/>
                </a:lnTo>
                <a:lnTo>
                  <a:pt x="1469" y="333"/>
                </a:lnTo>
                <a:lnTo>
                  <a:pt x="1235" y="470"/>
                </a:lnTo>
                <a:lnTo>
                  <a:pt x="1019" y="647"/>
                </a:lnTo>
                <a:lnTo>
                  <a:pt x="823" y="823"/>
                </a:lnTo>
                <a:lnTo>
                  <a:pt x="647" y="1019"/>
                </a:lnTo>
                <a:lnTo>
                  <a:pt x="490" y="1234"/>
                </a:lnTo>
                <a:lnTo>
                  <a:pt x="334" y="1450"/>
                </a:lnTo>
                <a:lnTo>
                  <a:pt x="216" y="1704"/>
                </a:lnTo>
                <a:lnTo>
                  <a:pt x="138" y="1959"/>
                </a:lnTo>
                <a:lnTo>
                  <a:pt x="60" y="2213"/>
                </a:lnTo>
                <a:lnTo>
                  <a:pt x="20" y="2487"/>
                </a:lnTo>
                <a:lnTo>
                  <a:pt x="1" y="2781"/>
                </a:lnTo>
                <a:lnTo>
                  <a:pt x="20" y="3055"/>
                </a:lnTo>
                <a:lnTo>
                  <a:pt x="60" y="3329"/>
                </a:lnTo>
                <a:lnTo>
                  <a:pt x="138" y="3604"/>
                </a:lnTo>
                <a:lnTo>
                  <a:pt x="216" y="3858"/>
                </a:lnTo>
                <a:lnTo>
                  <a:pt x="334" y="4093"/>
                </a:lnTo>
                <a:lnTo>
                  <a:pt x="490" y="4328"/>
                </a:lnTo>
                <a:lnTo>
                  <a:pt x="647" y="4544"/>
                </a:lnTo>
                <a:lnTo>
                  <a:pt x="823" y="4739"/>
                </a:lnTo>
                <a:lnTo>
                  <a:pt x="1019" y="4916"/>
                </a:lnTo>
                <a:lnTo>
                  <a:pt x="1235" y="5072"/>
                </a:lnTo>
                <a:lnTo>
                  <a:pt x="1469" y="5229"/>
                </a:lnTo>
                <a:lnTo>
                  <a:pt x="1704" y="5327"/>
                </a:lnTo>
                <a:lnTo>
                  <a:pt x="1959" y="5425"/>
                </a:lnTo>
                <a:lnTo>
                  <a:pt x="2214" y="5503"/>
                </a:lnTo>
                <a:lnTo>
                  <a:pt x="2507" y="5542"/>
                </a:lnTo>
                <a:lnTo>
                  <a:pt x="2782" y="5562"/>
                </a:lnTo>
                <a:lnTo>
                  <a:pt x="3056" y="5542"/>
                </a:lnTo>
                <a:lnTo>
                  <a:pt x="3349" y="5503"/>
                </a:lnTo>
                <a:lnTo>
                  <a:pt x="3604" y="5425"/>
                </a:lnTo>
                <a:lnTo>
                  <a:pt x="3859" y="5327"/>
                </a:lnTo>
                <a:lnTo>
                  <a:pt x="4113" y="5229"/>
                </a:lnTo>
                <a:lnTo>
                  <a:pt x="4328" y="5072"/>
                </a:lnTo>
                <a:lnTo>
                  <a:pt x="4544" y="4916"/>
                </a:lnTo>
                <a:lnTo>
                  <a:pt x="4740" y="4739"/>
                </a:lnTo>
                <a:lnTo>
                  <a:pt x="4916" y="4544"/>
                </a:lnTo>
                <a:lnTo>
                  <a:pt x="5073" y="4328"/>
                </a:lnTo>
                <a:lnTo>
                  <a:pt x="5229" y="4093"/>
                </a:lnTo>
                <a:lnTo>
                  <a:pt x="5347" y="3858"/>
                </a:lnTo>
                <a:lnTo>
                  <a:pt x="5425" y="3604"/>
                </a:lnTo>
                <a:lnTo>
                  <a:pt x="5503" y="3329"/>
                </a:lnTo>
                <a:lnTo>
                  <a:pt x="5543" y="3055"/>
                </a:lnTo>
                <a:lnTo>
                  <a:pt x="5562" y="2781"/>
                </a:lnTo>
                <a:lnTo>
                  <a:pt x="5543" y="2487"/>
                </a:lnTo>
                <a:lnTo>
                  <a:pt x="5503" y="2213"/>
                </a:lnTo>
                <a:lnTo>
                  <a:pt x="5425" y="1959"/>
                </a:lnTo>
                <a:lnTo>
                  <a:pt x="5347" y="1704"/>
                </a:lnTo>
                <a:lnTo>
                  <a:pt x="5229" y="1450"/>
                </a:lnTo>
                <a:lnTo>
                  <a:pt x="5073" y="1234"/>
                </a:lnTo>
                <a:lnTo>
                  <a:pt x="4916" y="1019"/>
                </a:lnTo>
                <a:lnTo>
                  <a:pt x="4740" y="823"/>
                </a:lnTo>
                <a:lnTo>
                  <a:pt x="4544" y="647"/>
                </a:lnTo>
                <a:lnTo>
                  <a:pt x="4328" y="470"/>
                </a:lnTo>
                <a:lnTo>
                  <a:pt x="4113" y="333"/>
                </a:lnTo>
                <a:lnTo>
                  <a:pt x="3859" y="216"/>
                </a:lnTo>
                <a:lnTo>
                  <a:pt x="3604" y="138"/>
                </a:lnTo>
                <a:lnTo>
                  <a:pt x="3349" y="59"/>
                </a:lnTo>
                <a:lnTo>
                  <a:pt x="3056" y="20"/>
                </a:lnTo>
                <a:lnTo>
                  <a:pt x="2782" y="0"/>
                </a:lnTo>
                <a:close/>
              </a:path>
            </a:pathLst>
          </a:custGeom>
          <a:solidFill>
            <a:schemeClr val="lt2"/>
          </a:solidFill>
          <a:ln w="9525" cap="flat" cmpd="sng">
            <a:solidFill>
              <a:schemeClr val="lt2"/>
            </a:solidFill>
            <a:prstDash val="solid"/>
            <a:round/>
            <a:headEnd type="none" w="sm" len="sm"/>
            <a:tailEnd type="none" w="sm" len="sm"/>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56" name="Google Shape;56;p3"/>
          <p:cNvSpPr/>
          <p:nvPr/>
        </p:nvSpPr>
        <p:spPr>
          <a:xfrm>
            <a:off x="1345533" y="216151"/>
            <a:ext cx="281488" cy="281437"/>
          </a:xfrm>
          <a:custGeom>
            <a:avLst/>
            <a:gdLst/>
            <a:ahLst/>
            <a:cxnLst/>
            <a:rect l="l" t="t" r="r" b="b"/>
            <a:pathLst>
              <a:path w="5563" h="5562" extrusionOk="0">
                <a:moveTo>
                  <a:pt x="2977" y="882"/>
                </a:moveTo>
                <a:lnTo>
                  <a:pt x="3173" y="921"/>
                </a:lnTo>
                <a:lnTo>
                  <a:pt x="3349" y="960"/>
                </a:lnTo>
                <a:lnTo>
                  <a:pt x="3526" y="1038"/>
                </a:lnTo>
                <a:lnTo>
                  <a:pt x="3682" y="1117"/>
                </a:lnTo>
                <a:lnTo>
                  <a:pt x="3839" y="1215"/>
                </a:lnTo>
                <a:lnTo>
                  <a:pt x="3996" y="1313"/>
                </a:lnTo>
                <a:lnTo>
                  <a:pt x="4133" y="1430"/>
                </a:lnTo>
                <a:lnTo>
                  <a:pt x="4250" y="1567"/>
                </a:lnTo>
                <a:lnTo>
                  <a:pt x="4348" y="1724"/>
                </a:lnTo>
                <a:lnTo>
                  <a:pt x="4446" y="1880"/>
                </a:lnTo>
                <a:lnTo>
                  <a:pt x="4524" y="2037"/>
                </a:lnTo>
                <a:lnTo>
                  <a:pt x="4603" y="2213"/>
                </a:lnTo>
                <a:lnTo>
                  <a:pt x="4642" y="2390"/>
                </a:lnTo>
                <a:lnTo>
                  <a:pt x="4681" y="2585"/>
                </a:lnTo>
                <a:lnTo>
                  <a:pt x="4681" y="2781"/>
                </a:lnTo>
                <a:lnTo>
                  <a:pt x="4681" y="2977"/>
                </a:lnTo>
                <a:lnTo>
                  <a:pt x="4642" y="3153"/>
                </a:lnTo>
                <a:lnTo>
                  <a:pt x="4603" y="3349"/>
                </a:lnTo>
                <a:lnTo>
                  <a:pt x="4524" y="3525"/>
                </a:lnTo>
                <a:lnTo>
                  <a:pt x="4446" y="3682"/>
                </a:lnTo>
                <a:lnTo>
                  <a:pt x="4348" y="3839"/>
                </a:lnTo>
                <a:lnTo>
                  <a:pt x="4250" y="3995"/>
                </a:lnTo>
                <a:lnTo>
                  <a:pt x="4133" y="4113"/>
                </a:lnTo>
                <a:lnTo>
                  <a:pt x="3996" y="4250"/>
                </a:lnTo>
                <a:lnTo>
                  <a:pt x="3839" y="4348"/>
                </a:lnTo>
                <a:lnTo>
                  <a:pt x="3682" y="4446"/>
                </a:lnTo>
                <a:lnTo>
                  <a:pt x="3526" y="4524"/>
                </a:lnTo>
                <a:lnTo>
                  <a:pt x="3349" y="4602"/>
                </a:lnTo>
                <a:lnTo>
                  <a:pt x="3173" y="4642"/>
                </a:lnTo>
                <a:lnTo>
                  <a:pt x="2977" y="4661"/>
                </a:lnTo>
                <a:lnTo>
                  <a:pt x="2782" y="4681"/>
                </a:lnTo>
                <a:lnTo>
                  <a:pt x="2586" y="4661"/>
                </a:lnTo>
                <a:lnTo>
                  <a:pt x="2390" y="4642"/>
                </a:lnTo>
                <a:lnTo>
                  <a:pt x="2214" y="4602"/>
                </a:lnTo>
                <a:lnTo>
                  <a:pt x="2037" y="4524"/>
                </a:lnTo>
                <a:lnTo>
                  <a:pt x="1881" y="4446"/>
                </a:lnTo>
                <a:lnTo>
                  <a:pt x="1724" y="4348"/>
                </a:lnTo>
                <a:lnTo>
                  <a:pt x="1567" y="4250"/>
                </a:lnTo>
                <a:lnTo>
                  <a:pt x="1430" y="4113"/>
                </a:lnTo>
                <a:lnTo>
                  <a:pt x="1313" y="3995"/>
                </a:lnTo>
                <a:lnTo>
                  <a:pt x="1215" y="3839"/>
                </a:lnTo>
                <a:lnTo>
                  <a:pt x="1117" y="3682"/>
                </a:lnTo>
                <a:lnTo>
                  <a:pt x="1039" y="3525"/>
                </a:lnTo>
                <a:lnTo>
                  <a:pt x="960" y="3349"/>
                </a:lnTo>
                <a:lnTo>
                  <a:pt x="921" y="3153"/>
                </a:lnTo>
                <a:lnTo>
                  <a:pt x="902" y="2977"/>
                </a:lnTo>
                <a:lnTo>
                  <a:pt x="882" y="2781"/>
                </a:lnTo>
                <a:lnTo>
                  <a:pt x="902" y="2585"/>
                </a:lnTo>
                <a:lnTo>
                  <a:pt x="921" y="2390"/>
                </a:lnTo>
                <a:lnTo>
                  <a:pt x="960" y="2213"/>
                </a:lnTo>
                <a:lnTo>
                  <a:pt x="1039" y="2037"/>
                </a:lnTo>
                <a:lnTo>
                  <a:pt x="1117" y="1880"/>
                </a:lnTo>
                <a:lnTo>
                  <a:pt x="1215" y="1724"/>
                </a:lnTo>
                <a:lnTo>
                  <a:pt x="1313" y="1567"/>
                </a:lnTo>
                <a:lnTo>
                  <a:pt x="1430" y="1430"/>
                </a:lnTo>
                <a:lnTo>
                  <a:pt x="1567" y="1313"/>
                </a:lnTo>
                <a:lnTo>
                  <a:pt x="1724" y="1215"/>
                </a:lnTo>
                <a:lnTo>
                  <a:pt x="1881" y="1117"/>
                </a:lnTo>
                <a:lnTo>
                  <a:pt x="2037" y="1038"/>
                </a:lnTo>
                <a:lnTo>
                  <a:pt x="2214" y="960"/>
                </a:lnTo>
                <a:lnTo>
                  <a:pt x="2390" y="921"/>
                </a:lnTo>
                <a:lnTo>
                  <a:pt x="2586" y="882"/>
                </a:lnTo>
                <a:close/>
                <a:moveTo>
                  <a:pt x="2782" y="0"/>
                </a:moveTo>
                <a:lnTo>
                  <a:pt x="2507" y="20"/>
                </a:lnTo>
                <a:lnTo>
                  <a:pt x="2214" y="59"/>
                </a:lnTo>
                <a:lnTo>
                  <a:pt x="1959" y="138"/>
                </a:lnTo>
                <a:lnTo>
                  <a:pt x="1704" y="216"/>
                </a:lnTo>
                <a:lnTo>
                  <a:pt x="1469" y="333"/>
                </a:lnTo>
                <a:lnTo>
                  <a:pt x="1235" y="470"/>
                </a:lnTo>
                <a:lnTo>
                  <a:pt x="1019" y="647"/>
                </a:lnTo>
                <a:lnTo>
                  <a:pt x="823" y="823"/>
                </a:lnTo>
                <a:lnTo>
                  <a:pt x="647" y="1019"/>
                </a:lnTo>
                <a:lnTo>
                  <a:pt x="490" y="1234"/>
                </a:lnTo>
                <a:lnTo>
                  <a:pt x="334" y="1450"/>
                </a:lnTo>
                <a:lnTo>
                  <a:pt x="216" y="1704"/>
                </a:lnTo>
                <a:lnTo>
                  <a:pt x="138" y="1959"/>
                </a:lnTo>
                <a:lnTo>
                  <a:pt x="60" y="2213"/>
                </a:lnTo>
                <a:lnTo>
                  <a:pt x="20" y="2487"/>
                </a:lnTo>
                <a:lnTo>
                  <a:pt x="1" y="2781"/>
                </a:lnTo>
                <a:lnTo>
                  <a:pt x="20" y="3055"/>
                </a:lnTo>
                <a:lnTo>
                  <a:pt x="60" y="3329"/>
                </a:lnTo>
                <a:lnTo>
                  <a:pt x="138" y="3604"/>
                </a:lnTo>
                <a:lnTo>
                  <a:pt x="216" y="3858"/>
                </a:lnTo>
                <a:lnTo>
                  <a:pt x="334" y="4093"/>
                </a:lnTo>
                <a:lnTo>
                  <a:pt x="490" y="4328"/>
                </a:lnTo>
                <a:lnTo>
                  <a:pt x="647" y="4544"/>
                </a:lnTo>
                <a:lnTo>
                  <a:pt x="823" y="4739"/>
                </a:lnTo>
                <a:lnTo>
                  <a:pt x="1019" y="4916"/>
                </a:lnTo>
                <a:lnTo>
                  <a:pt x="1235" y="5072"/>
                </a:lnTo>
                <a:lnTo>
                  <a:pt x="1469" y="5229"/>
                </a:lnTo>
                <a:lnTo>
                  <a:pt x="1704" y="5327"/>
                </a:lnTo>
                <a:lnTo>
                  <a:pt x="1959" y="5425"/>
                </a:lnTo>
                <a:lnTo>
                  <a:pt x="2214" y="5503"/>
                </a:lnTo>
                <a:lnTo>
                  <a:pt x="2507" y="5542"/>
                </a:lnTo>
                <a:lnTo>
                  <a:pt x="2782" y="5562"/>
                </a:lnTo>
                <a:lnTo>
                  <a:pt x="3056" y="5542"/>
                </a:lnTo>
                <a:lnTo>
                  <a:pt x="3349" y="5503"/>
                </a:lnTo>
                <a:lnTo>
                  <a:pt x="3604" y="5425"/>
                </a:lnTo>
                <a:lnTo>
                  <a:pt x="3859" y="5327"/>
                </a:lnTo>
                <a:lnTo>
                  <a:pt x="4113" y="5229"/>
                </a:lnTo>
                <a:lnTo>
                  <a:pt x="4328" y="5072"/>
                </a:lnTo>
                <a:lnTo>
                  <a:pt x="4544" y="4916"/>
                </a:lnTo>
                <a:lnTo>
                  <a:pt x="4740" y="4739"/>
                </a:lnTo>
                <a:lnTo>
                  <a:pt x="4916" y="4544"/>
                </a:lnTo>
                <a:lnTo>
                  <a:pt x="5073" y="4328"/>
                </a:lnTo>
                <a:lnTo>
                  <a:pt x="5229" y="4093"/>
                </a:lnTo>
                <a:lnTo>
                  <a:pt x="5347" y="3858"/>
                </a:lnTo>
                <a:lnTo>
                  <a:pt x="5425" y="3604"/>
                </a:lnTo>
                <a:lnTo>
                  <a:pt x="5503" y="3329"/>
                </a:lnTo>
                <a:lnTo>
                  <a:pt x="5543" y="3055"/>
                </a:lnTo>
                <a:lnTo>
                  <a:pt x="5562" y="2781"/>
                </a:lnTo>
                <a:lnTo>
                  <a:pt x="5543" y="2487"/>
                </a:lnTo>
                <a:lnTo>
                  <a:pt x="5503" y="2213"/>
                </a:lnTo>
                <a:lnTo>
                  <a:pt x="5425" y="1959"/>
                </a:lnTo>
                <a:lnTo>
                  <a:pt x="5347" y="1704"/>
                </a:lnTo>
                <a:lnTo>
                  <a:pt x="5229" y="1450"/>
                </a:lnTo>
                <a:lnTo>
                  <a:pt x="5073" y="1234"/>
                </a:lnTo>
                <a:lnTo>
                  <a:pt x="4916" y="1019"/>
                </a:lnTo>
                <a:lnTo>
                  <a:pt x="4740" y="823"/>
                </a:lnTo>
                <a:lnTo>
                  <a:pt x="4544" y="647"/>
                </a:lnTo>
                <a:lnTo>
                  <a:pt x="4328" y="470"/>
                </a:lnTo>
                <a:lnTo>
                  <a:pt x="4113" y="333"/>
                </a:lnTo>
                <a:lnTo>
                  <a:pt x="3859" y="216"/>
                </a:lnTo>
                <a:lnTo>
                  <a:pt x="3604" y="138"/>
                </a:lnTo>
                <a:lnTo>
                  <a:pt x="3349" y="59"/>
                </a:lnTo>
                <a:lnTo>
                  <a:pt x="3056" y="20"/>
                </a:lnTo>
                <a:lnTo>
                  <a:pt x="2782" y="0"/>
                </a:lnTo>
                <a:close/>
              </a:path>
            </a:pathLst>
          </a:custGeom>
          <a:solidFill>
            <a:schemeClr val="lt2"/>
          </a:solidFill>
          <a:ln w="9525" cap="flat" cmpd="sng">
            <a:solidFill>
              <a:schemeClr val="lt2"/>
            </a:solidFill>
            <a:prstDash val="solid"/>
            <a:round/>
            <a:headEnd type="none" w="sm" len="sm"/>
            <a:tailEnd type="none" w="sm" len="sm"/>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57" name="Google Shape;57;p3"/>
          <p:cNvSpPr/>
          <p:nvPr/>
        </p:nvSpPr>
        <p:spPr>
          <a:xfrm>
            <a:off x="1408793" y="621352"/>
            <a:ext cx="154985" cy="154976"/>
          </a:xfrm>
          <a:custGeom>
            <a:avLst/>
            <a:gdLst/>
            <a:ahLst/>
            <a:cxnLst/>
            <a:rect l="l" t="t" r="r" b="b"/>
            <a:pathLst>
              <a:path w="5563" h="5562" extrusionOk="0">
                <a:moveTo>
                  <a:pt x="2977" y="882"/>
                </a:moveTo>
                <a:lnTo>
                  <a:pt x="3173" y="921"/>
                </a:lnTo>
                <a:lnTo>
                  <a:pt x="3349" y="960"/>
                </a:lnTo>
                <a:lnTo>
                  <a:pt x="3526" y="1038"/>
                </a:lnTo>
                <a:lnTo>
                  <a:pt x="3682" y="1117"/>
                </a:lnTo>
                <a:lnTo>
                  <a:pt x="3839" y="1215"/>
                </a:lnTo>
                <a:lnTo>
                  <a:pt x="3996" y="1313"/>
                </a:lnTo>
                <a:lnTo>
                  <a:pt x="4133" y="1430"/>
                </a:lnTo>
                <a:lnTo>
                  <a:pt x="4250" y="1567"/>
                </a:lnTo>
                <a:lnTo>
                  <a:pt x="4348" y="1724"/>
                </a:lnTo>
                <a:lnTo>
                  <a:pt x="4446" y="1880"/>
                </a:lnTo>
                <a:lnTo>
                  <a:pt x="4524" y="2037"/>
                </a:lnTo>
                <a:lnTo>
                  <a:pt x="4603" y="2213"/>
                </a:lnTo>
                <a:lnTo>
                  <a:pt x="4642" y="2390"/>
                </a:lnTo>
                <a:lnTo>
                  <a:pt x="4681" y="2585"/>
                </a:lnTo>
                <a:lnTo>
                  <a:pt x="4681" y="2781"/>
                </a:lnTo>
                <a:lnTo>
                  <a:pt x="4681" y="2977"/>
                </a:lnTo>
                <a:lnTo>
                  <a:pt x="4642" y="3153"/>
                </a:lnTo>
                <a:lnTo>
                  <a:pt x="4603" y="3349"/>
                </a:lnTo>
                <a:lnTo>
                  <a:pt x="4524" y="3525"/>
                </a:lnTo>
                <a:lnTo>
                  <a:pt x="4446" y="3682"/>
                </a:lnTo>
                <a:lnTo>
                  <a:pt x="4348" y="3839"/>
                </a:lnTo>
                <a:lnTo>
                  <a:pt x="4250" y="3995"/>
                </a:lnTo>
                <a:lnTo>
                  <a:pt x="4133" y="4113"/>
                </a:lnTo>
                <a:lnTo>
                  <a:pt x="3996" y="4250"/>
                </a:lnTo>
                <a:lnTo>
                  <a:pt x="3839" y="4348"/>
                </a:lnTo>
                <a:lnTo>
                  <a:pt x="3682" y="4446"/>
                </a:lnTo>
                <a:lnTo>
                  <a:pt x="3526" y="4524"/>
                </a:lnTo>
                <a:lnTo>
                  <a:pt x="3349" y="4602"/>
                </a:lnTo>
                <a:lnTo>
                  <a:pt x="3173" y="4642"/>
                </a:lnTo>
                <a:lnTo>
                  <a:pt x="2977" y="4661"/>
                </a:lnTo>
                <a:lnTo>
                  <a:pt x="2782" y="4681"/>
                </a:lnTo>
                <a:lnTo>
                  <a:pt x="2586" y="4661"/>
                </a:lnTo>
                <a:lnTo>
                  <a:pt x="2390" y="4642"/>
                </a:lnTo>
                <a:lnTo>
                  <a:pt x="2214" y="4602"/>
                </a:lnTo>
                <a:lnTo>
                  <a:pt x="2037" y="4524"/>
                </a:lnTo>
                <a:lnTo>
                  <a:pt x="1881" y="4446"/>
                </a:lnTo>
                <a:lnTo>
                  <a:pt x="1724" y="4348"/>
                </a:lnTo>
                <a:lnTo>
                  <a:pt x="1567" y="4250"/>
                </a:lnTo>
                <a:lnTo>
                  <a:pt x="1430" y="4113"/>
                </a:lnTo>
                <a:lnTo>
                  <a:pt x="1313" y="3995"/>
                </a:lnTo>
                <a:lnTo>
                  <a:pt x="1215" y="3839"/>
                </a:lnTo>
                <a:lnTo>
                  <a:pt x="1117" y="3682"/>
                </a:lnTo>
                <a:lnTo>
                  <a:pt x="1039" y="3525"/>
                </a:lnTo>
                <a:lnTo>
                  <a:pt x="960" y="3349"/>
                </a:lnTo>
                <a:lnTo>
                  <a:pt x="921" y="3153"/>
                </a:lnTo>
                <a:lnTo>
                  <a:pt x="902" y="2977"/>
                </a:lnTo>
                <a:lnTo>
                  <a:pt x="882" y="2781"/>
                </a:lnTo>
                <a:lnTo>
                  <a:pt x="902" y="2585"/>
                </a:lnTo>
                <a:lnTo>
                  <a:pt x="921" y="2390"/>
                </a:lnTo>
                <a:lnTo>
                  <a:pt x="960" y="2213"/>
                </a:lnTo>
                <a:lnTo>
                  <a:pt x="1039" y="2037"/>
                </a:lnTo>
                <a:lnTo>
                  <a:pt x="1117" y="1880"/>
                </a:lnTo>
                <a:lnTo>
                  <a:pt x="1215" y="1724"/>
                </a:lnTo>
                <a:lnTo>
                  <a:pt x="1313" y="1567"/>
                </a:lnTo>
                <a:lnTo>
                  <a:pt x="1430" y="1430"/>
                </a:lnTo>
                <a:lnTo>
                  <a:pt x="1567" y="1313"/>
                </a:lnTo>
                <a:lnTo>
                  <a:pt x="1724" y="1215"/>
                </a:lnTo>
                <a:lnTo>
                  <a:pt x="1881" y="1117"/>
                </a:lnTo>
                <a:lnTo>
                  <a:pt x="2037" y="1038"/>
                </a:lnTo>
                <a:lnTo>
                  <a:pt x="2214" y="960"/>
                </a:lnTo>
                <a:lnTo>
                  <a:pt x="2390" y="921"/>
                </a:lnTo>
                <a:lnTo>
                  <a:pt x="2586" y="882"/>
                </a:lnTo>
                <a:close/>
                <a:moveTo>
                  <a:pt x="2782" y="0"/>
                </a:moveTo>
                <a:lnTo>
                  <a:pt x="2507" y="20"/>
                </a:lnTo>
                <a:lnTo>
                  <a:pt x="2214" y="59"/>
                </a:lnTo>
                <a:lnTo>
                  <a:pt x="1959" y="138"/>
                </a:lnTo>
                <a:lnTo>
                  <a:pt x="1704" y="216"/>
                </a:lnTo>
                <a:lnTo>
                  <a:pt x="1469" y="333"/>
                </a:lnTo>
                <a:lnTo>
                  <a:pt x="1235" y="470"/>
                </a:lnTo>
                <a:lnTo>
                  <a:pt x="1019" y="647"/>
                </a:lnTo>
                <a:lnTo>
                  <a:pt x="823" y="823"/>
                </a:lnTo>
                <a:lnTo>
                  <a:pt x="647" y="1019"/>
                </a:lnTo>
                <a:lnTo>
                  <a:pt x="490" y="1234"/>
                </a:lnTo>
                <a:lnTo>
                  <a:pt x="334" y="1450"/>
                </a:lnTo>
                <a:lnTo>
                  <a:pt x="216" y="1704"/>
                </a:lnTo>
                <a:lnTo>
                  <a:pt x="138" y="1959"/>
                </a:lnTo>
                <a:lnTo>
                  <a:pt x="60" y="2213"/>
                </a:lnTo>
                <a:lnTo>
                  <a:pt x="20" y="2487"/>
                </a:lnTo>
                <a:lnTo>
                  <a:pt x="1" y="2781"/>
                </a:lnTo>
                <a:lnTo>
                  <a:pt x="20" y="3055"/>
                </a:lnTo>
                <a:lnTo>
                  <a:pt x="60" y="3329"/>
                </a:lnTo>
                <a:lnTo>
                  <a:pt x="138" y="3604"/>
                </a:lnTo>
                <a:lnTo>
                  <a:pt x="216" y="3858"/>
                </a:lnTo>
                <a:lnTo>
                  <a:pt x="334" y="4093"/>
                </a:lnTo>
                <a:lnTo>
                  <a:pt x="490" y="4328"/>
                </a:lnTo>
                <a:lnTo>
                  <a:pt x="647" y="4544"/>
                </a:lnTo>
                <a:lnTo>
                  <a:pt x="823" y="4739"/>
                </a:lnTo>
                <a:lnTo>
                  <a:pt x="1019" y="4916"/>
                </a:lnTo>
                <a:lnTo>
                  <a:pt x="1235" y="5072"/>
                </a:lnTo>
                <a:lnTo>
                  <a:pt x="1469" y="5229"/>
                </a:lnTo>
                <a:lnTo>
                  <a:pt x="1704" y="5327"/>
                </a:lnTo>
                <a:lnTo>
                  <a:pt x="1959" y="5425"/>
                </a:lnTo>
                <a:lnTo>
                  <a:pt x="2214" y="5503"/>
                </a:lnTo>
                <a:lnTo>
                  <a:pt x="2507" y="5542"/>
                </a:lnTo>
                <a:lnTo>
                  <a:pt x="2782" y="5562"/>
                </a:lnTo>
                <a:lnTo>
                  <a:pt x="3056" y="5542"/>
                </a:lnTo>
                <a:lnTo>
                  <a:pt x="3349" y="5503"/>
                </a:lnTo>
                <a:lnTo>
                  <a:pt x="3604" y="5425"/>
                </a:lnTo>
                <a:lnTo>
                  <a:pt x="3859" y="5327"/>
                </a:lnTo>
                <a:lnTo>
                  <a:pt x="4113" y="5229"/>
                </a:lnTo>
                <a:lnTo>
                  <a:pt x="4328" y="5072"/>
                </a:lnTo>
                <a:lnTo>
                  <a:pt x="4544" y="4916"/>
                </a:lnTo>
                <a:lnTo>
                  <a:pt x="4740" y="4739"/>
                </a:lnTo>
                <a:lnTo>
                  <a:pt x="4916" y="4544"/>
                </a:lnTo>
                <a:lnTo>
                  <a:pt x="5073" y="4328"/>
                </a:lnTo>
                <a:lnTo>
                  <a:pt x="5229" y="4093"/>
                </a:lnTo>
                <a:lnTo>
                  <a:pt x="5347" y="3858"/>
                </a:lnTo>
                <a:lnTo>
                  <a:pt x="5425" y="3604"/>
                </a:lnTo>
                <a:lnTo>
                  <a:pt x="5503" y="3329"/>
                </a:lnTo>
                <a:lnTo>
                  <a:pt x="5543" y="3055"/>
                </a:lnTo>
                <a:lnTo>
                  <a:pt x="5562" y="2781"/>
                </a:lnTo>
                <a:lnTo>
                  <a:pt x="5543" y="2487"/>
                </a:lnTo>
                <a:lnTo>
                  <a:pt x="5503" y="2213"/>
                </a:lnTo>
                <a:lnTo>
                  <a:pt x="5425" y="1959"/>
                </a:lnTo>
                <a:lnTo>
                  <a:pt x="5347" y="1704"/>
                </a:lnTo>
                <a:lnTo>
                  <a:pt x="5229" y="1450"/>
                </a:lnTo>
                <a:lnTo>
                  <a:pt x="5073" y="1234"/>
                </a:lnTo>
                <a:lnTo>
                  <a:pt x="4916" y="1019"/>
                </a:lnTo>
                <a:lnTo>
                  <a:pt x="4740" y="823"/>
                </a:lnTo>
                <a:lnTo>
                  <a:pt x="4544" y="647"/>
                </a:lnTo>
                <a:lnTo>
                  <a:pt x="4328" y="470"/>
                </a:lnTo>
                <a:lnTo>
                  <a:pt x="4113" y="333"/>
                </a:lnTo>
                <a:lnTo>
                  <a:pt x="3859" y="216"/>
                </a:lnTo>
                <a:lnTo>
                  <a:pt x="3604" y="138"/>
                </a:lnTo>
                <a:lnTo>
                  <a:pt x="3349" y="59"/>
                </a:lnTo>
                <a:lnTo>
                  <a:pt x="3056" y="20"/>
                </a:lnTo>
                <a:lnTo>
                  <a:pt x="2782" y="0"/>
                </a:lnTo>
                <a:close/>
              </a:path>
            </a:pathLst>
          </a:custGeom>
          <a:solidFill>
            <a:schemeClr val="lt2"/>
          </a:solidFill>
          <a:ln w="9525" cap="flat" cmpd="sng">
            <a:solidFill>
              <a:schemeClr val="lt2"/>
            </a:solidFill>
            <a:prstDash val="solid"/>
            <a:round/>
            <a:headEnd type="none" w="sm" len="sm"/>
            <a:tailEnd type="none" w="sm" len="sm"/>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Tree>
    <p:extLst>
      <p:ext uri="{BB962C8B-B14F-4D97-AF65-F5344CB8AC3E}">
        <p14:creationId xmlns:p14="http://schemas.microsoft.com/office/powerpoint/2010/main" val="1379717416"/>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pPr defTabSz="1219170" fontAlgn="base">
              <a:spcBef>
                <a:spcPct val="0"/>
              </a:spcBef>
              <a:spcAft>
                <a:spcPct val="0"/>
              </a:spcAft>
              <a:defRPr/>
            </a:pPr>
            <a:endParaRPr lang="en-US" altLang="zh-CN" sz="1867"/>
          </a:p>
        </p:txBody>
      </p:sp>
      <p:sp>
        <p:nvSpPr>
          <p:cNvPr id="5" name="Footer Placeholder 4"/>
          <p:cNvSpPr>
            <a:spLocks noGrp="1"/>
          </p:cNvSpPr>
          <p:nvPr>
            <p:ph type="ftr" sz="quarter" idx="11"/>
          </p:nvPr>
        </p:nvSpPr>
        <p:spPr/>
        <p:txBody>
          <a:bodyPr/>
          <a:lstStyle/>
          <a:p>
            <a:pPr defTabSz="1219170" fontAlgn="base">
              <a:spcBef>
                <a:spcPct val="0"/>
              </a:spcBef>
              <a:spcAft>
                <a:spcPct val="0"/>
              </a:spcAft>
              <a:defRPr/>
            </a:pPr>
            <a:endParaRPr lang="en-US" altLang="zh-CN" sz="1867"/>
          </a:p>
        </p:txBody>
      </p:sp>
      <p:sp>
        <p:nvSpPr>
          <p:cNvPr id="6" name="Slide Number Placeholder 5"/>
          <p:cNvSpPr>
            <a:spLocks noGrp="1"/>
          </p:cNvSpPr>
          <p:nvPr>
            <p:ph type="sldNum" sz="quarter" idx="12"/>
          </p:nvPr>
        </p:nvSpPr>
        <p:spPr/>
        <p:txBody>
          <a:bodyPr/>
          <a:lstStyle/>
          <a:p>
            <a:pPr defTabSz="1219170" fontAlgn="base">
              <a:spcBef>
                <a:spcPct val="0"/>
              </a:spcBef>
              <a:spcAft>
                <a:spcPct val="0"/>
              </a:spcAft>
              <a:defRPr/>
            </a:pPr>
            <a:fld id="{9C4527FD-C22F-4528-B2BB-24ACAEFD76BE}" type="slidenum">
              <a:rPr lang="en-US" altLang="zh-CN" sz="1867" smtClean="0"/>
              <a:pPr defTabSz="1219170" fontAlgn="base">
                <a:spcBef>
                  <a:spcPct val="0"/>
                </a:spcBef>
                <a:spcAft>
                  <a:spcPct val="0"/>
                </a:spcAft>
                <a:defRPr/>
              </a:pPr>
              <a:t>‹#›</a:t>
            </a:fld>
            <a:endParaRPr lang="en-US" altLang="zh-CN" sz="1867"/>
          </a:p>
        </p:txBody>
      </p:sp>
    </p:spTree>
    <p:extLst>
      <p:ext uri="{BB962C8B-B14F-4D97-AF65-F5344CB8AC3E}">
        <p14:creationId xmlns:p14="http://schemas.microsoft.com/office/powerpoint/2010/main" val="1500677138"/>
      </p:ext>
    </p:extLst>
  </p:cSld>
  <p:clrMapOvr>
    <a:masterClrMapping/>
  </p:clrMapOvr>
  <p:hf hdr="0" ftr="0" dt="0"/>
</p:sldLayout>
</file>

<file path=ppt/slideLayouts/slideLayout2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190500"/>
            <a:ext cx="2743200" cy="5937251"/>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190500"/>
            <a:ext cx="8026400" cy="5937251"/>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pPr defTabSz="1219170" fontAlgn="base">
              <a:spcBef>
                <a:spcPct val="0"/>
              </a:spcBef>
              <a:spcAft>
                <a:spcPct val="0"/>
              </a:spcAft>
              <a:defRPr/>
            </a:pPr>
            <a:endParaRPr lang="en-US" altLang="zh-CN" sz="1867"/>
          </a:p>
        </p:txBody>
      </p:sp>
      <p:sp>
        <p:nvSpPr>
          <p:cNvPr id="5" name="Footer Placeholder 4"/>
          <p:cNvSpPr>
            <a:spLocks noGrp="1"/>
          </p:cNvSpPr>
          <p:nvPr>
            <p:ph type="ftr" sz="quarter" idx="11"/>
          </p:nvPr>
        </p:nvSpPr>
        <p:spPr/>
        <p:txBody>
          <a:bodyPr/>
          <a:lstStyle/>
          <a:p>
            <a:pPr defTabSz="1219170" fontAlgn="base">
              <a:spcBef>
                <a:spcPct val="0"/>
              </a:spcBef>
              <a:spcAft>
                <a:spcPct val="0"/>
              </a:spcAft>
              <a:defRPr/>
            </a:pPr>
            <a:endParaRPr lang="en-US" altLang="zh-CN" sz="1867"/>
          </a:p>
        </p:txBody>
      </p:sp>
      <p:sp>
        <p:nvSpPr>
          <p:cNvPr id="6" name="Slide Number Placeholder 5"/>
          <p:cNvSpPr>
            <a:spLocks noGrp="1"/>
          </p:cNvSpPr>
          <p:nvPr>
            <p:ph type="sldNum" sz="quarter" idx="12"/>
          </p:nvPr>
        </p:nvSpPr>
        <p:spPr/>
        <p:txBody>
          <a:bodyPr/>
          <a:lstStyle/>
          <a:p>
            <a:pPr defTabSz="1219170" fontAlgn="base">
              <a:spcBef>
                <a:spcPct val="0"/>
              </a:spcBef>
              <a:spcAft>
                <a:spcPct val="0"/>
              </a:spcAft>
              <a:defRPr/>
            </a:pPr>
            <a:fld id="{9C4527FD-C22F-4528-B2BB-24ACAEFD76BE}" type="slidenum">
              <a:rPr lang="en-US" altLang="zh-CN" sz="1867" smtClean="0"/>
              <a:pPr defTabSz="1219170" fontAlgn="base">
                <a:spcBef>
                  <a:spcPct val="0"/>
                </a:spcBef>
                <a:spcAft>
                  <a:spcPct val="0"/>
                </a:spcAft>
                <a:defRPr/>
              </a:pPr>
              <a:t>‹#›</a:t>
            </a:fld>
            <a:endParaRPr lang="en-US" altLang="zh-CN" sz="1867"/>
          </a:p>
        </p:txBody>
      </p:sp>
    </p:spTree>
    <p:extLst>
      <p:ext uri="{BB962C8B-B14F-4D97-AF65-F5344CB8AC3E}">
        <p14:creationId xmlns:p14="http://schemas.microsoft.com/office/powerpoint/2010/main" val="1960931317"/>
      </p:ext>
    </p:extLst>
  </p:cSld>
  <p:clrMapOvr>
    <a:masterClrMapping/>
  </p:clrMapOvr>
  <p:hf hdr="0" ftr="0" dt="0"/>
</p:sldLayout>
</file>

<file path=ppt/slideLayouts/slideLayout22.xml><?xml version="1.0" encoding="utf-8"?>
<p:sldLayout xmlns:a="http://schemas.openxmlformats.org/drawingml/2006/main" xmlns:r="http://schemas.openxmlformats.org/officeDocument/2006/relationships" xmlns:p="http://schemas.openxmlformats.org/presentationml/2006/main" matchingName="Title slide" type="title">
  <p:cSld name="Title slide">
    <p:spTree>
      <p:nvGrpSpPr>
        <p:cNvPr id="1" name="Shape 8"/>
        <p:cNvGrpSpPr/>
        <p:nvPr/>
      </p:nvGrpSpPr>
      <p:grpSpPr>
        <a:xfrm>
          <a:off x="0" y="0"/>
          <a:ext cx="0" cy="0"/>
          <a:chOff x="0" y="0"/>
          <a:chExt cx="0" cy="0"/>
        </a:xfrm>
      </p:grpSpPr>
      <p:sp>
        <p:nvSpPr>
          <p:cNvPr id="9" name="Google Shape;9;p2"/>
          <p:cNvSpPr/>
          <p:nvPr/>
        </p:nvSpPr>
        <p:spPr>
          <a:xfrm>
            <a:off x="-1221739" y="2202464"/>
            <a:ext cx="5843957" cy="3359016"/>
          </a:xfrm>
          <a:custGeom>
            <a:avLst/>
            <a:gdLst/>
            <a:ahLst/>
            <a:cxnLst/>
            <a:rect l="l" t="t" r="r" b="b"/>
            <a:pathLst>
              <a:path w="34820" h="20014" extrusionOk="0">
                <a:moveTo>
                  <a:pt x="27294" y="1"/>
                </a:moveTo>
                <a:lnTo>
                  <a:pt x="26765" y="41"/>
                </a:lnTo>
                <a:lnTo>
                  <a:pt x="25626" y="123"/>
                </a:lnTo>
                <a:lnTo>
                  <a:pt x="24487" y="326"/>
                </a:lnTo>
                <a:lnTo>
                  <a:pt x="23348" y="529"/>
                </a:lnTo>
                <a:lnTo>
                  <a:pt x="22210" y="814"/>
                </a:lnTo>
                <a:lnTo>
                  <a:pt x="17044" y="1953"/>
                </a:lnTo>
                <a:lnTo>
                  <a:pt x="11878" y="3133"/>
                </a:lnTo>
                <a:lnTo>
                  <a:pt x="10698" y="3377"/>
                </a:lnTo>
                <a:lnTo>
                  <a:pt x="9559" y="3662"/>
                </a:lnTo>
                <a:lnTo>
                  <a:pt x="8380" y="3987"/>
                </a:lnTo>
                <a:lnTo>
                  <a:pt x="7281" y="4394"/>
                </a:lnTo>
                <a:lnTo>
                  <a:pt x="6264" y="4760"/>
                </a:lnTo>
                <a:lnTo>
                  <a:pt x="5288" y="5248"/>
                </a:lnTo>
                <a:lnTo>
                  <a:pt x="4353" y="5777"/>
                </a:lnTo>
                <a:lnTo>
                  <a:pt x="3905" y="6061"/>
                </a:lnTo>
                <a:lnTo>
                  <a:pt x="3458" y="6387"/>
                </a:lnTo>
                <a:lnTo>
                  <a:pt x="2766" y="6997"/>
                </a:lnTo>
                <a:lnTo>
                  <a:pt x="2156" y="7648"/>
                </a:lnTo>
                <a:lnTo>
                  <a:pt x="1587" y="8339"/>
                </a:lnTo>
                <a:lnTo>
                  <a:pt x="1099" y="9112"/>
                </a:lnTo>
                <a:lnTo>
                  <a:pt x="692" y="9885"/>
                </a:lnTo>
                <a:lnTo>
                  <a:pt x="366" y="10699"/>
                </a:lnTo>
                <a:lnTo>
                  <a:pt x="244" y="11146"/>
                </a:lnTo>
                <a:lnTo>
                  <a:pt x="122" y="11553"/>
                </a:lnTo>
                <a:lnTo>
                  <a:pt x="82" y="11959"/>
                </a:lnTo>
                <a:lnTo>
                  <a:pt x="0" y="12407"/>
                </a:lnTo>
                <a:lnTo>
                  <a:pt x="0" y="12854"/>
                </a:lnTo>
                <a:lnTo>
                  <a:pt x="0" y="13261"/>
                </a:lnTo>
                <a:lnTo>
                  <a:pt x="41" y="13709"/>
                </a:lnTo>
                <a:lnTo>
                  <a:pt x="122" y="14115"/>
                </a:lnTo>
                <a:lnTo>
                  <a:pt x="244" y="14522"/>
                </a:lnTo>
                <a:lnTo>
                  <a:pt x="366" y="14929"/>
                </a:lnTo>
                <a:lnTo>
                  <a:pt x="529" y="15336"/>
                </a:lnTo>
                <a:lnTo>
                  <a:pt x="732" y="15742"/>
                </a:lnTo>
                <a:lnTo>
                  <a:pt x="1017" y="16190"/>
                </a:lnTo>
                <a:lnTo>
                  <a:pt x="1302" y="16597"/>
                </a:lnTo>
                <a:lnTo>
                  <a:pt x="1668" y="17003"/>
                </a:lnTo>
                <a:lnTo>
                  <a:pt x="1993" y="17369"/>
                </a:lnTo>
                <a:lnTo>
                  <a:pt x="2400" y="17695"/>
                </a:lnTo>
                <a:lnTo>
                  <a:pt x="2807" y="17980"/>
                </a:lnTo>
                <a:lnTo>
                  <a:pt x="3214" y="18264"/>
                </a:lnTo>
                <a:lnTo>
                  <a:pt x="3661" y="18549"/>
                </a:lnTo>
                <a:lnTo>
                  <a:pt x="4109" y="18793"/>
                </a:lnTo>
                <a:lnTo>
                  <a:pt x="4597" y="18996"/>
                </a:lnTo>
                <a:lnTo>
                  <a:pt x="5532" y="19363"/>
                </a:lnTo>
                <a:lnTo>
                  <a:pt x="6549" y="19607"/>
                </a:lnTo>
                <a:lnTo>
                  <a:pt x="7525" y="19810"/>
                </a:lnTo>
                <a:lnTo>
                  <a:pt x="8136" y="19891"/>
                </a:lnTo>
                <a:lnTo>
                  <a:pt x="8746" y="19932"/>
                </a:lnTo>
                <a:lnTo>
                  <a:pt x="10007" y="20013"/>
                </a:lnTo>
                <a:lnTo>
                  <a:pt x="11227" y="19973"/>
                </a:lnTo>
                <a:lnTo>
                  <a:pt x="12447" y="19891"/>
                </a:lnTo>
                <a:lnTo>
                  <a:pt x="14928" y="19688"/>
                </a:lnTo>
                <a:lnTo>
                  <a:pt x="16149" y="19566"/>
                </a:lnTo>
                <a:lnTo>
                  <a:pt x="17369" y="19485"/>
                </a:lnTo>
                <a:lnTo>
                  <a:pt x="18711" y="19444"/>
                </a:lnTo>
                <a:lnTo>
                  <a:pt x="20013" y="19485"/>
                </a:lnTo>
                <a:lnTo>
                  <a:pt x="22657" y="19566"/>
                </a:lnTo>
                <a:lnTo>
                  <a:pt x="23837" y="19647"/>
                </a:lnTo>
                <a:lnTo>
                  <a:pt x="25626" y="19647"/>
                </a:lnTo>
                <a:lnTo>
                  <a:pt x="26196" y="19607"/>
                </a:lnTo>
                <a:lnTo>
                  <a:pt x="26806" y="19525"/>
                </a:lnTo>
                <a:lnTo>
                  <a:pt x="27375" y="19403"/>
                </a:lnTo>
                <a:lnTo>
                  <a:pt x="27823" y="19281"/>
                </a:lnTo>
                <a:lnTo>
                  <a:pt x="28311" y="19118"/>
                </a:lnTo>
                <a:lnTo>
                  <a:pt x="28758" y="18915"/>
                </a:lnTo>
                <a:lnTo>
                  <a:pt x="29206" y="18712"/>
                </a:lnTo>
                <a:lnTo>
                  <a:pt x="29613" y="18508"/>
                </a:lnTo>
                <a:lnTo>
                  <a:pt x="30060" y="18264"/>
                </a:lnTo>
                <a:lnTo>
                  <a:pt x="30833" y="17695"/>
                </a:lnTo>
                <a:lnTo>
                  <a:pt x="31565" y="17044"/>
                </a:lnTo>
                <a:lnTo>
                  <a:pt x="32257" y="16352"/>
                </a:lnTo>
                <a:lnTo>
                  <a:pt x="32867" y="15580"/>
                </a:lnTo>
                <a:lnTo>
                  <a:pt x="33395" y="14766"/>
                </a:lnTo>
                <a:lnTo>
                  <a:pt x="33680" y="14278"/>
                </a:lnTo>
                <a:lnTo>
                  <a:pt x="33884" y="13749"/>
                </a:lnTo>
                <a:lnTo>
                  <a:pt x="34128" y="13261"/>
                </a:lnTo>
                <a:lnTo>
                  <a:pt x="34290" y="12732"/>
                </a:lnTo>
                <a:lnTo>
                  <a:pt x="34453" y="12204"/>
                </a:lnTo>
                <a:lnTo>
                  <a:pt x="34575" y="11634"/>
                </a:lnTo>
                <a:lnTo>
                  <a:pt x="34697" y="11105"/>
                </a:lnTo>
                <a:lnTo>
                  <a:pt x="34778" y="10536"/>
                </a:lnTo>
                <a:lnTo>
                  <a:pt x="34819" y="9966"/>
                </a:lnTo>
                <a:lnTo>
                  <a:pt x="34819" y="9438"/>
                </a:lnTo>
                <a:lnTo>
                  <a:pt x="34819" y="8868"/>
                </a:lnTo>
                <a:lnTo>
                  <a:pt x="34819" y="8299"/>
                </a:lnTo>
                <a:lnTo>
                  <a:pt x="34738" y="7729"/>
                </a:lnTo>
                <a:lnTo>
                  <a:pt x="34656" y="7200"/>
                </a:lnTo>
                <a:lnTo>
                  <a:pt x="34575" y="6631"/>
                </a:lnTo>
                <a:lnTo>
                  <a:pt x="34412" y="6102"/>
                </a:lnTo>
                <a:lnTo>
                  <a:pt x="34290" y="5533"/>
                </a:lnTo>
                <a:lnTo>
                  <a:pt x="34087" y="5004"/>
                </a:lnTo>
                <a:lnTo>
                  <a:pt x="33884" y="4475"/>
                </a:lnTo>
                <a:lnTo>
                  <a:pt x="33640" y="3946"/>
                </a:lnTo>
                <a:lnTo>
                  <a:pt x="33395" y="3499"/>
                </a:lnTo>
                <a:lnTo>
                  <a:pt x="33111" y="3051"/>
                </a:lnTo>
                <a:lnTo>
                  <a:pt x="32826" y="2604"/>
                </a:lnTo>
                <a:lnTo>
                  <a:pt x="32501" y="2238"/>
                </a:lnTo>
                <a:lnTo>
                  <a:pt x="32134" y="1831"/>
                </a:lnTo>
                <a:lnTo>
                  <a:pt x="31768" y="1465"/>
                </a:lnTo>
                <a:lnTo>
                  <a:pt x="31362" y="1180"/>
                </a:lnTo>
                <a:lnTo>
                  <a:pt x="30914" y="896"/>
                </a:lnTo>
                <a:lnTo>
                  <a:pt x="30426" y="611"/>
                </a:lnTo>
                <a:lnTo>
                  <a:pt x="29938" y="407"/>
                </a:lnTo>
                <a:lnTo>
                  <a:pt x="29450" y="285"/>
                </a:lnTo>
                <a:lnTo>
                  <a:pt x="28921" y="163"/>
                </a:lnTo>
                <a:lnTo>
                  <a:pt x="28392" y="82"/>
                </a:lnTo>
                <a:lnTo>
                  <a:pt x="27823" y="41"/>
                </a:lnTo>
                <a:lnTo>
                  <a:pt x="27294" y="1"/>
                </a:lnTo>
                <a:close/>
              </a:path>
            </a:pathLst>
          </a:custGeom>
          <a:solidFill>
            <a:schemeClr val="dk2"/>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10" name="Google Shape;10;p2"/>
          <p:cNvSpPr txBox="1">
            <a:spLocks noGrp="1"/>
          </p:cNvSpPr>
          <p:nvPr>
            <p:ph type="ctrTitle"/>
          </p:nvPr>
        </p:nvSpPr>
        <p:spPr>
          <a:xfrm>
            <a:off x="926167" y="1423633"/>
            <a:ext cx="5312800" cy="3071600"/>
          </a:xfrm>
          <a:prstGeom prst="rect">
            <a:avLst/>
          </a:prstGeom>
        </p:spPr>
        <p:txBody>
          <a:bodyPr spcFirstLastPara="1" wrap="square" lIns="91425" tIns="91425" rIns="91425" bIns="91425" anchor="ctr" anchorCtr="0">
            <a:noAutofit/>
          </a:bodyPr>
          <a:lstStyle>
            <a:lvl1pPr lvl="0" rtl="0">
              <a:spcBef>
                <a:spcPts val="0"/>
              </a:spcBef>
              <a:spcAft>
                <a:spcPts val="0"/>
              </a:spcAft>
              <a:buSzPts val="5200"/>
              <a:buNone/>
              <a:defRPr sz="6667"/>
            </a:lvl1pPr>
            <a:lvl2pPr lvl="1" algn="ctr" rtl="0">
              <a:spcBef>
                <a:spcPts val="0"/>
              </a:spcBef>
              <a:spcAft>
                <a:spcPts val="0"/>
              </a:spcAft>
              <a:buSzPts val="5200"/>
              <a:buNone/>
              <a:defRPr sz="6933"/>
            </a:lvl2pPr>
            <a:lvl3pPr lvl="2" algn="ctr" rtl="0">
              <a:spcBef>
                <a:spcPts val="0"/>
              </a:spcBef>
              <a:spcAft>
                <a:spcPts val="0"/>
              </a:spcAft>
              <a:buSzPts val="5200"/>
              <a:buNone/>
              <a:defRPr sz="6933"/>
            </a:lvl3pPr>
            <a:lvl4pPr lvl="3" algn="ctr" rtl="0">
              <a:spcBef>
                <a:spcPts val="0"/>
              </a:spcBef>
              <a:spcAft>
                <a:spcPts val="0"/>
              </a:spcAft>
              <a:buSzPts val="5200"/>
              <a:buNone/>
              <a:defRPr sz="6933"/>
            </a:lvl4pPr>
            <a:lvl5pPr lvl="4" algn="ctr" rtl="0">
              <a:spcBef>
                <a:spcPts val="0"/>
              </a:spcBef>
              <a:spcAft>
                <a:spcPts val="0"/>
              </a:spcAft>
              <a:buSzPts val="5200"/>
              <a:buNone/>
              <a:defRPr sz="6933"/>
            </a:lvl5pPr>
            <a:lvl6pPr lvl="5" algn="ctr" rtl="0">
              <a:spcBef>
                <a:spcPts val="0"/>
              </a:spcBef>
              <a:spcAft>
                <a:spcPts val="0"/>
              </a:spcAft>
              <a:buSzPts val="5200"/>
              <a:buNone/>
              <a:defRPr sz="6933"/>
            </a:lvl6pPr>
            <a:lvl7pPr lvl="6" algn="ctr" rtl="0">
              <a:spcBef>
                <a:spcPts val="0"/>
              </a:spcBef>
              <a:spcAft>
                <a:spcPts val="0"/>
              </a:spcAft>
              <a:buSzPts val="5200"/>
              <a:buNone/>
              <a:defRPr sz="6933"/>
            </a:lvl7pPr>
            <a:lvl8pPr lvl="7" algn="ctr" rtl="0">
              <a:spcBef>
                <a:spcPts val="0"/>
              </a:spcBef>
              <a:spcAft>
                <a:spcPts val="0"/>
              </a:spcAft>
              <a:buSzPts val="5200"/>
              <a:buNone/>
              <a:defRPr sz="6933"/>
            </a:lvl8pPr>
            <a:lvl9pPr lvl="8" algn="ctr" rtl="0">
              <a:spcBef>
                <a:spcPts val="0"/>
              </a:spcBef>
              <a:spcAft>
                <a:spcPts val="0"/>
              </a:spcAft>
              <a:buSzPts val="5200"/>
              <a:buNone/>
              <a:defRPr sz="6933"/>
            </a:lvl9pPr>
          </a:lstStyle>
          <a:p>
            <a:endParaRPr/>
          </a:p>
        </p:txBody>
      </p:sp>
      <p:sp>
        <p:nvSpPr>
          <p:cNvPr id="11" name="Google Shape;11;p2"/>
          <p:cNvSpPr txBox="1">
            <a:spLocks noGrp="1"/>
          </p:cNvSpPr>
          <p:nvPr>
            <p:ph type="subTitle" idx="1"/>
          </p:nvPr>
        </p:nvSpPr>
        <p:spPr>
          <a:xfrm>
            <a:off x="926167" y="4877667"/>
            <a:ext cx="5312800" cy="634400"/>
          </a:xfrm>
          <a:prstGeom prst="rect">
            <a:avLst/>
          </a:prstGeom>
          <a:noFill/>
          <a:ln>
            <a:noFill/>
          </a:ln>
        </p:spPr>
        <p:txBody>
          <a:bodyPr spcFirstLastPara="1" wrap="square" lIns="91425" tIns="91425" rIns="91425" bIns="91425" anchor="t" anchorCtr="0">
            <a:noAutofit/>
          </a:bodyPr>
          <a:lstStyle>
            <a:lvl1pPr lvl="0">
              <a:lnSpc>
                <a:spcPct val="100000"/>
              </a:lnSpc>
              <a:spcBef>
                <a:spcPts val="0"/>
              </a:spcBef>
              <a:spcAft>
                <a:spcPts val="0"/>
              </a:spcAft>
              <a:buSzPts val="1400"/>
              <a:buNone/>
              <a:defRPr sz="2133"/>
            </a:lvl1pPr>
            <a:lvl2pPr lvl="1" algn="ctr">
              <a:lnSpc>
                <a:spcPct val="100000"/>
              </a:lnSpc>
              <a:spcBef>
                <a:spcPts val="0"/>
              </a:spcBef>
              <a:spcAft>
                <a:spcPts val="0"/>
              </a:spcAft>
              <a:buSzPts val="1800"/>
              <a:buNone/>
              <a:defRPr sz="2400"/>
            </a:lvl2pPr>
            <a:lvl3pPr lvl="2" algn="ctr">
              <a:lnSpc>
                <a:spcPct val="100000"/>
              </a:lnSpc>
              <a:spcBef>
                <a:spcPts val="0"/>
              </a:spcBef>
              <a:spcAft>
                <a:spcPts val="0"/>
              </a:spcAft>
              <a:buSzPts val="1800"/>
              <a:buNone/>
              <a:defRPr sz="2400"/>
            </a:lvl3pPr>
            <a:lvl4pPr lvl="3" algn="ctr">
              <a:lnSpc>
                <a:spcPct val="100000"/>
              </a:lnSpc>
              <a:spcBef>
                <a:spcPts val="0"/>
              </a:spcBef>
              <a:spcAft>
                <a:spcPts val="0"/>
              </a:spcAft>
              <a:buSzPts val="1800"/>
              <a:buNone/>
              <a:defRPr sz="2400"/>
            </a:lvl4pPr>
            <a:lvl5pPr lvl="4" algn="ctr">
              <a:lnSpc>
                <a:spcPct val="100000"/>
              </a:lnSpc>
              <a:spcBef>
                <a:spcPts val="0"/>
              </a:spcBef>
              <a:spcAft>
                <a:spcPts val="0"/>
              </a:spcAft>
              <a:buSzPts val="1800"/>
              <a:buNone/>
              <a:defRPr sz="2400"/>
            </a:lvl5pPr>
            <a:lvl6pPr lvl="5" algn="ctr">
              <a:lnSpc>
                <a:spcPct val="100000"/>
              </a:lnSpc>
              <a:spcBef>
                <a:spcPts val="0"/>
              </a:spcBef>
              <a:spcAft>
                <a:spcPts val="0"/>
              </a:spcAft>
              <a:buSzPts val="1800"/>
              <a:buNone/>
              <a:defRPr sz="2400"/>
            </a:lvl6pPr>
            <a:lvl7pPr lvl="6" algn="ctr">
              <a:lnSpc>
                <a:spcPct val="100000"/>
              </a:lnSpc>
              <a:spcBef>
                <a:spcPts val="0"/>
              </a:spcBef>
              <a:spcAft>
                <a:spcPts val="0"/>
              </a:spcAft>
              <a:buSzPts val="1800"/>
              <a:buNone/>
              <a:defRPr sz="2400"/>
            </a:lvl7pPr>
            <a:lvl8pPr lvl="7" algn="ctr">
              <a:lnSpc>
                <a:spcPct val="100000"/>
              </a:lnSpc>
              <a:spcBef>
                <a:spcPts val="0"/>
              </a:spcBef>
              <a:spcAft>
                <a:spcPts val="0"/>
              </a:spcAft>
              <a:buSzPts val="1800"/>
              <a:buNone/>
              <a:defRPr sz="2400"/>
            </a:lvl8pPr>
            <a:lvl9pPr lvl="8" algn="ctr">
              <a:lnSpc>
                <a:spcPct val="100000"/>
              </a:lnSpc>
              <a:spcBef>
                <a:spcPts val="0"/>
              </a:spcBef>
              <a:spcAft>
                <a:spcPts val="0"/>
              </a:spcAft>
              <a:buSzPts val="1800"/>
              <a:buNone/>
              <a:defRPr sz="2400"/>
            </a:lvl9pPr>
          </a:lstStyle>
          <a:p>
            <a:endParaRPr/>
          </a:p>
        </p:txBody>
      </p:sp>
      <p:sp>
        <p:nvSpPr>
          <p:cNvPr id="12" name="Google Shape;12;p2"/>
          <p:cNvSpPr/>
          <p:nvPr/>
        </p:nvSpPr>
        <p:spPr>
          <a:xfrm>
            <a:off x="10210434" y="4138399"/>
            <a:ext cx="3993737" cy="2295539"/>
          </a:xfrm>
          <a:custGeom>
            <a:avLst/>
            <a:gdLst/>
            <a:ahLst/>
            <a:cxnLst/>
            <a:rect l="l" t="t" r="r" b="b"/>
            <a:pathLst>
              <a:path w="34820" h="20014" extrusionOk="0">
                <a:moveTo>
                  <a:pt x="27294" y="1"/>
                </a:moveTo>
                <a:lnTo>
                  <a:pt x="26765" y="41"/>
                </a:lnTo>
                <a:lnTo>
                  <a:pt x="25626" y="123"/>
                </a:lnTo>
                <a:lnTo>
                  <a:pt x="24487" y="326"/>
                </a:lnTo>
                <a:lnTo>
                  <a:pt x="23348" y="529"/>
                </a:lnTo>
                <a:lnTo>
                  <a:pt x="22210" y="814"/>
                </a:lnTo>
                <a:lnTo>
                  <a:pt x="17044" y="1953"/>
                </a:lnTo>
                <a:lnTo>
                  <a:pt x="11878" y="3133"/>
                </a:lnTo>
                <a:lnTo>
                  <a:pt x="10698" y="3377"/>
                </a:lnTo>
                <a:lnTo>
                  <a:pt x="9559" y="3662"/>
                </a:lnTo>
                <a:lnTo>
                  <a:pt x="8380" y="3987"/>
                </a:lnTo>
                <a:lnTo>
                  <a:pt x="7281" y="4394"/>
                </a:lnTo>
                <a:lnTo>
                  <a:pt x="6264" y="4760"/>
                </a:lnTo>
                <a:lnTo>
                  <a:pt x="5288" y="5248"/>
                </a:lnTo>
                <a:lnTo>
                  <a:pt x="4353" y="5777"/>
                </a:lnTo>
                <a:lnTo>
                  <a:pt x="3905" y="6061"/>
                </a:lnTo>
                <a:lnTo>
                  <a:pt x="3458" y="6387"/>
                </a:lnTo>
                <a:lnTo>
                  <a:pt x="2766" y="6997"/>
                </a:lnTo>
                <a:lnTo>
                  <a:pt x="2156" y="7648"/>
                </a:lnTo>
                <a:lnTo>
                  <a:pt x="1587" y="8339"/>
                </a:lnTo>
                <a:lnTo>
                  <a:pt x="1099" y="9112"/>
                </a:lnTo>
                <a:lnTo>
                  <a:pt x="692" y="9885"/>
                </a:lnTo>
                <a:lnTo>
                  <a:pt x="366" y="10699"/>
                </a:lnTo>
                <a:lnTo>
                  <a:pt x="244" y="11146"/>
                </a:lnTo>
                <a:lnTo>
                  <a:pt x="122" y="11553"/>
                </a:lnTo>
                <a:lnTo>
                  <a:pt x="82" y="11959"/>
                </a:lnTo>
                <a:lnTo>
                  <a:pt x="0" y="12407"/>
                </a:lnTo>
                <a:lnTo>
                  <a:pt x="0" y="12854"/>
                </a:lnTo>
                <a:lnTo>
                  <a:pt x="0" y="13261"/>
                </a:lnTo>
                <a:lnTo>
                  <a:pt x="41" y="13709"/>
                </a:lnTo>
                <a:lnTo>
                  <a:pt x="122" y="14115"/>
                </a:lnTo>
                <a:lnTo>
                  <a:pt x="244" y="14522"/>
                </a:lnTo>
                <a:lnTo>
                  <a:pt x="366" y="14929"/>
                </a:lnTo>
                <a:lnTo>
                  <a:pt x="529" y="15336"/>
                </a:lnTo>
                <a:lnTo>
                  <a:pt x="732" y="15742"/>
                </a:lnTo>
                <a:lnTo>
                  <a:pt x="1017" y="16190"/>
                </a:lnTo>
                <a:lnTo>
                  <a:pt x="1302" y="16597"/>
                </a:lnTo>
                <a:lnTo>
                  <a:pt x="1668" y="17003"/>
                </a:lnTo>
                <a:lnTo>
                  <a:pt x="1993" y="17369"/>
                </a:lnTo>
                <a:lnTo>
                  <a:pt x="2400" y="17695"/>
                </a:lnTo>
                <a:lnTo>
                  <a:pt x="2807" y="17980"/>
                </a:lnTo>
                <a:lnTo>
                  <a:pt x="3214" y="18264"/>
                </a:lnTo>
                <a:lnTo>
                  <a:pt x="3661" y="18549"/>
                </a:lnTo>
                <a:lnTo>
                  <a:pt x="4109" y="18793"/>
                </a:lnTo>
                <a:lnTo>
                  <a:pt x="4597" y="18996"/>
                </a:lnTo>
                <a:lnTo>
                  <a:pt x="5532" y="19363"/>
                </a:lnTo>
                <a:lnTo>
                  <a:pt x="6549" y="19607"/>
                </a:lnTo>
                <a:lnTo>
                  <a:pt x="7525" y="19810"/>
                </a:lnTo>
                <a:lnTo>
                  <a:pt x="8136" y="19891"/>
                </a:lnTo>
                <a:lnTo>
                  <a:pt x="8746" y="19932"/>
                </a:lnTo>
                <a:lnTo>
                  <a:pt x="10007" y="20013"/>
                </a:lnTo>
                <a:lnTo>
                  <a:pt x="11227" y="19973"/>
                </a:lnTo>
                <a:lnTo>
                  <a:pt x="12447" y="19891"/>
                </a:lnTo>
                <a:lnTo>
                  <a:pt x="14928" y="19688"/>
                </a:lnTo>
                <a:lnTo>
                  <a:pt x="16149" y="19566"/>
                </a:lnTo>
                <a:lnTo>
                  <a:pt x="17369" y="19485"/>
                </a:lnTo>
                <a:lnTo>
                  <a:pt x="18711" y="19444"/>
                </a:lnTo>
                <a:lnTo>
                  <a:pt x="20013" y="19485"/>
                </a:lnTo>
                <a:lnTo>
                  <a:pt x="22657" y="19566"/>
                </a:lnTo>
                <a:lnTo>
                  <a:pt x="23837" y="19647"/>
                </a:lnTo>
                <a:lnTo>
                  <a:pt x="25626" y="19647"/>
                </a:lnTo>
                <a:lnTo>
                  <a:pt x="26196" y="19607"/>
                </a:lnTo>
                <a:lnTo>
                  <a:pt x="26806" y="19525"/>
                </a:lnTo>
                <a:lnTo>
                  <a:pt x="27375" y="19403"/>
                </a:lnTo>
                <a:lnTo>
                  <a:pt x="27823" y="19281"/>
                </a:lnTo>
                <a:lnTo>
                  <a:pt x="28311" y="19118"/>
                </a:lnTo>
                <a:lnTo>
                  <a:pt x="28758" y="18915"/>
                </a:lnTo>
                <a:lnTo>
                  <a:pt x="29206" y="18712"/>
                </a:lnTo>
                <a:lnTo>
                  <a:pt x="29613" y="18508"/>
                </a:lnTo>
                <a:lnTo>
                  <a:pt x="30060" y="18264"/>
                </a:lnTo>
                <a:lnTo>
                  <a:pt x="30833" y="17695"/>
                </a:lnTo>
                <a:lnTo>
                  <a:pt x="31565" y="17044"/>
                </a:lnTo>
                <a:lnTo>
                  <a:pt x="32257" y="16352"/>
                </a:lnTo>
                <a:lnTo>
                  <a:pt x="32867" y="15580"/>
                </a:lnTo>
                <a:lnTo>
                  <a:pt x="33395" y="14766"/>
                </a:lnTo>
                <a:lnTo>
                  <a:pt x="33680" y="14278"/>
                </a:lnTo>
                <a:lnTo>
                  <a:pt x="33884" y="13749"/>
                </a:lnTo>
                <a:lnTo>
                  <a:pt x="34128" y="13261"/>
                </a:lnTo>
                <a:lnTo>
                  <a:pt x="34290" y="12732"/>
                </a:lnTo>
                <a:lnTo>
                  <a:pt x="34453" y="12204"/>
                </a:lnTo>
                <a:lnTo>
                  <a:pt x="34575" y="11634"/>
                </a:lnTo>
                <a:lnTo>
                  <a:pt x="34697" y="11105"/>
                </a:lnTo>
                <a:lnTo>
                  <a:pt x="34778" y="10536"/>
                </a:lnTo>
                <a:lnTo>
                  <a:pt x="34819" y="9966"/>
                </a:lnTo>
                <a:lnTo>
                  <a:pt x="34819" y="9438"/>
                </a:lnTo>
                <a:lnTo>
                  <a:pt x="34819" y="8868"/>
                </a:lnTo>
                <a:lnTo>
                  <a:pt x="34819" y="8299"/>
                </a:lnTo>
                <a:lnTo>
                  <a:pt x="34738" y="7729"/>
                </a:lnTo>
                <a:lnTo>
                  <a:pt x="34656" y="7200"/>
                </a:lnTo>
                <a:lnTo>
                  <a:pt x="34575" y="6631"/>
                </a:lnTo>
                <a:lnTo>
                  <a:pt x="34412" y="6102"/>
                </a:lnTo>
                <a:lnTo>
                  <a:pt x="34290" y="5533"/>
                </a:lnTo>
                <a:lnTo>
                  <a:pt x="34087" y="5004"/>
                </a:lnTo>
                <a:lnTo>
                  <a:pt x="33884" y="4475"/>
                </a:lnTo>
                <a:lnTo>
                  <a:pt x="33640" y="3946"/>
                </a:lnTo>
                <a:lnTo>
                  <a:pt x="33395" y="3499"/>
                </a:lnTo>
                <a:lnTo>
                  <a:pt x="33111" y="3051"/>
                </a:lnTo>
                <a:lnTo>
                  <a:pt x="32826" y="2604"/>
                </a:lnTo>
                <a:lnTo>
                  <a:pt x="32501" y="2238"/>
                </a:lnTo>
                <a:lnTo>
                  <a:pt x="32134" y="1831"/>
                </a:lnTo>
                <a:lnTo>
                  <a:pt x="31768" y="1465"/>
                </a:lnTo>
                <a:lnTo>
                  <a:pt x="31362" y="1180"/>
                </a:lnTo>
                <a:lnTo>
                  <a:pt x="30914" y="896"/>
                </a:lnTo>
                <a:lnTo>
                  <a:pt x="30426" y="611"/>
                </a:lnTo>
                <a:lnTo>
                  <a:pt x="29938" y="407"/>
                </a:lnTo>
                <a:lnTo>
                  <a:pt x="29450" y="285"/>
                </a:lnTo>
                <a:lnTo>
                  <a:pt x="28921" y="163"/>
                </a:lnTo>
                <a:lnTo>
                  <a:pt x="28392" y="82"/>
                </a:lnTo>
                <a:lnTo>
                  <a:pt x="27823" y="41"/>
                </a:lnTo>
                <a:lnTo>
                  <a:pt x="27294" y="1"/>
                </a:lnTo>
                <a:close/>
              </a:path>
            </a:pathLst>
          </a:custGeom>
          <a:solidFill>
            <a:schemeClr val="dk2"/>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13" name="Google Shape;13;p2"/>
          <p:cNvSpPr/>
          <p:nvPr/>
        </p:nvSpPr>
        <p:spPr>
          <a:xfrm>
            <a:off x="6554337" y="1436213"/>
            <a:ext cx="114272" cy="114211"/>
          </a:xfrm>
          <a:custGeom>
            <a:avLst/>
            <a:gdLst/>
            <a:ahLst/>
            <a:cxnLst/>
            <a:rect l="l" t="t" r="r" b="b"/>
            <a:pathLst>
              <a:path w="1873" h="1872" extrusionOk="0">
                <a:moveTo>
                  <a:pt x="733" y="1"/>
                </a:moveTo>
                <a:lnTo>
                  <a:pt x="489" y="82"/>
                </a:lnTo>
                <a:lnTo>
                  <a:pt x="245" y="245"/>
                </a:lnTo>
                <a:lnTo>
                  <a:pt x="82" y="448"/>
                </a:lnTo>
                <a:lnTo>
                  <a:pt x="1" y="692"/>
                </a:lnTo>
                <a:lnTo>
                  <a:pt x="1" y="936"/>
                </a:lnTo>
                <a:lnTo>
                  <a:pt x="42" y="1221"/>
                </a:lnTo>
                <a:lnTo>
                  <a:pt x="123" y="1424"/>
                </a:lnTo>
                <a:lnTo>
                  <a:pt x="245" y="1546"/>
                </a:lnTo>
                <a:lnTo>
                  <a:pt x="367" y="1668"/>
                </a:lnTo>
                <a:lnTo>
                  <a:pt x="489" y="1750"/>
                </a:lnTo>
                <a:lnTo>
                  <a:pt x="611" y="1831"/>
                </a:lnTo>
                <a:lnTo>
                  <a:pt x="774" y="1872"/>
                </a:lnTo>
                <a:lnTo>
                  <a:pt x="1099" y="1872"/>
                </a:lnTo>
                <a:lnTo>
                  <a:pt x="1262" y="1831"/>
                </a:lnTo>
                <a:lnTo>
                  <a:pt x="1384" y="1791"/>
                </a:lnTo>
                <a:lnTo>
                  <a:pt x="1506" y="1709"/>
                </a:lnTo>
                <a:lnTo>
                  <a:pt x="1628" y="1587"/>
                </a:lnTo>
                <a:lnTo>
                  <a:pt x="1750" y="1465"/>
                </a:lnTo>
                <a:lnTo>
                  <a:pt x="1831" y="1302"/>
                </a:lnTo>
                <a:lnTo>
                  <a:pt x="1872" y="1140"/>
                </a:lnTo>
                <a:lnTo>
                  <a:pt x="1872" y="977"/>
                </a:lnTo>
                <a:lnTo>
                  <a:pt x="1872" y="774"/>
                </a:lnTo>
                <a:lnTo>
                  <a:pt x="1791" y="652"/>
                </a:lnTo>
                <a:lnTo>
                  <a:pt x="1750" y="489"/>
                </a:lnTo>
                <a:lnTo>
                  <a:pt x="1669" y="367"/>
                </a:lnTo>
                <a:lnTo>
                  <a:pt x="1547" y="245"/>
                </a:lnTo>
                <a:lnTo>
                  <a:pt x="1303" y="82"/>
                </a:lnTo>
                <a:lnTo>
                  <a:pt x="977" y="1"/>
                </a:lnTo>
                <a:close/>
              </a:path>
            </a:pathLst>
          </a:custGeom>
          <a:solidFill>
            <a:schemeClr val="l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14" name="Google Shape;14;p2"/>
          <p:cNvSpPr/>
          <p:nvPr/>
        </p:nvSpPr>
        <p:spPr>
          <a:xfrm>
            <a:off x="6378116" y="5137757"/>
            <a:ext cx="114211" cy="114211"/>
          </a:xfrm>
          <a:custGeom>
            <a:avLst/>
            <a:gdLst/>
            <a:ahLst/>
            <a:cxnLst/>
            <a:rect l="l" t="t" r="r" b="b"/>
            <a:pathLst>
              <a:path w="1872" h="1872" extrusionOk="0">
                <a:moveTo>
                  <a:pt x="733" y="1"/>
                </a:moveTo>
                <a:lnTo>
                  <a:pt x="489" y="82"/>
                </a:lnTo>
                <a:lnTo>
                  <a:pt x="286" y="245"/>
                </a:lnTo>
                <a:lnTo>
                  <a:pt x="123" y="448"/>
                </a:lnTo>
                <a:lnTo>
                  <a:pt x="1" y="692"/>
                </a:lnTo>
                <a:lnTo>
                  <a:pt x="1" y="936"/>
                </a:lnTo>
                <a:lnTo>
                  <a:pt x="41" y="1221"/>
                </a:lnTo>
                <a:lnTo>
                  <a:pt x="164" y="1424"/>
                </a:lnTo>
                <a:lnTo>
                  <a:pt x="245" y="1587"/>
                </a:lnTo>
                <a:lnTo>
                  <a:pt x="367" y="1668"/>
                </a:lnTo>
                <a:lnTo>
                  <a:pt x="489" y="1750"/>
                </a:lnTo>
                <a:lnTo>
                  <a:pt x="652" y="1831"/>
                </a:lnTo>
                <a:lnTo>
                  <a:pt x="774" y="1872"/>
                </a:lnTo>
                <a:lnTo>
                  <a:pt x="1099" y="1872"/>
                </a:lnTo>
                <a:lnTo>
                  <a:pt x="1262" y="1831"/>
                </a:lnTo>
                <a:lnTo>
                  <a:pt x="1384" y="1790"/>
                </a:lnTo>
                <a:lnTo>
                  <a:pt x="1546" y="1709"/>
                </a:lnTo>
                <a:lnTo>
                  <a:pt x="1628" y="1587"/>
                </a:lnTo>
                <a:lnTo>
                  <a:pt x="1750" y="1465"/>
                </a:lnTo>
                <a:lnTo>
                  <a:pt x="1831" y="1302"/>
                </a:lnTo>
                <a:lnTo>
                  <a:pt x="1872" y="1140"/>
                </a:lnTo>
                <a:lnTo>
                  <a:pt x="1872" y="977"/>
                </a:lnTo>
                <a:lnTo>
                  <a:pt x="1872" y="773"/>
                </a:lnTo>
                <a:lnTo>
                  <a:pt x="1831" y="651"/>
                </a:lnTo>
                <a:lnTo>
                  <a:pt x="1750" y="489"/>
                </a:lnTo>
                <a:lnTo>
                  <a:pt x="1669" y="367"/>
                </a:lnTo>
                <a:lnTo>
                  <a:pt x="1546" y="245"/>
                </a:lnTo>
                <a:lnTo>
                  <a:pt x="1302" y="82"/>
                </a:lnTo>
                <a:lnTo>
                  <a:pt x="977" y="1"/>
                </a:lnTo>
                <a:close/>
              </a:path>
            </a:pathLst>
          </a:custGeom>
          <a:solidFill>
            <a:schemeClr val="accen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15" name="Google Shape;15;p2"/>
          <p:cNvSpPr/>
          <p:nvPr/>
        </p:nvSpPr>
        <p:spPr>
          <a:xfrm>
            <a:off x="5881695" y="378751"/>
            <a:ext cx="203591" cy="206031"/>
          </a:xfrm>
          <a:custGeom>
            <a:avLst/>
            <a:gdLst/>
            <a:ahLst/>
            <a:cxnLst/>
            <a:rect l="l" t="t" r="r" b="b"/>
            <a:pathLst>
              <a:path w="3337" h="3377" extrusionOk="0">
                <a:moveTo>
                  <a:pt x="1506" y="0"/>
                </a:moveTo>
                <a:lnTo>
                  <a:pt x="1262" y="41"/>
                </a:lnTo>
                <a:lnTo>
                  <a:pt x="1018" y="122"/>
                </a:lnTo>
                <a:lnTo>
                  <a:pt x="774" y="204"/>
                </a:lnTo>
                <a:lnTo>
                  <a:pt x="570" y="366"/>
                </a:lnTo>
                <a:lnTo>
                  <a:pt x="408" y="529"/>
                </a:lnTo>
                <a:lnTo>
                  <a:pt x="245" y="692"/>
                </a:lnTo>
                <a:lnTo>
                  <a:pt x="164" y="895"/>
                </a:lnTo>
                <a:lnTo>
                  <a:pt x="82" y="1098"/>
                </a:lnTo>
                <a:lnTo>
                  <a:pt x="1" y="1342"/>
                </a:lnTo>
                <a:lnTo>
                  <a:pt x="1" y="1546"/>
                </a:lnTo>
                <a:lnTo>
                  <a:pt x="1" y="1790"/>
                </a:lnTo>
                <a:lnTo>
                  <a:pt x="1" y="1993"/>
                </a:lnTo>
                <a:lnTo>
                  <a:pt x="123" y="2319"/>
                </a:lnTo>
                <a:lnTo>
                  <a:pt x="245" y="2563"/>
                </a:lnTo>
                <a:lnTo>
                  <a:pt x="448" y="2807"/>
                </a:lnTo>
                <a:lnTo>
                  <a:pt x="692" y="3010"/>
                </a:lnTo>
                <a:lnTo>
                  <a:pt x="936" y="3173"/>
                </a:lnTo>
                <a:lnTo>
                  <a:pt x="1221" y="3295"/>
                </a:lnTo>
                <a:lnTo>
                  <a:pt x="1506" y="3376"/>
                </a:lnTo>
                <a:lnTo>
                  <a:pt x="1831" y="3376"/>
                </a:lnTo>
                <a:lnTo>
                  <a:pt x="2075" y="3336"/>
                </a:lnTo>
                <a:lnTo>
                  <a:pt x="2319" y="3254"/>
                </a:lnTo>
                <a:lnTo>
                  <a:pt x="2564" y="3173"/>
                </a:lnTo>
                <a:lnTo>
                  <a:pt x="2767" y="3010"/>
                </a:lnTo>
                <a:lnTo>
                  <a:pt x="2930" y="2847"/>
                </a:lnTo>
                <a:lnTo>
                  <a:pt x="3092" y="2685"/>
                </a:lnTo>
                <a:lnTo>
                  <a:pt x="3214" y="2441"/>
                </a:lnTo>
                <a:lnTo>
                  <a:pt x="3296" y="2197"/>
                </a:lnTo>
                <a:lnTo>
                  <a:pt x="3336" y="1912"/>
                </a:lnTo>
                <a:lnTo>
                  <a:pt x="3336" y="1627"/>
                </a:lnTo>
                <a:lnTo>
                  <a:pt x="3296" y="1342"/>
                </a:lnTo>
                <a:lnTo>
                  <a:pt x="3214" y="1098"/>
                </a:lnTo>
                <a:lnTo>
                  <a:pt x="3092" y="854"/>
                </a:lnTo>
                <a:lnTo>
                  <a:pt x="2930" y="610"/>
                </a:lnTo>
                <a:lnTo>
                  <a:pt x="2726" y="407"/>
                </a:lnTo>
                <a:lnTo>
                  <a:pt x="2482" y="244"/>
                </a:lnTo>
                <a:lnTo>
                  <a:pt x="2238" y="122"/>
                </a:lnTo>
                <a:lnTo>
                  <a:pt x="1994" y="41"/>
                </a:lnTo>
                <a:lnTo>
                  <a:pt x="1750" y="0"/>
                </a:lnTo>
                <a:close/>
              </a:path>
            </a:pathLst>
          </a:custGeom>
          <a:solidFill>
            <a:schemeClr val="accen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grpSp>
        <p:nvGrpSpPr>
          <p:cNvPr id="16" name="Google Shape;16;p2"/>
          <p:cNvGrpSpPr/>
          <p:nvPr/>
        </p:nvGrpSpPr>
        <p:grpSpPr>
          <a:xfrm>
            <a:off x="10022131" y="1375733"/>
            <a:ext cx="412000" cy="407059"/>
            <a:chOff x="8360310" y="1124637"/>
            <a:chExt cx="309000" cy="305294"/>
          </a:xfrm>
        </p:grpSpPr>
        <p:sp>
          <p:nvSpPr>
            <p:cNvPr id="17" name="Google Shape;17;p2"/>
            <p:cNvSpPr/>
            <p:nvPr/>
          </p:nvSpPr>
          <p:spPr>
            <a:xfrm>
              <a:off x="8360310" y="1124637"/>
              <a:ext cx="309000" cy="305294"/>
            </a:xfrm>
            <a:custGeom>
              <a:avLst/>
              <a:gdLst/>
              <a:ahLst/>
              <a:cxnLst/>
              <a:rect l="l" t="t" r="r" b="b"/>
              <a:pathLst>
                <a:path w="6753" h="6672" extrusionOk="0">
                  <a:moveTo>
                    <a:pt x="2767" y="1"/>
                  </a:moveTo>
                  <a:lnTo>
                    <a:pt x="2645" y="42"/>
                  </a:lnTo>
                  <a:lnTo>
                    <a:pt x="2563" y="82"/>
                  </a:lnTo>
                  <a:lnTo>
                    <a:pt x="2441" y="164"/>
                  </a:lnTo>
                  <a:lnTo>
                    <a:pt x="2360" y="245"/>
                  </a:lnTo>
                  <a:lnTo>
                    <a:pt x="2319" y="367"/>
                  </a:lnTo>
                  <a:lnTo>
                    <a:pt x="2238" y="652"/>
                  </a:lnTo>
                  <a:lnTo>
                    <a:pt x="2197" y="937"/>
                  </a:lnTo>
                  <a:lnTo>
                    <a:pt x="2197" y="1221"/>
                  </a:lnTo>
                  <a:lnTo>
                    <a:pt x="2238" y="1506"/>
                  </a:lnTo>
                  <a:lnTo>
                    <a:pt x="2075" y="1343"/>
                  </a:lnTo>
                  <a:lnTo>
                    <a:pt x="1872" y="1221"/>
                  </a:lnTo>
                  <a:lnTo>
                    <a:pt x="1546" y="1099"/>
                  </a:lnTo>
                  <a:lnTo>
                    <a:pt x="1262" y="1099"/>
                  </a:lnTo>
                  <a:lnTo>
                    <a:pt x="1140" y="1140"/>
                  </a:lnTo>
                  <a:lnTo>
                    <a:pt x="1018" y="1221"/>
                  </a:lnTo>
                  <a:lnTo>
                    <a:pt x="895" y="1343"/>
                  </a:lnTo>
                  <a:lnTo>
                    <a:pt x="855" y="1506"/>
                  </a:lnTo>
                  <a:lnTo>
                    <a:pt x="773" y="1791"/>
                  </a:lnTo>
                  <a:lnTo>
                    <a:pt x="814" y="2075"/>
                  </a:lnTo>
                  <a:lnTo>
                    <a:pt x="855" y="2360"/>
                  </a:lnTo>
                  <a:lnTo>
                    <a:pt x="1018" y="2604"/>
                  </a:lnTo>
                  <a:lnTo>
                    <a:pt x="1180" y="2808"/>
                  </a:lnTo>
                  <a:lnTo>
                    <a:pt x="1384" y="2970"/>
                  </a:lnTo>
                  <a:lnTo>
                    <a:pt x="1018" y="2970"/>
                  </a:lnTo>
                  <a:lnTo>
                    <a:pt x="814" y="3011"/>
                  </a:lnTo>
                  <a:lnTo>
                    <a:pt x="651" y="3052"/>
                  </a:lnTo>
                  <a:lnTo>
                    <a:pt x="407" y="3174"/>
                  </a:lnTo>
                  <a:lnTo>
                    <a:pt x="204" y="3377"/>
                  </a:lnTo>
                  <a:lnTo>
                    <a:pt x="82" y="3621"/>
                  </a:lnTo>
                  <a:lnTo>
                    <a:pt x="1" y="3865"/>
                  </a:lnTo>
                  <a:lnTo>
                    <a:pt x="1" y="4109"/>
                  </a:lnTo>
                  <a:lnTo>
                    <a:pt x="82" y="4353"/>
                  </a:lnTo>
                  <a:lnTo>
                    <a:pt x="245" y="4516"/>
                  </a:lnTo>
                  <a:lnTo>
                    <a:pt x="489" y="4638"/>
                  </a:lnTo>
                  <a:lnTo>
                    <a:pt x="692" y="4719"/>
                  </a:lnTo>
                  <a:lnTo>
                    <a:pt x="936" y="4719"/>
                  </a:lnTo>
                  <a:lnTo>
                    <a:pt x="1424" y="4679"/>
                  </a:lnTo>
                  <a:lnTo>
                    <a:pt x="1424" y="4679"/>
                  </a:lnTo>
                  <a:lnTo>
                    <a:pt x="1180" y="5004"/>
                  </a:lnTo>
                  <a:lnTo>
                    <a:pt x="1099" y="5167"/>
                  </a:lnTo>
                  <a:lnTo>
                    <a:pt x="1058" y="5370"/>
                  </a:lnTo>
                  <a:lnTo>
                    <a:pt x="1018" y="5655"/>
                  </a:lnTo>
                  <a:lnTo>
                    <a:pt x="1099" y="5899"/>
                  </a:lnTo>
                  <a:lnTo>
                    <a:pt x="1140" y="6021"/>
                  </a:lnTo>
                  <a:lnTo>
                    <a:pt x="1221" y="6143"/>
                  </a:lnTo>
                  <a:lnTo>
                    <a:pt x="1343" y="6224"/>
                  </a:lnTo>
                  <a:lnTo>
                    <a:pt x="1465" y="6306"/>
                  </a:lnTo>
                  <a:lnTo>
                    <a:pt x="1709" y="6387"/>
                  </a:lnTo>
                  <a:lnTo>
                    <a:pt x="1994" y="6387"/>
                  </a:lnTo>
                  <a:lnTo>
                    <a:pt x="2238" y="6346"/>
                  </a:lnTo>
                  <a:lnTo>
                    <a:pt x="2482" y="6224"/>
                  </a:lnTo>
                  <a:lnTo>
                    <a:pt x="2726" y="6021"/>
                  </a:lnTo>
                  <a:lnTo>
                    <a:pt x="2889" y="5777"/>
                  </a:lnTo>
                  <a:lnTo>
                    <a:pt x="3011" y="6102"/>
                  </a:lnTo>
                  <a:lnTo>
                    <a:pt x="3092" y="6265"/>
                  </a:lnTo>
                  <a:lnTo>
                    <a:pt x="3173" y="6387"/>
                  </a:lnTo>
                  <a:lnTo>
                    <a:pt x="3295" y="6509"/>
                  </a:lnTo>
                  <a:lnTo>
                    <a:pt x="3417" y="6590"/>
                  </a:lnTo>
                  <a:lnTo>
                    <a:pt x="3580" y="6631"/>
                  </a:lnTo>
                  <a:lnTo>
                    <a:pt x="3743" y="6672"/>
                  </a:lnTo>
                  <a:lnTo>
                    <a:pt x="3906" y="6672"/>
                  </a:lnTo>
                  <a:lnTo>
                    <a:pt x="4109" y="6590"/>
                  </a:lnTo>
                  <a:lnTo>
                    <a:pt x="4312" y="6468"/>
                  </a:lnTo>
                  <a:lnTo>
                    <a:pt x="4475" y="6306"/>
                  </a:lnTo>
                  <a:lnTo>
                    <a:pt x="4597" y="6102"/>
                  </a:lnTo>
                  <a:lnTo>
                    <a:pt x="4678" y="5777"/>
                  </a:lnTo>
                  <a:lnTo>
                    <a:pt x="4678" y="5452"/>
                  </a:lnTo>
                  <a:lnTo>
                    <a:pt x="4841" y="5533"/>
                  </a:lnTo>
                  <a:lnTo>
                    <a:pt x="5004" y="5574"/>
                  </a:lnTo>
                  <a:lnTo>
                    <a:pt x="5329" y="5574"/>
                  </a:lnTo>
                  <a:lnTo>
                    <a:pt x="5492" y="5533"/>
                  </a:lnTo>
                  <a:lnTo>
                    <a:pt x="5655" y="5492"/>
                  </a:lnTo>
                  <a:lnTo>
                    <a:pt x="5817" y="5370"/>
                  </a:lnTo>
                  <a:lnTo>
                    <a:pt x="5939" y="5248"/>
                  </a:lnTo>
                  <a:lnTo>
                    <a:pt x="6061" y="5085"/>
                  </a:lnTo>
                  <a:lnTo>
                    <a:pt x="6143" y="4923"/>
                  </a:lnTo>
                  <a:lnTo>
                    <a:pt x="6183" y="4760"/>
                  </a:lnTo>
                  <a:lnTo>
                    <a:pt x="6224" y="4597"/>
                  </a:lnTo>
                  <a:lnTo>
                    <a:pt x="6224" y="4394"/>
                  </a:lnTo>
                  <a:lnTo>
                    <a:pt x="6183" y="4231"/>
                  </a:lnTo>
                  <a:lnTo>
                    <a:pt x="6102" y="4069"/>
                  </a:lnTo>
                  <a:lnTo>
                    <a:pt x="6021" y="3947"/>
                  </a:lnTo>
                  <a:lnTo>
                    <a:pt x="6183" y="3865"/>
                  </a:lnTo>
                  <a:lnTo>
                    <a:pt x="6346" y="3784"/>
                  </a:lnTo>
                  <a:lnTo>
                    <a:pt x="6468" y="3662"/>
                  </a:lnTo>
                  <a:lnTo>
                    <a:pt x="6590" y="3540"/>
                  </a:lnTo>
                  <a:lnTo>
                    <a:pt x="6672" y="3418"/>
                  </a:lnTo>
                  <a:lnTo>
                    <a:pt x="6712" y="3255"/>
                  </a:lnTo>
                  <a:lnTo>
                    <a:pt x="6753" y="3052"/>
                  </a:lnTo>
                  <a:lnTo>
                    <a:pt x="6712" y="2848"/>
                  </a:lnTo>
                  <a:lnTo>
                    <a:pt x="6672" y="2686"/>
                  </a:lnTo>
                  <a:lnTo>
                    <a:pt x="6590" y="2523"/>
                  </a:lnTo>
                  <a:lnTo>
                    <a:pt x="6468" y="2360"/>
                  </a:lnTo>
                  <a:lnTo>
                    <a:pt x="6346" y="2238"/>
                  </a:lnTo>
                  <a:lnTo>
                    <a:pt x="6183" y="2157"/>
                  </a:lnTo>
                  <a:lnTo>
                    <a:pt x="6021" y="2116"/>
                  </a:lnTo>
                  <a:lnTo>
                    <a:pt x="5858" y="2075"/>
                  </a:lnTo>
                  <a:lnTo>
                    <a:pt x="5695" y="2075"/>
                  </a:lnTo>
                  <a:lnTo>
                    <a:pt x="5817" y="1750"/>
                  </a:lnTo>
                  <a:lnTo>
                    <a:pt x="5817" y="1547"/>
                  </a:lnTo>
                  <a:lnTo>
                    <a:pt x="5817" y="1384"/>
                  </a:lnTo>
                  <a:lnTo>
                    <a:pt x="5777" y="1099"/>
                  </a:lnTo>
                  <a:lnTo>
                    <a:pt x="5655" y="855"/>
                  </a:lnTo>
                  <a:lnTo>
                    <a:pt x="5492" y="652"/>
                  </a:lnTo>
                  <a:lnTo>
                    <a:pt x="5370" y="570"/>
                  </a:lnTo>
                  <a:lnTo>
                    <a:pt x="5248" y="489"/>
                  </a:lnTo>
                  <a:lnTo>
                    <a:pt x="4963" y="448"/>
                  </a:lnTo>
                  <a:lnTo>
                    <a:pt x="4678" y="489"/>
                  </a:lnTo>
                  <a:lnTo>
                    <a:pt x="4434" y="570"/>
                  </a:lnTo>
                  <a:lnTo>
                    <a:pt x="4190" y="733"/>
                  </a:lnTo>
                  <a:lnTo>
                    <a:pt x="3946" y="977"/>
                  </a:lnTo>
                  <a:lnTo>
                    <a:pt x="3784" y="1262"/>
                  </a:lnTo>
                  <a:lnTo>
                    <a:pt x="3661" y="896"/>
                  </a:lnTo>
                  <a:lnTo>
                    <a:pt x="3458" y="448"/>
                  </a:lnTo>
                  <a:lnTo>
                    <a:pt x="3336" y="245"/>
                  </a:lnTo>
                  <a:lnTo>
                    <a:pt x="3133" y="82"/>
                  </a:lnTo>
                  <a:lnTo>
                    <a:pt x="3011" y="42"/>
                  </a:lnTo>
                  <a:lnTo>
                    <a:pt x="2889" y="1"/>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8" name="Google Shape;18;p2"/>
            <p:cNvSpPr/>
            <p:nvPr/>
          </p:nvSpPr>
          <p:spPr>
            <a:xfrm>
              <a:off x="8444093" y="1206543"/>
              <a:ext cx="169394" cy="160105"/>
            </a:xfrm>
            <a:custGeom>
              <a:avLst/>
              <a:gdLst/>
              <a:ahLst/>
              <a:cxnLst/>
              <a:rect l="l" t="t" r="r" b="b"/>
              <a:pathLst>
                <a:path w="3702" h="3499" extrusionOk="0">
                  <a:moveTo>
                    <a:pt x="2197" y="1"/>
                  </a:moveTo>
                  <a:lnTo>
                    <a:pt x="1912" y="41"/>
                  </a:lnTo>
                  <a:lnTo>
                    <a:pt x="1668" y="41"/>
                  </a:lnTo>
                  <a:lnTo>
                    <a:pt x="1424" y="123"/>
                  </a:lnTo>
                  <a:lnTo>
                    <a:pt x="1180" y="204"/>
                  </a:lnTo>
                  <a:lnTo>
                    <a:pt x="936" y="326"/>
                  </a:lnTo>
                  <a:lnTo>
                    <a:pt x="692" y="489"/>
                  </a:lnTo>
                  <a:lnTo>
                    <a:pt x="488" y="692"/>
                  </a:lnTo>
                  <a:lnTo>
                    <a:pt x="285" y="936"/>
                  </a:lnTo>
                  <a:lnTo>
                    <a:pt x="163" y="1180"/>
                  </a:lnTo>
                  <a:lnTo>
                    <a:pt x="41" y="1465"/>
                  </a:lnTo>
                  <a:lnTo>
                    <a:pt x="0" y="1750"/>
                  </a:lnTo>
                  <a:lnTo>
                    <a:pt x="41" y="2035"/>
                  </a:lnTo>
                  <a:lnTo>
                    <a:pt x="81" y="2360"/>
                  </a:lnTo>
                  <a:lnTo>
                    <a:pt x="203" y="2645"/>
                  </a:lnTo>
                  <a:lnTo>
                    <a:pt x="366" y="2889"/>
                  </a:lnTo>
                  <a:lnTo>
                    <a:pt x="570" y="3092"/>
                  </a:lnTo>
                  <a:lnTo>
                    <a:pt x="814" y="3255"/>
                  </a:lnTo>
                  <a:lnTo>
                    <a:pt x="1058" y="3377"/>
                  </a:lnTo>
                  <a:lnTo>
                    <a:pt x="1342" y="3458"/>
                  </a:lnTo>
                  <a:lnTo>
                    <a:pt x="1627" y="3499"/>
                  </a:lnTo>
                  <a:lnTo>
                    <a:pt x="1912" y="3499"/>
                  </a:lnTo>
                  <a:lnTo>
                    <a:pt x="2197" y="3417"/>
                  </a:lnTo>
                  <a:lnTo>
                    <a:pt x="2481" y="3295"/>
                  </a:lnTo>
                  <a:lnTo>
                    <a:pt x="2725" y="3133"/>
                  </a:lnTo>
                  <a:lnTo>
                    <a:pt x="2969" y="2929"/>
                  </a:lnTo>
                  <a:lnTo>
                    <a:pt x="3173" y="2726"/>
                  </a:lnTo>
                  <a:lnTo>
                    <a:pt x="3376" y="2441"/>
                  </a:lnTo>
                  <a:lnTo>
                    <a:pt x="3539" y="2157"/>
                  </a:lnTo>
                  <a:lnTo>
                    <a:pt x="3620" y="1872"/>
                  </a:lnTo>
                  <a:lnTo>
                    <a:pt x="3702" y="1587"/>
                  </a:lnTo>
                  <a:lnTo>
                    <a:pt x="3702" y="1343"/>
                  </a:lnTo>
                  <a:lnTo>
                    <a:pt x="3661" y="1099"/>
                  </a:lnTo>
                  <a:lnTo>
                    <a:pt x="3580" y="855"/>
                  </a:lnTo>
                  <a:lnTo>
                    <a:pt x="3498" y="652"/>
                  </a:lnTo>
                  <a:lnTo>
                    <a:pt x="3335" y="489"/>
                  </a:lnTo>
                  <a:lnTo>
                    <a:pt x="3173" y="326"/>
                  </a:lnTo>
                  <a:lnTo>
                    <a:pt x="2969" y="204"/>
                  </a:lnTo>
                  <a:lnTo>
                    <a:pt x="2725" y="123"/>
                  </a:lnTo>
                  <a:lnTo>
                    <a:pt x="2441" y="41"/>
                  </a:lnTo>
                  <a:lnTo>
                    <a:pt x="2197"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9" name="Google Shape;19;p2"/>
            <p:cNvSpPr/>
            <p:nvPr/>
          </p:nvSpPr>
          <p:spPr>
            <a:xfrm>
              <a:off x="8535287" y="1236332"/>
              <a:ext cx="18623" cy="18669"/>
            </a:xfrm>
            <a:custGeom>
              <a:avLst/>
              <a:gdLst/>
              <a:ahLst/>
              <a:cxnLst/>
              <a:rect l="l" t="t" r="r" b="b"/>
              <a:pathLst>
                <a:path w="407" h="408" extrusionOk="0">
                  <a:moveTo>
                    <a:pt x="122" y="1"/>
                  </a:moveTo>
                  <a:lnTo>
                    <a:pt x="82" y="41"/>
                  </a:lnTo>
                  <a:lnTo>
                    <a:pt x="41" y="123"/>
                  </a:lnTo>
                  <a:lnTo>
                    <a:pt x="0" y="204"/>
                  </a:lnTo>
                  <a:lnTo>
                    <a:pt x="41" y="285"/>
                  </a:lnTo>
                  <a:lnTo>
                    <a:pt x="82" y="326"/>
                  </a:lnTo>
                  <a:lnTo>
                    <a:pt x="122" y="367"/>
                  </a:lnTo>
                  <a:lnTo>
                    <a:pt x="204" y="407"/>
                  </a:lnTo>
                  <a:lnTo>
                    <a:pt x="285" y="367"/>
                  </a:lnTo>
                  <a:lnTo>
                    <a:pt x="366" y="326"/>
                  </a:lnTo>
                  <a:lnTo>
                    <a:pt x="407" y="285"/>
                  </a:lnTo>
                  <a:lnTo>
                    <a:pt x="407" y="204"/>
                  </a:lnTo>
                  <a:lnTo>
                    <a:pt x="407" y="123"/>
                  </a:lnTo>
                  <a:lnTo>
                    <a:pt x="366" y="41"/>
                  </a:lnTo>
                  <a:lnTo>
                    <a:pt x="285"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0" name="Google Shape;20;p2"/>
            <p:cNvSpPr/>
            <p:nvPr/>
          </p:nvSpPr>
          <p:spPr>
            <a:xfrm>
              <a:off x="8492458" y="1241914"/>
              <a:ext cx="18669" cy="18669"/>
            </a:xfrm>
            <a:custGeom>
              <a:avLst/>
              <a:gdLst/>
              <a:ahLst/>
              <a:cxnLst/>
              <a:rect l="l" t="t" r="r" b="b"/>
              <a:pathLst>
                <a:path w="408" h="408" extrusionOk="0">
                  <a:moveTo>
                    <a:pt x="204" y="1"/>
                  </a:moveTo>
                  <a:lnTo>
                    <a:pt x="123" y="41"/>
                  </a:lnTo>
                  <a:lnTo>
                    <a:pt x="41" y="82"/>
                  </a:lnTo>
                  <a:lnTo>
                    <a:pt x="1" y="123"/>
                  </a:lnTo>
                  <a:lnTo>
                    <a:pt x="1" y="204"/>
                  </a:lnTo>
                  <a:lnTo>
                    <a:pt x="1" y="285"/>
                  </a:lnTo>
                  <a:lnTo>
                    <a:pt x="41" y="367"/>
                  </a:lnTo>
                  <a:lnTo>
                    <a:pt x="82" y="407"/>
                  </a:lnTo>
                  <a:lnTo>
                    <a:pt x="285" y="407"/>
                  </a:lnTo>
                  <a:lnTo>
                    <a:pt x="367" y="367"/>
                  </a:lnTo>
                  <a:lnTo>
                    <a:pt x="407" y="285"/>
                  </a:lnTo>
                  <a:lnTo>
                    <a:pt x="407" y="204"/>
                  </a:lnTo>
                  <a:lnTo>
                    <a:pt x="407" y="163"/>
                  </a:lnTo>
                  <a:lnTo>
                    <a:pt x="367" y="82"/>
                  </a:lnTo>
                  <a:lnTo>
                    <a:pt x="326" y="41"/>
                  </a:lnTo>
                  <a:lnTo>
                    <a:pt x="204"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1" name="Google Shape;21;p2"/>
            <p:cNvSpPr/>
            <p:nvPr/>
          </p:nvSpPr>
          <p:spPr>
            <a:xfrm>
              <a:off x="8477587" y="1290326"/>
              <a:ext cx="16793" cy="18623"/>
            </a:xfrm>
            <a:custGeom>
              <a:avLst/>
              <a:gdLst/>
              <a:ahLst/>
              <a:cxnLst/>
              <a:rect l="l" t="t" r="r" b="b"/>
              <a:pathLst>
                <a:path w="367" h="407" extrusionOk="0">
                  <a:moveTo>
                    <a:pt x="122" y="0"/>
                  </a:moveTo>
                  <a:lnTo>
                    <a:pt x="41" y="41"/>
                  </a:lnTo>
                  <a:lnTo>
                    <a:pt x="0" y="122"/>
                  </a:lnTo>
                  <a:lnTo>
                    <a:pt x="0" y="204"/>
                  </a:lnTo>
                  <a:lnTo>
                    <a:pt x="0" y="285"/>
                  </a:lnTo>
                  <a:lnTo>
                    <a:pt x="41" y="326"/>
                  </a:lnTo>
                  <a:lnTo>
                    <a:pt x="122" y="366"/>
                  </a:lnTo>
                  <a:lnTo>
                    <a:pt x="204" y="407"/>
                  </a:lnTo>
                  <a:lnTo>
                    <a:pt x="285" y="366"/>
                  </a:lnTo>
                  <a:lnTo>
                    <a:pt x="326" y="326"/>
                  </a:lnTo>
                  <a:lnTo>
                    <a:pt x="366" y="285"/>
                  </a:lnTo>
                  <a:lnTo>
                    <a:pt x="366" y="204"/>
                  </a:lnTo>
                  <a:lnTo>
                    <a:pt x="366" y="122"/>
                  </a:lnTo>
                  <a:lnTo>
                    <a:pt x="326" y="41"/>
                  </a:lnTo>
                  <a:lnTo>
                    <a:pt x="285"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2" name="Google Shape;22;p2"/>
            <p:cNvSpPr/>
            <p:nvPr/>
          </p:nvSpPr>
          <p:spPr>
            <a:xfrm>
              <a:off x="8516664" y="1318238"/>
              <a:ext cx="16793" cy="18669"/>
            </a:xfrm>
            <a:custGeom>
              <a:avLst/>
              <a:gdLst/>
              <a:ahLst/>
              <a:cxnLst/>
              <a:rect l="l" t="t" r="r" b="b"/>
              <a:pathLst>
                <a:path w="367" h="408" extrusionOk="0">
                  <a:moveTo>
                    <a:pt x="122" y="0"/>
                  </a:moveTo>
                  <a:lnTo>
                    <a:pt x="41" y="41"/>
                  </a:lnTo>
                  <a:lnTo>
                    <a:pt x="0" y="122"/>
                  </a:lnTo>
                  <a:lnTo>
                    <a:pt x="0" y="204"/>
                  </a:lnTo>
                  <a:lnTo>
                    <a:pt x="0" y="244"/>
                  </a:lnTo>
                  <a:lnTo>
                    <a:pt x="41" y="326"/>
                  </a:lnTo>
                  <a:lnTo>
                    <a:pt x="122" y="366"/>
                  </a:lnTo>
                  <a:lnTo>
                    <a:pt x="204" y="407"/>
                  </a:lnTo>
                  <a:lnTo>
                    <a:pt x="285" y="366"/>
                  </a:lnTo>
                  <a:lnTo>
                    <a:pt x="326" y="326"/>
                  </a:lnTo>
                  <a:lnTo>
                    <a:pt x="367" y="244"/>
                  </a:lnTo>
                  <a:lnTo>
                    <a:pt x="367" y="204"/>
                  </a:lnTo>
                  <a:lnTo>
                    <a:pt x="367" y="122"/>
                  </a:lnTo>
                  <a:lnTo>
                    <a:pt x="326" y="41"/>
                  </a:lnTo>
                  <a:lnTo>
                    <a:pt x="285"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3" name="Google Shape;23;p2"/>
            <p:cNvSpPr/>
            <p:nvPr/>
          </p:nvSpPr>
          <p:spPr>
            <a:xfrm>
              <a:off x="8561324" y="1280991"/>
              <a:ext cx="16793" cy="16793"/>
            </a:xfrm>
            <a:custGeom>
              <a:avLst/>
              <a:gdLst/>
              <a:ahLst/>
              <a:cxnLst/>
              <a:rect l="l" t="t" r="r" b="b"/>
              <a:pathLst>
                <a:path w="367" h="367" extrusionOk="0">
                  <a:moveTo>
                    <a:pt x="82" y="1"/>
                  </a:moveTo>
                  <a:lnTo>
                    <a:pt x="41" y="41"/>
                  </a:lnTo>
                  <a:lnTo>
                    <a:pt x="1" y="123"/>
                  </a:lnTo>
                  <a:lnTo>
                    <a:pt x="1" y="163"/>
                  </a:lnTo>
                  <a:lnTo>
                    <a:pt x="1" y="245"/>
                  </a:lnTo>
                  <a:lnTo>
                    <a:pt x="41" y="326"/>
                  </a:lnTo>
                  <a:lnTo>
                    <a:pt x="82" y="367"/>
                  </a:lnTo>
                  <a:lnTo>
                    <a:pt x="245" y="367"/>
                  </a:lnTo>
                  <a:lnTo>
                    <a:pt x="326" y="326"/>
                  </a:lnTo>
                  <a:lnTo>
                    <a:pt x="367" y="245"/>
                  </a:lnTo>
                  <a:lnTo>
                    <a:pt x="367" y="163"/>
                  </a:lnTo>
                  <a:lnTo>
                    <a:pt x="367" y="123"/>
                  </a:lnTo>
                  <a:lnTo>
                    <a:pt x="326" y="41"/>
                  </a:lnTo>
                  <a:lnTo>
                    <a:pt x="245"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4" name="Google Shape;24;p2"/>
            <p:cNvSpPr/>
            <p:nvPr/>
          </p:nvSpPr>
          <p:spPr>
            <a:xfrm>
              <a:off x="8522247" y="1271702"/>
              <a:ext cx="16793" cy="18669"/>
            </a:xfrm>
            <a:custGeom>
              <a:avLst/>
              <a:gdLst/>
              <a:ahLst/>
              <a:cxnLst/>
              <a:rect l="l" t="t" r="r" b="b"/>
              <a:pathLst>
                <a:path w="367" h="408" extrusionOk="0">
                  <a:moveTo>
                    <a:pt x="163" y="0"/>
                  </a:moveTo>
                  <a:lnTo>
                    <a:pt x="82" y="41"/>
                  </a:lnTo>
                  <a:lnTo>
                    <a:pt x="41" y="82"/>
                  </a:lnTo>
                  <a:lnTo>
                    <a:pt x="0" y="122"/>
                  </a:lnTo>
                  <a:lnTo>
                    <a:pt x="0" y="204"/>
                  </a:lnTo>
                  <a:lnTo>
                    <a:pt x="0" y="285"/>
                  </a:lnTo>
                  <a:lnTo>
                    <a:pt x="41" y="326"/>
                  </a:lnTo>
                  <a:lnTo>
                    <a:pt x="82" y="407"/>
                  </a:lnTo>
                  <a:lnTo>
                    <a:pt x="245" y="407"/>
                  </a:lnTo>
                  <a:lnTo>
                    <a:pt x="326" y="326"/>
                  </a:lnTo>
                  <a:lnTo>
                    <a:pt x="367" y="285"/>
                  </a:lnTo>
                  <a:lnTo>
                    <a:pt x="367" y="204"/>
                  </a:lnTo>
                  <a:lnTo>
                    <a:pt x="367" y="122"/>
                  </a:lnTo>
                  <a:lnTo>
                    <a:pt x="326" y="82"/>
                  </a:lnTo>
                  <a:lnTo>
                    <a:pt x="245" y="41"/>
                  </a:lnTo>
                  <a:lnTo>
                    <a:pt x="163"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grpSp>
      <p:sp>
        <p:nvSpPr>
          <p:cNvPr id="25" name="Google Shape;25;p2"/>
          <p:cNvSpPr/>
          <p:nvPr/>
        </p:nvSpPr>
        <p:spPr>
          <a:xfrm>
            <a:off x="11494072" y="3932289"/>
            <a:ext cx="114272" cy="114211"/>
          </a:xfrm>
          <a:custGeom>
            <a:avLst/>
            <a:gdLst/>
            <a:ahLst/>
            <a:cxnLst/>
            <a:rect l="l" t="t" r="r" b="b"/>
            <a:pathLst>
              <a:path w="1873" h="1872" extrusionOk="0">
                <a:moveTo>
                  <a:pt x="733" y="1"/>
                </a:moveTo>
                <a:lnTo>
                  <a:pt x="489" y="82"/>
                </a:lnTo>
                <a:lnTo>
                  <a:pt x="245" y="245"/>
                </a:lnTo>
                <a:lnTo>
                  <a:pt x="82" y="448"/>
                </a:lnTo>
                <a:lnTo>
                  <a:pt x="1" y="692"/>
                </a:lnTo>
                <a:lnTo>
                  <a:pt x="1" y="936"/>
                </a:lnTo>
                <a:lnTo>
                  <a:pt x="42" y="1180"/>
                </a:lnTo>
                <a:lnTo>
                  <a:pt x="123" y="1424"/>
                </a:lnTo>
                <a:lnTo>
                  <a:pt x="245" y="1546"/>
                </a:lnTo>
                <a:lnTo>
                  <a:pt x="367" y="1668"/>
                </a:lnTo>
                <a:lnTo>
                  <a:pt x="489" y="1750"/>
                </a:lnTo>
                <a:lnTo>
                  <a:pt x="611" y="1831"/>
                </a:lnTo>
                <a:lnTo>
                  <a:pt x="774" y="1872"/>
                </a:lnTo>
                <a:lnTo>
                  <a:pt x="1099" y="1872"/>
                </a:lnTo>
                <a:lnTo>
                  <a:pt x="1221" y="1831"/>
                </a:lnTo>
                <a:lnTo>
                  <a:pt x="1384" y="1750"/>
                </a:lnTo>
                <a:lnTo>
                  <a:pt x="1506" y="1668"/>
                </a:lnTo>
                <a:lnTo>
                  <a:pt x="1628" y="1587"/>
                </a:lnTo>
                <a:lnTo>
                  <a:pt x="1750" y="1465"/>
                </a:lnTo>
                <a:lnTo>
                  <a:pt x="1831" y="1302"/>
                </a:lnTo>
                <a:lnTo>
                  <a:pt x="1872" y="1140"/>
                </a:lnTo>
                <a:lnTo>
                  <a:pt x="1872" y="936"/>
                </a:lnTo>
                <a:lnTo>
                  <a:pt x="1831" y="774"/>
                </a:lnTo>
                <a:lnTo>
                  <a:pt x="1791" y="611"/>
                </a:lnTo>
                <a:lnTo>
                  <a:pt x="1750" y="489"/>
                </a:lnTo>
                <a:lnTo>
                  <a:pt x="1628" y="367"/>
                </a:lnTo>
                <a:lnTo>
                  <a:pt x="1547" y="245"/>
                </a:lnTo>
                <a:lnTo>
                  <a:pt x="1262" y="82"/>
                </a:lnTo>
                <a:lnTo>
                  <a:pt x="977" y="1"/>
                </a:lnTo>
                <a:close/>
              </a:path>
            </a:pathLst>
          </a:custGeom>
          <a:solidFill>
            <a:schemeClr val="dk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grpSp>
        <p:nvGrpSpPr>
          <p:cNvPr id="26" name="Google Shape;26;p2"/>
          <p:cNvGrpSpPr/>
          <p:nvPr/>
        </p:nvGrpSpPr>
        <p:grpSpPr>
          <a:xfrm>
            <a:off x="3913799" y="738399"/>
            <a:ext cx="635419" cy="402056"/>
            <a:chOff x="591136" y="2177236"/>
            <a:chExt cx="476564" cy="301542"/>
          </a:xfrm>
        </p:grpSpPr>
        <p:sp>
          <p:nvSpPr>
            <p:cNvPr id="27" name="Google Shape;27;p2"/>
            <p:cNvSpPr/>
            <p:nvPr/>
          </p:nvSpPr>
          <p:spPr>
            <a:xfrm>
              <a:off x="600471" y="2186525"/>
              <a:ext cx="457895" cy="282964"/>
            </a:xfrm>
            <a:custGeom>
              <a:avLst/>
              <a:gdLst/>
              <a:ahLst/>
              <a:cxnLst/>
              <a:rect l="l" t="t" r="r" b="b"/>
              <a:pathLst>
                <a:path w="10007" h="6184" extrusionOk="0">
                  <a:moveTo>
                    <a:pt x="4719" y="1"/>
                  </a:moveTo>
                  <a:lnTo>
                    <a:pt x="4393" y="41"/>
                  </a:lnTo>
                  <a:lnTo>
                    <a:pt x="4109" y="163"/>
                  </a:lnTo>
                  <a:lnTo>
                    <a:pt x="3824" y="285"/>
                  </a:lnTo>
                  <a:lnTo>
                    <a:pt x="3580" y="448"/>
                  </a:lnTo>
                  <a:lnTo>
                    <a:pt x="3336" y="651"/>
                  </a:lnTo>
                  <a:lnTo>
                    <a:pt x="3132" y="895"/>
                  </a:lnTo>
                  <a:lnTo>
                    <a:pt x="2970" y="1180"/>
                  </a:lnTo>
                  <a:lnTo>
                    <a:pt x="2848" y="1465"/>
                  </a:lnTo>
                  <a:lnTo>
                    <a:pt x="2766" y="1750"/>
                  </a:lnTo>
                  <a:lnTo>
                    <a:pt x="2685" y="2075"/>
                  </a:lnTo>
                  <a:lnTo>
                    <a:pt x="2644" y="2360"/>
                  </a:lnTo>
                  <a:lnTo>
                    <a:pt x="2644" y="2685"/>
                  </a:lnTo>
                  <a:lnTo>
                    <a:pt x="2685" y="3011"/>
                  </a:lnTo>
                  <a:lnTo>
                    <a:pt x="2441" y="2848"/>
                  </a:lnTo>
                  <a:lnTo>
                    <a:pt x="2197" y="2767"/>
                  </a:lnTo>
                  <a:lnTo>
                    <a:pt x="1953" y="2726"/>
                  </a:lnTo>
                  <a:lnTo>
                    <a:pt x="1709" y="2685"/>
                  </a:lnTo>
                  <a:lnTo>
                    <a:pt x="1424" y="2685"/>
                  </a:lnTo>
                  <a:lnTo>
                    <a:pt x="1180" y="2767"/>
                  </a:lnTo>
                  <a:lnTo>
                    <a:pt x="936" y="2848"/>
                  </a:lnTo>
                  <a:lnTo>
                    <a:pt x="692" y="2970"/>
                  </a:lnTo>
                  <a:lnTo>
                    <a:pt x="529" y="3092"/>
                  </a:lnTo>
                  <a:lnTo>
                    <a:pt x="407" y="3255"/>
                  </a:lnTo>
                  <a:lnTo>
                    <a:pt x="204" y="3539"/>
                  </a:lnTo>
                  <a:lnTo>
                    <a:pt x="41" y="3905"/>
                  </a:lnTo>
                  <a:lnTo>
                    <a:pt x="0" y="4312"/>
                  </a:lnTo>
                  <a:lnTo>
                    <a:pt x="0" y="4678"/>
                  </a:lnTo>
                  <a:lnTo>
                    <a:pt x="82" y="5044"/>
                  </a:lnTo>
                  <a:lnTo>
                    <a:pt x="244" y="5410"/>
                  </a:lnTo>
                  <a:lnTo>
                    <a:pt x="366" y="5532"/>
                  </a:lnTo>
                  <a:lnTo>
                    <a:pt x="529" y="5695"/>
                  </a:lnTo>
                  <a:lnTo>
                    <a:pt x="814" y="5899"/>
                  </a:lnTo>
                  <a:lnTo>
                    <a:pt x="1180" y="6021"/>
                  </a:lnTo>
                  <a:lnTo>
                    <a:pt x="1587" y="6102"/>
                  </a:lnTo>
                  <a:lnTo>
                    <a:pt x="1993" y="6183"/>
                  </a:lnTo>
                  <a:lnTo>
                    <a:pt x="3580" y="6183"/>
                  </a:lnTo>
                  <a:lnTo>
                    <a:pt x="4678" y="6143"/>
                  </a:lnTo>
                  <a:lnTo>
                    <a:pt x="5776" y="6102"/>
                  </a:lnTo>
                  <a:lnTo>
                    <a:pt x="6834" y="6021"/>
                  </a:lnTo>
                  <a:lnTo>
                    <a:pt x="7932" y="5939"/>
                  </a:lnTo>
                  <a:lnTo>
                    <a:pt x="8583" y="5817"/>
                  </a:lnTo>
                  <a:lnTo>
                    <a:pt x="8908" y="5736"/>
                  </a:lnTo>
                  <a:lnTo>
                    <a:pt x="9193" y="5614"/>
                  </a:lnTo>
                  <a:lnTo>
                    <a:pt x="9478" y="5451"/>
                  </a:lnTo>
                  <a:lnTo>
                    <a:pt x="9722" y="5288"/>
                  </a:lnTo>
                  <a:lnTo>
                    <a:pt x="9885" y="5044"/>
                  </a:lnTo>
                  <a:lnTo>
                    <a:pt x="9966" y="4760"/>
                  </a:lnTo>
                  <a:lnTo>
                    <a:pt x="10007" y="4556"/>
                  </a:lnTo>
                  <a:lnTo>
                    <a:pt x="10007" y="4353"/>
                  </a:lnTo>
                  <a:lnTo>
                    <a:pt x="9925" y="4150"/>
                  </a:lnTo>
                  <a:lnTo>
                    <a:pt x="9844" y="3987"/>
                  </a:lnTo>
                  <a:lnTo>
                    <a:pt x="9722" y="3783"/>
                  </a:lnTo>
                  <a:lnTo>
                    <a:pt x="9600" y="3661"/>
                  </a:lnTo>
                  <a:lnTo>
                    <a:pt x="9437" y="3539"/>
                  </a:lnTo>
                  <a:lnTo>
                    <a:pt x="9234" y="3417"/>
                  </a:lnTo>
                  <a:lnTo>
                    <a:pt x="9071" y="3377"/>
                  </a:lnTo>
                  <a:lnTo>
                    <a:pt x="8868" y="3336"/>
                  </a:lnTo>
                  <a:lnTo>
                    <a:pt x="8664" y="3295"/>
                  </a:lnTo>
                  <a:lnTo>
                    <a:pt x="8461" y="3336"/>
                  </a:lnTo>
                  <a:lnTo>
                    <a:pt x="8054" y="3417"/>
                  </a:lnTo>
                  <a:lnTo>
                    <a:pt x="7688" y="3621"/>
                  </a:lnTo>
                  <a:lnTo>
                    <a:pt x="7769" y="3458"/>
                  </a:lnTo>
                  <a:lnTo>
                    <a:pt x="7810" y="3336"/>
                  </a:lnTo>
                  <a:lnTo>
                    <a:pt x="7810" y="3011"/>
                  </a:lnTo>
                  <a:lnTo>
                    <a:pt x="7769" y="2726"/>
                  </a:lnTo>
                  <a:lnTo>
                    <a:pt x="7688" y="2563"/>
                  </a:lnTo>
                  <a:lnTo>
                    <a:pt x="7607" y="2441"/>
                  </a:lnTo>
                  <a:lnTo>
                    <a:pt x="7485" y="2360"/>
                  </a:lnTo>
                  <a:lnTo>
                    <a:pt x="7363" y="2278"/>
                  </a:lnTo>
                  <a:lnTo>
                    <a:pt x="7078" y="2156"/>
                  </a:lnTo>
                  <a:lnTo>
                    <a:pt x="6631" y="2156"/>
                  </a:lnTo>
                  <a:lnTo>
                    <a:pt x="6468" y="2197"/>
                  </a:lnTo>
                  <a:lnTo>
                    <a:pt x="6549" y="1912"/>
                  </a:lnTo>
                  <a:lnTo>
                    <a:pt x="6590" y="1628"/>
                  </a:lnTo>
                  <a:lnTo>
                    <a:pt x="6549" y="1302"/>
                  </a:lnTo>
                  <a:lnTo>
                    <a:pt x="6468" y="1017"/>
                  </a:lnTo>
                  <a:lnTo>
                    <a:pt x="6305" y="733"/>
                  </a:lnTo>
                  <a:lnTo>
                    <a:pt x="6102" y="489"/>
                  </a:lnTo>
                  <a:lnTo>
                    <a:pt x="5898" y="285"/>
                  </a:lnTo>
                  <a:lnTo>
                    <a:pt x="5614" y="123"/>
                  </a:lnTo>
                  <a:lnTo>
                    <a:pt x="5329" y="41"/>
                  </a:lnTo>
                  <a:lnTo>
                    <a:pt x="5003"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8" name="Google Shape;28;p2"/>
            <p:cNvSpPr/>
            <p:nvPr/>
          </p:nvSpPr>
          <p:spPr>
            <a:xfrm>
              <a:off x="591136" y="2177236"/>
              <a:ext cx="476564" cy="301542"/>
            </a:xfrm>
            <a:custGeom>
              <a:avLst/>
              <a:gdLst/>
              <a:ahLst/>
              <a:cxnLst/>
              <a:rect l="l" t="t" r="r" b="b"/>
              <a:pathLst>
                <a:path w="10415" h="6590" extrusionOk="0">
                  <a:moveTo>
                    <a:pt x="5329" y="407"/>
                  </a:moveTo>
                  <a:lnTo>
                    <a:pt x="5533" y="448"/>
                  </a:lnTo>
                  <a:lnTo>
                    <a:pt x="5736" y="529"/>
                  </a:lnTo>
                  <a:lnTo>
                    <a:pt x="5899" y="610"/>
                  </a:lnTo>
                  <a:lnTo>
                    <a:pt x="6062" y="732"/>
                  </a:lnTo>
                  <a:lnTo>
                    <a:pt x="6224" y="854"/>
                  </a:lnTo>
                  <a:lnTo>
                    <a:pt x="6346" y="1017"/>
                  </a:lnTo>
                  <a:lnTo>
                    <a:pt x="6428" y="1180"/>
                  </a:lnTo>
                  <a:lnTo>
                    <a:pt x="6509" y="1383"/>
                  </a:lnTo>
                  <a:lnTo>
                    <a:pt x="6550" y="1546"/>
                  </a:lnTo>
                  <a:lnTo>
                    <a:pt x="6590" y="1749"/>
                  </a:lnTo>
                  <a:lnTo>
                    <a:pt x="6590" y="1953"/>
                  </a:lnTo>
                  <a:lnTo>
                    <a:pt x="6550" y="2115"/>
                  </a:lnTo>
                  <a:lnTo>
                    <a:pt x="6509" y="2319"/>
                  </a:lnTo>
                  <a:lnTo>
                    <a:pt x="6468" y="2441"/>
                  </a:lnTo>
                  <a:lnTo>
                    <a:pt x="6509" y="2522"/>
                  </a:lnTo>
                  <a:lnTo>
                    <a:pt x="6590" y="2603"/>
                  </a:lnTo>
                  <a:lnTo>
                    <a:pt x="6712" y="2603"/>
                  </a:lnTo>
                  <a:lnTo>
                    <a:pt x="6997" y="2563"/>
                  </a:lnTo>
                  <a:lnTo>
                    <a:pt x="7241" y="2563"/>
                  </a:lnTo>
                  <a:lnTo>
                    <a:pt x="7445" y="2644"/>
                  </a:lnTo>
                  <a:lnTo>
                    <a:pt x="7607" y="2807"/>
                  </a:lnTo>
                  <a:lnTo>
                    <a:pt x="7770" y="2970"/>
                  </a:lnTo>
                  <a:lnTo>
                    <a:pt x="7811" y="3214"/>
                  </a:lnTo>
                  <a:lnTo>
                    <a:pt x="7811" y="3458"/>
                  </a:lnTo>
                  <a:lnTo>
                    <a:pt x="7729" y="3702"/>
                  </a:lnTo>
                  <a:lnTo>
                    <a:pt x="7689" y="3783"/>
                  </a:lnTo>
                  <a:lnTo>
                    <a:pt x="7689" y="3824"/>
                  </a:lnTo>
                  <a:lnTo>
                    <a:pt x="7770" y="3946"/>
                  </a:lnTo>
                  <a:lnTo>
                    <a:pt x="7851" y="3986"/>
                  </a:lnTo>
                  <a:lnTo>
                    <a:pt x="7973" y="3986"/>
                  </a:lnTo>
                  <a:lnTo>
                    <a:pt x="8299" y="3824"/>
                  </a:lnTo>
                  <a:lnTo>
                    <a:pt x="8665" y="3742"/>
                  </a:lnTo>
                  <a:lnTo>
                    <a:pt x="9031" y="3702"/>
                  </a:lnTo>
                  <a:lnTo>
                    <a:pt x="9194" y="3742"/>
                  </a:lnTo>
                  <a:lnTo>
                    <a:pt x="9397" y="3824"/>
                  </a:lnTo>
                  <a:lnTo>
                    <a:pt x="9519" y="3905"/>
                  </a:lnTo>
                  <a:lnTo>
                    <a:pt x="9641" y="3986"/>
                  </a:lnTo>
                  <a:lnTo>
                    <a:pt x="9763" y="4108"/>
                  </a:lnTo>
                  <a:lnTo>
                    <a:pt x="9885" y="4271"/>
                  </a:lnTo>
                  <a:lnTo>
                    <a:pt x="9967" y="4393"/>
                  </a:lnTo>
                  <a:lnTo>
                    <a:pt x="10007" y="4556"/>
                  </a:lnTo>
                  <a:lnTo>
                    <a:pt x="10007" y="4719"/>
                  </a:lnTo>
                  <a:lnTo>
                    <a:pt x="10007" y="4922"/>
                  </a:lnTo>
                  <a:lnTo>
                    <a:pt x="9885" y="5166"/>
                  </a:lnTo>
                  <a:lnTo>
                    <a:pt x="9723" y="5369"/>
                  </a:lnTo>
                  <a:lnTo>
                    <a:pt x="9519" y="5573"/>
                  </a:lnTo>
                  <a:lnTo>
                    <a:pt x="9234" y="5695"/>
                  </a:lnTo>
                  <a:lnTo>
                    <a:pt x="8950" y="5776"/>
                  </a:lnTo>
                  <a:lnTo>
                    <a:pt x="8665" y="5858"/>
                  </a:lnTo>
                  <a:lnTo>
                    <a:pt x="8136" y="5939"/>
                  </a:lnTo>
                  <a:lnTo>
                    <a:pt x="6753" y="6061"/>
                  </a:lnTo>
                  <a:lnTo>
                    <a:pt x="5411" y="6142"/>
                  </a:lnTo>
                  <a:lnTo>
                    <a:pt x="4069" y="6183"/>
                  </a:lnTo>
                  <a:lnTo>
                    <a:pt x="2197" y="6183"/>
                  </a:lnTo>
                  <a:lnTo>
                    <a:pt x="1669" y="6102"/>
                  </a:lnTo>
                  <a:lnTo>
                    <a:pt x="1384" y="6020"/>
                  </a:lnTo>
                  <a:lnTo>
                    <a:pt x="1181" y="5939"/>
                  </a:lnTo>
                  <a:lnTo>
                    <a:pt x="936" y="5817"/>
                  </a:lnTo>
                  <a:lnTo>
                    <a:pt x="733" y="5654"/>
                  </a:lnTo>
                  <a:lnTo>
                    <a:pt x="611" y="5451"/>
                  </a:lnTo>
                  <a:lnTo>
                    <a:pt x="489" y="5247"/>
                  </a:lnTo>
                  <a:lnTo>
                    <a:pt x="408" y="5003"/>
                  </a:lnTo>
                  <a:lnTo>
                    <a:pt x="367" y="4800"/>
                  </a:lnTo>
                  <a:lnTo>
                    <a:pt x="367" y="4556"/>
                  </a:lnTo>
                  <a:lnTo>
                    <a:pt x="408" y="4312"/>
                  </a:lnTo>
                  <a:lnTo>
                    <a:pt x="489" y="4068"/>
                  </a:lnTo>
                  <a:lnTo>
                    <a:pt x="570" y="3864"/>
                  </a:lnTo>
                  <a:lnTo>
                    <a:pt x="733" y="3580"/>
                  </a:lnTo>
                  <a:lnTo>
                    <a:pt x="977" y="3376"/>
                  </a:lnTo>
                  <a:lnTo>
                    <a:pt x="1262" y="3214"/>
                  </a:lnTo>
                  <a:lnTo>
                    <a:pt x="1547" y="3132"/>
                  </a:lnTo>
                  <a:lnTo>
                    <a:pt x="1872" y="3092"/>
                  </a:lnTo>
                  <a:lnTo>
                    <a:pt x="2197" y="3132"/>
                  </a:lnTo>
                  <a:lnTo>
                    <a:pt x="2482" y="3214"/>
                  </a:lnTo>
                  <a:lnTo>
                    <a:pt x="2767" y="3376"/>
                  </a:lnTo>
                  <a:lnTo>
                    <a:pt x="2889" y="3417"/>
                  </a:lnTo>
                  <a:lnTo>
                    <a:pt x="2970" y="3376"/>
                  </a:lnTo>
                  <a:lnTo>
                    <a:pt x="3052" y="3295"/>
                  </a:lnTo>
                  <a:lnTo>
                    <a:pt x="3092" y="3214"/>
                  </a:lnTo>
                  <a:lnTo>
                    <a:pt x="3052" y="2766"/>
                  </a:lnTo>
                  <a:lnTo>
                    <a:pt x="3092" y="2319"/>
                  </a:lnTo>
                  <a:lnTo>
                    <a:pt x="3214" y="1871"/>
                  </a:lnTo>
                  <a:lnTo>
                    <a:pt x="3377" y="1465"/>
                  </a:lnTo>
                  <a:lnTo>
                    <a:pt x="3621" y="1098"/>
                  </a:lnTo>
                  <a:lnTo>
                    <a:pt x="3906" y="814"/>
                  </a:lnTo>
                  <a:lnTo>
                    <a:pt x="4109" y="692"/>
                  </a:lnTo>
                  <a:lnTo>
                    <a:pt x="4272" y="570"/>
                  </a:lnTo>
                  <a:lnTo>
                    <a:pt x="4516" y="488"/>
                  </a:lnTo>
                  <a:lnTo>
                    <a:pt x="4719" y="407"/>
                  </a:lnTo>
                  <a:close/>
                  <a:moveTo>
                    <a:pt x="4882" y="0"/>
                  </a:moveTo>
                  <a:lnTo>
                    <a:pt x="4597" y="41"/>
                  </a:lnTo>
                  <a:lnTo>
                    <a:pt x="4353" y="122"/>
                  </a:lnTo>
                  <a:lnTo>
                    <a:pt x="4069" y="244"/>
                  </a:lnTo>
                  <a:lnTo>
                    <a:pt x="3865" y="366"/>
                  </a:lnTo>
                  <a:lnTo>
                    <a:pt x="3621" y="529"/>
                  </a:lnTo>
                  <a:lnTo>
                    <a:pt x="3458" y="692"/>
                  </a:lnTo>
                  <a:lnTo>
                    <a:pt x="3296" y="895"/>
                  </a:lnTo>
                  <a:lnTo>
                    <a:pt x="3133" y="1098"/>
                  </a:lnTo>
                  <a:lnTo>
                    <a:pt x="3011" y="1342"/>
                  </a:lnTo>
                  <a:lnTo>
                    <a:pt x="2889" y="1587"/>
                  </a:lnTo>
                  <a:lnTo>
                    <a:pt x="2726" y="2115"/>
                  </a:lnTo>
                  <a:lnTo>
                    <a:pt x="2645" y="2644"/>
                  </a:lnTo>
                  <a:lnTo>
                    <a:pt x="2662" y="2878"/>
                  </a:lnTo>
                  <a:lnTo>
                    <a:pt x="2662" y="2878"/>
                  </a:lnTo>
                  <a:lnTo>
                    <a:pt x="2401" y="2766"/>
                  </a:lnTo>
                  <a:lnTo>
                    <a:pt x="2075" y="2685"/>
                  </a:lnTo>
                  <a:lnTo>
                    <a:pt x="1750" y="2685"/>
                  </a:lnTo>
                  <a:lnTo>
                    <a:pt x="1465" y="2725"/>
                  </a:lnTo>
                  <a:lnTo>
                    <a:pt x="1140" y="2847"/>
                  </a:lnTo>
                  <a:lnTo>
                    <a:pt x="855" y="2970"/>
                  </a:lnTo>
                  <a:lnTo>
                    <a:pt x="611" y="3173"/>
                  </a:lnTo>
                  <a:lnTo>
                    <a:pt x="408" y="3376"/>
                  </a:lnTo>
                  <a:lnTo>
                    <a:pt x="245" y="3580"/>
                  </a:lnTo>
                  <a:lnTo>
                    <a:pt x="123" y="3824"/>
                  </a:lnTo>
                  <a:lnTo>
                    <a:pt x="42" y="4068"/>
                  </a:lnTo>
                  <a:lnTo>
                    <a:pt x="1" y="4353"/>
                  </a:lnTo>
                  <a:lnTo>
                    <a:pt x="1" y="4637"/>
                  </a:lnTo>
                  <a:lnTo>
                    <a:pt x="1" y="4881"/>
                  </a:lnTo>
                  <a:lnTo>
                    <a:pt x="42" y="5166"/>
                  </a:lnTo>
                  <a:lnTo>
                    <a:pt x="164" y="5451"/>
                  </a:lnTo>
                  <a:lnTo>
                    <a:pt x="286" y="5695"/>
                  </a:lnTo>
                  <a:lnTo>
                    <a:pt x="448" y="5939"/>
                  </a:lnTo>
                  <a:lnTo>
                    <a:pt x="692" y="6102"/>
                  </a:lnTo>
                  <a:lnTo>
                    <a:pt x="896" y="6264"/>
                  </a:lnTo>
                  <a:lnTo>
                    <a:pt x="1181" y="6346"/>
                  </a:lnTo>
                  <a:lnTo>
                    <a:pt x="1425" y="6468"/>
                  </a:lnTo>
                  <a:lnTo>
                    <a:pt x="1709" y="6508"/>
                  </a:lnTo>
                  <a:lnTo>
                    <a:pt x="2319" y="6590"/>
                  </a:lnTo>
                  <a:lnTo>
                    <a:pt x="4109" y="6590"/>
                  </a:lnTo>
                  <a:lnTo>
                    <a:pt x="6102" y="6508"/>
                  </a:lnTo>
                  <a:lnTo>
                    <a:pt x="8136" y="6346"/>
                  </a:lnTo>
                  <a:lnTo>
                    <a:pt x="8502" y="6305"/>
                  </a:lnTo>
                  <a:lnTo>
                    <a:pt x="8868" y="6224"/>
                  </a:lnTo>
                  <a:lnTo>
                    <a:pt x="9234" y="6102"/>
                  </a:lnTo>
                  <a:lnTo>
                    <a:pt x="9600" y="5939"/>
                  </a:lnTo>
                  <a:lnTo>
                    <a:pt x="9926" y="5735"/>
                  </a:lnTo>
                  <a:lnTo>
                    <a:pt x="10048" y="5613"/>
                  </a:lnTo>
                  <a:lnTo>
                    <a:pt x="10170" y="5451"/>
                  </a:lnTo>
                  <a:lnTo>
                    <a:pt x="10292" y="5329"/>
                  </a:lnTo>
                  <a:lnTo>
                    <a:pt x="10333" y="5125"/>
                  </a:lnTo>
                  <a:lnTo>
                    <a:pt x="10414" y="4963"/>
                  </a:lnTo>
                  <a:lnTo>
                    <a:pt x="10414" y="4759"/>
                  </a:lnTo>
                  <a:lnTo>
                    <a:pt x="10414" y="4556"/>
                  </a:lnTo>
                  <a:lnTo>
                    <a:pt x="10333" y="4353"/>
                  </a:lnTo>
                  <a:lnTo>
                    <a:pt x="10292" y="4149"/>
                  </a:lnTo>
                  <a:lnTo>
                    <a:pt x="10170" y="3986"/>
                  </a:lnTo>
                  <a:lnTo>
                    <a:pt x="10048" y="3824"/>
                  </a:lnTo>
                  <a:lnTo>
                    <a:pt x="9885" y="3661"/>
                  </a:lnTo>
                  <a:lnTo>
                    <a:pt x="9723" y="3539"/>
                  </a:lnTo>
                  <a:lnTo>
                    <a:pt x="9560" y="3458"/>
                  </a:lnTo>
                  <a:lnTo>
                    <a:pt x="9356" y="3376"/>
                  </a:lnTo>
                  <a:lnTo>
                    <a:pt x="9112" y="3336"/>
                  </a:lnTo>
                  <a:lnTo>
                    <a:pt x="8868" y="3295"/>
                  </a:lnTo>
                  <a:lnTo>
                    <a:pt x="8665" y="3336"/>
                  </a:lnTo>
                  <a:lnTo>
                    <a:pt x="8421" y="3376"/>
                  </a:lnTo>
                  <a:lnTo>
                    <a:pt x="8218" y="3417"/>
                  </a:lnTo>
                  <a:lnTo>
                    <a:pt x="8209" y="3421"/>
                  </a:lnTo>
                  <a:lnTo>
                    <a:pt x="8218" y="3376"/>
                  </a:lnTo>
                  <a:lnTo>
                    <a:pt x="8218" y="3173"/>
                  </a:lnTo>
                  <a:lnTo>
                    <a:pt x="8177" y="3010"/>
                  </a:lnTo>
                  <a:lnTo>
                    <a:pt x="8136" y="2847"/>
                  </a:lnTo>
                  <a:lnTo>
                    <a:pt x="8055" y="2685"/>
                  </a:lnTo>
                  <a:lnTo>
                    <a:pt x="7933" y="2522"/>
                  </a:lnTo>
                  <a:lnTo>
                    <a:pt x="7811" y="2400"/>
                  </a:lnTo>
                  <a:lnTo>
                    <a:pt x="7648" y="2278"/>
                  </a:lnTo>
                  <a:lnTo>
                    <a:pt x="7485" y="2237"/>
                  </a:lnTo>
                  <a:lnTo>
                    <a:pt x="7323" y="2156"/>
                  </a:lnTo>
                  <a:lnTo>
                    <a:pt x="6940" y="2156"/>
                  </a:lnTo>
                  <a:lnTo>
                    <a:pt x="6957" y="2075"/>
                  </a:lnTo>
                  <a:lnTo>
                    <a:pt x="6997" y="1831"/>
                  </a:lnTo>
                  <a:lnTo>
                    <a:pt x="6957" y="1587"/>
                  </a:lnTo>
                  <a:lnTo>
                    <a:pt x="6916" y="1342"/>
                  </a:lnTo>
                  <a:lnTo>
                    <a:pt x="6835" y="1139"/>
                  </a:lnTo>
                  <a:lnTo>
                    <a:pt x="6753" y="936"/>
                  </a:lnTo>
                  <a:lnTo>
                    <a:pt x="6590" y="732"/>
                  </a:lnTo>
                  <a:lnTo>
                    <a:pt x="6428" y="529"/>
                  </a:lnTo>
                  <a:lnTo>
                    <a:pt x="6265" y="366"/>
                  </a:lnTo>
                  <a:lnTo>
                    <a:pt x="6062" y="244"/>
                  </a:lnTo>
                  <a:lnTo>
                    <a:pt x="5858" y="122"/>
                  </a:lnTo>
                  <a:lnTo>
                    <a:pt x="5614" y="41"/>
                  </a:lnTo>
                  <a:lnTo>
                    <a:pt x="5370"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grpSp>
      <p:grpSp>
        <p:nvGrpSpPr>
          <p:cNvPr id="29" name="Google Shape;29;p2"/>
          <p:cNvGrpSpPr/>
          <p:nvPr/>
        </p:nvGrpSpPr>
        <p:grpSpPr>
          <a:xfrm>
            <a:off x="8339726" y="437879"/>
            <a:ext cx="632857" cy="402117"/>
            <a:chOff x="7593894" y="395296"/>
            <a:chExt cx="474643" cy="301588"/>
          </a:xfrm>
        </p:grpSpPr>
        <p:sp>
          <p:nvSpPr>
            <p:cNvPr id="30" name="Google Shape;30;p2"/>
            <p:cNvSpPr/>
            <p:nvPr/>
          </p:nvSpPr>
          <p:spPr>
            <a:xfrm>
              <a:off x="7603183" y="404585"/>
              <a:ext cx="456065" cy="282964"/>
            </a:xfrm>
            <a:custGeom>
              <a:avLst/>
              <a:gdLst/>
              <a:ahLst/>
              <a:cxnLst/>
              <a:rect l="l" t="t" r="r" b="b"/>
              <a:pathLst>
                <a:path w="9967" h="6184" extrusionOk="0">
                  <a:moveTo>
                    <a:pt x="4678" y="1"/>
                  </a:moveTo>
                  <a:lnTo>
                    <a:pt x="4394" y="42"/>
                  </a:lnTo>
                  <a:lnTo>
                    <a:pt x="4109" y="164"/>
                  </a:lnTo>
                  <a:lnTo>
                    <a:pt x="3824" y="286"/>
                  </a:lnTo>
                  <a:lnTo>
                    <a:pt x="3540" y="448"/>
                  </a:lnTo>
                  <a:lnTo>
                    <a:pt x="3336" y="692"/>
                  </a:lnTo>
                  <a:lnTo>
                    <a:pt x="3133" y="936"/>
                  </a:lnTo>
                  <a:lnTo>
                    <a:pt x="2970" y="1181"/>
                  </a:lnTo>
                  <a:lnTo>
                    <a:pt x="2848" y="1465"/>
                  </a:lnTo>
                  <a:lnTo>
                    <a:pt x="2767" y="1750"/>
                  </a:lnTo>
                  <a:lnTo>
                    <a:pt x="2685" y="2075"/>
                  </a:lnTo>
                  <a:lnTo>
                    <a:pt x="2645" y="2360"/>
                  </a:lnTo>
                  <a:lnTo>
                    <a:pt x="2645" y="2686"/>
                  </a:lnTo>
                  <a:lnTo>
                    <a:pt x="2685" y="3011"/>
                  </a:lnTo>
                  <a:lnTo>
                    <a:pt x="2441" y="2848"/>
                  </a:lnTo>
                  <a:lnTo>
                    <a:pt x="2197" y="2767"/>
                  </a:lnTo>
                  <a:lnTo>
                    <a:pt x="1953" y="2686"/>
                  </a:lnTo>
                  <a:lnTo>
                    <a:pt x="1424" y="2686"/>
                  </a:lnTo>
                  <a:lnTo>
                    <a:pt x="1180" y="2767"/>
                  </a:lnTo>
                  <a:lnTo>
                    <a:pt x="936" y="2848"/>
                  </a:lnTo>
                  <a:lnTo>
                    <a:pt x="692" y="2970"/>
                  </a:lnTo>
                  <a:lnTo>
                    <a:pt x="570" y="3092"/>
                  </a:lnTo>
                  <a:lnTo>
                    <a:pt x="407" y="3214"/>
                  </a:lnTo>
                  <a:lnTo>
                    <a:pt x="204" y="3540"/>
                  </a:lnTo>
                  <a:lnTo>
                    <a:pt x="41" y="3906"/>
                  </a:lnTo>
                  <a:lnTo>
                    <a:pt x="1" y="4272"/>
                  </a:lnTo>
                  <a:lnTo>
                    <a:pt x="1" y="4679"/>
                  </a:lnTo>
                  <a:lnTo>
                    <a:pt x="82" y="5045"/>
                  </a:lnTo>
                  <a:lnTo>
                    <a:pt x="285" y="5370"/>
                  </a:lnTo>
                  <a:lnTo>
                    <a:pt x="407" y="5533"/>
                  </a:lnTo>
                  <a:lnTo>
                    <a:pt x="529" y="5655"/>
                  </a:lnTo>
                  <a:lnTo>
                    <a:pt x="814" y="5858"/>
                  </a:lnTo>
                  <a:lnTo>
                    <a:pt x="1180" y="6021"/>
                  </a:lnTo>
                  <a:lnTo>
                    <a:pt x="1587" y="6102"/>
                  </a:lnTo>
                  <a:lnTo>
                    <a:pt x="1994" y="6143"/>
                  </a:lnTo>
                  <a:lnTo>
                    <a:pt x="2848" y="6184"/>
                  </a:lnTo>
                  <a:lnTo>
                    <a:pt x="3580" y="6143"/>
                  </a:lnTo>
                  <a:lnTo>
                    <a:pt x="4678" y="6143"/>
                  </a:lnTo>
                  <a:lnTo>
                    <a:pt x="5736" y="6102"/>
                  </a:lnTo>
                  <a:lnTo>
                    <a:pt x="6834" y="6021"/>
                  </a:lnTo>
                  <a:lnTo>
                    <a:pt x="7892" y="5899"/>
                  </a:lnTo>
                  <a:lnTo>
                    <a:pt x="8543" y="5818"/>
                  </a:lnTo>
                  <a:lnTo>
                    <a:pt x="8868" y="5736"/>
                  </a:lnTo>
                  <a:lnTo>
                    <a:pt x="9153" y="5614"/>
                  </a:lnTo>
                  <a:lnTo>
                    <a:pt x="9438" y="5452"/>
                  </a:lnTo>
                  <a:lnTo>
                    <a:pt x="9682" y="5248"/>
                  </a:lnTo>
                  <a:lnTo>
                    <a:pt x="9844" y="5045"/>
                  </a:lnTo>
                  <a:lnTo>
                    <a:pt x="9926" y="4760"/>
                  </a:lnTo>
                  <a:lnTo>
                    <a:pt x="9966" y="4557"/>
                  </a:lnTo>
                  <a:lnTo>
                    <a:pt x="9966" y="4353"/>
                  </a:lnTo>
                  <a:lnTo>
                    <a:pt x="9885" y="4150"/>
                  </a:lnTo>
                  <a:lnTo>
                    <a:pt x="9804" y="3946"/>
                  </a:lnTo>
                  <a:lnTo>
                    <a:pt x="9682" y="3784"/>
                  </a:lnTo>
                  <a:lnTo>
                    <a:pt x="9560" y="3662"/>
                  </a:lnTo>
                  <a:lnTo>
                    <a:pt x="9397" y="3499"/>
                  </a:lnTo>
                  <a:lnTo>
                    <a:pt x="9234" y="3418"/>
                  </a:lnTo>
                  <a:lnTo>
                    <a:pt x="9031" y="3336"/>
                  </a:lnTo>
                  <a:lnTo>
                    <a:pt x="8827" y="3296"/>
                  </a:lnTo>
                  <a:lnTo>
                    <a:pt x="8421" y="3296"/>
                  </a:lnTo>
                  <a:lnTo>
                    <a:pt x="8014" y="3418"/>
                  </a:lnTo>
                  <a:lnTo>
                    <a:pt x="7648" y="3580"/>
                  </a:lnTo>
                  <a:lnTo>
                    <a:pt x="7729" y="3458"/>
                  </a:lnTo>
                  <a:lnTo>
                    <a:pt x="7770" y="3296"/>
                  </a:lnTo>
                  <a:lnTo>
                    <a:pt x="7811" y="3011"/>
                  </a:lnTo>
                  <a:lnTo>
                    <a:pt x="7729" y="2726"/>
                  </a:lnTo>
                  <a:lnTo>
                    <a:pt x="7648" y="2564"/>
                  </a:lnTo>
                  <a:lnTo>
                    <a:pt x="7566" y="2441"/>
                  </a:lnTo>
                  <a:lnTo>
                    <a:pt x="7444" y="2360"/>
                  </a:lnTo>
                  <a:lnTo>
                    <a:pt x="7322" y="2279"/>
                  </a:lnTo>
                  <a:lnTo>
                    <a:pt x="7038" y="2157"/>
                  </a:lnTo>
                  <a:lnTo>
                    <a:pt x="6590" y="2157"/>
                  </a:lnTo>
                  <a:lnTo>
                    <a:pt x="6428" y="2197"/>
                  </a:lnTo>
                  <a:lnTo>
                    <a:pt x="6550" y="1913"/>
                  </a:lnTo>
                  <a:lnTo>
                    <a:pt x="6550" y="1628"/>
                  </a:lnTo>
                  <a:lnTo>
                    <a:pt x="6550" y="1303"/>
                  </a:lnTo>
                  <a:lnTo>
                    <a:pt x="6428" y="1018"/>
                  </a:lnTo>
                  <a:lnTo>
                    <a:pt x="6306" y="733"/>
                  </a:lnTo>
                  <a:lnTo>
                    <a:pt x="6102" y="489"/>
                  </a:lnTo>
                  <a:lnTo>
                    <a:pt x="5858" y="286"/>
                  </a:lnTo>
                  <a:lnTo>
                    <a:pt x="5614" y="164"/>
                  </a:lnTo>
                  <a:lnTo>
                    <a:pt x="5289" y="42"/>
                  </a:lnTo>
                  <a:lnTo>
                    <a:pt x="5004"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31" name="Google Shape;31;p2"/>
            <p:cNvSpPr/>
            <p:nvPr/>
          </p:nvSpPr>
          <p:spPr>
            <a:xfrm>
              <a:off x="7593894" y="395296"/>
              <a:ext cx="474643" cy="301588"/>
            </a:xfrm>
            <a:custGeom>
              <a:avLst/>
              <a:gdLst/>
              <a:ahLst/>
              <a:cxnLst/>
              <a:rect l="l" t="t" r="r" b="b"/>
              <a:pathLst>
                <a:path w="10373" h="6591" extrusionOk="0">
                  <a:moveTo>
                    <a:pt x="5329" y="407"/>
                  </a:moveTo>
                  <a:lnTo>
                    <a:pt x="5532" y="448"/>
                  </a:lnTo>
                  <a:lnTo>
                    <a:pt x="5695" y="529"/>
                  </a:lnTo>
                  <a:lnTo>
                    <a:pt x="5858" y="611"/>
                  </a:lnTo>
                  <a:lnTo>
                    <a:pt x="6020" y="733"/>
                  </a:lnTo>
                  <a:lnTo>
                    <a:pt x="6183" y="855"/>
                  </a:lnTo>
                  <a:lnTo>
                    <a:pt x="6305" y="1017"/>
                  </a:lnTo>
                  <a:lnTo>
                    <a:pt x="6386" y="1180"/>
                  </a:lnTo>
                  <a:lnTo>
                    <a:pt x="6468" y="1384"/>
                  </a:lnTo>
                  <a:lnTo>
                    <a:pt x="6549" y="1546"/>
                  </a:lnTo>
                  <a:lnTo>
                    <a:pt x="6549" y="1750"/>
                  </a:lnTo>
                  <a:lnTo>
                    <a:pt x="6549" y="1953"/>
                  </a:lnTo>
                  <a:lnTo>
                    <a:pt x="6549" y="2116"/>
                  </a:lnTo>
                  <a:lnTo>
                    <a:pt x="6468" y="2319"/>
                  </a:lnTo>
                  <a:lnTo>
                    <a:pt x="6468" y="2441"/>
                  </a:lnTo>
                  <a:lnTo>
                    <a:pt x="6509" y="2522"/>
                  </a:lnTo>
                  <a:lnTo>
                    <a:pt x="6590" y="2604"/>
                  </a:lnTo>
                  <a:lnTo>
                    <a:pt x="6712" y="2604"/>
                  </a:lnTo>
                  <a:lnTo>
                    <a:pt x="6956" y="2563"/>
                  </a:lnTo>
                  <a:lnTo>
                    <a:pt x="7200" y="2563"/>
                  </a:lnTo>
                  <a:lnTo>
                    <a:pt x="7403" y="2644"/>
                  </a:lnTo>
                  <a:lnTo>
                    <a:pt x="7607" y="2807"/>
                  </a:lnTo>
                  <a:lnTo>
                    <a:pt x="7729" y="2970"/>
                  </a:lnTo>
                  <a:lnTo>
                    <a:pt x="7810" y="3214"/>
                  </a:lnTo>
                  <a:lnTo>
                    <a:pt x="7769" y="3458"/>
                  </a:lnTo>
                  <a:lnTo>
                    <a:pt x="7688" y="3702"/>
                  </a:lnTo>
                  <a:lnTo>
                    <a:pt x="7647" y="3783"/>
                  </a:lnTo>
                  <a:lnTo>
                    <a:pt x="7647" y="3824"/>
                  </a:lnTo>
                  <a:lnTo>
                    <a:pt x="7729" y="3946"/>
                  </a:lnTo>
                  <a:lnTo>
                    <a:pt x="7851" y="3987"/>
                  </a:lnTo>
                  <a:lnTo>
                    <a:pt x="7973" y="3987"/>
                  </a:lnTo>
                  <a:lnTo>
                    <a:pt x="8298" y="3824"/>
                  </a:lnTo>
                  <a:lnTo>
                    <a:pt x="8624" y="3702"/>
                  </a:lnTo>
                  <a:lnTo>
                    <a:pt x="8990" y="3702"/>
                  </a:lnTo>
                  <a:lnTo>
                    <a:pt x="9152" y="3743"/>
                  </a:lnTo>
                  <a:lnTo>
                    <a:pt x="9356" y="3824"/>
                  </a:lnTo>
                  <a:lnTo>
                    <a:pt x="9478" y="3865"/>
                  </a:lnTo>
                  <a:lnTo>
                    <a:pt x="9641" y="3987"/>
                  </a:lnTo>
                  <a:lnTo>
                    <a:pt x="9722" y="4109"/>
                  </a:lnTo>
                  <a:lnTo>
                    <a:pt x="9844" y="4231"/>
                  </a:lnTo>
                  <a:lnTo>
                    <a:pt x="9925" y="4394"/>
                  </a:lnTo>
                  <a:lnTo>
                    <a:pt x="9966" y="4556"/>
                  </a:lnTo>
                  <a:lnTo>
                    <a:pt x="9966" y="4719"/>
                  </a:lnTo>
                  <a:lnTo>
                    <a:pt x="9966" y="4882"/>
                  </a:lnTo>
                  <a:lnTo>
                    <a:pt x="9844" y="5166"/>
                  </a:lnTo>
                  <a:lnTo>
                    <a:pt x="9681" y="5370"/>
                  </a:lnTo>
                  <a:lnTo>
                    <a:pt x="9478" y="5532"/>
                  </a:lnTo>
                  <a:lnTo>
                    <a:pt x="9193" y="5655"/>
                  </a:lnTo>
                  <a:lnTo>
                    <a:pt x="8949" y="5777"/>
                  </a:lnTo>
                  <a:lnTo>
                    <a:pt x="8624" y="5858"/>
                  </a:lnTo>
                  <a:lnTo>
                    <a:pt x="8095" y="5939"/>
                  </a:lnTo>
                  <a:lnTo>
                    <a:pt x="8014" y="5939"/>
                  </a:lnTo>
                  <a:lnTo>
                    <a:pt x="8005" y="5947"/>
                  </a:lnTo>
                  <a:lnTo>
                    <a:pt x="8005" y="5947"/>
                  </a:lnTo>
                  <a:lnTo>
                    <a:pt x="6753" y="6061"/>
                  </a:lnTo>
                  <a:lnTo>
                    <a:pt x="5410" y="6143"/>
                  </a:lnTo>
                  <a:lnTo>
                    <a:pt x="4068" y="6183"/>
                  </a:lnTo>
                  <a:lnTo>
                    <a:pt x="2685" y="6183"/>
                  </a:lnTo>
                  <a:lnTo>
                    <a:pt x="2197" y="6143"/>
                  </a:lnTo>
                  <a:lnTo>
                    <a:pt x="1668" y="6102"/>
                  </a:lnTo>
                  <a:lnTo>
                    <a:pt x="1424" y="6021"/>
                  </a:lnTo>
                  <a:lnTo>
                    <a:pt x="1180" y="5939"/>
                  </a:lnTo>
                  <a:lnTo>
                    <a:pt x="977" y="5817"/>
                  </a:lnTo>
                  <a:lnTo>
                    <a:pt x="773" y="5655"/>
                  </a:lnTo>
                  <a:lnTo>
                    <a:pt x="610" y="5451"/>
                  </a:lnTo>
                  <a:lnTo>
                    <a:pt x="529" y="5248"/>
                  </a:lnTo>
                  <a:lnTo>
                    <a:pt x="448" y="5004"/>
                  </a:lnTo>
                  <a:lnTo>
                    <a:pt x="407" y="4800"/>
                  </a:lnTo>
                  <a:lnTo>
                    <a:pt x="407" y="4556"/>
                  </a:lnTo>
                  <a:lnTo>
                    <a:pt x="407" y="4312"/>
                  </a:lnTo>
                  <a:lnTo>
                    <a:pt x="488" y="4068"/>
                  </a:lnTo>
                  <a:lnTo>
                    <a:pt x="570" y="3865"/>
                  </a:lnTo>
                  <a:lnTo>
                    <a:pt x="773" y="3580"/>
                  </a:lnTo>
                  <a:lnTo>
                    <a:pt x="1017" y="3377"/>
                  </a:lnTo>
                  <a:lnTo>
                    <a:pt x="1261" y="3214"/>
                  </a:lnTo>
                  <a:lnTo>
                    <a:pt x="1587" y="3133"/>
                  </a:lnTo>
                  <a:lnTo>
                    <a:pt x="1871" y="3092"/>
                  </a:lnTo>
                  <a:lnTo>
                    <a:pt x="2197" y="3133"/>
                  </a:lnTo>
                  <a:lnTo>
                    <a:pt x="2482" y="3214"/>
                  </a:lnTo>
                  <a:lnTo>
                    <a:pt x="2766" y="3377"/>
                  </a:lnTo>
                  <a:lnTo>
                    <a:pt x="2970" y="3377"/>
                  </a:lnTo>
                  <a:lnTo>
                    <a:pt x="3051" y="3295"/>
                  </a:lnTo>
                  <a:lnTo>
                    <a:pt x="3092" y="3214"/>
                  </a:lnTo>
                  <a:lnTo>
                    <a:pt x="3051" y="2767"/>
                  </a:lnTo>
                  <a:lnTo>
                    <a:pt x="3092" y="2319"/>
                  </a:lnTo>
                  <a:lnTo>
                    <a:pt x="3214" y="1872"/>
                  </a:lnTo>
                  <a:lnTo>
                    <a:pt x="3376" y="1465"/>
                  </a:lnTo>
                  <a:lnTo>
                    <a:pt x="3621" y="1099"/>
                  </a:lnTo>
                  <a:lnTo>
                    <a:pt x="3905" y="814"/>
                  </a:lnTo>
                  <a:lnTo>
                    <a:pt x="4068" y="692"/>
                  </a:lnTo>
                  <a:lnTo>
                    <a:pt x="4271" y="570"/>
                  </a:lnTo>
                  <a:lnTo>
                    <a:pt x="4475" y="489"/>
                  </a:lnTo>
                  <a:lnTo>
                    <a:pt x="4719" y="448"/>
                  </a:lnTo>
                  <a:lnTo>
                    <a:pt x="5126" y="407"/>
                  </a:lnTo>
                  <a:close/>
                  <a:moveTo>
                    <a:pt x="4881" y="1"/>
                  </a:moveTo>
                  <a:lnTo>
                    <a:pt x="4597" y="41"/>
                  </a:lnTo>
                  <a:lnTo>
                    <a:pt x="4312" y="123"/>
                  </a:lnTo>
                  <a:lnTo>
                    <a:pt x="4068" y="245"/>
                  </a:lnTo>
                  <a:lnTo>
                    <a:pt x="3865" y="367"/>
                  </a:lnTo>
                  <a:lnTo>
                    <a:pt x="3621" y="529"/>
                  </a:lnTo>
                  <a:lnTo>
                    <a:pt x="3458" y="692"/>
                  </a:lnTo>
                  <a:lnTo>
                    <a:pt x="3254" y="895"/>
                  </a:lnTo>
                  <a:lnTo>
                    <a:pt x="3132" y="1099"/>
                  </a:lnTo>
                  <a:lnTo>
                    <a:pt x="3010" y="1343"/>
                  </a:lnTo>
                  <a:lnTo>
                    <a:pt x="2888" y="1587"/>
                  </a:lnTo>
                  <a:lnTo>
                    <a:pt x="2726" y="2116"/>
                  </a:lnTo>
                  <a:lnTo>
                    <a:pt x="2644" y="2644"/>
                  </a:lnTo>
                  <a:lnTo>
                    <a:pt x="2661" y="2878"/>
                  </a:lnTo>
                  <a:lnTo>
                    <a:pt x="2661" y="2878"/>
                  </a:lnTo>
                  <a:lnTo>
                    <a:pt x="2400" y="2767"/>
                  </a:lnTo>
                  <a:lnTo>
                    <a:pt x="2115" y="2685"/>
                  </a:lnTo>
                  <a:lnTo>
                    <a:pt x="1790" y="2685"/>
                  </a:lnTo>
                  <a:lnTo>
                    <a:pt x="1465" y="2726"/>
                  </a:lnTo>
                  <a:lnTo>
                    <a:pt x="1180" y="2807"/>
                  </a:lnTo>
                  <a:lnTo>
                    <a:pt x="895" y="2970"/>
                  </a:lnTo>
                  <a:lnTo>
                    <a:pt x="610" y="3133"/>
                  </a:lnTo>
                  <a:lnTo>
                    <a:pt x="448" y="3336"/>
                  </a:lnTo>
                  <a:lnTo>
                    <a:pt x="285" y="3580"/>
                  </a:lnTo>
                  <a:lnTo>
                    <a:pt x="163" y="3824"/>
                  </a:lnTo>
                  <a:lnTo>
                    <a:pt x="82" y="4068"/>
                  </a:lnTo>
                  <a:lnTo>
                    <a:pt x="0" y="4353"/>
                  </a:lnTo>
                  <a:lnTo>
                    <a:pt x="0" y="4597"/>
                  </a:lnTo>
                  <a:lnTo>
                    <a:pt x="0" y="4882"/>
                  </a:lnTo>
                  <a:lnTo>
                    <a:pt x="41" y="5166"/>
                  </a:lnTo>
                  <a:lnTo>
                    <a:pt x="163" y="5451"/>
                  </a:lnTo>
                  <a:lnTo>
                    <a:pt x="326" y="5695"/>
                  </a:lnTo>
                  <a:lnTo>
                    <a:pt x="488" y="5939"/>
                  </a:lnTo>
                  <a:lnTo>
                    <a:pt x="692" y="6102"/>
                  </a:lnTo>
                  <a:lnTo>
                    <a:pt x="936" y="6224"/>
                  </a:lnTo>
                  <a:lnTo>
                    <a:pt x="1180" y="6346"/>
                  </a:lnTo>
                  <a:lnTo>
                    <a:pt x="1465" y="6427"/>
                  </a:lnTo>
                  <a:lnTo>
                    <a:pt x="1749" y="6509"/>
                  </a:lnTo>
                  <a:lnTo>
                    <a:pt x="2360" y="6590"/>
                  </a:lnTo>
                  <a:lnTo>
                    <a:pt x="2970" y="6590"/>
                  </a:lnTo>
                  <a:lnTo>
                    <a:pt x="4149" y="6549"/>
                  </a:lnTo>
                  <a:lnTo>
                    <a:pt x="6102" y="6468"/>
                  </a:lnTo>
                  <a:lnTo>
                    <a:pt x="8095" y="6305"/>
                  </a:lnTo>
                  <a:lnTo>
                    <a:pt x="8176" y="6305"/>
                  </a:lnTo>
                  <a:lnTo>
                    <a:pt x="8186" y="6295"/>
                  </a:lnTo>
                  <a:lnTo>
                    <a:pt x="8186" y="6295"/>
                  </a:lnTo>
                  <a:lnTo>
                    <a:pt x="8461" y="6265"/>
                  </a:lnTo>
                  <a:lnTo>
                    <a:pt x="8827" y="6183"/>
                  </a:lnTo>
                  <a:lnTo>
                    <a:pt x="9234" y="6061"/>
                  </a:lnTo>
                  <a:lnTo>
                    <a:pt x="9559" y="5939"/>
                  </a:lnTo>
                  <a:lnTo>
                    <a:pt x="9885" y="5736"/>
                  </a:lnTo>
                  <a:lnTo>
                    <a:pt x="10007" y="5614"/>
                  </a:lnTo>
                  <a:lnTo>
                    <a:pt x="10129" y="5451"/>
                  </a:lnTo>
                  <a:lnTo>
                    <a:pt x="10251" y="5288"/>
                  </a:lnTo>
                  <a:lnTo>
                    <a:pt x="10291" y="5126"/>
                  </a:lnTo>
                  <a:lnTo>
                    <a:pt x="10373" y="4922"/>
                  </a:lnTo>
                  <a:lnTo>
                    <a:pt x="10373" y="4719"/>
                  </a:lnTo>
                  <a:lnTo>
                    <a:pt x="10373" y="4516"/>
                  </a:lnTo>
                  <a:lnTo>
                    <a:pt x="10291" y="4353"/>
                  </a:lnTo>
                  <a:lnTo>
                    <a:pt x="10251" y="4149"/>
                  </a:lnTo>
                  <a:lnTo>
                    <a:pt x="10129" y="3987"/>
                  </a:lnTo>
                  <a:lnTo>
                    <a:pt x="10007" y="3824"/>
                  </a:lnTo>
                  <a:lnTo>
                    <a:pt x="9844" y="3661"/>
                  </a:lnTo>
                  <a:lnTo>
                    <a:pt x="9681" y="3539"/>
                  </a:lnTo>
                  <a:lnTo>
                    <a:pt x="9519" y="3458"/>
                  </a:lnTo>
                  <a:lnTo>
                    <a:pt x="9315" y="3377"/>
                  </a:lnTo>
                  <a:lnTo>
                    <a:pt x="9071" y="3336"/>
                  </a:lnTo>
                  <a:lnTo>
                    <a:pt x="8868" y="3295"/>
                  </a:lnTo>
                  <a:lnTo>
                    <a:pt x="8624" y="3336"/>
                  </a:lnTo>
                  <a:lnTo>
                    <a:pt x="8380" y="3377"/>
                  </a:lnTo>
                  <a:lnTo>
                    <a:pt x="8176" y="3417"/>
                  </a:lnTo>
                  <a:lnTo>
                    <a:pt x="8176" y="3377"/>
                  </a:lnTo>
                  <a:lnTo>
                    <a:pt x="8176" y="3173"/>
                  </a:lnTo>
                  <a:lnTo>
                    <a:pt x="8176" y="3011"/>
                  </a:lnTo>
                  <a:lnTo>
                    <a:pt x="8095" y="2848"/>
                  </a:lnTo>
                  <a:lnTo>
                    <a:pt x="8014" y="2685"/>
                  </a:lnTo>
                  <a:lnTo>
                    <a:pt x="7891" y="2522"/>
                  </a:lnTo>
                  <a:lnTo>
                    <a:pt x="7769" y="2400"/>
                  </a:lnTo>
                  <a:lnTo>
                    <a:pt x="7647" y="2278"/>
                  </a:lnTo>
                  <a:lnTo>
                    <a:pt x="7485" y="2238"/>
                  </a:lnTo>
                  <a:lnTo>
                    <a:pt x="7281" y="2156"/>
                  </a:lnTo>
                  <a:lnTo>
                    <a:pt x="6940" y="2156"/>
                  </a:lnTo>
                  <a:lnTo>
                    <a:pt x="6956" y="2075"/>
                  </a:lnTo>
                  <a:lnTo>
                    <a:pt x="6956" y="1831"/>
                  </a:lnTo>
                  <a:lnTo>
                    <a:pt x="6956" y="1587"/>
                  </a:lnTo>
                  <a:lnTo>
                    <a:pt x="6915" y="1384"/>
                  </a:lnTo>
                  <a:lnTo>
                    <a:pt x="6834" y="1139"/>
                  </a:lnTo>
                  <a:lnTo>
                    <a:pt x="6712" y="936"/>
                  </a:lnTo>
                  <a:lnTo>
                    <a:pt x="6590" y="733"/>
                  </a:lnTo>
                  <a:lnTo>
                    <a:pt x="6427" y="529"/>
                  </a:lnTo>
                  <a:lnTo>
                    <a:pt x="6224" y="367"/>
                  </a:lnTo>
                  <a:lnTo>
                    <a:pt x="6061" y="245"/>
                  </a:lnTo>
                  <a:lnTo>
                    <a:pt x="5817" y="163"/>
                  </a:lnTo>
                  <a:lnTo>
                    <a:pt x="5614" y="82"/>
                  </a:lnTo>
                  <a:lnTo>
                    <a:pt x="5370" y="41"/>
                  </a:lnTo>
                  <a:lnTo>
                    <a:pt x="5126"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grpSp>
      <p:grpSp>
        <p:nvGrpSpPr>
          <p:cNvPr id="32" name="Google Shape;32;p2"/>
          <p:cNvGrpSpPr/>
          <p:nvPr/>
        </p:nvGrpSpPr>
        <p:grpSpPr>
          <a:xfrm>
            <a:off x="11234792" y="2385240"/>
            <a:ext cx="632857" cy="399616"/>
            <a:chOff x="7729218" y="1694205"/>
            <a:chExt cx="474643" cy="299712"/>
          </a:xfrm>
        </p:grpSpPr>
        <p:sp>
          <p:nvSpPr>
            <p:cNvPr id="33" name="Google Shape;33;p2"/>
            <p:cNvSpPr/>
            <p:nvPr/>
          </p:nvSpPr>
          <p:spPr>
            <a:xfrm>
              <a:off x="7738507" y="1703494"/>
              <a:ext cx="456065" cy="281088"/>
            </a:xfrm>
            <a:custGeom>
              <a:avLst/>
              <a:gdLst/>
              <a:ahLst/>
              <a:cxnLst/>
              <a:rect l="l" t="t" r="r" b="b"/>
              <a:pathLst>
                <a:path w="9967" h="6143" extrusionOk="0">
                  <a:moveTo>
                    <a:pt x="4963" y="1"/>
                  </a:moveTo>
                  <a:lnTo>
                    <a:pt x="4638" y="41"/>
                  </a:lnTo>
                  <a:lnTo>
                    <a:pt x="4353" y="123"/>
                  </a:lnTo>
                  <a:lnTo>
                    <a:pt x="4068" y="286"/>
                  </a:lnTo>
                  <a:lnTo>
                    <a:pt x="3865" y="489"/>
                  </a:lnTo>
                  <a:lnTo>
                    <a:pt x="3661" y="733"/>
                  </a:lnTo>
                  <a:lnTo>
                    <a:pt x="3499" y="1018"/>
                  </a:lnTo>
                  <a:lnTo>
                    <a:pt x="3417" y="1302"/>
                  </a:lnTo>
                  <a:lnTo>
                    <a:pt x="3377" y="1587"/>
                  </a:lnTo>
                  <a:lnTo>
                    <a:pt x="3417" y="1913"/>
                  </a:lnTo>
                  <a:lnTo>
                    <a:pt x="3499" y="2197"/>
                  </a:lnTo>
                  <a:lnTo>
                    <a:pt x="3377" y="2157"/>
                  </a:lnTo>
                  <a:lnTo>
                    <a:pt x="3214" y="2116"/>
                  </a:lnTo>
                  <a:lnTo>
                    <a:pt x="2929" y="2157"/>
                  </a:lnTo>
                  <a:lnTo>
                    <a:pt x="2645" y="2238"/>
                  </a:lnTo>
                  <a:lnTo>
                    <a:pt x="2482" y="2319"/>
                  </a:lnTo>
                  <a:lnTo>
                    <a:pt x="2400" y="2441"/>
                  </a:lnTo>
                  <a:lnTo>
                    <a:pt x="2319" y="2563"/>
                  </a:lnTo>
                  <a:lnTo>
                    <a:pt x="2238" y="2685"/>
                  </a:lnTo>
                  <a:lnTo>
                    <a:pt x="2156" y="3011"/>
                  </a:lnTo>
                  <a:lnTo>
                    <a:pt x="2197" y="3296"/>
                  </a:lnTo>
                  <a:lnTo>
                    <a:pt x="2238" y="3458"/>
                  </a:lnTo>
                  <a:lnTo>
                    <a:pt x="2278" y="3580"/>
                  </a:lnTo>
                  <a:lnTo>
                    <a:pt x="1912" y="3377"/>
                  </a:lnTo>
                  <a:lnTo>
                    <a:pt x="1546" y="3296"/>
                  </a:lnTo>
                  <a:lnTo>
                    <a:pt x="1140" y="3296"/>
                  </a:lnTo>
                  <a:lnTo>
                    <a:pt x="936" y="3336"/>
                  </a:lnTo>
                  <a:lnTo>
                    <a:pt x="733" y="3418"/>
                  </a:lnTo>
                  <a:lnTo>
                    <a:pt x="570" y="3499"/>
                  </a:lnTo>
                  <a:lnTo>
                    <a:pt x="407" y="3621"/>
                  </a:lnTo>
                  <a:lnTo>
                    <a:pt x="245" y="3784"/>
                  </a:lnTo>
                  <a:lnTo>
                    <a:pt x="123" y="3946"/>
                  </a:lnTo>
                  <a:lnTo>
                    <a:pt x="41" y="4109"/>
                  </a:lnTo>
                  <a:lnTo>
                    <a:pt x="1" y="4312"/>
                  </a:lnTo>
                  <a:lnTo>
                    <a:pt x="1" y="4516"/>
                  </a:lnTo>
                  <a:lnTo>
                    <a:pt x="1" y="4719"/>
                  </a:lnTo>
                  <a:lnTo>
                    <a:pt x="123" y="5004"/>
                  </a:lnTo>
                  <a:lnTo>
                    <a:pt x="285" y="5248"/>
                  </a:lnTo>
                  <a:lnTo>
                    <a:pt x="529" y="5451"/>
                  </a:lnTo>
                  <a:lnTo>
                    <a:pt x="773" y="5573"/>
                  </a:lnTo>
                  <a:lnTo>
                    <a:pt x="1099" y="5695"/>
                  </a:lnTo>
                  <a:lnTo>
                    <a:pt x="1424" y="5777"/>
                  </a:lnTo>
                  <a:lnTo>
                    <a:pt x="2075" y="5899"/>
                  </a:lnTo>
                  <a:lnTo>
                    <a:pt x="3133" y="5980"/>
                  </a:lnTo>
                  <a:lnTo>
                    <a:pt x="4231" y="6062"/>
                  </a:lnTo>
                  <a:lnTo>
                    <a:pt x="5288" y="6102"/>
                  </a:lnTo>
                  <a:lnTo>
                    <a:pt x="6387" y="6143"/>
                  </a:lnTo>
                  <a:lnTo>
                    <a:pt x="7973" y="6143"/>
                  </a:lnTo>
                  <a:lnTo>
                    <a:pt x="8380" y="6062"/>
                  </a:lnTo>
                  <a:lnTo>
                    <a:pt x="8787" y="5980"/>
                  </a:lnTo>
                  <a:lnTo>
                    <a:pt x="9112" y="5858"/>
                  </a:lnTo>
                  <a:lnTo>
                    <a:pt x="9437" y="5655"/>
                  </a:lnTo>
                  <a:lnTo>
                    <a:pt x="9559" y="5533"/>
                  </a:lnTo>
                  <a:lnTo>
                    <a:pt x="9682" y="5370"/>
                  </a:lnTo>
                  <a:lnTo>
                    <a:pt x="9844" y="5004"/>
                  </a:lnTo>
                  <a:lnTo>
                    <a:pt x="9966" y="4638"/>
                  </a:lnTo>
                  <a:lnTo>
                    <a:pt x="9966" y="4272"/>
                  </a:lnTo>
                  <a:lnTo>
                    <a:pt x="9885" y="3865"/>
                  </a:lnTo>
                  <a:lnTo>
                    <a:pt x="9763" y="3540"/>
                  </a:lnTo>
                  <a:lnTo>
                    <a:pt x="9519" y="3214"/>
                  </a:lnTo>
                  <a:lnTo>
                    <a:pt x="9397" y="3092"/>
                  </a:lnTo>
                  <a:lnTo>
                    <a:pt x="9234" y="2970"/>
                  </a:lnTo>
                  <a:lnTo>
                    <a:pt x="9031" y="2807"/>
                  </a:lnTo>
                  <a:lnTo>
                    <a:pt x="8787" y="2726"/>
                  </a:lnTo>
                  <a:lnTo>
                    <a:pt x="8502" y="2685"/>
                  </a:lnTo>
                  <a:lnTo>
                    <a:pt x="8014" y="2685"/>
                  </a:lnTo>
                  <a:lnTo>
                    <a:pt x="7729" y="2726"/>
                  </a:lnTo>
                  <a:lnTo>
                    <a:pt x="7485" y="2848"/>
                  </a:lnTo>
                  <a:lnTo>
                    <a:pt x="7282" y="2970"/>
                  </a:lnTo>
                  <a:lnTo>
                    <a:pt x="7322" y="2685"/>
                  </a:lnTo>
                  <a:lnTo>
                    <a:pt x="7322" y="2360"/>
                  </a:lnTo>
                  <a:lnTo>
                    <a:pt x="7282" y="2035"/>
                  </a:lnTo>
                  <a:lnTo>
                    <a:pt x="7200" y="1750"/>
                  </a:lnTo>
                  <a:lnTo>
                    <a:pt x="7119" y="1424"/>
                  </a:lnTo>
                  <a:lnTo>
                    <a:pt x="6997" y="1180"/>
                  </a:lnTo>
                  <a:lnTo>
                    <a:pt x="6834" y="896"/>
                  </a:lnTo>
                  <a:lnTo>
                    <a:pt x="6631" y="652"/>
                  </a:lnTo>
                  <a:lnTo>
                    <a:pt x="6387" y="448"/>
                  </a:lnTo>
                  <a:lnTo>
                    <a:pt x="6143" y="286"/>
                  </a:lnTo>
                  <a:lnTo>
                    <a:pt x="5858" y="123"/>
                  </a:lnTo>
                  <a:lnTo>
                    <a:pt x="5573" y="41"/>
                  </a:lnTo>
                  <a:lnTo>
                    <a:pt x="5248"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34" name="Google Shape;34;p2"/>
            <p:cNvSpPr/>
            <p:nvPr/>
          </p:nvSpPr>
          <p:spPr>
            <a:xfrm>
              <a:off x="7729218" y="1694205"/>
              <a:ext cx="474643" cy="299712"/>
            </a:xfrm>
            <a:custGeom>
              <a:avLst/>
              <a:gdLst/>
              <a:ahLst/>
              <a:cxnLst/>
              <a:rect l="l" t="t" r="r" b="b"/>
              <a:pathLst>
                <a:path w="10373" h="6550" extrusionOk="0">
                  <a:moveTo>
                    <a:pt x="5451" y="366"/>
                  </a:moveTo>
                  <a:lnTo>
                    <a:pt x="5654" y="407"/>
                  </a:lnTo>
                  <a:lnTo>
                    <a:pt x="5858" y="489"/>
                  </a:lnTo>
                  <a:lnTo>
                    <a:pt x="6102" y="570"/>
                  </a:lnTo>
                  <a:lnTo>
                    <a:pt x="6264" y="651"/>
                  </a:lnTo>
                  <a:lnTo>
                    <a:pt x="6468" y="814"/>
                  </a:lnTo>
                  <a:lnTo>
                    <a:pt x="6752" y="1099"/>
                  </a:lnTo>
                  <a:lnTo>
                    <a:pt x="6996" y="1465"/>
                  </a:lnTo>
                  <a:lnTo>
                    <a:pt x="7159" y="1871"/>
                  </a:lnTo>
                  <a:lnTo>
                    <a:pt x="7281" y="2278"/>
                  </a:lnTo>
                  <a:lnTo>
                    <a:pt x="7322" y="2726"/>
                  </a:lnTo>
                  <a:lnTo>
                    <a:pt x="7281" y="3173"/>
                  </a:lnTo>
                  <a:lnTo>
                    <a:pt x="7322" y="3295"/>
                  </a:lnTo>
                  <a:lnTo>
                    <a:pt x="7363" y="3336"/>
                  </a:lnTo>
                  <a:lnTo>
                    <a:pt x="7485" y="3377"/>
                  </a:lnTo>
                  <a:lnTo>
                    <a:pt x="7566" y="3336"/>
                  </a:lnTo>
                  <a:lnTo>
                    <a:pt x="7851" y="3214"/>
                  </a:lnTo>
                  <a:lnTo>
                    <a:pt x="8095" y="3132"/>
                  </a:lnTo>
                  <a:lnTo>
                    <a:pt x="8379" y="3092"/>
                  </a:lnTo>
                  <a:lnTo>
                    <a:pt x="8664" y="3092"/>
                  </a:lnTo>
                  <a:lnTo>
                    <a:pt x="8949" y="3132"/>
                  </a:lnTo>
                  <a:lnTo>
                    <a:pt x="9193" y="3254"/>
                  </a:lnTo>
                  <a:lnTo>
                    <a:pt x="9437" y="3417"/>
                  </a:lnTo>
                  <a:lnTo>
                    <a:pt x="9640" y="3621"/>
                  </a:lnTo>
                  <a:lnTo>
                    <a:pt x="9762" y="3824"/>
                  </a:lnTo>
                  <a:lnTo>
                    <a:pt x="9885" y="4027"/>
                  </a:lnTo>
                  <a:lnTo>
                    <a:pt x="9925" y="4271"/>
                  </a:lnTo>
                  <a:lnTo>
                    <a:pt x="9966" y="4515"/>
                  </a:lnTo>
                  <a:lnTo>
                    <a:pt x="9966" y="4759"/>
                  </a:lnTo>
                  <a:lnTo>
                    <a:pt x="9925" y="5004"/>
                  </a:lnTo>
                  <a:lnTo>
                    <a:pt x="9844" y="5207"/>
                  </a:lnTo>
                  <a:lnTo>
                    <a:pt x="9762" y="5410"/>
                  </a:lnTo>
                  <a:lnTo>
                    <a:pt x="9600" y="5614"/>
                  </a:lnTo>
                  <a:lnTo>
                    <a:pt x="9396" y="5776"/>
                  </a:lnTo>
                  <a:lnTo>
                    <a:pt x="9193" y="5898"/>
                  </a:lnTo>
                  <a:lnTo>
                    <a:pt x="8949" y="5980"/>
                  </a:lnTo>
                  <a:lnTo>
                    <a:pt x="8461" y="6102"/>
                  </a:lnTo>
                  <a:lnTo>
                    <a:pt x="7932" y="6142"/>
                  </a:lnTo>
                  <a:lnTo>
                    <a:pt x="5654" y="6142"/>
                  </a:lnTo>
                  <a:lnTo>
                    <a:pt x="3946" y="6061"/>
                  </a:lnTo>
                  <a:lnTo>
                    <a:pt x="2278" y="5898"/>
                  </a:lnTo>
                  <a:lnTo>
                    <a:pt x="1709" y="5817"/>
                  </a:lnTo>
                  <a:lnTo>
                    <a:pt x="1424" y="5736"/>
                  </a:lnTo>
                  <a:lnTo>
                    <a:pt x="1139" y="5654"/>
                  </a:lnTo>
                  <a:lnTo>
                    <a:pt x="895" y="5532"/>
                  </a:lnTo>
                  <a:lnTo>
                    <a:pt x="651" y="5370"/>
                  </a:lnTo>
                  <a:lnTo>
                    <a:pt x="488" y="5126"/>
                  </a:lnTo>
                  <a:lnTo>
                    <a:pt x="407" y="4882"/>
                  </a:lnTo>
                  <a:lnTo>
                    <a:pt x="407" y="4719"/>
                  </a:lnTo>
                  <a:lnTo>
                    <a:pt x="407" y="4556"/>
                  </a:lnTo>
                  <a:lnTo>
                    <a:pt x="448" y="4393"/>
                  </a:lnTo>
                  <a:lnTo>
                    <a:pt x="529" y="4231"/>
                  </a:lnTo>
                  <a:lnTo>
                    <a:pt x="732" y="3987"/>
                  </a:lnTo>
                  <a:lnTo>
                    <a:pt x="976" y="3824"/>
                  </a:lnTo>
                  <a:lnTo>
                    <a:pt x="1139" y="3743"/>
                  </a:lnTo>
                  <a:lnTo>
                    <a:pt x="1343" y="3702"/>
                  </a:lnTo>
                  <a:lnTo>
                    <a:pt x="1709" y="3702"/>
                  </a:lnTo>
                  <a:lnTo>
                    <a:pt x="2075" y="3783"/>
                  </a:lnTo>
                  <a:lnTo>
                    <a:pt x="2400" y="3946"/>
                  </a:lnTo>
                  <a:lnTo>
                    <a:pt x="2481" y="3987"/>
                  </a:lnTo>
                  <a:lnTo>
                    <a:pt x="2522" y="3987"/>
                  </a:lnTo>
                  <a:lnTo>
                    <a:pt x="2644" y="3905"/>
                  </a:lnTo>
                  <a:lnTo>
                    <a:pt x="2685" y="3824"/>
                  </a:lnTo>
                  <a:lnTo>
                    <a:pt x="2685" y="3743"/>
                  </a:lnTo>
                  <a:lnTo>
                    <a:pt x="2685" y="3661"/>
                  </a:lnTo>
                  <a:lnTo>
                    <a:pt x="2563" y="3417"/>
                  </a:lnTo>
                  <a:lnTo>
                    <a:pt x="2563" y="3173"/>
                  </a:lnTo>
                  <a:lnTo>
                    <a:pt x="2644" y="2970"/>
                  </a:lnTo>
                  <a:lnTo>
                    <a:pt x="2766" y="2766"/>
                  </a:lnTo>
                  <a:lnTo>
                    <a:pt x="2929" y="2644"/>
                  </a:lnTo>
                  <a:lnTo>
                    <a:pt x="3173" y="2563"/>
                  </a:lnTo>
                  <a:lnTo>
                    <a:pt x="3417" y="2522"/>
                  </a:lnTo>
                  <a:lnTo>
                    <a:pt x="3661" y="2604"/>
                  </a:lnTo>
                  <a:lnTo>
                    <a:pt x="3783" y="2604"/>
                  </a:lnTo>
                  <a:lnTo>
                    <a:pt x="3864" y="2522"/>
                  </a:lnTo>
                  <a:lnTo>
                    <a:pt x="3905" y="2400"/>
                  </a:lnTo>
                  <a:lnTo>
                    <a:pt x="3864" y="2278"/>
                  </a:lnTo>
                  <a:lnTo>
                    <a:pt x="3824" y="2116"/>
                  </a:lnTo>
                  <a:lnTo>
                    <a:pt x="3783" y="1912"/>
                  </a:lnTo>
                  <a:lnTo>
                    <a:pt x="3783" y="1749"/>
                  </a:lnTo>
                  <a:lnTo>
                    <a:pt x="3824" y="1546"/>
                  </a:lnTo>
                  <a:lnTo>
                    <a:pt x="3864" y="1383"/>
                  </a:lnTo>
                  <a:lnTo>
                    <a:pt x="3946" y="1180"/>
                  </a:lnTo>
                  <a:lnTo>
                    <a:pt x="4149" y="895"/>
                  </a:lnTo>
                  <a:lnTo>
                    <a:pt x="4312" y="733"/>
                  </a:lnTo>
                  <a:lnTo>
                    <a:pt x="4475" y="611"/>
                  </a:lnTo>
                  <a:lnTo>
                    <a:pt x="4637" y="529"/>
                  </a:lnTo>
                  <a:lnTo>
                    <a:pt x="4841" y="448"/>
                  </a:lnTo>
                  <a:lnTo>
                    <a:pt x="5044" y="407"/>
                  </a:lnTo>
                  <a:lnTo>
                    <a:pt x="5247" y="366"/>
                  </a:lnTo>
                  <a:close/>
                  <a:moveTo>
                    <a:pt x="5003" y="0"/>
                  </a:moveTo>
                  <a:lnTo>
                    <a:pt x="4759" y="41"/>
                  </a:lnTo>
                  <a:lnTo>
                    <a:pt x="4515" y="122"/>
                  </a:lnTo>
                  <a:lnTo>
                    <a:pt x="4312" y="244"/>
                  </a:lnTo>
                  <a:lnTo>
                    <a:pt x="4108" y="366"/>
                  </a:lnTo>
                  <a:lnTo>
                    <a:pt x="3946" y="529"/>
                  </a:lnTo>
                  <a:lnTo>
                    <a:pt x="3783" y="692"/>
                  </a:lnTo>
                  <a:lnTo>
                    <a:pt x="3661" y="895"/>
                  </a:lnTo>
                  <a:lnTo>
                    <a:pt x="3539" y="1139"/>
                  </a:lnTo>
                  <a:lnTo>
                    <a:pt x="3458" y="1343"/>
                  </a:lnTo>
                  <a:lnTo>
                    <a:pt x="3417" y="1587"/>
                  </a:lnTo>
                  <a:lnTo>
                    <a:pt x="3417" y="1790"/>
                  </a:lnTo>
                  <a:lnTo>
                    <a:pt x="3417" y="2034"/>
                  </a:lnTo>
                  <a:lnTo>
                    <a:pt x="3431" y="2119"/>
                  </a:lnTo>
                  <a:lnTo>
                    <a:pt x="3431" y="2119"/>
                  </a:lnTo>
                  <a:lnTo>
                    <a:pt x="3417" y="2116"/>
                  </a:lnTo>
                  <a:lnTo>
                    <a:pt x="3254" y="2116"/>
                  </a:lnTo>
                  <a:lnTo>
                    <a:pt x="3051" y="2156"/>
                  </a:lnTo>
                  <a:lnTo>
                    <a:pt x="2888" y="2197"/>
                  </a:lnTo>
                  <a:lnTo>
                    <a:pt x="2725" y="2278"/>
                  </a:lnTo>
                  <a:lnTo>
                    <a:pt x="2603" y="2360"/>
                  </a:lnTo>
                  <a:lnTo>
                    <a:pt x="2441" y="2482"/>
                  </a:lnTo>
                  <a:lnTo>
                    <a:pt x="2359" y="2644"/>
                  </a:lnTo>
                  <a:lnTo>
                    <a:pt x="2237" y="2807"/>
                  </a:lnTo>
                  <a:lnTo>
                    <a:pt x="2197" y="2970"/>
                  </a:lnTo>
                  <a:lnTo>
                    <a:pt x="2156" y="3173"/>
                  </a:lnTo>
                  <a:lnTo>
                    <a:pt x="2156" y="3336"/>
                  </a:lnTo>
                  <a:lnTo>
                    <a:pt x="2170" y="3407"/>
                  </a:lnTo>
                  <a:lnTo>
                    <a:pt x="1993" y="3336"/>
                  </a:lnTo>
                  <a:lnTo>
                    <a:pt x="1749" y="3295"/>
                  </a:lnTo>
                  <a:lnTo>
                    <a:pt x="1302" y="3295"/>
                  </a:lnTo>
                  <a:lnTo>
                    <a:pt x="1098" y="3336"/>
                  </a:lnTo>
                  <a:lnTo>
                    <a:pt x="854" y="3417"/>
                  </a:lnTo>
                  <a:lnTo>
                    <a:pt x="692" y="3499"/>
                  </a:lnTo>
                  <a:lnTo>
                    <a:pt x="529" y="3621"/>
                  </a:lnTo>
                  <a:lnTo>
                    <a:pt x="366" y="3783"/>
                  </a:lnTo>
                  <a:lnTo>
                    <a:pt x="244" y="3946"/>
                  </a:lnTo>
                  <a:lnTo>
                    <a:pt x="122" y="4109"/>
                  </a:lnTo>
                  <a:lnTo>
                    <a:pt x="41" y="4312"/>
                  </a:lnTo>
                  <a:lnTo>
                    <a:pt x="0" y="4515"/>
                  </a:lnTo>
                  <a:lnTo>
                    <a:pt x="0" y="4719"/>
                  </a:lnTo>
                  <a:lnTo>
                    <a:pt x="0" y="4922"/>
                  </a:lnTo>
                  <a:lnTo>
                    <a:pt x="41" y="5126"/>
                  </a:lnTo>
                  <a:lnTo>
                    <a:pt x="122" y="5288"/>
                  </a:lnTo>
                  <a:lnTo>
                    <a:pt x="204" y="5451"/>
                  </a:lnTo>
                  <a:lnTo>
                    <a:pt x="488" y="5695"/>
                  </a:lnTo>
                  <a:lnTo>
                    <a:pt x="773" y="5898"/>
                  </a:lnTo>
                  <a:lnTo>
                    <a:pt x="1139" y="6061"/>
                  </a:lnTo>
                  <a:lnTo>
                    <a:pt x="1505" y="6183"/>
                  </a:lnTo>
                  <a:lnTo>
                    <a:pt x="1912" y="6265"/>
                  </a:lnTo>
                  <a:lnTo>
                    <a:pt x="2278" y="6305"/>
                  </a:lnTo>
                  <a:lnTo>
                    <a:pt x="4027" y="6427"/>
                  </a:lnTo>
                  <a:lnTo>
                    <a:pt x="5776" y="6509"/>
                  </a:lnTo>
                  <a:lnTo>
                    <a:pt x="7119" y="6549"/>
                  </a:lnTo>
                  <a:lnTo>
                    <a:pt x="7769" y="6549"/>
                  </a:lnTo>
                  <a:lnTo>
                    <a:pt x="8420" y="6509"/>
                  </a:lnTo>
                  <a:lnTo>
                    <a:pt x="8990" y="6387"/>
                  </a:lnTo>
                  <a:lnTo>
                    <a:pt x="9234" y="6305"/>
                  </a:lnTo>
                  <a:lnTo>
                    <a:pt x="9478" y="6183"/>
                  </a:lnTo>
                  <a:lnTo>
                    <a:pt x="9722" y="6020"/>
                  </a:lnTo>
                  <a:lnTo>
                    <a:pt x="9925" y="5858"/>
                  </a:lnTo>
                  <a:lnTo>
                    <a:pt x="10088" y="5654"/>
                  </a:lnTo>
                  <a:lnTo>
                    <a:pt x="10210" y="5370"/>
                  </a:lnTo>
                  <a:lnTo>
                    <a:pt x="10291" y="5126"/>
                  </a:lnTo>
                  <a:lnTo>
                    <a:pt x="10373" y="4882"/>
                  </a:lnTo>
                  <a:lnTo>
                    <a:pt x="10373" y="4597"/>
                  </a:lnTo>
                  <a:lnTo>
                    <a:pt x="10332" y="4312"/>
                  </a:lnTo>
                  <a:lnTo>
                    <a:pt x="10291" y="4068"/>
                  </a:lnTo>
                  <a:lnTo>
                    <a:pt x="10210" y="3783"/>
                  </a:lnTo>
                  <a:lnTo>
                    <a:pt x="10088" y="3539"/>
                  </a:lnTo>
                  <a:lnTo>
                    <a:pt x="9925" y="3336"/>
                  </a:lnTo>
                  <a:lnTo>
                    <a:pt x="9681" y="3092"/>
                  </a:lnTo>
                  <a:lnTo>
                    <a:pt x="9396" y="2888"/>
                  </a:lnTo>
                  <a:lnTo>
                    <a:pt x="9071" y="2766"/>
                  </a:lnTo>
                  <a:lnTo>
                    <a:pt x="8705" y="2685"/>
                  </a:lnTo>
                  <a:lnTo>
                    <a:pt x="8379" y="2685"/>
                  </a:lnTo>
                  <a:lnTo>
                    <a:pt x="8013" y="2726"/>
                  </a:lnTo>
                  <a:lnTo>
                    <a:pt x="7688" y="2848"/>
                  </a:lnTo>
                  <a:lnTo>
                    <a:pt x="7688" y="2644"/>
                  </a:lnTo>
                  <a:lnTo>
                    <a:pt x="7647" y="2075"/>
                  </a:lnTo>
                  <a:lnTo>
                    <a:pt x="7485" y="1587"/>
                  </a:lnTo>
                  <a:lnTo>
                    <a:pt x="7363" y="1343"/>
                  </a:lnTo>
                  <a:lnTo>
                    <a:pt x="7241" y="1099"/>
                  </a:lnTo>
                  <a:lnTo>
                    <a:pt x="7078" y="895"/>
                  </a:lnTo>
                  <a:lnTo>
                    <a:pt x="6915" y="692"/>
                  </a:lnTo>
                  <a:lnTo>
                    <a:pt x="6712" y="489"/>
                  </a:lnTo>
                  <a:lnTo>
                    <a:pt x="6508" y="366"/>
                  </a:lnTo>
                  <a:lnTo>
                    <a:pt x="6264" y="204"/>
                  </a:lnTo>
                  <a:lnTo>
                    <a:pt x="6020" y="122"/>
                  </a:lnTo>
                  <a:lnTo>
                    <a:pt x="5776" y="41"/>
                  </a:lnTo>
                  <a:lnTo>
                    <a:pt x="5491"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grpSp>
      <p:sp>
        <p:nvSpPr>
          <p:cNvPr id="35" name="Google Shape;35;p2"/>
          <p:cNvSpPr/>
          <p:nvPr/>
        </p:nvSpPr>
        <p:spPr>
          <a:xfrm>
            <a:off x="9006804" y="1202896"/>
            <a:ext cx="114272" cy="114211"/>
          </a:xfrm>
          <a:custGeom>
            <a:avLst/>
            <a:gdLst/>
            <a:ahLst/>
            <a:cxnLst/>
            <a:rect l="l" t="t" r="r" b="b"/>
            <a:pathLst>
              <a:path w="1873" h="1872" extrusionOk="0">
                <a:moveTo>
                  <a:pt x="733" y="1"/>
                </a:moveTo>
                <a:lnTo>
                  <a:pt x="489" y="82"/>
                </a:lnTo>
                <a:lnTo>
                  <a:pt x="245" y="245"/>
                </a:lnTo>
                <a:lnTo>
                  <a:pt x="82" y="448"/>
                </a:lnTo>
                <a:lnTo>
                  <a:pt x="1" y="692"/>
                </a:lnTo>
                <a:lnTo>
                  <a:pt x="1" y="936"/>
                </a:lnTo>
                <a:lnTo>
                  <a:pt x="42" y="1221"/>
                </a:lnTo>
                <a:lnTo>
                  <a:pt x="123" y="1424"/>
                </a:lnTo>
                <a:lnTo>
                  <a:pt x="245" y="1546"/>
                </a:lnTo>
                <a:lnTo>
                  <a:pt x="367" y="1668"/>
                </a:lnTo>
                <a:lnTo>
                  <a:pt x="489" y="1750"/>
                </a:lnTo>
                <a:lnTo>
                  <a:pt x="611" y="1831"/>
                </a:lnTo>
                <a:lnTo>
                  <a:pt x="774" y="1872"/>
                </a:lnTo>
                <a:lnTo>
                  <a:pt x="1099" y="1872"/>
                </a:lnTo>
                <a:lnTo>
                  <a:pt x="1262" y="1831"/>
                </a:lnTo>
                <a:lnTo>
                  <a:pt x="1384" y="1791"/>
                </a:lnTo>
                <a:lnTo>
                  <a:pt x="1506" y="1709"/>
                </a:lnTo>
                <a:lnTo>
                  <a:pt x="1628" y="1587"/>
                </a:lnTo>
                <a:lnTo>
                  <a:pt x="1750" y="1465"/>
                </a:lnTo>
                <a:lnTo>
                  <a:pt x="1831" y="1302"/>
                </a:lnTo>
                <a:lnTo>
                  <a:pt x="1872" y="1140"/>
                </a:lnTo>
                <a:lnTo>
                  <a:pt x="1872" y="977"/>
                </a:lnTo>
                <a:lnTo>
                  <a:pt x="1872" y="774"/>
                </a:lnTo>
                <a:lnTo>
                  <a:pt x="1791" y="652"/>
                </a:lnTo>
                <a:lnTo>
                  <a:pt x="1750" y="489"/>
                </a:lnTo>
                <a:lnTo>
                  <a:pt x="1669" y="367"/>
                </a:lnTo>
                <a:lnTo>
                  <a:pt x="1547" y="245"/>
                </a:lnTo>
                <a:lnTo>
                  <a:pt x="1303" y="82"/>
                </a:lnTo>
                <a:lnTo>
                  <a:pt x="977" y="1"/>
                </a:lnTo>
                <a:close/>
              </a:path>
            </a:pathLst>
          </a:custGeom>
          <a:solidFill>
            <a:schemeClr val="l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36" name="Google Shape;36;p2"/>
          <p:cNvSpPr/>
          <p:nvPr/>
        </p:nvSpPr>
        <p:spPr>
          <a:xfrm>
            <a:off x="9907916" y="5339824"/>
            <a:ext cx="114211" cy="114211"/>
          </a:xfrm>
          <a:custGeom>
            <a:avLst/>
            <a:gdLst/>
            <a:ahLst/>
            <a:cxnLst/>
            <a:rect l="l" t="t" r="r" b="b"/>
            <a:pathLst>
              <a:path w="1872" h="1872" extrusionOk="0">
                <a:moveTo>
                  <a:pt x="733" y="1"/>
                </a:moveTo>
                <a:lnTo>
                  <a:pt x="489" y="82"/>
                </a:lnTo>
                <a:lnTo>
                  <a:pt x="286" y="245"/>
                </a:lnTo>
                <a:lnTo>
                  <a:pt x="123" y="448"/>
                </a:lnTo>
                <a:lnTo>
                  <a:pt x="1" y="692"/>
                </a:lnTo>
                <a:lnTo>
                  <a:pt x="1" y="936"/>
                </a:lnTo>
                <a:lnTo>
                  <a:pt x="41" y="1221"/>
                </a:lnTo>
                <a:lnTo>
                  <a:pt x="164" y="1424"/>
                </a:lnTo>
                <a:lnTo>
                  <a:pt x="245" y="1587"/>
                </a:lnTo>
                <a:lnTo>
                  <a:pt x="367" y="1668"/>
                </a:lnTo>
                <a:lnTo>
                  <a:pt x="489" y="1750"/>
                </a:lnTo>
                <a:lnTo>
                  <a:pt x="652" y="1831"/>
                </a:lnTo>
                <a:lnTo>
                  <a:pt x="774" y="1872"/>
                </a:lnTo>
                <a:lnTo>
                  <a:pt x="1099" y="1872"/>
                </a:lnTo>
                <a:lnTo>
                  <a:pt x="1262" y="1831"/>
                </a:lnTo>
                <a:lnTo>
                  <a:pt x="1384" y="1790"/>
                </a:lnTo>
                <a:lnTo>
                  <a:pt x="1546" y="1709"/>
                </a:lnTo>
                <a:lnTo>
                  <a:pt x="1628" y="1587"/>
                </a:lnTo>
                <a:lnTo>
                  <a:pt x="1750" y="1465"/>
                </a:lnTo>
                <a:lnTo>
                  <a:pt x="1831" y="1302"/>
                </a:lnTo>
                <a:lnTo>
                  <a:pt x="1872" y="1140"/>
                </a:lnTo>
                <a:lnTo>
                  <a:pt x="1872" y="977"/>
                </a:lnTo>
                <a:lnTo>
                  <a:pt x="1872" y="773"/>
                </a:lnTo>
                <a:lnTo>
                  <a:pt x="1831" y="651"/>
                </a:lnTo>
                <a:lnTo>
                  <a:pt x="1750" y="489"/>
                </a:lnTo>
                <a:lnTo>
                  <a:pt x="1669" y="367"/>
                </a:lnTo>
                <a:lnTo>
                  <a:pt x="1546" y="245"/>
                </a:lnTo>
                <a:lnTo>
                  <a:pt x="1302" y="82"/>
                </a:lnTo>
                <a:lnTo>
                  <a:pt x="977" y="1"/>
                </a:lnTo>
                <a:close/>
              </a:path>
            </a:pathLst>
          </a:custGeom>
          <a:solidFill>
            <a:schemeClr val="accen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37" name="Google Shape;37;p2"/>
          <p:cNvSpPr/>
          <p:nvPr/>
        </p:nvSpPr>
        <p:spPr>
          <a:xfrm>
            <a:off x="9503331" y="6026880"/>
            <a:ext cx="404557" cy="407059"/>
          </a:xfrm>
          <a:custGeom>
            <a:avLst/>
            <a:gdLst/>
            <a:ahLst/>
            <a:cxnLst/>
            <a:rect l="l" t="t" r="r" b="b"/>
            <a:pathLst>
              <a:path w="6631" h="6672" extrusionOk="0">
                <a:moveTo>
                  <a:pt x="3742" y="0"/>
                </a:moveTo>
                <a:lnTo>
                  <a:pt x="2766" y="41"/>
                </a:lnTo>
                <a:lnTo>
                  <a:pt x="2685" y="41"/>
                </a:lnTo>
                <a:lnTo>
                  <a:pt x="2603" y="82"/>
                </a:lnTo>
                <a:lnTo>
                  <a:pt x="2563" y="163"/>
                </a:lnTo>
                <a:lnTo>
                  <a:pt x="2563" y="244"/>
                </a:lnTo>
                <a:lnTo>
                  <a:pt x="2603" y="2644"/>
                </a:lnTo>
                <a:lnTo>
                  <a:pt x="203" y="2685"/>
                </a:lnTo>
                <a:lnTo>
                  <a:pt x="122" y="2685"/>
                </a:lnTo>
                <a:lnTo>
                  <a:pt x="41" y="2726"/>
                </a:lnTo>
                <a:lnTo>
                  <a:pt x="0" y="2807"/>
                </a:lnTo>
                <a:lnTo>
                  <a:pt x="0" y="2848"/>
                </a:lnTo>
                <a:lnTo>
                  <a:pt x="0" y="3905"/>
                </a:lnTo>
                <a:lnTo>
                  <a:pt x="41" y="3987"/>
                </a:lnTo>
                <a:lnTo>
                  <a:pt x="81" y="4068"/>
                </a:lnTo>
                <a:lnTo>
                  <a:pt x="325" y="4068"/>
                </a:lnTo>
                <a:lnTo>
                  <a:pt x="366" y="4027"/>
                </a:lnTo>
                <a:lnTo>
                  <a:pt x="529" y="4027"/>
                </a:lnTo>
                <a:lnTo>
                  <a:pt x="1139" y="3987"/>
                </a:lnTo>
                <a:lnTo>
                  <a:pt x="2603" y="3987"/>
                </a:lnTo>
                <a:lnTo>
                  <a:pt x="2644" y="6468"/>
                </a:lnTo>
                <a:lnTo>
                  <a:pt x="2644" y="6549"/>
                </a:lnTo>
                <a:lnTo>
                  <a:pt x="2685" y="6590"/>
                </a:lnTo>
                <a:lnTo>
                  <a:pt x="2766" y="6630"/>
                </a:lnTo>
                <a:lnTo>
                  <a:pt x="2847" y="6671"/>
                </a:lnTo>
                <a:lnTo>
                  <a:pt x="3864" y="6671"/>
                </a:lnTo>
                <a:lnTo>
                  <a:pt x="3946" y="6630"/>
                </a:lnTo>
                <a:lnTo>
                  <a:pt x="3986" y="6590"/>
                </a:lnTo>
                <a:lnTo>
                  <a:pt x="4068" y="6508"/>
                </a:lnTo>
                <a:lnTo>
                  <a:pt x="4027" y="6346"/>
                </a:lnTo>
                <a:lnTo>
                  <a:pt x="3986" y="6305"/>
                </a:lnTo>
                <a:lnTo>
                  <a:pt x="3905" y="6264"/>
                </a:lnTo>
                <a:lnTo>
                  <a:pt x="4027" y="6305"/>
                </a:lnTo>
                <a:lnTo>
                  <a:pt x="4027" y="6264"/>
                </a:lnTo>
                <a:lnTo>
                  <a:pt x="3986" y="6102"/>
                </a:lnTo>
                <a:lnTo>
                  <a:pt x="3986" y="5492"/>
                </a:lnTo>
                <a:lnTo>
                  <a:pt x="3946" y="3987"/>
                </a:lnTo>
                <a:lnTo>
                  <a:pt x="6508" y="3987"/>
                </a:lnTo>
                <a:lnTo>
                  <a:pt x="6549" y="3946"/>
                </a:lnTo>
                <a:lnTo>
                  <a:pt x="6630" y="3864"/>
                </a:lnTo>
                <a:lnTo>
                  <a:pt x="6630" y="3783"/>
                </a:lnTo>
                <a:lnTo>
                  <a:pt x="6630" y="2766"/>
                </a:lnTo>
                <a:lnTo>
                  <a:pt x="6590" y="2726"/>
                </a:lnTo>
                <a:lnTo>
                  <a:pt x="6549" y="2644"/>
                </a:lnTo>
                <a:lnTo>
                  <a:pt x="6508" y="2604"/>
                </a:lnTo>
                <a:lnTo>
                  <a:pt x="3946" y="2604"/>
                </a:lnTo>
                <a:lnTo>
                  <a:pt x="3946" y="204"/>
                </a:lnTo>
                <a:lnTo>
                  <a:pt x="3946" y="122"/>
                </a:lnTo>
                <a:lnTo>
                  <a:pt x="3905" y="82"/>
                </a:lnTo>
                <a:lnTo>
                  <a:pt x="3824" y="41"/>
                </a:lnTo>
                <a:lnTo>
                  <a:pt x="3742" y="0"/>
                </a:lnTo>
                <a:close/>
              </a:path>
            </a:pathLst>
          </a:custGeom>
          <a:solidFill>
            <a:schemeClr val="accent2"/>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38" name="Google Shape;38;p2"/>
          <p:cNvSpPr/>
          <p:nvPr/>
        </p:nvSpPr>
        <p:spPr>
          <a:xfrm>
            <a:off x="5256580" y="5960895"/>
            <a:ext cx="404557" cy="404557"/>
          </a:xfrm>
          <a:custGeom>
            <a:avLst/>
            <a:gdLst/>
            <a:ahLst/>
            <a:cxnLst/>
            <a:rect l="l" t="t" r="r" b="b"/>
            <a:pathLst>
              <a:path w="6631" h="6631" extrusionOk="0">
                <a:moveTo>
                  <a:pt x="2685" y="1"/>
                </a:moveTo>
                <a:lnTo>
                  <a:pt x="2604" y="41"/>
                </a:lnTo>
                <a:lnTo>
                  <a:pt x="2563" y="123"/>
                </a:lnTo>
                <a:lnTo>
                  <a:pt x="2563" y="204"/>
                </a:lnTo>
                <a:lnTo>
                  <a:pt x="2604" y="2604"/>
                </a:lnTo>
                <a:lnTo>
                  <a:pt x="204" y="2645"/>
                </a:lnTo>
                <a:lnTo>
                  <a:pt x="123" y="2645"/>
                </a:lnTo>
                <a:lnTo>
                  <a:pt x="41" y="2685"/>
                </a:lnTo>
                <a:lnTo>
                  <a:pt x="1" y="2767"/>
                </a:lnTo>
                <a:lnTo>
                  <a:pt x="1" y="2807"/>
                </a:lnTo>
                <a:lnTo>
                  <a:pt x="1" y="3865"/>
                </a:lnTo>
                <a:lnTo>
                  <a:pt x="1" y="3946"/>
                </a:lnTo>
                <a:lnTo>
                  <a:pt x="82" y="4028"/>
                </a:lnTo>
                <a:lnTo>
                  <a:pt x="285" y="4028"/>
                </a:lnTo>
                <a:lnTo>
                  <a:pt x="367" y="3987"/>
                </a:lnTo>
                <a:lnTo>
                  <a:pt x="529" y="3987"/>
                </a:lnTo>
                <a:lnTo>
                  <a:pt x="1099" y="3946"/>
                </a:lnTo>
                <a:lnTo>
                  <a:pt x="2604" y="3946"/>
                </a:lnTo>
                <a:lnTo>
                  <a:pt x="2645" y="6427"/>
                </a:lnTo>
                <a:lnTo>
                  <a:pt x="2645" y="6509"/>
                </a:lnTo>
                <a:lnTo>
                  <a:pt x="2685" y="6549"/>
                </a:lnTo>
                <a:lnTo>
                  <a:pt x="2767" y="6590"/>
                </a:lnTo>
                <a:lnTo>
                  <a:pt x="2848" y="6631"/>
                </a:lnTo>
                <a:lnTo>
                  <a:pt x="3865" y="6631"/>
                </a:lnTo>
                <a:lnTo>
                  <a:pt x="3946" y="6590"/>
                </a:lnTo>
                <a:lnTo>
                  <a:pt x="3987" y="6590"/>
                </a:lnTo>
                <a:lnTo>
                  <a:pt x="4068" y="6468"/>
                </a:lnTo>
                <a:lnTo>
                  <a:pt x="4028" y="6305"/>
                </a:lnTo>
                <a:lnTo>
                  <a:pt x="4028" y="6224"/>
                </a:lnTo>
                <a:lnTo>
                  <a:pt x="3987" y="6061"/>
                </a:lnTo>
                <a:lnTo>
                  <a:pt x="3987" y="5451"/>
                </a:lnTo>
                <a:lnTo>
                  <a:pt x="3946" y="3946"/>
                </a:lnTo>
                <a:lnTo>
                  <a:pt x="6509" y="3946"/>
                </a:lnTo>
                <a:lnTo>
                  <a:pt x="6550" y="3906"/>
                </a:lnTo>
                <a:lnTo>
                  <a:pt x="6590" y="3824"/>
                </a:lnTo>
                <a:lnTo>
                  <a:pt x="6631" y="3743"/>
                </a:lnTo>
                <a:lnTo>
                  <a:pt x="6631" y="2767"/>
                </a:lnTo>
                <a:lnTo>
                  <a:pt x="6590" y="2685"/>
                </a:lnTo>
                <a:lnTo>
                  <a:pt x="6550" y="2604"/>
                </a:lnTo>
                <a:lnTo>
                  <a:pt x="6509" y="2563"/>
                </a:lnTo>
                <a:lnTo>
                  <a:pt x="3946" y="2563"/>
                </a:lnTo>
                <a:lnTo>
                  <a:pt x="3946" y="163"/>
                </a:lnTo>
                <a:lnTo>
                  <a:pt x="3946" y="123"/>
                </a:lnTo>
                <a:lnTo>
                  <a:pt x="3906" y="41"/>
                </a:lnTo>
                <a:lnTo>
                  <a:pt x="3824" y="1"/>
                </a:lnTo>
                <a:close/>
              </a:path>
            </a:pathLst>
          </a:custGeom>
          <a:solidFill>
            <a:schemeClr val="dk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39" name="Google Shape;39;p2"/>
          <p:cNvSpPr/>
          <p:nvPr/>
        </p:nvSpPr>
        <p:spPr>
          <a:xfrm>
            <a:off x="7360823" y="6159439"/>
            <a:ext cx="203591" cy="206031"/>
          </a:xfrm>
          <a:custGeom>
            <a:avLst/>
            <a:gdLst/>
            <a:ahLst/>
            <a:cxnLst/>
            <a:rect l="l" t="t" r="r" b="b"/>
            <a:pathLst>
              <a:path w="3337" h="3377" extrusionOk="0">
                <a:moveTo>
                  <a:pt x="1506" y="1"/>
                </a:moveTo>
                <a:lnTo>
                  <a:pt x="1262" y="41"/>
                </a:lnTo>
                <a:lnTo>
                  <a:pt x="1018" y="123"/>
                </a:lnTo>
                <a:lnTo>
                  <a:pt x="773" y="204"/>
                </a:lnTo>
                <a:lnTo>
                  <a:pt x="570" y="367"/>
                </a:lnTo>
                <a:lnTo>
                  <a:pt x="407" y="529"/>
                </a:lnTo>
                <a:lnTo>
                  <a:pt x="245" y="692"/>
                </a:lnTo>
                <a:lnTo>
                  <a:pt x="163" y="896"/>
                </a:lnTo>
                <a:lnTo>
                  <a:pt x="82" y="1099"/>
                </a:lnTo>
                <a:lnTo>
                  <a:pt x="1" y="1343"/>
                </a:lnTo>
                <a:lnTo>
                  <a:pt x="1" y="1546"/>
                </a:lnTo>
                <a:lnTo>
                  <a:pt x="1" y="1790"/>
                </a:lnTo>
                <a:lnTo>
                  <a:pt x="41" y="1994"/>
                </a:lnTo>
                <a:lnTo>
                  <a:pt x="123" y="2319"/>
                </a:lnTo>
                <a:lnTo>
                  <a:pt x="245" y="2563"/>
                </a:lnTo>
                <a:lnTo>
                  <a:pt x="448" y="2807"/>
                </a:lnTo>
                <a:lnTo>
                  <a:pt x="692" y="3011"/>
                </a:lnTo>
                <a:lnTo>
                  <a:pt x="936" y="3173"/>
                </a:lnTo>
                <a:lnTo>
                  <a:pt x="1221" y="3295"/>
                </a:lnTo>
                <a:lnTo>
                  <a:pt x="1506" y="3377"/>
                </a:lnTo>
                <a:lnTo>
                  <a:pt x="1831" y="3377"/>
                </a:lnTo>
                <a:lnTo>
                  <a:pt x="2075" y="3336"/>
                </a:lnTo>
                <a:lnTo>
                  <a:pt x="2319" y="3255"/>
                </a:lnTo>
                <a:lnTo>
                  <a:pt x="2563" y="3173"/>
                </a:lnTo>
                <a:lnTo>
                  <a:pt x="2767" y="3011"/>
                </a:lnTo>
                <a:lnTo>
                  <a:pt x="2929" y="2848"/>
                </a:lnTo>
                <a:lnTo>
                  <a:pt x="3092" y="2645"/>
                </a:lnTo>
                <a:lnTo>
                  <a:pt x="3214" y="2441"/>
                </a:lnTo>
                <a:lnTo>
                  <a:pt x="3295" y="2197"/>
                </a:lnTo>
                <a:lnTo>
                  <a:pt x="3336" y="1912"/>
                </a:lnTo>
                <a:lnTo>
                  <a:pt x="3336" y="1628"/>
                </a:lnTo>
                <a:lnTo>
                  <a:pt x="3295" y="1343"/>
                </a:lnTo>
                <a:lnTo>
                  <a:pt x="3214" y="1099"/>
                </a:lnTo>
                <a:lnTo>
                  <a:pt x="3092" y="855"/>
                </a:lnTo>
                <a:lnTo>
                  <a:pt x="2929" y="611"/>
                </a:lnTo>
                <a:lnTo>
                  <a:pt x="2726" y="407"/>
                </a:lnTo>
                <a:lnTo>
                  <a:pt x="2482" y="245"/>
                </a:lnTo>
                <a:lnTo>
                  <a:pt x="2238" y="123"/>
                </a:lnTo>
                <a:lnTo>
                  <a:pt x="1994" y="41"/>
                </a:lnTo>
                <a:lnTo>
                  <a:pt x="1750" y="1"/>
                </a:lnTo>
                <a:close/>
              </a:path>
            </a:pathLst>
          </a:custGeom>
          <a:solidFill>
            <a:schemeClr val="l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grpSp>
        <p:nvGrpSpPr>
          <p:cNvPr id="40" name="Google Shape;40;p2"/>
          <p:cNvGrpSpPr/>
          <p:nvPr/>
        </p:nvGrpSpPr>
        <p:grpSpPr>
          <a:xfrm>
            <a:off x="-562469" y="-241910"/>
            <a:ext cx="2647381" cy="1940108"/>
            <a:chOff x="238125" y="896375"/>
            <a:chExt cx="635575" cy="465775"/>
          </a:xfrm>
        </p:grpSpPr>
        <p:sp>
          <p:nvSpPr>
            <p:cNvPr id="41" name="Google Shape;41;p2"/>
            <p:cNvSpPr/>
            <p:nvPr/>
          </p:nvSpPr>
          <p:spPr>
            <a:xfrm>
              <a:off x="258450" y="937050"/>
              <a:ext cx="615250" cy="425100"/>
            </a:xfrm>
            <a:custGeom>
              <a:avLst/>
              <a:gdLst/>
              <a:ahLst/>
              <a:cxnLst/>
              <a:rect l="l" t="t" r="r" b="b"/>
              <a:pathLst>
                <a:path w="24610" h="17004" extrusionOk="0">
                  <a:moveTo>
                    <a:pt x="24366" y="1"/>
                  </a:moveTo>
                  <a:lnTo>
                    <a:pt x="24325" y="41"/>
                  </a:lnTo>
                  <a:lnTo>
                    <a:pt x="19891" y="4394"/>
                  </a:lnTo>
                  <a:lnTo>
                    <a:pt x="15457" y="8705"/>
                  </a:lnTo>
                  <a:lnTo>
                    <a:pt x="14441" y="9682"/>
                  </a:lnTo>
                  <a:lnTo>
                    <a:pt x="13383" y="10658"/>
                  </a:lnTo>
                  <a:lnTo>
                    <a:pt x="12325" y="11593"/>
                  </a:lnTo>
                  <a:lnTo>
                    <a:pt x="11227" y="12488"/>
                  </a:lnTo>
                  <a:lnTo>
                    <a:pt x="10048" y="13342"/>
                  </a:lnTo>
                  <a:lnTo>
                    <a:pt x="8868" y="14115"/>
                  </a:lnTo>
                  <a:lnTo>
                    <a:pt x="8258" y="14481"/>
                  </a:lnTo>
                  <a:lnTo>
                    <a:pt x="7648" y="14807"/>
                  </a:lnTo>
                  <a:lnTo>
                    <a:pt x="6997" y="15132"/>
                  </a:lnTo>
                  <a:lnTo>
                    <a:pt x="6346" y="15417"/>
                  </a:lnTo>
                  <a:lnTo>
                    <a:pt x="5614" y="15702"/>
                  </a:lnTo>
                  <a:lnTo>
                    <a:pt x="4841" y="15986"/>
                  </a:lnTo>
                  <a:lnTo>
                    <a:pt x="4109" y="16190"/>
                  </a:lnTo>
                  <a:lnTo>
                    <a:pt x="3336" y="16352"/>
                  </a:lnTo>
                  <a:lnTo>
                    <a:pt x="2563" y="16515"/>
                  </a:lnTo>
                  <a:lnTo>
                    <a:pt x="1750" y="16597"/>
                  </a:lnTo>
                  <a:lnTo>
                    <a:pt x="977" y="16637"/>
                  </a:lnTo>
                  <a:lnTo>
                    <a:pt x="204" y="16597"/>
                  </a:lnTo>
                  <a:lnTo>
                    <a:pt x="123" y="16637"/>
                  </a:lnTo>
                  <a:lnTo>
                    <a:pt x="41" y="16678"/>
                  </a:lnTo>
                  <a:lnTo>
                    <a:pt x="1" y="16719"/>
                  </a:lnTo>
                  <a:lnTo>
                    <a:pt x="1" y="16800"/>
                  </a:lnTo>
                  <a:lnTo>
                    <a:pt x="1" y="16841"/>
                  </a:lnTo>
                  <a:lnTo>
                    <a:pt x="41" y="16922"/>
                  </a:lnTo>
                  <a:lnTo>
                    <a:pt x="123" y="16963"/>
                  </a:lnTo>
                  <a:lnTo>
                    <a:pt x="204" y="17003"/>
                  </a:lnTo>
                  <a:lnTo>
                    <a:pt x="895" y="17003"/>
                  </a:lnTo>
                  <a:lnTo>
                    <a:pt x="1587" y="16963"/>
                  </a:lnTo>
                  <a:lnTo>
                    <a:pt x="2319" y="16922"/>
                  </a:lnTo>
                  <a:lnTo>
                    <a:pt x="3011" y="16800"/>
                  </a:lnTo>
                  <a:lnTo>
                    <a:pt x="3661" y="16678"/>
                  </a:lnTo>
                  <a:lnTo>
                    <a:pt x="4353" y="16515"/>
                  </a:lnTo>
                  <a:lnTo>
                    <a:pt x="5044" y="16312"/>
                  </a:lnTo>
                  <a:lnTo>
                    <a:pt x="5695" y="16068"/>
                  </a:lnTo>
                  <a:lnTo>
                    <a:pt x="6346" y="15824"/>
                  </a:lnTo>
                  <a:lnTo>
                    <a:pt x="6997" y="15539"/>
                  </a:lnTo>
                  <a:lnTo>
                    <a:pt x="7648" y="15214"/>
                  </a:lnTo>
                  <a:lnTo>
                    <a:pt x="8258" y="14888"/>
                  </a:lnTo>
                  <a:lnTo>
                    <a:pt x="9478" y="14156"/>
                  </a:lnTo>
                  <a:lnTo>
                    <a:pt x="10617" y="13383"/>
                  </a:lnTo>
                  <a:lnTo>
                    <a:pt x="11797" y="12488"/>
                  </a:lnTo>
                  <a:lnTo>
                    <a:pt x="12895" y="11593"/>
                  </a:lnTo>
                  <a:lnTo>
                    <a:pt x="13993" y="10617"/>
                  </a:lnTo>
                  <a:lnTo>
                    <a:pt x="15051" y="9641"/>
                  </a:lnTo>
                  <a:lnTo>
                    <a:pt x="17247" y="7485"/>
                  </a:lnTo>
                  <a:lnTo>
                    <a:pt x="19444" y="5370"/>
                  </a:lnTo>
                  <a:lnTo>
                    <a:pt x="24569" y="326"/>
                  </a:lnTo>
                  <a:lnTo>
                    <a:pt x="24610" y="245"/>
                  </a:lnTo>
                  <a:lnTo>
                    <a:pt x="24610" y="163"/>
                  </a:lnTo>
                  <a:lnTo>
                    <a:pt x="24610" y="123"/>
                  </a:lnTo>
                  <a:lnTo>
                    <a:pt x="24569" y="82"/>
                  </a:lnTo>
                  <a:lnTo>
                    <a:pt x="24528" y="41"/>
                  </a:lnTo>
                  <a:lnTo>
                    <a:pt x="24447" y="1"/>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42" name="Google Shape;42;p2"/>
            <p:cNvSpPr/>
            <p:nvPr/>
          </p:nvSpPr>
          <p:spPr>
            <a:xfrm>
              <a:off x="238125" y="918750"/>
              <a:ext cx="596925" cy="409850"/>
            </a:xfrm>
            <a:custGeom>
              <a:avLst/>
              <a:gdLst/>
              <a:ahLst/>
              <a:cxnLst/>
              <a:rect l="l" t="t" r="r" b="b"/>
              <a:pathLst>
                <a:path w="23877" h="16394" extrusionOk="0">
                  <a:moveTo>
                    <a:pt x="23714" y="1"/>
                  </a:moveTo>
                  <a:lnTo>
                    <a:pt x="23633" y="41"/>
                  </a:lnTo>
                  <a:lnTo>
                    <a:pt x="23592" y="82"/>
                  </a:lnTo>
                  <a:lnTo>
                    <a:pt x="22697" y="1139"/>
                  </a:lnTo>
                  <a:lnTo>
                    <a:pt x="21762" y="2197"/>
                  </a:lnTo>
                  <a:lnTo>
                    <a:pt x="20786" y="3214"/>
                  </a:lnTo>
                  <a:lnTo>
                    <a:pt x="19809" y="4231"/>
                  </a:lnTo>
                  <a:lnTo>
                    <a:pt x="18792" y="5166"/>
                  </a:lnTo>
                  <a:lnTo>
                    <a:pt x="17775" y="6143"/>
                  </a:lnTo>
                  <a:lnTo>
                    <a:pt x="16718" y="7038"/>
                  </a:lnTo>
                  <a:lnTo>
                    <a:pt x="15620" y="7892"/>
                  </a:lnTo>
                  <a:lnTo>
                    <a:pt x="14481" y="8746"/>
                  </a:lnTo>
                  <a:lnTo>
                    <a:pt x="13342" y="9559"/>
                  </a:lnTo>
                  <a:lnTo>
                    <a:pt x="12162" y="10332"/>
                  </a:lnTo>
                  <a:lnTo>
                    <a:pt x="10983" y="11105"/>
                  </a:lnTo>
                  <a:lnTo>
                    <a:pt x="9762" y="11797"/>
                  </a:lnTo>
                  <a:lnTo>
                    <a:pt x="8542" y="12488"/>
                  </a:lnTo>
                  <a:lnTo>
                    <a:pt x="7322" y="13139"/>
                  </a:lnTo>
                  <a:lnTo>
                    <a:pt x="6061" y="13749"/>
                  </a:lnTo>
                  <a:lnTo>
                    <a:pt x="4596" y="14400"/>
                  </a:lnTo>
                  <a:lnTo>
                    <a:pt x="3132" y="14969"/>
                  </a:lnTo>
                  <a:lnTo>
                    <a:pt x="1627" y="15539"/>
                  </a:lnTo>
                  <a:lnTo>
                    <a:pt x="122" y="16027"/>
                  </a:lnTo>
                  <a:lnTo>
                    <a:pt x="81" y="16068"/>
                  </a:lnTo>
                  <a:lnTo>
                    <a:pt x="0" y="16108"/>
                  </a:lnTo>
                  <a:lnTo>
                    <a:pt x="0" y="16190"/>
                  </a:lnTo>
                  <a:lnTo>
                    <a:pt x="0" y="16271"/>
                  </a:lnTo>
                  <a:lnTo>
                    <a:pt x="41" y="16312"/>
                  </a:lnTo>
                  <a:lnTo>
                    <a:pt x="81" y="16393"/>
                  </a:lnTo>
                  <a:lnTo>
                    <a:pt x="244" y="16393"/>
                  </a:lnTo>
                  <a:lnTo>
                    <a:pt x="1586" y="15946"/>
                  </a:lnTo>
                  <a:lnTo>
                    <a:pt x="2888" y="15457"/>
                  </a:lnTo>
                  <a:lnTo>
                    <a:pt x="4230" y="14929"/>
                  </a:lnTo>
                  <a:lnTo>
                    <a:pt x="5532" y="14400"/>
                  </a:lnTo>
                  <a:lnTo>
                    <a:pt x="6793" y="13790"/>
                  </a:lnTo>
                  <a:lnTo>
                    <a:pt x="8095" y="13180"/>
                  </a:lnTo>
                  <a:lnTo>
                    <a:pt x="9315" y="12488"/>
                  </a:lnTo>
                  <a:lnTo>
                    <a:pt x="10535" y="11797"/>
                  </a:lnTo>
                  <a:lnTo>
                    <a:pt x="11755" y="11064"/>
                  </a:lnTo>
                  <a:lnTo>
                    <a:pt x="12935" y="10292"/>
                  </a:lnTo>
                  <a:lnTo>
                    <a:pt x="14074" y="9478"/>
                  </a:lnTo>
                  <a:lnTo>
                    <a:pt x="15213" y="8665"/>
                  </a:lnTo>
                  <a:lnTo>
                    <a:pt x="16352" y="7810"/>
                  </a:lnTo>
                  <a:lnTo>
                    <a:pt x="17409" y="6915"/>
                  </a:lnTo>
                  <a:lnTo>
                    <a:pt x="18467" y="5980"/>
                  </a:lnTo>
                  <a:lnTo>
                    <a:pt x="19525" y="5044"/>
                  </a:lnTo>
                  <a:lnTo>
                    <a:pt x="20663" y="3905"/>
                  </a:lnTo>
                  <a:lnTo>
                    <a:pt x="21762" y="2767"/>
                  </a:lnTo>
                  <a:lnTo>
                    <a:pt x="22819" y="1546"/>
                  </a:lnTo>
                  <a:lnTo>
                    <a:pt x="23836" y="326"/>
                  </a:lnTo>
                  <a:lnTo>
                    <a:pt x="23877" y="285"/>
                  </a:lnTo>
                  <a:lnTo>
                    <a:pt x="23877" y="204"/>
                  </a:lnTo>
                  <a:lnTo>
                    <a:pt x="23836" y="82"/>
                  </a:lnTo>
                  <a:lnTo>
                    <a:pt x="23755" y="41"/>
                  </a:lnTo>
                  <a:lnTo>
                    <a:pt x="23714" y="1"/>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43" name="Google Shape;43;p2"/>
            <p:cNvSpPr/>
            <p:nvPr/>
          </p:nvSpPr>
          <p:spPr>
            <a:xfrm>
              <a:off x="261500" y="916725"/>
              <a:ext cx="477975" cy="336600"/>
            </a:xfrm>
            <a:custGeom>
              <a:avLst/>
              <a:gdLst/>
              <a:ahLst/>
              <a:cxnLst/>
              <a:rect l="l" t="t" r="r" b="b"/>
              <a:pathLst>
                <a:path w="19119" h="13464" extrusionOk="0">
                  <a:moveTo>
                    <a:pt x="18915" y="0"/>
                  </a:moveTo>
                  <a:lnTo>
                    <a:pt x="18834" y="41"/>
                  </a:lnTo>
                  <a:lnTo>
                    <a:pt x="18793" y="82"/>
                  </a:lnTo>
                  <a:lnTo>
                    <a:pt x="18101" y="1017"/>
                  </a:lnTo>
                  <a:lnTo>
                    <a:pt x="17410" y="1912"/>
                  </a:lnTo>
                  <a:lnTo>
                    <a:pt x="16678" y="2766"/>
                  </a:lnTo>
                  <a:lnTo>
                    <a:pt x="15946" y="3620"/>
                  </a:lnTo>
                  <a:lnTo>
                    <a:pt x="15132" y="4434"/>
                  </a:lnTo>
                  <a:lnTo>
                    <a:pt x="14319" y="5247"/>
                  </a:lnTo>
                  <a:lnTo>
                    <a:pt x="13505" y="5980"/>
                  </a:lnTo>
                  <a:lnTo>
                    <a:pt x="12610" y="6712"/>
                  </a:lnTo>
                  <a:lnTo>
                    <a:pt x="11756" y="7403"/>
                  </a:lnTo>
                  <a:lnTo>
                    <a:pt x="10820" y="8095"/>
                  </a:lnTo>
                  <a:lnTo>
                    <a:pt x="9885" y="8746"/>
                  </a:lnTo>
                  <a:lnTo>
                    <a:pt x="8949" y="9315"/>
                  </a:lnTo>
                  <a:lnTo>
                    <a:pt x="7973" y="9925"/>
                  </a:lnTo>
                  <a:lnTo>
                    <a:pt x="6997" y="10454"/>
                  </a:lnTo>
                  <a:lnTo>
                    <a:pt x="5980" y="10942"/>
                  </a:lnTo>
                  <a:lnTo>
                    <a:pt x="4963" y="11430"/>
                  </a:lnTo>
                  <a:lnTo>
                    <a:pt x="3783" y="11918"/>
                  </a:lnTo>
                  <a:lnTo>
                    <a:pt x="2563" y="12366"/>
                  </a:lnTo>
                  <a:lnTo>
                    <a:pt x="1343" y="12772"/>
                  </a:lnTo>
                  <a:lnTo>
                    <a:pt x="123" y="13098"/>
                  </a:lnTo>
                  <a:lnTo>
                    <a:pt x="41" y="13139"/>
                  </a:lnTo>
                  <a:lnTo>
                    <a:pt x="1" y="13220"/>
                  </a:lnTo>
                  <a:lnTo>
                    <a:pt x="1" y="13261"/>
                  </a:lnTo>
                  <a:lnTo>
                    <a:pt x="1" y="13342"/>
                  </a:lnTo>
                  <a:lnTo>
                    <a:pt x="41" y="13383"/>
                  </a:lnTo>
                  <a:lnTo>
                    <a:pt x="82" y="13464"/>
                  </a:lnTo>
                  <a:lnTo>
                    <a:pt x="245" y="13464"/>
                  </a:lnTo>
                  <a:lnTo>
                    <a:pt x="1343" y="13179"/>
                  </a:lnTo>
                  <a:lnTo>
                    <a:pt x="2400" y="12813"/>
                  </a:lnTo>
                  <a:lnTo>
                    <a:pt x="3499" y="12406"/>
                  </a:lnTo>
                  <a:lnTo>
                    <a:pt x="4556" y="12000"/>
                  </a:lnTo>
                  <a:lnTo>
                    <a:pt x="5614" y="11552"/>
                  </a:lnTo>
                  <a:lnTo>
                    <a:pt x="6631" y="11023"/>
                  </a:lnTo>
                  <a:lnTo>
                    <a:pt x="7648" y="10495"/>
                  </a:lnTo>
                  <a:lnTo>
                    <a:pt x="8665" y="9925"/>
                  </a:lnTo>
                  <a:lnTo>
                    <a:pt x="9641" y="9356"/>
                  </a:lnTo>
                  <a:lnTo>
                    <a:pt x="10576" y="8705"/>
                  </a:lnTo>
                  <a:lnTo>
                    <a:pt x="11512" y="8054"/>
                  </a:lnTo>
                  <a:lnTo>
                    <a:pt x="12447" y="7363"/>
                  </a:lnTo>
                  <a:lnTo>
                    <a:pt x="13342" y="6630"/>
                  </a:lnTo>
                  <a:lnTo>
                    <a:pt x="14197" y="5858"/>
                  </a:lnTo>
                  <a:lnTo>
                    <a:pt x="15010" y="5085"/>
                  </a:lnTo>
                  <a:lnTo>
                    <a:pt x="15824" y="4271"/>
                  </a:lnTo>
                  <a:lnTo>
                    <a:pt x="16718" y="3295"/>
                  </a:lnTo>
                  <a:lnTo>
                    <a:pt x="17532" y="2319"/>
                  </a:lnTo>
                  <a:lnTo>
                    <a:pt x="18345" y="1302"/>
                  </a:lnTo>
                  <a:lnTo>
                    <a:pt x="19078" y="285"/>
                  </a:lnTo>
                  <a:lnTo>
                    <a:pt x="19118" y="204"/>
                  </a:lnTo>
                  <a:lnTo>
                    <a:pt x="19118" y="122"/>
                  </a:lnTo>
                  <a:lnTo>
                    <a:pt x="19078" y="82"/>
                  </a:lnTo>
                  <a:lnTo>
                    <a:pt x="19037" y="41"/>
                  </a:lnTo>
                  <a:lnTo>
                    <a:pt x="18915"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44" name="Google Shape;44;p2"/>
            <p:cNvSpPr/>
            <p:nvPr/>
          </p:nvSpPr>
          <p:spPr>
            <a:xfrm>
              <a:off x="277775" y="921800"/>
              <a:ext cx="404750" cy="281700"/>
            </a:xfrm>
            <a:custGeom>
              <a:avLst/>
              <a:gdLst/>
              <a:ahLst/>
              <a:cxnLst/>
              <a:rect l="l" t="t" r="r" b="b"/>
              <a:pathLst>
                <a:path w="16190" h="11268" extrusionOk="0">
                  <a:moveTo>
                    <a:pt x="15945" y="1"/>
                  </a:moveTo>
                  <a:lnTo>
                    <a:pt x="15864" y="41"/>
                  </a:lnTo>
                  <a:lnTo>
                    <a:pt x="12895" y="2319"/>
                  </a:lnTo>
                  <a:lnTo>
                    <a:pt x="9844" y="4516"/>
                  </a:lnTo>
                  <a:lnTo>
                    <a:pt x="6793" y="6631"/>
                  </a:lnTo>
                  <a:lnTo>
                    <a:pt x="3661" y="8705"/>
                  </a:lnTo>
                  <a:lnTo>
                    <a:pt x="1871" y="9804"/>
                  </a:lnTo>
                  <a:lnTo>
                    <a:pt x="82" y="10942"/>
                  </a:lnTo>
                  <a:lnTo>
                    <a:pt x="41" y="10983"/>
                  </a:lnTo>
                  <a:lnTo>
                    <a:pt x="0" y="11064"/>
                  </a:lnTo>
                  <a:lnTo>
                    <a:pt x="0" y="11105"/>
                  </a:lnTo>
                  <a:lnTo>
                    <a:pt x="41" y="11186"/>
                  </a:lnTo>
                  <a:lnTo>
                    <a:pt x="82" y="11227"/>
                  </a:lnTo>
                  <a:lnTo>
                    <a:pt x="122" y="11268"/>
                  </a:lnTo>
                  <a:lnTo>
                    <a:pt x="285" y="11268"/>
                  </a:lnTo>
                  <a:lnTo>
                    <a:pt x="3458" y="9275"/>
                  </a:lnTo>
                  <a:lnTo>
                    <a:pt x="6631" y="7200"/>
                  </a:lnTo>
                  <a:lnTo>
                    <a:pt x="9722" y="5044"/>
                  </a:lnTo>
                  <a:lnTo>
                    <a:pt x="12773" y="2848"/>
                  </a:lnTo>
                  <a:lnTo>
                    <a:pt x="14440" y="1587"/>
                  </a:lnTo>
                  <a:lnTo>
                    <a:pt x="16108" y="326"/>
                  </a:lnTo>
                  <a:lnTo>
                    <a:pt x="16149" y="245"/>
                  </a:lnTo>
                  <a:lnTo>
                    <a:pt x="16189" y="204"/>
                  </a:lnTo>
                  <a:lnTo>
                    <a:pt x="16149" y="123"/>
                  </a:lnTo>
                  <a:lnTo>
                    <a:pt x="16108" y="82"/>
                  </a:lnTo>
                  <a:lnTo>
                    <a:pt x="15986" y="1"/>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45" name="Google Shape;45;p2"/>
            <p:cNvSpPr/>
            <p:nvPr/>
          </p:nvSpPr>
          <p:spPr>
            <a:xfrm>
              <a:off x="329625" y="896375"/>
              <a:ext cx="264425" cy="187150"/>
            </a:xfrm>
            <a:custGeom>
              <a:avLst/>
              <a:gdLst/>
              <a:ahLst/>
              <a:cxnLst/>
              <a:rect l="l" t="t" r="r" b="b"/>
              <a:pathLst>
                <a:path w="10577" h="7486" extrusionOk="0">
                  <a:moveTo>
                    <a:pt x="7038" y="1"/>
                  </a:moveTo>
                  <a:lnTo>
                    <a:pt x="6956" y="41"/>
                  </a:lnTo>
                  <a:lnTo>
                    <a:pt x="5940" y="651"/>
                  </a:lnTo>
                  <a:lnTo>
                    <a:pt x="4963" y="1262"/>
                  </a:lnTo>
                  <a:lnTo>
                    <a:pt x="4028" y="1953"/>
                  </a:lnTo>
                  <a:lnTo>
                    <a:pt x="3133" y="2645"/>
                  </a:lnTo>
                  <a:lnTo>
                    <a:pt x="2197" y="3417"/>
                  </a:lnTo>
                  <a:lnTo>
                    <a:pt x="1343" y="4231"/>
                  </a:lnTo>
                  <a:lnTo>
                    <a:pt x="936" y="4597"/>
                  </a:lnTo>
                  <a:lnTo>
                    <a:pt x="570" y="5004"/>
                  </a:lnTo>
                  <a:lnTo>
                    <a:pt x="408" y="5207"/>
                  </a:lnTo>
                  <a:lnTo>
                    <a:pt x="286" y="5451"/>
                  </a:lnTo>
                  <a:lnTo>
                    <a:pt x="164" y="5655"/>
                  </a:lnTo>
                  <a:lnTo>
                    <a:pt x="82" y="5899"/>
                  </a:lnTo>
                  <a:lnTo>
                    <a:pt x="42" y="6143"/>
                  </a:lnTo>
                  <a:lnTo>
                    <a:pt x="1" y="6346"/>
                  </a:lnTo>
                  <a:lnTo>
                    <a:pt x="42" y="6550"/>
                  </a:lnTo>
                  <a:lnTo>
                    <a:pt x="82" y="6753"/>
                  </a:lnTo>
                  <a:lnTo>
                    <a:pt x="164" y="6956"/>
                  </a:lnTo>
                  <a:lnTo>
                    <a:pt x="286" y="7119"/>
                  </a:lnTo>
                  <a:lnTo>
                    <a:pt x="448" y="7282"/>
                  </a:lnTo>
                  <a:lnTo>
                    <a:pt x="652" y="7404"/>
                  </a:lnTo>
                  <a:lnTo>
                    <a:pt x="896" y="7485"/>
                  </a:lnTo>
                  <a:lnTo>
                    <a:pt x="1140" y="7485"/>
                  </a:lnTo>
                  <a:lnTo>
                    <a:pt x="1384" y="7444"/>
                  </a:lnTo>
                  <a:lnTo>
                    <a:pt x="1669" y="7404"/>
                  </a:lnTo>
                  <a:lnTo>
                    <a:pt x="2157" y="7160"/>
                  </a:lnTo>
                  <a:lnTo>
                    <a:pt x="2604" y="6916"/>
                  </a:lnTo>
                  <a:lnTo>
                    <a:pt x="3621" y="6346"/>
                  </a:lnTo>
                  <a:lnTo>
                    <a:pt x="4638" y="5777"/>
                  </a:lnTo>
                  <a:lnTo>
                    <a:pt x="5614" y="5126"/>
                  </a:lnTo>
                  <a:lnTo>
                    <a:pt x="6550" y="4475"/>
                  </a:lnTo>
                  <a:lnTo>
                    <a:pt x="7607" y="3662"/>
                  </a:lnTo>
                  <a:lnTo>
                    <a:pt x="8584" y="2848"/>
                  </a:lnTo>
                  <a:lnTo>
                    <a:pt x="9600" y="1953"/>
                  </a:lnTo>
                  <a:lnTo>
                    <a:pt x="10536" y="1058"/>
                  </a:lnTo>
                  <a:lnTo>
                    <a:pt x="10577" y="977"/>
                  </a:lnTo>
                  <a:lnTo>
                    <a:pt x="10577" y="936"/>
                  </a:lnTo>
                  <a:lnTo>
                    <a:pt x="10577" y="855"/>
                  </a:lnTo>
                  <a:lnTo>
                    <a:pt x="10536" y="814"/>
                  </a:lnTo>
                  <a:lnTo>
                    <a:pt x="10455" y="774"/>
                  </a:lnTo>
                  <a:lnTo>
                    <a:pt x="10414" y="733"/>
                  </a:lnTo>
                  <a:lnTo>
                    <a:pt x="10333" y="774"/>
                  </a:lnTo>
                  <a:lnTo>
                    <a:pt x="10251" y="814"/>
                  </a:lnTo>
                  <a:lnTo>
                    <a:pt x="9478" y="1546"/>
                  </a:lnTo>
                  <a:lnTo>
                    <a:pt x="8706" y="2238"/>
                  </a:lnTo>
                  <a:lnTo>
                    <a:pt x="7892" y="2929"/>
                  </a:lnTo>
                  <a:lnTo>
                    <a:pt x="7079" y="3621"/>
                  </a:lnTo>
                  <a:lnTo>
                    <a:pt x="6224" y="4231"/>
                  </a:lnTo>
                  <a:lnTo>
                    <a:pt x="5329" y="4841"/>
                  </a:lnTo>
                  <a:lnTo>
                    <a:pt x="4435" y="5451"/>
                  </a:lnTo>
                  <a:lnTo>
                    <a:pt x="3540" y="5980"/>
                  </a:lnTo>
                  <a:lnTo>
                    <a:pt x="2604" y="6550"/>
                  </a:lnTo>
                  <a:lnTo>
                    <a:pt x="2116" y="6794"/>
                  </a:lnTo>
                  <a:lnTo>
                    <a:pt x="1628" y="6997"/>
                  </a:lnTo>
                  <a:lnTo>
                    <a:pt x="1384" y="7078"/>
                  </a:lnTo>
                  <a:lnTo>
                    <a:pt x="1140" y="7119"/>
                  </a:lnTo>
                  <a:lnTo>
                    <a:pt x="855" y="7078"/>
                  </a:lnTo>
                  <a:lnTo>
                    <a:pt x="733" y="7038"/>
                  </a:lnTo>
                  <a:lnTo>
                    <a:pt x="652" y="6956"/>
                  </a:lnTo>
                  <a:lnTo>
                    <a:pt x="489" y="6794"/>
                  </a:lnTo>
                  <a:lnTo>
                    <a:pt x="408" y="6590"/>
                  </a:lnTo>
                  <a:lnTo>
                    <a:pt x="408" y="6387"/>
                  </a:lnTo>
                  <a:lnTo>
                    <a:pt x="408" y="6183"/>
                  </a:lnTo>
                  <a:lnTo>
                    <a:pt x="448" y="5939"/>
                  </a:lnTo>
                  <a:lnTo>
                    <a:pt x="530" y="5695"/>
                  </a:lnTo>
                  <a:lnTo>
                    <a:pt x="652" y="5492"/>
                  </a:lnTo>
                  <a:lnTo>
                    <a:pt x="814" y="5289"/>
                  </a:lnTo>
                  <a:lnTo>
                    <a:pt x="1180" y="4882"/>
                  </a:lnTo>
                  <a:lnTo>
                    <a:pt x="1547" y="4556"/>
                  </a:lnTo>
                  <a:lnTo>
                    <a:pt x="2319" y="3824"/>
                  </a:lnTo>
                  <a:lnTo>
                    <a:pt x="3133" y="3133"/>
                  </a:lnTo>
                  <a:lnTo>
                    <a:pt x="4068" y="2360"/>
                  </a:lnTo>
                  <a:lnTo>
                    <a:pt x="5085" y="1668"/>
                  </a:lnTo>
                  <a:lnTo>
                    <a:pt x="6102" y="977"/>
                  </a:lnTo>
                  <a:lnTo>
                    <a:pt x="7160" y="367"/>
                  </a:lnTo>
                  <a:lnTo>
                    <a:pt x="7201" y="326"/>
                  </a:lnTo>
                  <a:lnTo>
                    <a:pt x="7241" y="245"/>
                  </a:lnTo>
                  <a:lnTo>
                    <a:pt x="7241" y="163"/>
                  </a:lnTo>
                  <a:lnTo>
                    <a:pt x="7201" y="123"/>
                  </a:lnTo>
                  <a:lnTo>
                    <a:pt x="7160" y="82"/>
                  </a:lnTo>
                  <a:lnTo>
                    <a:pt x="7119" y="41"/>
                  </a:lnTo>
                  <a:lnTo>
                    <a:pt x="7038" y="1"/>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grpSp>
      <p:grpSp>
        <p:nvGrpSpPr>
          <p:cNvPr id="46" name="Google Shape;46;p2"/>
          <p:cNvGrpSpPr/>
          <p:nvPr/>
        </p:nvGrpSpPr>
        <p:grpSpPr>
          <a:xfrm>
            <a:off x="10667174" y="-877300"/>
            <a:ext cx="1787599" cy="2295528"/>
            <a:chOff x="2659350" y="1746500"/>
            <a:chExt cx="379350" cy="487125"/>
          </a:xfrm>
        </p:grpSpPr>
        <p:sp>
          <p:nvSpPr>
            <p:cNvPr id="47" name="Google Shape;47;p2"/>
            <p:cNvSpPr/>
            <p:nvPr/>
          </p:nvSpPr>
          <p:spPr>
            <a:xfrm>
              <a:off x="2659350" y="1746500"/>
              <a:ext cx="379350" cy="487125"/>
            </a:xfrm>
            <a:custGeom>
              <a:avLst/>
              <a:gdLst/>
              <a:ahLst/>
              <a:cxnLst/>
              <a:rect l="l" t="t" r="r" b="b"/>
              <a:pathLst>
                <a:path w="15174" h="19485" extrusionOk="0">
                  <a:moveTo>
                    <a:pt x="14116" y="1"/>
                  </a:moveTo>
                  <a:lnTo>
                    <a:pt x="14034" y="42"/>
                  </a:lnTo>
                  <a:lnTo>
                    <a:pt x="13261" y="774"/>
                  </a:lnTo>
                  <a:lnTo>
                    <a:pt x="12448" y="1465"/>
                  </a:lnTo>
                  <a:lnTo>
                    <a:pt x="11634" y="2116"/>
                  </a:lnTo>
                  <a:lnTo>
                    <a:pt x="10821" y="2767"/>
                  </a:lnTo>
                  <a:lnTo>
                    <a:pt x="9112" y="4028"/>
                  </a:lnTo>
                  <a:lnTo>
                    <a:pt x="7404" y="5248"/>
                  </a:lnTo>
                  <a:lnTo>
                    <a:pt x="5899" y="6428"/>
                  </a:lnTo>
                  <a:lnTo>
                    <a:pt x="5167" y="7079"/>
                  </a:lnTo>
                  <a:lnTo>
                    <a:pt x="4435" y="7729"/>
                  </a:lnTo>
                  <a:lnTo>
                    <a:pt x="3743" y="8380"/>
                  </a:lnTo>
                  <a:lnTo>
                    <a:pt x="3133" y="9072"/>
                  </a:lnTo>
                  <a:lnTo>
                    <a:pt x="2482" y="9844"/>
                  </a:lnTo>
                  <a:lnTo>
                    <a:pt x="1953" y="10617"/>
                  </a:lnTo>
                  <a:lnTo>
                    <a:pt x="1425" y="11390"/>
                  </a:lnTo>
                  <a:lnTo>
                    <a:pt x="1018" y="12204"/>
                  </a:lnTo>
                  <a:lnTo>
                    <a:pt x="652" y="13058"/>
                  </a:lnTo>
                  <a:lnTo>
                    <a:pt x="326" y="13912"/>
                  </a:lnTo>
                  <a:lnTo>
                    <a:pt x="123" y="14766"/>
                  </a:lnTo>
                  <a:lnTo>
                    <a:pt x="82" y="15173"/>
                  </a:lnTo>
                  <a:lnTo>
                    <a:pt x="42" y="15620"/>
                  </a:lnTo>
                  <a:lnTo>
                    <a:pt x="1" y="16068"/>
                  </a:lnTo>
                  <a:lnTo>
                    <a:pt x="42" y="16475"/>
                  </a:lnTo>
                  <a:lnTo>
                    <a:pt x="82" y="16922"/>
                  </a:lnTo>
                  <a:lnTo>
                    <a:pt x="164" y="17329"/>
                  </a:lnTo>
                  <a:lnTo>
                    <a:pt x="326" y="17736"/>
                  </a:lnTo>
                  <a:lnTo>
                    <a:pt x="489" y="18102"/>
                  </a:lnTo>
                  <a:lnTo>
                    <a:pt x="733" y="18468"/>
                  </a:lnTo>
                  <a:lnTo>
                    <a:pt x="977" y="18753"/>
                  </a:lnTo>
                  <a:lnTo>
                    <a:pt x="1303" y="18997"/>
                  </a:lnTo>
                  <a:lnTo>
                    <a:pt x="1669" y="19200"/>
                  </a:lnTo>
                  <a:lnTo>
                    <a:pt x="2035" y="19363"/>
                  </a:lnTo>
                  <a:lnTo>
                    <a:pt x="2442" y="19444"/>
                  </a:lnTo>
                  <a:lnTo>
                    <a:pt x="2930" y="19485"/>
                  </a:lnTo>
                  <a:lnTo>
                    <a:pt x="3418" y="19485"/>
                  </a:lnTo>
                  <a:lnTo>
                    <a:pt x="3906" y="19444"/>
                  </a:lnTo>
                  <a:lnTo>
                    <a:pt x="4394" y="19363"/>
                  </a:lnTo>
                  <a:lnTo>
                    <a:pt x="5370" y="19159"/>
                  </a:lnTo>
                  <a:lnTo>
                    <a:pt x="6306" y="18915"/>
                  </a:lnTo>
                  <a:lnTo>
                    <a:pt x="7323" y="18631"/>
                  </a:lnTo>
                  <a:lnTo>
                    <a:pt x="8340" y="18305"/>
                  </a:lnTo>
                  <a:lnTo>
                    <a:pt x="9356" y="17980"/>
                  </a:lnTo>
                  <a:lnTo>
                    <a:pt x="10333" y="17614"/>
                  </a:lnTo>
                  <a:lnTo>
                    <a:pt x="11309" y="17166"/>
                  </a:lnTo>
                  <a:lnTo>
                    <a:pt x="12285" y="16719"/>
                  </a:lnTo>
                  <a:lnTo>
                    <a:pt x="13221" y="16271"/>
                  </a:lnTo>
                  <a:lnTo>
                    <a:pt x="14156" y="15743"/>
                  </a:lnTo>
                  <a:lnTo>
                    <a:pt x="15051" y="15214"/>
                  </a:lnTo>
                  <a:lnTo>
                    <a:pt x="15132" y="15173"/>
                  </a:lnTo>
                  <a:lnTo>
                    <a:pt x="15173" y="15092"/>
                  </a:lnTo>
                  <a:lnTo>
                    <a:pt x="15173" y="15051"/>
                  </a:lnTo>
                  <a:lnTo>
                    <a:pt x="15132" y="14970"/>
                  </a:lnTo>
                  <a:lnTo>
                    <a:pt x="15092" y="14929"/>
                  </a:lnTo>
                  <a:lnTo>
                    <a:pt x="15010" y="14888"/>
                  </a:lnTo>
                  <a:lnTo>
                    <a:pt x="14888" y="14888"/>
                  </a:lnTo>
                  <a:lnTo>
                    <a:pt x="13994" y="15417"/>
                  </a:lnTo>
                  <a:lnTo>
                    <a:pt x="13099" y="15905"/>
                  </a:lnTo>
                  <a:lnTo>
                    <a:pt x="12163" y="16393"/>
                  </a:lnTo>
                  <a:lnTo>
                    <a:pt x="11228" y="16800"/>
                  </a:lnTo>
                  <a:lnTo>
                    <a:pt x="10292" y="17207"/>
                  </a:lnTo>
                  <a:lnTo>
                    <a:pt x="9316" y="17573"/>
                  </a:lnTo>
                  <a:lnTo>
                    <a:pt x="8340" y="17939"/>
                  </a:lnTo>
                  <a:lnTo>
                    <a:pt x="7363" y="18224"/>
                  </a:lnTo>
                  <a:lnTo>
                    <a:pt x="6387" y="18508"/>
                  </a:lnTo>
                  <a:lnTo>
                    <a:pt x="5452" y="18753"/>
                  </a:lnTo>
                  <a:lnTo>
                    <a:pt x="4475" y="18956"/>
                  </a:lnTo>
                  <a:lnTo>
                    <a:pt x="3987" y="19037"/>
                  </a:lnTo>
                  <a:lnTo>
                    <a:pt x="3499" y="19119"/>
                  </a:lnTo>
                  <a:lnTo>
                    <a:pt x="3052" y="19119"/>
                  </a:lnTo>
                  <a:lnTo>
                    <a:pt x="2604" y="19078"/>
                  </a:lnTo>
                  <a:lnTo>
                    <a:pt x="2157" y="18997"/>
                  </a:lnTo>
                  <a:lnTo>
                    <a:pt x="1750" y="18834"/>
                  </a:lnTo>
                  <a:lnTo>
                    <a:pt x="1425" y="18631"/>
                  </a:lnTo>
                  <a:lnTo>
                    <a:pt x="1140" y="18386"/>
                  </a:lnTo>
                  <a:lnTo>
                    <a:pt x="896" y="18061"/>
                  </a:lnTo>
                  <a:lnTo>
                    <a:pt x="692" y="17695"/>
                  </a:lnTo>
                  <a:lnTo>
                    <a:pt x="530" y="17329"/>
                  </a:lnTo>
                  <a:lnTo>
                    <a:pt x="448" y="16922"/>
                  </a:lnTo>
                  <a:lnTo>
                    <a:pt x="408" y="16475"/>
                  </a:lnTo>
                  <a:lnTo>
                    <a:pt x="367" y="16068"/>
                  </a:lnTo>
                  <a:lnTo>
                    <a:pt x="408" y="15661"/>
                  </a:lnTo>
                  <a:lnTo>
                    <a:pt x="448" y="15214"/>
                  </a:lnTo>
                  <a:lnTo>
                    <a:pt x="611" y="14400"/>
                  </a:lnTo>
                  <a:lnTo>
                    <a:pt x="855" y="13546"/>
                  </a:lnTo>
                  <a:lnTo>
                    <a:pt x="1181" y="12732"/>
                  </a:lnTo>
                  <a:lnTo>
                    <a:pt x="1587" y="11919"/>
                  </a:lnTo>
                  <a:lnTo>
                    <a:pt x="2035" y="11146"/>
                  </a:lnTo>
                  <a:lnTo>
                    <a:pt x="2564" y="10373"/>
                  </a:lnTo>
                  <a:lnTo>
                    <a:pt x="3133" y="9641"/>
                  </a:lnTo>
                  <a:lnTo>
                    <a:pt x="3743" y="8950"/>
                  </a:lnTo>
                  <a:lnTo>
                    <a:pt x="4394" y="8299"/>
                  </a:lnTo>
                  <a:lnTo>
                    <a:pt x="5045" y="7648"/>
                  </a:lnTo>
                  <a:lnTo>
                    <a:pt x="5736" y="7038"/>
                  </a:lnTo>
                  <a:lnTo>
                    <a:pt x="6468" y="6428"/>
                  </a:lnTo>
                  <a:lnTo>
                    <a:pt x="7201" y="5858"/>
                  </a:lnTo>
                  <a:lnTo>
                    <a:pt x="9031" y="4557"/>
                  </a:lnTo>
                  <a:lnTo>
                    <a:pt x="10821" y="3214"/>
                  </a:lnTo>
                  <a:lnTo>
                    <a:pt x="11756" y="2523"/>
                  </a:lnTo>
                  <a:lnTo>
                    <a:pt x="12611" y="1831"/>
                  </a:lnTo>
                  <a:lnTo>
                    <a:pt x="13465" y="1058"/>
                  </a:lnTo>
                  <a:lnTo>
                    <a:pt x="14278" y="286"/>
                  </a:lnTo>
                  <a:lnTo>
                    <a:pt x="14319" y="245"/>
                  </a:lnTo>
                  <a:lnTo>
                    <a:pt x="14360" y="164"/>
                  </a:lnTo>
                  <a:lnTo>
                    <a:pt x="14319" y="82"/>
                  </a:lnTo>
                  <a:lnTo>
                    <a:pt x="14278" y="42"/>
                  </a:lnTo>
                  <a:lnTo>
                    <a:pt x="14238" y="1"/>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48" name="Google Shape;48;p2"/>
            <p:cNvSpPr/>
            <p:nvPr/>
          </p:nvSpPr>
          <p:spPr>
            <a:xfrm>
              <a:off x="2701050" y="1843125"/>
              <a:ext cx="309175" cy="322375"/>
            </a:xfrm>
            <a:custGeom>
              <a:avLst/>
              <a:gdLst/>
              <a:ahLst/>
              <a:cxnLst/>
              <a:rect l="l" t="t" r="r" b="b"/>
              <a:pathLst>
                <a:path w="12367" h="12895" extrusionOk="0">
                  <a:moveTo>
                    <a:pt x="12163" y="0"/>
                  </a:moveTo>
                  <a:lnTo>
                    <a:pt x="12081" y="41"/>
                  </a:lnTo>
                  <a:lnTo>
                    <a:pt x="9600" y="1831"/>
                  </a:lnTo>
                  <a:lnTo>
                    <a:pt x="7160" y="3702"/>
                  </a:lnTo>
                  <a:lnTo>
                    <a:pt x="5939" y="4637"/>
                  </a:lnTo>
                  <a:lnTo>
                    <a:pt x="4760" y="5613"/>
                  </a:lnTo>
                  <a:lnTo>
                    <a:pt x="3580" y="6630"/>
                  </a:lnTo>
                  <a:lnTo>
                    <a:pt x="2441" y="7647"/>
                  </a:lnTo>
                  <a:lnTo>
                    <a:pt x="1872" y="8135"/>
                  </a:lnTo>
                  <a:lnTo>
                    <a:pt x="1343" y="8664"/>
                  </a:lnTo>
                  <a:lnTo>
                    <a:pt x="855" y="9193"/>
                  </a:lnTo>
                  <a:lnTo>
                    <a:pt x="611" y="9478"/>
                  </a:lnTo>
                  <a:lnTo>
                    <a:pt x="407" y="9762"/>
                  </a:lnTo>
                  <a:lnTo>
                    <a:pt x="285" y="10047"/>
                  </a:lnTo>
                  <a:lnTo>
                    <a:pt x="163" y="10332"/>
                  </a:lnTo>
                  <a:lnTo>
                    <a:pt x="82" y="10617"/>
                  </a:lnTo>
                  <a:lnTo>
                    <a:pt x="1" y="10901"/>
                  </a:lnTo>
                  <a:lnTo>
                    <a:pt x="1" y="11227"/>
                  </a:lnTo>
                  <a:lnTo>
                    <a:pt x="41" y="11511"/>
                  </a:lnTo>
                  <a:lnTo>
                    <a:pt x="123" y="11796"/>
                  </a:lnTo>
                  <a:lnTo>
                    <a:pt x="285" y="12081"/>
                  </a:lnTo>
                  <a:lnTo>
                    <a:pt x="448" y="12284"/>
                  </a:lnTo>
                  <a:lnTo>
                    <a:pt x="651" y="12488"/>
                  </a:lnTo>
                  <a:lnTo>
                    <a:pt x="896" y="12610"/>
                  </a:lnTo>
                  <a:lnTo>
                    <a:pt x="1140" y="12732"/>
                  </a:lnTo>
                  <a:lnTo>
                    <a:pt x="1384" y="12813"/>
                  </a:lnTo>
                  <a:lnTo>
                    <a:pt x="1668" y="12854"/>
                  </a:lnTo>
                  <a:lnTo>
                    <a:pt x="2238" y="12894"/>
                  </a:lnTo>
                  <a:lnTo>
                    <a:pt x="2929" y="12813"/>
                  </a:lnTo>
                  <a:lnTo>
                    <a:pt x="3621" y="12691"/>
                  </a:lnTo>
                  <a:lnTo>
                    <a:pt x="5004" y="12366"/>
                  </a:lnTo>
                  <a:lnTo>
                    <a:pt x="6712" y="11918"/>
                  </a:lnTo>
                  <a:lnTo>
                    <a:pt x="8380" y="11389"/>
                  </a:lnTo>
                  <a:lnTo>
                    <a:pt x="10048" y="10820"/>
                  </a:lnTo>
                  <a:lnTo>
                    <a:pt x="11715" y="10210"/>
                  </a:lnTo>
                  <a:lnTo>
                    <a:pt x="11756" y="10128"/>
                  </a:lnTo>
                  <a:lnTo>
                    <a:pt x="11797" y="10088"/>
                  </a:lnTo>
                  <a:lnTo>
                    <a:pt x="11837" y="9966"/>
                  </a:lnTo>
                  <a:lnTo>
                    <a:pt x="11797" y="9884"/>
                  </a:lnTo>
                  <a:lnTo>
                    <a:pt x="11756" y="9844"/>
                  </a:lnTo>
                  <a:lnTo>
                    <a:pt x="11675" y="9803"/>
                  </a:lnTo>
                  <a:lnTo>
                    <a:pt x="11593" y="9844"/>
                  </a:lnTo>
                  <a:lnTo>
                    <a:pt x="10210" y="10373"/>
                  </a:lnTo>
                  <a:lnTo>
                    <a:pt x="8827" y="10861"/>
                  </a:lnTo>
                  <a:lnTo>
                    <a:pt x="7444" y="11308"/>
                  </a:lnTo>
                  <a:lnTo>
                    <a:pt x="6021" y="11715"/>
                  </a:lnTo>
                  <a:lnTo>
                    <a:pt x="4597" y="12081"/>
                  </a:lnTo>
                  <a:lnTo>
                    <a:pt x="3173" y="12366"/>
                  </a:lnTo>
                  <a:lnTo>
                    <a:pt x="2604" y="12488"/>
                  </a:lnTo>
                  <a:lnTo>
                    <a:pt x="2034" y="12528"/>
                  </a:lnTo>
                  <a:lnTo>
                    <a:pt x="1709" y="12488"/>
                  </a:lnTo>
                  <a:lnTo>
                    <a:pt x="1424" y="12447"/>
                  </a:lnTo>
                  <a:lnTo>
                    <a:pt x="1180" y="12366"/>
                  </a:lnTo>
                  <a:lnTo>
                    <a:pt x="936" y="12244"/>
                  </a:lnTo>
                  <a:lnTo>
                    <a:pt x="692" y="12040"/>
                  </a:lnTo>
                  <a:lnTo>
                    <a:pt x="529" y="11796"/>
                  </a:lnTo>
                  <a:lnTo>
                    <a:pt x="448" y="11511"/>
                  </a:lnTo>
                  <a:lnTo>
                    <a:pt x="407" y="11227"/>
                  </a:lnTo>
                  <a:lnTo>
                    <a:pt x="407" y="10942"/>
                  </a:lnTo>
                  <a:lnTo>
                    <a:pt x="448" y="10657"/>
                  </a:lnTo>
                  <a:lnTo>
                    <a:pt x="529" y="10373"/>
                  </a:lnTo>
                  <a:lnTo>
                    <a:pt x="651" y="10088"/>
                  </a:lnTo>
                  <a:lnTo>
                    <a:pt x="855" y="9803"/>
                  </a:lnTo>
                  <a:lnTo>
                    <a:pt x="1058" y="9518"/>
                  </a:lnTo>
                  <a:lnTo>
                    <a:pt x="1546" y="8990"/>
                  </a:lnTo>
                  <a:lnTo>
                    <a:pt x="2034" y="8501"/>
                  </a:lnTo>
                  <a:lnTo>
                    <a:pt x="2563" y="8013"/>
                  </a:lnTo>
                  <a:lnTo>
                    <a:pt x="3621" y="7037"/>
                  </a:lnTo>
                  <a:lnTo>
                    <a:pt x="4719" y="6102"/>
                  </a:lnTo>
                  <a:lnTo>
                    <a:pt x="5858" y="5207"/>
                  </a:lnTo>
                  <a:lnTo>
                    <a:pt x="6956" y="4271"/>
                  </a:lnTo>
                  <a:lnTo>
                    <a:pt x="8299" y="3295"/>
                  </a:lnTo>
                  <a:lnTo>
                    <a:pt x="9600" y="2278"/>
                  </a:lnTo>
                  <a:lnTo>
                    <a:pt x="12285" y="366"/>
                  </a:lnTo>
                  <a:lnTo>
                    <a:pt x="12326" y="285"/>
                  </a:lnTo>
                  <a:lnTo>
                    <a:pt x="12366" y="203"/>
                  </a:lnTo>
                  <a:lnTo>
                    <a:pt x="12326" y="81"/>
                  </a:lnTo>
                  <a:lnTo>
                    <a:pt x="12285" y="41"/>
                  </a:lnTo>
                  <a:lnTo>
                    <a:pt x="12244"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49" name="Google Shape;49;p2"/>
            <p:cNvSpPr/>
            <p:nvPr/>
          </p:nvSpPr>
          <p:spPr>
            <a:xfrm>
              <a:off x="2756975" y="1978375"/>
              <a:ext cx="183075" cy="133225"/>
            </a:xfrm>
            <a:custGeom>
              <a:avLst/>
              <a:gdLst/>
              <a:ahLst/>
              <a:cxnLst/>
              <a:rect l="l" t="t" r="r" b="b"/>
              <a:pathLst>
                <a:path w="7323" h="5329" extrusionOk="0">
                  <a:moveTo>
                    <a:pt x="5980" y="366"/>
                  </a:moveTo>
                  <a:lnTo>
                    <a:pt x="6306" y="407"/>
                  </a:lnTo>
                  <a:lnTo>
                    <a:pt x="6428" y="407"/>
                  </a:lnTo>
                  <a:lnTo>
                    <a:pt x="6550" y="488"/>
                  </a:lnTo>
                  <a:lnTo>
                    <a:pt x="6672" y="569"/>
                  </a:lnTo>
                  <a:lnTo>
                    <a:pt x="6753" y="651"/>
                  </a:lnTo>
                  <a:lnTo>
                    <a:pt x="6834" y="814"/>
                  </a:lnTo>
                  <a:lnTo>
                    <a:pt x="6875" y="936"/>
                  </a:lnTo>
                  <a:lnTo>
                    <a:pt x="6956" y="1302"/>
                  </a:lnTo>
                  <a:lnTo>
                    <a:pt x="6916" y="1586"/>
                  </a:lnTo>
                  <a:lnTo>
                    <a:pt x="6834" y="1912"/>
                  </a:lnTo>
                  <a:lnTo>
                    <a:pt x="6672" y="2197"/>
                  </a:lnTo>
                  <a:lnTo>
                    <a:pt x="6468" y="2522"/>
                  </a:lnTo>
                  <a:lnTo>
                    <a:pt x="6184" y="2766"/>
                  </a:lnTo>
                  <a:lnTo>
                    <a:pt x="5858" y="3010"/>
                  </a:lnTo>
                  <a:lnTo>
                    <a:pt x="5533" y="3213"/>
                  </a:lnTo>
                  <a:lnTo>
                    <a:pt x="4841" y="3580"/>
                  </a:lnTo>
                  <a:lnTo>
                    <a:pt x="4109" y="3864"/>
                  </a:lnTo>
                  <a:lnTo>
                    <a:pt x="3092" y="4271"/>
                  </a:lnTo>
                  <a:lnTo>
                    <a:pt x="2075" y="4637"/>
                  </a:lnTo>
                  <a:lnTo>
                    <a:pt x="1709" y="4800"/>
                  </a:lnTo>
                  <a:lnTo>
                    <a:pt x="1180" y="4963"/>
                  </a:lnTo>
                  <a:lnTo>
                    <a:pt x="692" y="4963"/>
                  </a:lnTo>
                  <a:lnTo>
                    <a:pt x="530" y="4881"/>
                  </a:lnTo>
                  <a:lnTo>
                    <a:pt x="448" y="4840"/>
                  </a:lnTo>
                  <a:lnTo>
                    <a:pt x="408" y="4759"/>
                  </a:lnTo>
                  <a:lnTo>
                    <a:pt x="367" y="4637"/>
                  </a:lnTo>
                  <a:lnTo>
                    <a:pt x="367" y="4515"/>
                  </a:lnTo>
                  <a:lnTo>
                    <a:pt x="448" y="4312"/>
                  </a:lnTo>
                  <a:lnTo>
                    <a:pt x="570" y="4108"/>
                  </a:lnTo>
                  <a:lnTo>
                    <a:pt x="733" y="3946"/>
                  </a:lnTo>
                  <a:lnTo>
                    <a:pt x="1384" y="3335"/>
                  </a:lnTo>
                  <a:lnTo>
                    <a:pt x="2075" y="2685"/>
                  </a:lnTo>
                  <a:lnTo>
                    <a:pt x="2848" y="2034"/>
                  </a:lnTo>
                  <a:lnTo>
                    <a:pt x="3621" y="1424"/>
                  </a:lnTo>
                  <a:lnTo>
                    <a:pt x="4068" y="1180"/>
                  </a:lnTo>
                  <a:lnTo>
                    <a:pt x="4475" y="936"/>
                  </a:lnTo>
                  <a:lnTo>
                    <a:pt x="4841" y="732"/>
                  </a:lnTo>
                  <a:lnTo>
                    <a:pt x="5207" y="569"/>
                  </a:lnTo>
                  <a:lnTo>
                    <a:pt x="5614" y="447"/>
                  </a:lnTo>
                  <a:lnTo>
                    <a:pt x="5980" y="366"/>
                  </a:lnTo>
                  <a:close/>
                  <a:moveTo>
                    <a:pt x="6021" y="0"/>
                  </a:moveTo>
                  <a:lnTo>
                    <a:pt x="5614" y="81"/>
                  </a:lnTo>
                  <a:lnTo>
                    <a:pt x="5207" y="203"/>
                  </a:lnTo>
                  <a:lnTo>
                    <a:pt x="4841" y="366"/>
                  </a:lnTo>
                  <a:lnTo>
                    <a:pt x="4353" y="569"/>
                  </a:lnTo>
                  <a:lnTo>
                    <a:pt x="3865" y="854"/>
                  </a:lnTo>
                  <a:lnTo>
                    <a:pt x="3377" y="1180"/>
                  </a:lnTo>
                  <a:lnTo>
                    <a:pt x="2930" y="1505"/>
                  </a:lnTo>
                  <a:lnTo>
                    <a:pt x="2035" y="2237"/>
                  </a:lnTo>
                  <a:lnTo>
                    <a:pt x="1180" y="2969"/>
                  </a:lnTo>
                  <a:lnTo>
                    <a:pt x="814" y="3295"/>
                  </a:lnTo>
                  <a:lnTo>
                    <a:pt x="448" y="3702"/>
                  </a:lnTo>
                  <a:lnTo>
                    <a:pt x="245" y="3905"/>
                  </a:lnTo>
                  <a:lnTo>
                    <a:pt x="123" y="4108"/>
                  </a:lnTo>
                  <a:lnTo>
                    <a:pt x="42" y="4352"/>
                  </a:lnTo>
                  <a:lnTo>
                    <a:pt x="1" y="4596"/>
                  </a:lnTo>
                  <a:lnTo>
                    <a:pt x="42" y="4840"/>
                  </a:lnTo>
                  <a:lnTo>
                    <a:pt x="164" y="5044"/>
                  </a:lnTo>
                  <a:lnTo>
                    <a:pt x="326" y="5207"/>
                  </a:lnTo>
                  <a:lnTo>
                    <a:pt x="530" y="5288"/>
                  </a:lnTo>
                  <a:lnTo>
                    <a:pt x="774" y="5329"/>
                  </a:lnTo>
                  <a:lnTo>
                    <a:pt x="1018" y="5329"/>
                  </a:lnTo>
                  <a:lnTo>
                    <a:pt x="1262" y="5288"/>
                  </a:lnTo>
                  <a:lnTo>
                    <a:pt x="1465" y="5247"/>
                  </a:lnTo>
                  <a:lnTo>
                    <a:pt x="2157" y="5003"/>
                  </a:lnTo>
                  <a:lnTo>
                    <a:pt x="2848" y="4759"/>
                  </a:lnTo>
                  <a:lnTo>
                    <a:pt x="4139" y="4266"/>
                  </a:lnTo>
                  <a:lnTo>
                    <a:pt x="4139" y="4266"/>
                  </a:lnTo>
                  <a:lnTo>
                    <a:pt x="4150" y="4271"/>
                  </a:lnTo>
                  <a:lnTo>
                    <a:pt x="4231" y="4230"/>
                  </a:lnTo>
                  <a:lnTo>
                    <a:pt x="4963" y="3905"/>
                  </a:lnTo>
                  <a:lnTo>
                    <a:pt x="5696" y="3539"/>
                  </a:lnTo>
                  <a:lnTo>
                    <a:pt x="6021" y="3335"/>
                  </a:lnTo>
                  <a:lnTo>
                    <a:pt x="6346" y="3091"/>
                  </a:lnTo>
                  <a:lnTo>
                    <a:pt x="6672" y="2847"/>
                  </a:lnTo>
                  <a:lnTo>
                    <a:pt x="6916" y="2522"/>
                  </a:lnTo>
                  <a:lnTo>
                    <a:pt x="7119" y="2197"/>
                  </a:lnTo>
                  <a:lnTo>
                    <a:pt x="7241" y="1871"/>
                  </a:lnTo>
                  <a:lnTo>
                    <a:pt x="7323" y="1505"/>
                  </a:lnTo>
                  <a:lnTo>
                    <a:pt x="7323" y="1098"/>
                  </a:lnTo>
                  <a:lnTo>
                    <a:pt x="7201" y="732"/>
                  </a:lnTo>
                  <a:lnTo>
                    <a:pt x="7119" y="569"/>
                  </a:lnTo>
                  <a:lnTo>
                    <a:pt x="7038" y="407"/>
                  </a:lnTo>
                  <a:lnTo>
                    <a:pt x="6916" y="285"/>
                  </a:lnTo>
                  <a:lnTo>
                    <a:pt x="6794" y="163"/>
                  </a:lnTo>
                  <a:lnTo>
                    <a:pt x="6631" y="81"/>
                  </a:lnTo>
                  <a:lnTo>
                    <a:pt x="6428" y="41"/>
                  </a:lnTo>
                  <a:lnTo>
                    <a:pt x="6224"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grpSp>
      <p:grpSp>
        <p:nvGrpSpPr>
          <p:cNvPr id="50" name="Google Shape;50;p2"/>
          <p:cNvGrpSpPr/>
          <p:nvPr/>
        </p:nvGrpSpPr>
        <p:grpSpPr>
          <a:xfrm>
            <a:off x="1668565" y="5816981"/>
            <a:ext cx="635419" cy="402056"/>
            <a:chOff x="591136" y="2177236"/>
            <a:chExt cx="476564" cy="301542"/>
          </a:xfrm>
        </p:grpSpPr>
        <p:sp>
          <p:nvSpPr>
            <p:cNvPr id="51" name="Google Shape;51;p2"/>
            <p:cNvSpPr/>
            <p:nvPr/>
          </p:nvSpPr>
          <p:spPr>
            <a:xfrm>
              <a:off x="600471" y="2186525"/>
              <a:ext cx="457895" cy="282964"/>
            </a:xfrm>
            <a:custGeom>
              <a:avLst/>
              <a:gdLst/>
              <a:ahLst/>
              <a:cxnLst/>
              <a:rect l="l" t="t" r="r" b="b"/>
              <a:pathLst>
                <a:path w="10007" h="6184" extrusionOk="0">
                  <a:moveTo>
                    <a:pt x="4719" y="1"/>
                  </a:moveTo>
                  <a:lnTo>
                    <a:pt x="4393" y="41"/>
                  </a:lnTo>
                  <a:lnTo>
                    <a:pt x="4109" y="163"/>
                  </a:lnTo>
                  <a:lnTo>
                    <a:pt x="3824" y="285"/>
                  </a:lnTo>
                  <a:lnTo>
                    <a:pt x="3580" y="448"/>
                  </a:lnTo>
                  <a:lnTo>
                    <a:pt x="3336" y="651"/>
                  </a:lnTo>
                  <a:lnTo>
                    <a:pt x="3132" y="895"/>
                  </a:lnTo>
                  <a:lnTo>
                    <a:pt x="2970" y="1180"/>
                  </a:lnTo>
                  <a:lnTo>
                    <a:pt x="2848" y="1465"/>
                  </a:lnTo>
                  <a:lnTo>
                    <a:pt x="2766" y="1750"/>
                  </a:lnTo>
                  <a:lnTo>
                    <a:pt x="2685" y="2075"/>
                  </a:lnTo>
                  <a:lnTo>
                    <a:pt x="2644" y="2360"/>
                  </a:lnTo>
                  <a:lnTo>
                    <a:pt x="2644" y="2685"/>
                  </a:lnTo>
                  <a:lnTo>
                    <a:pt x="2685" y="3011"/>
                  </a:lnTo>
                  <a:lnTo>
                    <a:pt x="2441" y="2848"/>
                  </a:lnTo>
                  <a:lnTo>
                    <a:pt x="2197" y="2767"/>
                  </a:lnTo>
                  <a:lnTo>
                    <a:pt x="1953" y="2726"/>
                  </a:lnTo>
                  <a:lnTo>
                    <a:pt x="1709" y="2685"/>
                  </a:lnTo>
                  <a:lnTo>
                    <a:pt x="1424" y="2685"/>
                  </a:lnTo>
                  <a:lnTo>
                    <a:pt x="1180" y="2767"/>
                  </a:lnTo>
                  <a:lnTo>
                    <a:pt x="936" y="2848"/>
                  </a:lnTo>
                  <a:lnTo>
                    <a:pt x="692" y="2970"/>
                  </a:lnTo>
                  <a:lnTo>
                    <a:pt x="529" y="3092"/>
                  </a:lnTo>
                  <a:lnTo>
                    <a:pt x="407" y="3255"/>
                  </a:lnTo>
                  <a:lnTo>
                    <a:pt x="204" y="3539"/>
                  </a:lnTo>
                  <a:lnTo>
                    <a:pt x="41" y="3905"/>
                  </a:lnTo>
                  <a:lnTo>
                    <a:pt x="0" y="4312"/>
                  </a:lnTo>
                  <a:lnTo>
                    <a:pt x="0" y="4678"/>
                  </a:lnTo>
                  <a:lnTo>
                    <a:pt x="82" y="5044"/>
                  </a:lnTo>
                  <a:lnTo>
                    <a:pt x="244" y="5410"/>
                  </a:lnTo>
                  <a:lnTo>
                    <a:pt x="366" y="5532"/>
                  </a:lnTo>
                  <a:lnTo>
                    <a:pt x="529" y="5695"/>
                  </a:lnTo>
                  <a:lnTo>
                    <a:pt x="814" y="5899"/>
                  </a:lnTo>
                  <a:lnTo>
                    <a:pt x="1180" y="6021"/>
                  </a:lnTo>
                  <a:lnTo>
                    <a:pt x="1587" y="6102"/>
                  </a:lnTo>
                  <a:lnTo>
                    <a:pt x="1993" y="6183"/>
                  </a:lnTo>
                  <a:lnTo>
                    <a:pt x="3580" y="6183"/>
                  </a:lnTo>
                  <a:lnTo>
                    <a:pt x="4678" y="6143"/>
                  </a:lnTo>
                  <a:lnTo>
                    <a:pt x="5776" y="6102"/>
                  </a:lnTo>
                  <a:lnTo>
                    <a:pt x="6834" y="6021"/>
                  </a:lnTo>
                  <a:lnTo>
                    <a:pt x="7932" y="5939"/>
                  </a:lnTo>
                  <a:lnTo>
                    <a:pt x="8583" y="5817"/>
                  </a:lnTo>
                  <a:lnTo>
                    <a:pt x="8908" y="5736"/>
                  </a:lnTo>
                  <a:lnTo>
                    <a:pt x="9193" y="5614"/>
                  </a:lnTo>
                  <a:lnTo>
                    <a:pt x="9478" y="5451"/>
                  </a:lnTo>
                  <a:lnTo>
                    <a:pt x="9722" y="5288"/>
                  </a:lnTo>
                  <a:lnTo>
                    <a:pt x="9885" y="5044"/>
                  </a:lnTo>
                  <a:lnTo>
                    <a:pt x="9966" y="4760"/>
                  </a:lnTo>
                  <a:lnTo>
                    <a:pt x="10007" y="4556"/>
                  </a:lnTo>
                  <a:lnTo>
                    <a:pt x="10007" y="4353"/>
                  </a:lnTo>
                  <a:lnTo>
                    <a:pt x="9925" y="4150"/>
                  </a:lnTo>
                  <a:lnTo>
                    <a:pt x="9844" y="3987"/>
                  </a:lnTo>
                  <a:lnTo>
                    <a:pt x="9722" y="3783"/>
                  </a:lnTo>
                  <a:lnTo>
                    <a:pt x="9600" y="3661"/>
                  </a:lnTo>
                  <a:lnTo>
                    <a:pt x="9437" y="3539"/>
                  </a:lnTo>
                  <a:lnTo>
                    <a:pt x="9234" y="3417"/>
                  </a:lnTo>
                  <a:lnTo>
                    <a:pt x="9071" y="3377"/>
                  </a:lnTo>
                  <a:lnTo>
                    <a:pt x="8868" y="3336"/>
                  </a:lnTo>
                  <a:lnTo>
                    <a:pt x="8664" y="3295"/>
                  </a:lnTo>
                  <a:lnTo>
                    <a:pt x="8461" y="3336"/>
                  </a:lnTo>
                  <a:lnTo>
                    <a:pt x="8054" y="3417"/>
                  </a:lnTo>
                  <a:lnTo>
                    <a:pt x="7688" y="3621"/>
                  </a:lnTo>
                  <a:lnTo>
                    <a:pt x="7769" y="3458"/>
                  </a:lnTo>
                  <a:lnTo>
                    <a:pt x="7810" y="3336"/>
                  </a:lnTo>
                  <a:lnTo>
                    <a:pt x="7810" y="3011"/>
                  </a:lnTo>
                  <a:lnTo>
                    <a:pt x="7769" y="2726"/>
                  </a:lnTo>
                  <a:lnTo>
                    <a:pt x="7688" y="2563"/>
                  </a:lnTo>
                  <a:lnTo>
                    <a:pt x="7607" y="2441"/>
                  </a:lnTo>
                  <a:lnTo>
                    <a:pt x="7485" y="2360"/>
                  </a:lnTo>
                  <a:lnTo>
                    <a:pt x="7363" y="2278"/>
                  </a:lnTo>
                  <a:lnTo>
                    <a:pt x="7078" y="2156"/>
                  </a:lnTo>
                  <a:lnTo>
                    <a:pt x="6631" y="2156"/>
                  </a:lnTo>
                  <a:lnTo>
                    <a:pt x="6468" y="2197"/>
                  </a:lnTo>
                  <a:lnTo>
                    <a:pt x="6549" y="1912"/>
                  </a:lnTo>
                  <a:lnTo>
                    <a:pt x="6590" y="1628"/>
                  </a:lnTo>
                  <a:lnTo>
                    <a:pt x="6549" y="1302"/>
                  </a:lnTo>
                  <a:lnTo>
                    <a:pt x="6468" y="1017"/>
                  </a:lnTo>
                  <a:lnTo>
                    <a:pt x="6305" y="733"/>
                  </a:lnTo>
                  <a:lnTo>
                    <a:pt x="6102" y="489"/>
                  </a:lnTo>
                  <a:lnTo>
                    <a:pt x="5898" y="285"/>
                  </a:lnTo>
                  <a:lnTo>
                    <a:pt x="5614" y="123"/>
                  </a:lnTo>
                  <a:lnTo>
                    <a:pt x="5329" y="41"/>
                  </a:lnTo>
                  <a:lnTo>
                    <a:pt x="5003"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52" name="Google Shape;52;p2"/>
            <p:cNvSpPr/>
            <p:nvPr/>
          </p:nvSpPr>
          <p:spPr>
            <a:xfrm>
              <a:off x="591136" y="2177236"/>
              <a:ext cx="476564" cy="301542"/>
            </a:xfrm>
            <a:custGeom>
              <a:avLst/>
              <a:gdLst/>
              <a:ahLst/>
              <a:cxnLst/>
              <a:rect l="l" t="t" r="r" b="b"/>
              <a:pathLst>
                <a:path w="10415" h="6590" extrusionOk="0">
                  <a:moveTo>
                    <a:pt x="5329" y="407"/>
                  </a:moveTo>
                  <a:lnTo>
                    <a:pt x="5533" y="448"/>
                  </a:lnTo>
                  <a:lnTo>
                    <a:pt x="5736" y="529"/>
                  </a:lnTo>
                  <a:lnTo>
                    <a:pt x="5899" y="610"/>
                  </a:lnTo>
                  <a:lnTo>
                    <a:pt x="6062" y="732"/>
                  </a:lnTo>
                  <a:lnTo>
                    <a:pt x="6224" y="854"/>
                  </a:lnTo>
                  <a:lnTo>
                    <a:pt x="6346" y="1017"/>
                  </a:lnTo>
                  <a:lnTo>
                    <a:pt x="6428" y="1180"/>
                  </a:lnTo>
                  <a:lnTo>
                    <a:pt x="6509" y="1383"/>
                  </a:lnTo>
                  <a:lnTo>
                    <a:pt x="6550" y="1546"/>
                  </a:lnTo>
                  <a:lnTo>
                    <a:pt x="6590" y="1749"/>
                  </a:lnTo>
                  <a:lnTo>
                    <a:pt x="6590" y="1953"/>
                  </a:lnTo>
                  <a:lnTo>
                    <a:pt x="6550" y="2115"/>
                  </a:lnTo>
                  <a:lnTo>
                    <a:pt x="6509" y="2319"/>
                  </a:lnTo>
                  <a:lnTo>
                    <a:pt x="6468" y="2441"/>
                  </a:lnTo>
                  <a:lnTo>
                    <a:pt x="6509" y="2522"/>
                  </a:lnTo>
                  <a:lnTo>
                    <a:pt x="6590" y="2603"/>
                  </a:lnTo>
                  <a:lnTo>
                    <a:pt x="6712" y="2603"/>
                  </a:lnTo>
                  <a:lnTo>
                    <a:pt x="6997" y="2563"/>
                  </a:lnTo>
                  <a:lnTo>
                    <a:pt x="7241" y="2563"/>
                  </a:lnTo>
                  <a:lnTo>
                    <a:pt x="7445" y="2644"/>
                  </a:lnTo>
                  <a:lnTo>
                    <a:pt x="7607" y="2807"/>
                  </a:lnTo>
                  <a:lnTo>
                    <a:pt x="7770" y="2970"/>
                  </a:lnTo>
                  <a:lnTo>
                    <a:pt x="7811" y="3214"/>
                  </a:lnTo>
                  <a:lnTo>
                    <a:pt x="7811" y="3458"/>
                  </a:lnTo>
                  <a:lnTo>
                    <a:pt x="7729" y="3702"/>
                  </a:lnTo>
                  <a:lnTo>
                    <a:pt x="7689" y="3783"/>
                  </a:lnTo>
                  <a:lnTo>
                    <a:pt x="7689" y="3824"/>
                  </a:lnTo>
                  <a:lnTo>
                    <a:pt x="7770" y="3946"/>
                  </a:lnTo>
                  <a:lnTo>
                    <a:pt x="7851" y="3986"/>
                  </a:lnTo>
                  <a:lnTo>
                    <a:pt x="7973" y="3986"/>
                  </a:lnTo>
                  <a:lnTo>
                    <a:pt x="8299" y="3824"/>
                  </a:lnTo>
                  <a:lnTo>
                    <a:pt x="8665" y="3742"/>
                  </a:lnTo>
                  <a:lnTo>
                    <a:pt x="9031" y="3702"/>
                  </a:lnTo>
                  <a:lnTo>
                    <a:pt x="9194" y="3742"/>
                  </a:lnTo>
                  <a:lnTo>
                    <a:pt x="9397" y="3824"/>
                  </a:lnTo>
                  <a:lnTo>
                    <a:pt x="9519" y="3905"/>
                  </a:lnTo>
                  <a:lnTo>
                    <a:pt x="9641" y="3986"/>
                  </a:lnTo>
                  <a:lnTo>
                    <a:pt x="9763" y="4108"/>
                  </a:lnTo>
                  <a:lnTo>
                    <a:pt x="9885" y="4271"/>
                  </a:lnTo>
                  <a:lnTo>
                    <a:pt x="9967" y="4393"/>
                  </a:lnTo>
                  <a:lnTo>
                    <a:pt x="10007" y="4556"/>
                  </a:lnTo>
                  <a:lnTo>
                    <a:pt x="10007" y="4719"/>
                  </a:lnTo>
                  <a:lnTo>
                    <a:pt x="10007" y="4922"/>
                  </a:lnTo>
                  <a:lnTo>
                    <a:pt x="9885" y="5166"/>
                  </a:lnTo>
                  <a:lnTo>
                    <a:pt x="9723" y="5369"/>
                  </a:lnTo>
                  <a:lnTo>
                    <a:pt x="9519" y="5573"/>
                  </a:lnTo>
                  <a:lnTo>
                    <a:pt x="9234" y="5695"/>
                  </a:lnTo>
                  <a:lnTo>
                    <a:pt x="8950" y="5776"/>
                  </a:lnTo>
                  <a:lnTo>
                    <a:pt x="8665" y="5858"/>
                  </a:lnTo>
                  <a:lnTo>
                    <a:pt x="8136" y="5939"/>
                  </a:lnTo>
                  <a:lnTo>
                    <a:pt x="6753" y="6061"/>
                  </a:lnTo>
                  <a:lnTo>
                    <a:pt x="5411" y="6142"/>
                  </a:lnTo>
                  <a:lnTo>
                    <a:pt x="4069" y="6183"/>
                  </a:lnTo>
                  <a:lnTo>
                    <a:pt x="2197" y="6183"/>
                  </a:lnTo>
                  <a:lnTo>
                    <a:pt x="1669" y="6102"/>
                  </a:lnTo>
                  <a:lnTo>
                    <a:pt x="1384" y="6020"/>
                  </a:lnTo>
                  <a:lnTo>
                    <a:pt x="1181" y="5939"/>
                  </a:lnTo>
                  <a:lnTo>
                    <a:pt x="936" y="5817"/>
                  </a:lnTo>
                  <a:lnTo>
                    <a:pt x="733" y="5654"/>
                  </a:lnTo>
                  <a:lnTo>
                    <a:pt x="611" y="5451"/>
                  </a:lnTo>
                  <a:lnTo>
                    <a:pt x="489" y="5247"/>
                  </a:lnTo>
                  <a:lnTo>
                    <a:pt x="408" y="5003"/>
                  </a:lnTo>
                  <a:lnTo>
                    <a:pt x="367" y="4800"/>
                  </a:lnTo>
                  <a:lnTo>
                    <a:pt x="367" y="4556"/>
                  </a:lnTo>
                  <a:lnTo>
                    <a:pt x="408" y="4312"/>
                  </a:lnTo>
                  <a:lnTo>
                    <a:pt x="489" y="4068"/>
                  </a:lnTo>
                  <a:lnTo>
                    <a:pt x="570" y="3864"/>
                  </a:lnTo>
                  <a:lnTo>
                    <a:pt x="733" y="3580"/>
                  </a:lnTo>
                  <a:lnTo>
                    <a:pt x="977" y="3376"/>
                  </a:lnTo>
                  <a:lnTo>
                    <a:pt x="1262" y="3214"/>
                  </a:lnTo>
                  <a:lnTo>
                    <a:pt x="1547" y="3132"/>
                  </a:lnTo>
                  <a:lnTo>
                    <a:pt x="1872" y="3092"/>
                  </a:lnTo>
                  <a:lnTo>
                    <a:pt x="2197" y="3132"/>
                  </a:lnTo>
                  <a:lnTo>
                    <a:pt x="2482" y="3214"/>
                  </a:lnTo>
                  <a:lnTo>
                    <a:pt x="2767" y="3376"/>
                  </a:lnTo>
                  <a:lnTo>
                    <a:pt x="2889" y="3417"/>
                  </a:lnTo>
                  <a:lnTo>
                    <a:pt x="2970" y="3376"/>
                  </a:lnTo>
                  <a:lnTo>
                    <a:pt x="3052" y="3295"/>
                  </a:lnTo>
                  <a:lnTo>
                    <a:pt x="3092" y="3214"/>
                  </a:lnTo>
                  <a:lnTo>
                    <a:pt x="3052" y="2766"/>
                  </a:lnTo>
                  <a:lnTo>
                    <a:pt x="3092" y="2319"/>
                  </a:lnTo>
                  <a:lnTo>
                    <a:pt x="3214" y="1871"/>
                  </a:lnTo>
                  <a:lnTo>
                    <a:pt x="3377" y="1465"/>
                  </a:lnTo>
                  <a:lnTo>
                    <a:pt x="3621" y="1098"/>
                  </a:lnTo>
                  <a:lnTo>
                    <a:pt x="3906" y="814"/>
                  </a:lnTo>
                  <a:lnTo>
                    <a:pt x="4109" y="692"/>
                  </a:lnTo>
                  <a:lnTo>
                    <a:pt x="4272" y="570"/>
                  </a:lnTo>
                  <a:lnTo>
                    <a:pt x="4516" y="488"/>
                  </a:lnTo>
                  <a:lnTo>
                    <a:pt x="4719" y="407"/>
                  </a:lnTo>
                  <a:close/>
                  <a:moveTo>
                    <a:pt x="4882" y="0"/>
                  </a:moveTo>
                  <a:lnTo>
                    <a:pt x="4597" y="41"/>
                  </a:lnTo>
                  <a:lnTo>
                    <a:pt x="4353" y="122"/>
                  </a:lnTo>
                  <a:lnTo>
                    <a:pt x="4069" y="244"/>
                  </a:lnTo>
                  <a:lnTo>
                    <a:pt x="3865" y="366"/>
                  </a:lnTo>
                  <a:lnTo>
                    <a:pt x="3621" y="529"/>
                  </a:lnTo>
                  <a:lnTo>
                    <a:pt x="3458" y="692"/>
                  </a:lnTo>
                  <a:lnTo>
                    <a:pt x="3296" y="895"/>
                  </a:lnTo>
                  <a:lnTo>
                    <a:pt x="3133" y="1098"/>
                  </a:lnTo>
                  <a:lnTo>
                    <a:pt x="3011" y="1342"/>
                  </a:lnTo>
                  <a:lnTo>
                    <a:pt x="2889" y="1587"/>
                  </a:lnTo>
                  <a:lnTo>
                    <a:pt x="2726" y="2115"/>
                  </a:lnTo>
                  <a:lnTo>
                    <a:pt x="2645" y="2644"/>
                  </a:lnTo>
                  <a:lnTo>
                    <a:pt x="2662" y="2878"/>
                  </a:lnTo>
                  <a:lnTo>
                    <a:pt x="2662" y="2878"/>
                  </a:lnTo>
                  <a:lnTo>
                    <a:pt x="2401" y="2766"/>
                  </a:lnTo>
                  <a:lnTo>
                    <a:pt x="2075" y="2685"/>
                  </a:lnTo>
                  <a:lnTo>
                    <a:pt x="1750" y="2685"/>
                  </a:lnTo>
                  <a:lnTo>
                    <a:pt x="1465" y="2725"/>
                  </a:lnTo>
                  <a:lnTo>
                    <a:pt x="1140" y="2847"/>
                  </a:lnTo>
                  <a:lnTo>
                    <a:pt x="855" y="2970"/>
                  </a:lnTo>
                  <a:lnTo>
                    <a:pt x="611" y="3173"/>
                  </a:lnTo>
                  <a:lnTo>
                    <a:pt x="408" y="3376"/>
                  </a:lnTo>
                  <a:lnTo>
                    <a:pt x="245" y="3580"/>
                  </a:lnTo>
                  <a:lnTo>
                    <a:pt x="123" y="3824"/>
                  </a:lnTo>
                  <a:lnTo>
                    <a:pt x="42" y="4068"/>
                  </a:lnTo>
                  <a:lnTo>
                    <a:pt x="1" y="4353"/>
                  </a:lnTo>
                  <a:lnTo>
                    <a:pt x="1" y="4637"/>
                  </a:lnTo>
                  <a:lnTo>
                    <a:pt x="1" y="4881"/>
                  </a:lnTo>
                  <a:lnTo>
                    <a:pt x="42" y="5166"/>
                  </a:lnTo>
                  <a:lnTo>
                    <a:pt x="164" y="5451"/>
                  </a:lnTo>
                  <a:lnTo>
                    <a:pt x="286" y="5695"/>
                  </a:lnTo>
                  <a:lnTo>
                    <a:pt x="448" y="5939"/>
                  </a:lnTo>
                  <a:lnTo>
                    <a:pt x="692" y="6102"/>
                  </a:lnTo>
                  <a:lnTo>
                    <a:pt x="896" y="6264"/>
                  </a:lnTo>
                  <a:lnTo>
                    <a:pt x="1181" y="6346"/>
                  </a:lnTo>
                  <a:lnTo>
                    <a:pt x="1425" y="6468"/>
                  </a:lnTo>
                  <a:lnTo>
                    <a:pt x="1709" y="6508"/>
                  </a:lnTo>
                  <a:lnTo>
                    <a:pt x="2319" y="6590"/>
                  </a:lnTo>
                  <a:lnTo>
                    <a:pt x="4109" y="6590"/>
                  </a:lnTo>
                  <a:lnTo>
                    <a:pt x="6102" y="6508"/>
                  </a:lnTo>
                  <a:lnTo>
                    <a:pt x="8136" y="6346"/>
                  </a:lnTo>
                  <a:lnTo>
                    <a:pt x="8502" y="6305"/>
                  </a:lnTo>
                  <a:lnTo>
                    <a:pt x="8868" y="6224"/>
                  </a:lnTo>
                  <a:lnTo>
                    <a:pt x="9234" y="6102"/>
                  </a:lnTo>
                  <a:lnTo>
                    <a:pt x="9600" y="5939"/>
                  </a:lnTo>
                  <a:lnTo>
                    <a:pt x="9926" y="5735"/>
                  </a:lnTo>
                  <a:lnTo>
                    <a:pt x="10048" y="5613"/>
                  </a:lnTo>
                  <a:lnTo>
                    <a:pt x="10170" y="5451"/>
                  </a:lnTo>
                  <a:lnTo>
                    <a:pt x="10292" y="5329"/>
                  </a:lnTo>
                  <a:lnTo>
                    <a:pt x="10333" y="5125"/>
                  </a:lnTo>
                  <a:lnTo>
                    <a:pt x="10414" y="4963"/>
                  </a:lnTo>
                  <a:lnTo>
                    <a:pt x="10414" y="4759"/>
                  </a:lnTo>
                  <a:lnTo>
                    <a:pt x="10414" y="4556"/>
                  </a:lnTo>
                  <a:lnTo>
                    <a:pt x="10333" y="4353"/>
                  </a:lnTo>
                  <a:lnTo>
                    <a:pt x="10292" y="4149"/>
                  </a:lnTo>
                  <a:lnTo>
                    <a:pt x="10170" y="3986"/>
                  </a:lnTo>
                  <a:lnTo>
                    <a:pt x="10048" y="3824"/>
                  </a:lnTo>
                  <a:lnTo>
                    <a:pt x="9885" y="3661"/>
                  </a:lnTo>
                  <a:lnTo>
                    <a:pt x="9723" y="3539"/>
                  </a:lnTo>
                  <a:lnTo>
                    <a:pt x="9560" y="3458"/>
                  </a:lnTo>
                  <a:lnTo>
                    <a:pt x="9356" y="3376"/>
                  </a:lnTo>
                  <a:lnTo>
                    <a:pt x="9112" y="3336"/>
                  </a:lnTo>
                  <a:lnTo>
                    <a:pt x="8868" y="3295"/>
                  </a:lnTo>
                  <a:lnTo>
                    <a:pt x="8665" y="3336"/>
                  </a:lnTo>
                  <a:lnTo>
                    <a:pt x="8421" y="3376"/>
                  </a:lnTo>
                  <a:lnTo>
                    <a:pt x="8218" y="3417"/>
                  </a:lnTo>
                  <a:lnTo>
                    <a:pt x="8209" y="3421"/>
                  </a:lnTo>
                  <a:lnTo>
                    <a:pt x="8218" y="3376"/>
                  </a:lnTo>
                  <a:lnTo>
                    <a:pt x="8218" y="3173"/>
                  </a:lnTo>
                  <a:lnTo>
                    <a:pt x="8177" y="3010"/>
                  </a:lnTo>
                  <a:lnTo>
                    <a:pt x="8136" y="2847"/>
                  </a:lnTo>
                  <a:lnTo>
                    <a:pt x="8055" y="2685"/>
                  </a:lnTo>
                  <a:lnTo>
                    <a:pt x="7933" y="2522"/>
                  </a:lnTo>
                  <a:lnTo>
                    <a:pt x="7811" y="2400"/>
                  </a:lnTo>
                  <a:lnTo>
                    <a:pt x="7648" y="2278"/>
                  </a:lnTo>
                  <a:lnTo>
                    <a:pt x="7485" y="2237"/>
                  </a:lnTo>
                  <a:lnTo>
                    <a:pt x="7323" y="2156"/>
                  </a:lnTo>
                  <a:lnTo>
                    <a:pt x="6940" y="2156"/>
                  </a:lnTo>
                  <a:lnTo>
                    <a:pt x="6957" y="2075"/>
                  </a:lnTo>
                  <a:lnTo>
                    <a:pt x="6997" y="1831"/>
                  </a:lnTo>
                  <a:lnTo>
                    <a:pt x="6957" y="1587"/>
                  </a:lnTo>
                  <a:lnTo>
                    <a:pt x="6916" y="1342"/>
                  </a:lnTo>
                  <a:lnTo>
                    <a:pt x="6835" y="1139"/>
                  </a:lnTo>
                  <a:lnTo>
                    <a:pt x="6753" y="936"/>
                  </a:lnTo>
                  <a:lnTo>
                    <a:pt x="6590" y="732"/>
                  </a:lnTo>
                  <a:lnTo>
                    <a:pt x="6428" y="529"/>
                  </a:lnTo>
                  <a:lnTo>
                    <a:pt x="6265" y="366"/>
                  </a:lnTo>
                  <a:lnTo>
                    <a:pt x="6062" y="244"/>
                  </a:lnTo>
                  <a:lnTo>
                    <a:pt x="5858" y="122"/>
                  </a:lnTo>
                  <a:lnTo>
                    <a:pt x="5614" y="41"/>
                  </a:lnTo>
                  <a:lnTo>
                    <a:pt x="5370"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grpSp>
      <p:grpSp>
        <p:nvGrpSpPr>
          <p:cNvPr id="53" name="Google Shape;53;p2"/>
          <p:cNvGrpSpPr/>
          <p:nvPr/>
        </p:nvGrpSpPr>
        <p:grpSpPr>
          <a:xfrm rot="10800000">
            <a:off x="10506586" y="5561472"/>
            <a:ext cx="2089263" cy="1531096"/>
            <a:chOff x="238125" y="896375"/>
            <a:chExt cx="635575" cy="465775"/>
          </a:xfrm>
        </p:grpSpPr>
        <p:sp>
          <p:nvSpPr>
            <p:cNvPr id="54" name="Google Shape;54;p2"/>
            <p:cNvSpPr/>
            <p:nvPr/>
          </p:nvSpPr>
          <p:spPr>
            <a:xfrm>
              <a:off x="258450" y="937050"/>
              <a:ext cx="615250" cy="425100"/>
            </a:xfrm>
            <a:custGeom>
              <a:avLst/>
              <a:gdLst/>
              <a:ahLst/>
              <a:cxnLst/>
              <a:rect l="l" t="t" r="r" b="b"/>
              <a:pathLst>
                <a:path w="24610" h="17004" extrusionOk="0">
                  <a:moveTo>
                    <a:pt x="24366" y="1"/>
                  </a:moveTo>
                  <a:lnTo>
                    <a:pt x="24325" y="41"/>
                  </a:lnTo>
                  <a:lnTo>
                    <a:pt x="19891" y="4394"/>
                  </a:lnTo>
                  <a:lnTo>
                    <a:pt x="15457" y="8705"/>
                  </a:lnTo>
                  <a:lnTo>
                    <a:pt x="14441" y="9682"/>
                  </a:lnTo>
                  <a:lnTo>
                    <a:pt x="13383" y="10658"/>
                  </a:lnTo>
                  <a:lnTo>
                    <a:pt x="12325" y="11593"/>
                  </a:lnTo>
                  <a:lnTo>
                    <a:pt x="11227" y="12488"/>
                  </a:lnTo>
                  <a:lnTo>
                    <a:pt x="10048" y="13342"/>
                  </a:lnTo>
                  <a:lnTo>
                    <a:pt x="8868" y="14115"/>
                  </a:lnTo>
                  <a:lnTo>
                    <a:pt x="8258" y="14481"/>
                  </a:lnTo>
                  <a:lnTo>
                    <a:pt x="7648" y="14807"/>
                  </a:lnTo>
                  <a:lnTo>
                    <a:pt x="6997" y="15132"/>
                  </a:lnTo>
                  <a:lnTo>
                    <a:pt x="6346" y="15417"/>
                  </a:lnTo>
                  <a:lnTo>
                    <a:pt x="5614" y="15702"/>
                  </a:lnTo>
                  <a:lnTo>
                    <a:pt x="4841" y="15986"/>
                  </a:lnTo>
                  <a:lnTo>
                    <a:pt x="4109" y="16190"/>
                  </a:lnTo>
                  <a:lnTo>
                    <a:pt x="3336" y="16352"/>
                  </a:lnTo>
                  <a:lnTo>
                    <a:pt x="2563" y="16515"/>
                  </a:lnTo>
                  <a:lnTo>
                    <a:pt x="1750" y="16597"/>
                  </a:lnTo>
                  <a:lnTo>
                    <a:pt x="977" y="16637"/>
                  </a:lnTo>
                  <a:lnTo>
                    <a:pt x="204" y="16597"/>
                  </a:lnTo>
                  <a:lnTo>
                    <a:pt x="123" y="16637"/>
                  </a:lnTo>
                  <a:lnTo>
                    <a:pt x="41" y="16678"/>
                  </a:lnTo>
                  <a:lnTo>
                    <a:pt x="1" y="16719"/>
                  </a:lnTo>
                  <a:lnTo>
                    <a:pt x="1" y="16800"/>
                  </a:lnTo>
                  <a:lnTo>
                    <a:pt x="1" y="16841"/>
                  </a:lnTo>
                  <a:lnTo>
                    <a:pt x="41" y="16922"/>
                  </a:lnTo>
                  <a:lnTo>
                    <a:pt x="123" y="16963"/>
                  </a:lnTo>
                  <a:lnTo>
                    <a:pt x="204" y="17003"/>
                  </a:lnTo>
                  <a:lnTo>
                    <a:pt x="895" y="17003"/>
                  </a:lnTo>
                  <a:lnTo>
                    <a:pt x="1587" y="16963"/>
                  </a:lnTo>
                  <a:lnTo>
                    <a:pt x="2319" y="16922"/>
                  </a:lnTo>
                  <a:lnTo>
                    <a:pt x="3011" y="16800"/>
                  </a:lnTo>
                  <a:lnTo>
                    <a:pt x="3661" y="16678"/>
                  </a:lnTo>
                  <a:lnTo>
                    <a:pt x="4353" y="16515"/>
                  </a:lnTo>
                  <a:lnTo>
                    <a:pt x="5044" y="16312"/>
                  </a:lnTo>
                  <a:lnTo>
                    <a:pt x="5695" y="16068"/>
                  </a:lnTo>
                  <a:lnTo>
                    <a:pt x="6346" y="15824"/>
                  </a:lnTo>
                  <a:lnTo>
                    <a:pt x="6997" y="15539"/>
                  </a:lnTo>
                  <a:lnTo>
                    <a:pt x="7648" y="15214"/>
                  </a:lnTo>
                  <a:lnTo>
                    <a:pt x="8258" y="14888"/>
                  </a:lnTo>
                  <a:lnTo>
                    <a:pt x="9478" y="14156"/>
                  </a:lnTo>
                  <a:lnTo>
                    <a:pt x="10617" y="13383"/>
                  </a:lnTo>
                  <a:lnTo>
                    <a:pt x="11797" y="12488"/>
                  </a:lnTo>
                  <a:lnTo>
                    <a:pt x="12895" y="11593"/>
                  </a:lnTo>
                  <a:lnTo>
                    <a:pt x="13993" y="10617"/>
                  </a:lnTo>
                  <a:lnTo>
                    <a:pt x="15051" y="9641"/>
                  </a:lnTo>
                  <a:lnTo>
                    <a:pt x="17247" y="7485"/>
                  </a:lnTo>
                  <a:lnTo>
                    <a:pt x="19444" y="5370"/>
                  </a:lnTo>
                  <a:lnTo>
                    <a:pt x="24569" y="326"/>
                  </a:lnTo>
                  <a:lnTo>
                    <a:pt x="24610" y="245"/>
                  </a:lnTo>
                  <a:lnTo>
                    <a:pt x="24610" y="163"/>
                  </a:lnTo>
                  <a:lnTo>
                    <a:pt x="24610" y="123"/>
                  </a:lnTo>
                  <a:lnTo>
                    <a:pt x="24569" y="82"/>
                  </a:lnTo>
                  <a:lnTo>
                    <a:pt x="24528" y="41"/>
                  </a:lnTo>
                  <a:lnTo>
                    <a:pt x="24447"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55" name="Google Shape;55;p2"/>
            <p:cNvSpPr/>
            <p:nvPr/>
          </p:nvSpPr>
          <p:spPr>
            <a:xfrm>
              <a:off x="238125" y="918750"/>
              <a:ext cx="596925" cy="409850"/>
            </a:xfrm>
            <a:custGeom>
              <a:avLst/>
              <a:gdLst/>
              <a:ahLst/>
              <a:cxnLst/>
              <a:rect l="l" t="t" r="r" b="b"/>
              <a:pathLst>
                <a:path w="23877" h="16394" extrusionOk="0">
                  <a:moveTo>
                    <a:pt x="23714" y="1"/>
                  </a:moveTo>
                  <a:lnTo>
                    <a:pt x="23633" y="41"/>
                  </a:lnTo>
                  <a:lnTo>
                    <a:pt x="23592" y="82"/>
                  </a:lnTo>
                  <a:lnTo>
                    <a:pt x="22697" y="1139"/>
                  </a:lnTo>
                  <a:lnTo>
                    <a:pt x="21762" y="2197"/>
                  </a:lnTo>
                  <a:lnTo>
                    <a:pt x="20786" y="3214"/>
                  </a:lnTo>
                  <a:lnTo>
                    <a:pt x="19809" y="4231"/>
                  </a:lnTo>
                  <a:lnTo>
                    <a:pt x="18792" y="5166"/>
                  </a:lnTo>
                  <a:lnTo>
                    <a:pt x="17775" y="6143"/>
                  </a:lnTo>
                  <a:lnTo>
                    <a:pt x="16718" y="7038"/>
                  </a:lnTo>
                  <a:lnTo>
                    <a:pt x="15620" y="7892"/>
                  </a:lnTo>
                  <a:lnTo>
                    <a:pt x="14481" y="8746"/>
                  </a:lnTo>
                  <a:lnTo>
                    <a:pt x="13342" y="9559"/>
                  </a:lnTo>
                  <a:lnTo>
                    <a:pt x="12162" y="10332"/>
                  </a:lnTo>
                  <a:lnTo>
                    <a:pt x="10983" y="11105"/>
                  </a:lnTo>
                  <a:lnTo>
                    <a:pt x="9762" y="11797"/>
                  </a:lnTo>
                  <a:lnTo>
                    <a:pt x="8542" y="12488"/>
                  </a:lnTo>
                  <a:lnTo>
                    <a:pt x="7322" y="13139"/>
                  </a:lnTo>
                  <a:lnTo>
                    <a:pt x="6061" y="13749"/>
                  </a:lnTo>
                  <a:lnTo>
                    <a:pt x="4596" y="14400"/>
                  </a:lnTo>
                  <a:lnTo>
                    <a:pt x="3132" y="14969"/>
                  </a:lnTo>
                  <a:lnTo>
                    <a:pt x="1627" y="15539"/>
                  </a:lnTo>
                  <a:lnTo>
                    <a:pt x="122" y="16027"/>
                  </a:lnTo>
                  <a:lnTo>
                    <a:pt x="81" y="16068"/>
                  </a:lnTo>
                  <a:lnTo>
                    <a:pt x="0" y="16108"/>
                  </a:lnTo>
                  <a:lnTo>
                    <a:pt x="0" y="16190"/>
                  </a:lnTo>
                  <a:lnTo>
                    <a:pt x="0" y="16271"/>
                  </a:lnTo>
                  <a:lnTo>
                    <a:pt x="41" y="16312"/>
                  </a:lnTo>
                  <a:lnTo>
                    <a:pt x="81" y="16393"/>
                  </a:lnTo>
                  <a:lnTo>
                    <a:pt x="244" y="16393"/>
                  </a:lnTo>
                  <a:lnTo>
                    <a:pt x="1586" y="15946"/>
                  </a:lnTo>
                  <a:lnTo>
                    <a:pt x="2888" y="15457"/>
                  </a:lnTo>
                  <a:lnTo>
                    <a:pt x="4230" y="14929"/>
                  </a:lnTo>
                  <a:lnTo>
                    <a:pt x="5532" y="14400"/>
                  </a:lnTo>
                  <a:lnTo>
                    <a:pt x="6793" y="13790"/>
                  </a:lnTo>
                  <a:lnTo>
                    <a:pt x="8095" y="13180"/>
                  </a:lnTo>
                  <a:lnTo>
                    <a:pt x="9315" y="12488"/>
                  </a:lnTo>
                  <a:lnTo>
                    <a:pt x="10535" y="11797"/>
                  </a:lnTo>
                  <a:lnTo>
                    <a:pt x="11755" y="11064"/>
                  </a:lnTo>
                  <a:lnTo>
                    <a:pt x="12935" y="10292"/>
                  </a:lnTo>
                  <a:lnTo>
                    <a:pt x="14074" y="9478"/>
                  </a:lnTo>
                  <a:lnTo>
                    <a:pt x="15213" y="8665"/>
                  </a:lnTo>
                  <a:lnTo>
                    <a:pt x="16352" y="7810"/>
                  </a:lnTo>
                  <a:lnTo>
                    <a:pt x="17409" y="6915"/>
                  </a:lnTo>
                  <a:lnTo>
                    <a:pt x="18467" y="5980"/>
                  </a:lnTo>
                  <a:lnTo>
                    <a:pt x="19525" y="5044"/>
                  </a:lnTo>
                  <a:lnTo>
                    <a:pt x="20663" y="3905"/>
                  </a:lnTo>
                  <a:lnTo>
                    <a:pt x="21762" y="2767"/>
                  </a:lnTo>
                  <a:lnTo>
                    <a:pt x="22819" y="1546"/>
                  </a:lnTo>
                  <a:lnTo>
                    <a:pt x="23836" y="326"/>
                  </a:lnTo>
                  <a:lnTo>
                    <a:pt x="23877" y="285"/>
                  </a:lnTo>
                  <a:lnTo>
                    <a:pt x="23877" y="204"/>
                  </a:lnTo>
                  <a:lnTo>
                    <a:pt x="23836" y="82"/>
                  </a:lnTo>
                  <a:lnTo>
                    <a:pt x="23755" y="41"/>
                  </a:lnTo>
                  <a:lnTo>
                    <a:pt x="23714"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56" name="Google Shape;56;p2"/>
            <p:cNvSpPr/>
            <p:nvPr/>
          </p:nvSpPr>
          <p:spPr>
            <a:xfrm>
              <a:off x="261500" y="916725"/>
              <a:ext cx="477975" cy="336600"/>
            </a:xfrm>
            <a:custGeom>
              <a:avLst/>
              <a:gdLst/>
              <a:ahLst/>
              <a:cxnLst/>
              <a:rect l="l" t="t" r="r" b="b"/>
              <a:pathLst>
                <a:path w="19119" h="13464" extrusionOk="0">
                  <a:moveTo>
                    <a:pt x="18915" y="0"/>
                  </a:moveTo>
                  <a:lnTo>
                    <a:pt x="18834" y="41"/>
                  </a:lnTo>
                  <a:lnTo>
                    <a:pt x="18793" y="82"/>
                  </a:lnTo>
                  <a:lnTo>
                    <a:pt x="18101" y="1017"/>
                  </a:lnTo>
                  <a:lnTo>
                    <a:pt x="17410" y="1912"/>
                  </a:lnTo>
                  <a:lnTo>
                    <a:pt x="16678" y="2766"/>
                  </a:lnTo>
                  <a:lnTo>
                    <a:pt x="15946" y="3620"/>
                  </a:lnTo>
                  <a:lnTo>
                    <a:pt x="15132" y="4434"/>
                  </a:lnTo>
                  <a:lnTo>
                    <a:pt x="14319" y="5247"/>
                  </a:lnTo>
                  <a:lnTo>
                    <a:pt x="13505" y="5980"/>
                  </a:lnTo>
                  <a:lnTo>
                    <a:pt x="12610" y="6712"/>
                  </a:lnTo>
                  <a:lnTo>
                    <a:pt x="11756" y="7403"/>
                  </a:lnTo>
                  <a:lnTo>
                    <a:pt x="10820" y="8095"/>
                  </a:lnTo>
                  <a:lnTo>
                    <a:pt x="9885" y="8746"/>
                  </a:lnTo>
                  <a:lnTo>
                    <a:pt x="8949" y="9315"/>
                  </a:lnTo>
                  <a:lnTo>
                    <a:pt x="7973" y="9925"/>
                  </a:lnTo>
                  <a:lnTo>
                    <a:pt x="6997" y="10454"/>
                  </a:lnTo>
                  <a:lnTo>
                    <a:pt x="5980" y="10942"/>
                  </a:lnTo>
                  <a:lnTo>
                    <a:pt x="4963" y="11430"/>
                  </a:lnTo>
                  <a:lnTo>
                    <a:pt x="3783" y="11918"/>
                  </a:lnTo>
                  <a:lnTo>
                    <a:pt x="2563" y="12366"/>
                  </a:lnTo>
                  <a:lnTo>
                    <a:pt x="1343" y="12772"/>
                  </a:lnTo>
                  <a:lnTo>
                    <a:pt x="123" y="13098"/>
                  </a:lnTo>
                  <a:lnTo>
                    <a:pt x="41" y="13139"/>
                  </a:lnTo>
                  <a:lnTo>
                    <a:pt x="1" y="13220"/>
                  </a:lnTo>
                  <a:lnTo>
                    <a:pt x="1" y="13261"/>
                  </a:lnTo>
                  <a:lnTo>
                    <a:pt x="1" y="13342"/>
                  </a:lnTo>
                  <a:lnTo>
                    <a:pt x="41" y="13383"/>
                  </a:lnTo>
                  <a:lnTo>
                    <a:pt x="82" y="13464"/>
                  </a:lnTo>
                  <a:lnTo>
                    <a:pt x="245" y="13464"/>
                  </a:lnTo>
                  <a:lnTo>
                    <a:pt x="1343" y="13179"/>
                  </a:lnTo>
                  <a:lnTo>
                    <a:pt x="2400" y="12813"/>
                  </a:lnTo>
                  <a:lnTo>
                    <a:pt x="3499" y="12406"/>
                  </a:lnTo>
                  <a:lnTo>
                    <a:pt x="4556" y="12000"/>
                  </a:lnTo>
                  <a:lnTo>
                    <a:pt x="5614" y="11552"/>
                  </a:lnTo>
                  <a:lnTo>
                    <a:pt x="6631" y="11023"/>
                  </a:lnTo>
                  <a:lnTo>
                    <a:pt x="7648" y="10495"/>
                  </a:lnTo>
                  <a:lnTo>
                    <a:pt x="8665" y="9925"/>
                  </a:lnTo>
                  <a:lnTo>
                    <a:pt x="9641" y="9356"/>
                  </a:lnTo>
                  <a:lnTo>
                    <a:pt x="10576" y="8705"/>
                  </a:lnTo>
                  <a:lnTo>
                    <a:pt x="11512" y="8054"/>
                  </a:lnTo>
                  <a:lnTo>
                    <a:pt x="12447" y="7363"/>
                  </a:lnTo>
                  <a:lnTo>
                    <a:pt x="13342" y="6630"/>
                  </a:lnTo>
                  <a:lnTo>
                    <a:pt x="14197" y="5858"/>
                  </a:lnTo>
                  <a:lnTo>
                    <a:pt x="15010" y="5085"/>
                  </a:lnTo>
                  <a:lnTo>
                    <a:pt x="15824" y="4271"/>
                  </a:lnTo>
                  <a:lnTo>
                    <a:pt x="16718" y="3295"/>
                  </a:lnTo>
                  <a:lnTo>
                    <a:pt x="17532" y="2319"/>
                  </a:lnTo>
                  <a:lnTo>
                    <a:pt x="18345" y="1302"/>
                  </a:lnTo>
                  <a:lnTo>
                    <a:pt x="19078" y="285"/>
                  </a:lnTo>
                  <a:lnTo>
                    <a:pt x="19118" y="204"/>
                  </a:lnTo>
                  <a:lnTo>
                    <a:pt x="19118" y="122"/>
                  </a:lnTo>
                  <a:lnTo>
                    <a:pt x="19078" y="82"/>
                  </a:lnTo>
                  <a:lnTo>
                    <a:pt x="19037" y="41"/>
                  </a:lnTo>
                  <a:lnTo>
                    <a:pt x="18915"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57" name="Google Shape;57;p2"/>
            <p:cNvSpPr/>
            <p:nvPr/>
          </p:nvSpPr>
          <p:spPr>
            <a:xfrm>
              <a:off x="277775" y="921800"/>
              <a:ext cx="404750" cy="281700"/>
            </a:xfrm>
            <a:custGeom>
              <a:avLst/>
              <a:gdLst/>
              <a:ahLst/>
              <a:cxnLst/>
              <a:rect l="l" t="t" r="r" b="b"/>
              <a:pathLst>
                <a:path w="16190" h="11268" extrusionOk="0">
                  <a:moveTo>
                    <a:pt x="15945" y="1"/>
                  </a:moveTo>
                  <a:lnTo>
                    <a:pt x="15864" y="41"/>
                  </a:lnTo>
                  <a:lnTo>
                    <a:pt x="12895" y="2319"/>
                  </a:lnTo>
                  <a:lnTo>
                    <a:pt x="9844" y="4516"/>
                  </a:lnTo>
                  <a:lnTo>
                    <a:pt x="6793" y="6631"/>
                  </a:lnTo>
                  <a:lnTo>
                    <a:pt x="3661" y="8705"/>
                  </a:lnTo>
                  <a:lnTo>
                    <a:pt x="1871" y="9804"/>
                  </a:lnTo>
                  <a:lnTo>
                    <a:pt x="82" y="10942"/>
                  </a:lnTo>
                  <a:lnTo>
                    <a:pt x="41" y="10983"/>
                  </a:lnTo>
                  <a:lnTo>
                    <a:pt x="0" y="11064"/>
                  </a:lnTo>
                  <a:lnTo>
                    <a:pt x="0" y="11105"/>
                  </a:lnTo>
                  <a:lnTo>
                    <a:pt x="41" y="11186"/>
                  </a:lnTo>
                  <a:lnTo>
                    <a:pt x="82" y="11227"/>
                  </a:lnTo>
                  <a:lnTo>
                    <a:pt x="122" y="11268"/>
                  </a:lnTo>
                  <a:lnTo>
                    <a:pt x="285" y="11268"/>
                  </a:lnTo>
                  <a:lnTo>
                    <a:pt x="3458" y="9275"/>
                  </a:lnTo>
                  <a:lnTo>
                    <a:pt x="6631" y="7200"/>
                  </a:lnTo>
                  <a:lnTo>
                    <a:pt x="9722" y="5044"/>
                  </a:lnTo>
                  <a:lnTo>
                    <a:pt x="12773" y="2848"/>
                  </a:lnTo>
                  <a:lnTo>
                    <a:pt x="14440" y="1587"/>
                  </a:lnTo>
                  <a:lnTo>
                    <a:pt x="16108" y="326"/>
                  </a:lnTo>
                  <a:lnTo>
                    <a:pt x="16149" y="245"/>
                  </a:lnTo>
                  <a:lnTo>
                    <a:pt x="16189" y="204"/>
                  </a:lnTo>
                  <a:lnTo>
                    <a:pt x="16149" y="123"/>
                  </a:lnTo>
                  <a:lnTo>
                    <a:pt x="16108" y="82"/>
                  </a:lnTo>
                  <a:lnTo>
                    <a:pt x="1598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58" name="Google Shape;58;p2"/>
            <p:cNvSpPr/>
            <p:nvPr/>
          </p:nvSpPr>
          <p:spPr>
            <a:xfrm>
              <a:off x="329625" y="896375"/>
              <a:ext cx="264425" cy="187150"/>
            </a:xfrm>
            <a:custGeom>
              <a:avLst/>
              <a:gdLst/>
              <a:ahLst/>
              <a:cxnLst/>
              <a:rect l="l" t="t" r="r" b="b"/>
              <a:pathLst>
                <a:path w="10577" h="7486" extrusionOk="0">
                  <a:moveTo>
                    <a:pt x="7038" y="1"/>
                  </a:moveTo>
                  <a:lnTo>
                    <a:pt x="6956" y="41"/>
                  </a:lnTo>
                  <a:lnTo>
                    <a:pt x="5940" y="651"/>
                  </a:lnTo>
                  <a:lnTo>
                    <a:pt x="4963" y="1262"/>
                  </a:lnTo>
                  <a:lnTo>
                    <a:pt x="4028" y="1953"/>
                  </a:lnTo>
                  <a:lnTo>
                    <a:pt x="3133" y="2645"/>
                  </a:lnTo>
                  <a:lnTo>
                    <a:pt x="2197" y="3417"/>
                  </a:lnTo>
                  <a:lnTo>
                    <a:pt x="1343" y="4231"/>
                  </a:lnTo>
                  <a:lnTo>
                    <a:pt x="936" y="4597"/>
                  </a:lnTo>
                  <a:lnTo>
                    <a:pt x="570" y="5004"/>
                  </a:lnTo>
                  <a:lnTo>
                    <a:pt x="408" y="5207"/>
                  </a:lnTo>
                  <a:lnTo>
                    <a:pt x="286" y="5451"/>
                  </a:lnTo>
                  <a:lnTo>
                    <a:pt x="164" y="5655"/>
                  </a:lnTo>
                  <a:lnTo>
                    <a:pt x="82" y="5899"/>
                  </a:lnTo>
                  <a:lnTo>
                    <a:pt x="42" y="6143"/>
                  </a:lnTo>
                  <a:lnTo>
                    <a:pt x="1" y="6346"/>
                  </a:lnTo>
                  <a:lnTo>
                    <a:pt x="42" y="6550"/>
                  </a:lnTo>
                  <a:lnTo>
                    <a:pt x="82" y="6753"/>
                  </a:lnTo>
                  <a:lnTo>
                    <a:pt x="164" y="6956"/>
                  </a:lnTo>
                  <a:lnTo>
                    <a:pt x="286" y="7119"/>
                  </a:lnTo>
                  <a:lnTo>
                    <a:pt x="448" y="7282"/>
                  </a:lnTo>
                  <a:lnTo>
                    <a:pt x="652" y="7404"/>
                  </a:lnTo>
                  <a:lnTo>
                    <a:pt x="896" y="7485"/>
                  </a:lnTo>
                  <a:lnTo>
                    <a:pt x="1140" y="7485"/>
                  </a:lnTo>
                  <a:lnTo>
                    <a:pt x="1384" y="7444"/>
                  </a:lnTo>
                  <a:lnTo>
                    <a:pt x="1669" y="7404"/>
                  </a:lnTo>
                  <a:lnTo>
                    <a:pt x="2157" y="7160"/>
                  </a:lnTo>
                  <a:lnTo>
                    <a:pt x="2604" y="6916"/>
                  </a:lnTo>
                  <a:lnTo>
                    <a:pt x="3621" y="6346"/>
                  </a:lnTo>
                  <a:lnTo>
                    <a:pt x="4638" y="5777"/>
                  </a:lnTo>
                  <a:lnTo>
                    <a:pt x="5614" y="5126"/>
                  </a:lnTo>
                  <a:lnTo>
                    <a:pt x="6550" y="4475"/>
                  </a:lnTo>
                  <a:lnTo>
                    <a:pt x="7607" y="3662"/>
                  </a:lnTo>
                  <a:lnTo>
                    <a:pt x="8584" y="2848"/>
                  </a:lnTo>
                  <a:lnTo>
                    <a:pt x="9600" y="1953"/>
                  </a:lnTo>
                  <a:lnTo>
                    <a:pt x="10536" y="1058"/>
                  </a:lnTo>
                  <a:lnTo>
                    <a:pt x="10577" y="977"/>
                  </a:lnTo>
                  <a:lnTo>
                    <a:pt x="10577" y="936"/>
                  </a:lnTo>
                  <a:lnTo>
                    <a:pt x="10577" y="855"/>
                  </a:lnTo>
                  <a:lnTo>
                    <a:pt x="10536" y="814"/>
                  </a:lnTo>
                  <a:lnTo>
                    <a:pt x="10455" y="774"/>
                  </a:lnTo>
                  <a:lnTo>
                    <a:pt x="10414" y="733"/>
                  </a:lnTo>
                  <a:lnTo>
                    <a:pt x="10333" y="774"/>
                  </a:lnTo>
                  <a:lnTo>
                    <a:pt x="10251" y="814"/>
                  </a:lnTo>
                  <a:lnTo>
                    <a:pt x="9478" y="1546"/>
                  </a:lnTo>
                  <a:lnTo>
                    <a:pt x="8706" y="2238"/>
                  </a:lnTo>
                  <a:lnTo>
                    <a:pt x="7892" y="2929"/>
                  </a:lnTo>
                  <a:lnTo>
                    <a:pt x="7079" y="3621"/>
                  </a:lnTo>
                  <a:lnTo>
                    <a:pt x="6224" y="4231"/>
                  </a:lnTo>
                  <a:lnTo>
                    <a:pt x="5329" y="4841"/>
                  </a:lnTo>
                  <a:lnTo>
                    <a:pt x="4435" y="5451"/>
                  </a:lnTo>
                  <a:lnTo>
                    <a:pt x="3540" y="5980"/>
                  </a:lnTo>
                  <a:lnTo>
                    <a:pt x="2604" y="6550"/>
                  </a:lnTo>
                  <a:lnTo>
                    <a:pt x="2116" y="6794"/>
                  </a:lnTo>
                  <a:lnTo>
                    <a:pt x="1628" y="6997"/>
                  </a:lnTo>
                  <a:lnTo>
                    <a:pt x="1384" y="7078"/>
                  </a:lnTo>
                  <a:lnTo>
                    <a:pt x="1140" y="7119"/>
                  </a:lnTo>
                  <a:lnTo>
                    <a:pt x="855" y="7078"/>
                  </a:lnTo>
                  <a:lnTo>
                    <a:pt x="733" y="7038"/>
                  </a:lnTo>
                  <a:lnTo>
                    <a:pt x="652" y="6956"/>
                  </a:lnTo>
                  <a:lnTo>
                    <a:pt x="489" y="6794"/>
                  </a:lnTo>
                  <a:lnTo>
                    <a:pt x="408" y="6590"/>
                  </a:lnTo>
                  <a:lnTo>
                    <a:pt x="408" y="6387"/>
                  </a:lnTo>
                  <a:lnTo>
                    <a:pt x="408" y="6183"/>
                  </a:lnTo>
                  <a:lnTo>
                    <a:pt x="448" y="5939"/>
                  </a:lnTo>
                  <a:lnTo>
                    <a:pt x="530" y="5695"/>
                  </a:lnTo>
                  <a:lnTo>
                    <a:pt x="652" y="5492"/>
                  </a:lnTo>
                  <a:lnTo>
                    <a:pt x="814" y="5289"/>
                  </a:lnTo>
                  <a:lnTo>
                    <a:pt x="1180" y="4882"/>
                  </a:lnTo>
                  <a:lnTo>
                    <a:pt x="1547" y="4556"/>
                  </a:lnTo>
                  <a:lnTo>
                    <a:pt x="2319" y="3824"/>
                  </a:lnTo>
                  <a:lnTo>
                    <a:pt x="3133" y="3133"/>
                  </a:lnTo>
                  <a:lnTo>
                    <a:pt x="4068" y="2360"/>
                  </a:lnTo>
                  <a:lnTo>
                    <a:pt x="5085" y="1668"/>
                  </a:lnTo>
                  <a:lnTo>
                    <a:pt x="6102" y="977"/>
                  </a:lnTo>
                  <a:lnTo>
                    <a:pt x="7160" y="367"/>
                  </a:lnTo>
                  <a:lnTo>
                    <a:pt x="7201" y="326"/>
                  </a:lnTo>
                  <a:lnTo>
                    <a:pt x="7241" y="245"/>
                  </a:lnTo>
                  <a:lnTo>
                    <a:pt x="7241" y="163"/>
                  </a:lnTo>
                  <a:lnTo>
                    <a:pt x="7201" y="123"/>
                  </a:lnTo>
                  <a:lnTo>
                    <a:pt x="7160" y="82"/>
                  </a:lnTo>
                  <a:lnTo>
                    <a:pt x="7119" y="41"/>
                  </a:lnTo>
                  <a:lnTo>
                    <a:pt x="7038"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grpSp>
      <p:sp>
        <p:nvSpPr>
          <p:cNvPr id="59" name="Google Shape;59;p2"/>
          <p:cNvSpPr/>
          <p:nvPr/>
        </p:nvSpPr>
        <p:spPr>
          <a:xfrm>
            <a:off x="593037" y="5960896"/>
            <a:ext cx="114272" cy="114211"/>
          </a:xfrm>
          <a:custGeom>
            <a:avLst/>
            <a:gdLst/>
            <a:ahLst/>
            <a:cxnLst/>
            <a:rect l="l" t="t" r="r" b="b"/>
            <a:pathLst>
              <a:path w="1873" h="1872" extrusionOk="0">
                <a:moveTo>
                  <a:pt x="733" y="1"/>
                </a:moveTo>
                <a:lnTo>
                  <a:pt x="489" y="82"/>
                </a:lnTo>
                <a:lnTo>
                  <a:pt x="245" y="245"/>
                </a:lnTo>
                <a:lnTo>
                  <a:pt x="82" y="448"/>
                </a:lnTo>
                <a:lnTo>
                  <a:pt x="1" y="692"/>
                </a:lnTo>
                <a:lnTo>
                  <a:pt x="1" y="936"/>
                </a:lnTo>
                <a:lnTo>
                  <a:pt x="42" y="1221"/>
                </a:lnTo>
                <a:lnTo>
                  <a:pt x="123" y="1424"/>
                </a:lnTo>
                <a:lnTo>
                  <a:pt x="245" y="1546"/>
                </a:lnTo>
                <a:lnTo>
                  <a:pt x="367" y="1668"/>
                </a:lnTo>
                <a:lnTo>
                  <a:pt x="489" y="1750"/>
                </a:lnTo>
                <a:lnTo>
                  <a:pt x="611" y="1831"/>
                </a:lnTo>
                <a:lnTo>
                  <a:pt x="774" y="1872"/>
                </a:lnTo>
                <a:lnTo>
                  <a:pt x="1099" y="1872"/>
                </a:lnTo>
                <a:lnTo>
                  <a:pt x="1262" y="1831"/>
                </a:lnTo>
                <a:lnTo>
                  <a:pt x="1384" y="1791"/>
                </a:lnTo>
                <a:lnTo>
                  <a:pt x="1506" y="1709"/>
                </a:lnTo>
                <a:lnTo>
                  <a:pt x="1628" y="1587"/>
                </a:lnTo>
                <a:lnTo>
                  <a:pt x="1750" y="1465"/>
                </a:lnTo>
                <a:lnTo>
                  <a:pt x="1831" y="1302"/>
                </a:lnTo>
                <a:lnTo>
                  <a:pt x="1872" y="1140"/>
                </a:lnTo>
                <a:lnTo>
                  <a:pt x="1872" y="977"/>
                </a:lnTo>
                <a:lnTo>
                  <a:pt x="1872" y="774"/>
                </a:lnTo>
                <a:lnTo>
                  <a:pt x="1791" y="652"/>
                </a:lnTo>
                <a:lnTo>
                  <a:pt x="1750" y="489"/>
                </a:lnTo>
                <a:lnTo>
                  <a:pt x="1669" y="367"/>
                </a:lnTo>
                <a:lnTo>
                  <a:pt x="1547" y="245"/>
                </a:lnTo>
                <a:lnTo>
                  <a:pt x="1303" y="82"/>
                </a:lnTo>
                <a:lnTo>
                  <a:pt x="977" y="1"/>
                </a:lnTo>
                <a:close/>
              </a:path>
            </a:pathLst>
          </a:custGeom>
          <a:solidFill>
            <a:schemeClr val="l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60" name="Google Shape;60;p2"/>
          <p:cNvSpPr/>
          <p:nvPr/>
        </p:nvSpPr>
        <p:spPr>
          <a:xfrm>
            <a:off x="3442649" y="6319707"/>
            <a:ext cx="114211" cy="114211"/>
          </a:xfrm>
          <a:custGeom>
            <a:avLst/>
            <a:gdLst/>
            <a:ahLst/>
            <a:cxnLst/>
            <a:rect l="l" t="t" r="r" b="b"/>
            <a:pathLst>
              <a:path w="1872" h="1872" extrusionOk="0">
                <a:moveTo>
                  <a:pt x="733" y="1"/>
                </a:moveTo>
                <a:lnTo>
                  <a:pt x="489" y="82"/>
                </a:lnTo>
                <a:lnTo>
                  <a:pt x="286" y="245"/>
                </a:lnTo>
                <a:lnTo>
                  <a:pt x="123" y="448"/>
                </a:lnTo>
                <a:lnTo>
                  <a:pt x="1" y="692"/>
                </a:lnTo>
                <a:lnTo>
                  <a:pt x="1" y="936"/>
                </a:lnTo>
                <a:lnTo>
                  <a:pt x="41" y="1221"/>
                </a:lnTo>
                <a:lnTo>
                  <a:pt x="164" y="1424"/>
                </a:lnTo>
                <a:lnTo>
                  <a:pt x="245" y="1587"/>
                </a:lnTo>
                <a:lnTo>
                  <a:pt x="367" y="1668"/>
                </a:lnTo>
                <a:lnTo>
                  <a:pt x="489" y="1750"/>
                </a:lnTo>
                <a:lnTo>
                  <a:pt x="652" y="1831"/>
                </a:lnTo>
                <a:lnTo>
                  <a:pt x="774" y="1872"/>
                </a:lnTo>
                <a:lnTo>
                  <a:pt x="1099" y="1872"/>
                </a:lnTo>
                <a:lnTo>
                  <a:pt x="1262" y="1831"/>
                </a:lnTo>
                <a:lnTo>
                  <a:pt x="1384" y="1790"/>
                </a:lnTo>
                <a:lnTo>
                  <a:pt x="1546" y="1709"/>
                </a:lnTo>
                <a:lnTo>
                  <a:pt x="1628" y="1587"/>
                </a:lnTo>
                <a:lnTo>
                  <a:pt x="1750" y="1465"/>
                </a:lnTo>
                <a:lnTo>
                  <a:pt x="1831" y="1302"/>
                </a:lnTo>
                <a:lnTo>
                  <a:pt x="1872" y="1140"/>
                </a:lnTo>
                <a:lnTo>
                  <a:pt x="1872" y="977"/>
                </a:lnTo>
                <a:lnTo>
                  <a:pt x="1872" y="773"/>
                </a:lnTo>
                <a:lnTo>
                  <a:pt x="1831" y="651"/>
                </a:lnTo>
                <a:lnTo>
                  <a:pt x="1750" y="489"/>
                </a:lnTo>
                <a:lnTo>
                  <a:pt x="1669" y="367"/>
                </a:lnTo>
                <a:lnTo>
                  <a:pt x="1546" y="245"/>
                </a:lnTo>
                <a:lnTo>
                  <a:pt x="1302" y="82"/>
                </a:lnTo>
                <a:lnTo>
                  <a:pt x="977" y="1"/>
                </a:lnTo>
                <a:close/>
              </a:path>
            </a:pathLst>
          </a:custGeom>
          <a:solidFill>
            <a:schemeClr val="accen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61" name="Google Shape;61;p2"/>
          <p:cNvSpPr/>
          <p:nvPr/>
        </p:nvSpPr>
        <p:spPr>
          <a:xfrm>
            <a:off x="2056639" y="697789"/>
            <a:ext cx="114272" cy="114211"/>
          </a:xfrm>
          <a:custGeom>
            <a:avLst/>
            <a:gdLst/>
            <a:ahLst/>
            <a:cxnLst/>
            <a:rect l="l" t="t" r="r" b="b"/>
            <a:pathLst>
              <a:path w="1873" h="1872" extrusionOk="0">
                <a:moveTo>
                  <a:pt x="733" y="1"/>
                </a:moveTo>
                <a:lnTo>
                  <a:pt x="489" y="82"/>
                </a:lnTo>
                <a:lnTo>
                  <a:pt x="245" y="245"/>
                </a:lnTo>
                <a:lnTo>
                  <a:pt x="82" y="448"/>
                </a:lnTo>
                <a:lnTo>
                  <a:pt x="1" y="692"/>
                </a:lnTo>
                <a:lnTo>
                  <a:pt x="1" y="936"/>
                </a:lnTo>
                <a:lnTo>
                  <a:pt x="42" y="1180"/>
                </a:lnTo>
                <a:lnTo>
                  <a:pt x="123" y="1424"/>
                </a:lnTo>
                <a:lnTo>
                  <a:pt x="245" y="1546"/>
                </a:lnTo>
                <a:lnTo>
                  <a:pt x="367" y="1668"/>
                </a:lnTo>
                <a:lnTo>
                  <a:pt x="489" y="1750"/>
                </a:lnTo>
                <a:lnTo>
                  <a:pt x="611" y="1831"/>
                </a:lnTo>
                <a:lnTo>
                  <a:pt x="774" y="1872"/>
                </a:lnTo>
                <a:lnTo>
                  <a:pt x="1099" y="1872"/>
                </a:lnTo>
                <a:lnTo>
                  <a:pt x="1221" y="1831"/>
                </a:lnTo>
                <a:lnTo>
                  <a:pt x="1384" y="1750"/>
                </a:lnTo>
                <a:lnTo>
                  <a:pt x="1506" y="1668"/>
                </a:lnTo>
                <a:lnTo>
                  <a:pt x="1628" y="1587"/>
                </a:lnTo>
                <a:lnTo>
                  <a:pt x="1750" y="1465"/>
                </a:lnTo>
                <a:lnTo>
                  <a:pt x="1831" y="1302"/>
                </a:lnTo>
                <a:lnTo>
                  <a:pt x="1872" y="1140"/>
                </a:lnTo>
                <a:lnTo>
                  <a:pt x="1872" y="936"/>
                </a:lnTo>
                <a:lnTo>
                  <a:pt x="1831" y="774"/>
                </a:lnTo>
                <a:lnTo>
                  <a:pt x="1791" y="611"/>
                </a:lnTo>
                <a:lnTo>
                  <a:pt x="1750" y="489"/>
                </a:lnTo>
                <a:lnTo>
                  <a:pt x="1628" y="367"/>
                </a:lnTo>
                <a:lnTo>
                  <a:pt x="1547" y="245"/>
                </a:lnTo>
                <a:lnTo>
                  <a:pt x="1262" y="82"/>
                </a:lnTo>
                <a:lnTo>
                  <a:pt x="977" y="1"/>
                </a:lnTo>
                <a:close/>
              </a:path>
            </a:pathLst>
          </a:custGeom>
          <a:solidFill>
            <a:schemeClr val="dk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grpSp>
        <p:nvGrpSpPr>
          <p:cNvPr id="62" name="Google Shape;62;p2"/>
          <p:cNvGrpSpPr/>
          <p:nvPr/>
        </p:nvGrpSpPr>
        <p:grpSpPr>
          <a:xfrm>
            <a:off x="6085308" y="4046503"/>
            <a:ext cx="409499" cy="407059"/>
            <a:chOff x="1026043" y="1162815"/>
            <a:chExt cx="307124" cy="305294"/>
          </a:xfrm>
        </p:grpSpPr>
        <p:sp>
          <p:nvSpPr>
            <p:cNvPr id="63" name="Google Shape;63;p2"/>
            <p:cNvSpPr/>
            <p:nvPr/>
          </p:nvSpPr>
          <p:spPr>
            <a:xfrm>
              <a:off x="1026043" y="1162815"/>
              <a:ext cx="307124" cy="305294"/>
            </a:xfrm>
            <a:custGeom>
              <a:avLst/>
              <a:gdLst/>
              <a:ahLst/>
              <a:cxnLst/>
              <a:rect l="l" t="t" r="r" b="b"/>
              <a:pathLst>
                <a:path w="6712" h="6672" extrusionOk="0">
                  <a:moveTo>
                    <a:pt x="2766" y="1"/>
                  </a:moveTo>
                  <a:lnTo>
                    <a:pt x="2644" y="41"/>
                  </a:lnTo>
                  <a:lnTo>
                    <a:pt x="2563" y="82"/>
                  </a:lnTo>
                  <a:lnTo>
                    <a:pt x="2441" y="163"/>
                  </a:lnTo>
                  <a:lnTo>
                    <a:pt x="2359" y="245"/>
                  </a:lnTo>
                  <a:lnTo>
                    <a:pt x="2319" y="367"/>
                  </a:lnTo>
                  <a:lnTo>
                    <a:pt x="2237" y="651"/>
                  </a:lnTo>
                  <a:lnTo>
                    <a:pt x="2197" y="936"/>
                  </a:lnTo>
                  <a:lnTo>
                    <a:pt x="2197" y="1221"/>
                  </a:lnTo>
                  <a:lnTo>
                    <a:pt x="2237" y="1506"/>
                  </a:lnTo>
                  <a:lnTo>
                    <a:pt x="2075" y="1343"/>
                  </a:lnTo>
                  <a:lnTo>
                    <a:pt x="1871" y="1221"/>
                  </a:lnTo>
                  <a:lnTo>
                    <a:pt x="1546" y="1139"/>
                  </a:lnTo>
                  <a:lnTo>
                    <a:pt x="1424" y="1099"/>
                  </a:lnTo>
                  <a:lnTo>
                    <a:pt x="1261" y="1139"/>
                  </a:lnTo>
                  <a:lnTo>
                    <a:pt x="1139" y="1180"/>
                  </a:lnTo>
                  <a:lnTo>
                    <a:pt x="1017" y="1262"/>
                  </a:lnTo>
                  <a:lnTo>
                    <a:pt x="895" y="1343"/>
                  </a:lnTo>
                  <a:lnTo>
                    <a:pt x="814" y="1506"/>
                  </a:lnTo>
                  <a:lnTo>
                    <a:pt x="773" y="1790"/>
                  </a:lnTo>
                  <a:lnTo>
                    <a:pt x="773" y="2075"/>
                  </a:lnTo>
                  <a:lnTo>
                    <a:pt x="854" y="2360"/>
                  </a:lnTo>
                  <a:lnTo>
                    <a:pt x="1017" y="2604"/>
                  </a:lnTo>
                  <a:lnTo>
                    <a:pt x="1180" y="2807"/>
                  </a:lnTo>
                  <a:lnTo>
                    <a:pt x="1383" y="3011"/>
                  </a:lnTo>
                  <a:lnTo>
                    <a:pt x="1017" y="2970"/>
                  </a:lnTo>
                  <a:lnTo>
                    <a:pt x="814" y="3011"/>
                  </a:lnTo>
                  <a:lnTo>
                    <a:pt x="651" y="3051"/>
                  </a:lnTo>
                  <a:lnTo>
                    <a:pt x="407" y="3214"/>
                  </a:lnTo>
                  <a:lnTo>
                    <a:pt x="204" y="3377"/>
                  </a:lnTo>
                  <a:lnTo>
                    <a:pt x="82" y="3621"/>
                  </a:lnTo>
                  <a:lnTo>
                    <a:pt x="0" y="3865"/>
                  </a:lnTo>
                  <a:lnTo>
                    <a:pt x="0" y="4109"/>
                  </a:lnTo>
                  <a:lnTo>
                    <a:pt x="82" y="4353"/>
                  </a:lnTo>
                  <a:lnTo>
                    <a:pt x="244" y="4516"/>
                  </a:lnTo>
                  <a:lnTo>
                    <a:pt x="488" y="4678"/>
                  </a:lnTo>
                  <a:lnTo>
                    <a:pt x="692" y="4719"/>
                  </a:lnTo>
                  <a:lnTo>
                    <a:pt x="936" y="4760"/>
                  </a:lnTo>
                  <a:lnTo>
                    <a:pt x="1424" y="4719"/>
                  </a:lnTo>
                  <a:lnTo>
                    <a:pt x="1180" y="5004"/>
                  </a:lnTo>
                  <a:lnTo>
                    <a:pt x="1098" y="5166"/>
                  </a:lnTo>
                  <a:lnTo>
                    <a:pt x="1058" y="5370"/>
                  </a:lnTo>
                  <a:lnTo>
                    <a:pt x="1017" y="5655"/>
                  </a:lnTo>
                  <a:lnTo>
                    <a:pt x="1098" y="5939"/>
                  </a:lnTo>
                  <a:lnTo>
                    <a:pt x="1139" y="6061"/>
                  </a:lnTo>
                  <a:lnTo>
                    <a:pt x="1220" y="6143"/>
                  </a:lnTo>
                  <a:lnTo>
                    <a:pt x="1342" y="6265"/>
                  </a:lnTo>
                  <a:lnTo>
                    <a:pt x="1464" y="6305"/>
                  </a:lnTo>
                  <a:lnTo>
                    <a:pt x="1709" y="6387"/>
                  </a:lnTo>
                  <a:lnTo>
                    <a:pt x="1993" y="6387"/>
                  </a:lnTo>
                  <a:lnTo>
                    <a:pt x="2237" y="6346"/>
                  </a:lnTo>
                  <a:lnTo>
                    <a:pt x="2481" y="6224"/>
                  </a:lnTo>
                  <a:lnTo>
                    <a:pt x="2685" y="6021"/>
                  </a:lnTo>
                  <a:lnTo>
                    <a:pt x="2888" y="5777"/>
                  </a:lnTo>
                  <a:lnTo>
                    <a:pt x="3010" y="6102"/>
                  </a:lnTo>
                  <a:lnTo>
                    <a:pt x="3092" y="6265"/>
                  </a:lnTo>
                  <a:lnTo>
                    <a:pt x="3173" y="6387"/>
                  </a:lnTo>
                  <a:lnTo>
                    <a:pt x="3295" y="6509"/>
                  </a:lnTo>
                  <a:lnTo>
                    <a:pt x="3417" y="6590"/>
                  </a:lnTo>
                  <a:lnTo>
                    <a:pt x="3580" y="6671"/>
                  </a:lnTo>
                  <a:lnTo>
                    <a:pt x="3905" y="6671"/>
                  </a:lnTo>
                  <a:lnTo>
                    <a:pt x="4108" y="6590"/>
                  </a:lnTo>
                  <a:lnTo>
                    <a:pt x="4312" y="6468"/>
                  </a:lnTo>
                  <a:lnTo>
                    <a:pt x="4475" y="6305"/>
                  </a:lnTo>
                  <a:lnTo>
                    <a:pt x="4597" y="6102"/>
                  </a:lnTo>
                  <a:lnTo>
                    <a:pt x="4678" y="5777"/>
                  </a:lnTo>
                  <a:lnTo>
                    <a:pt x="4678" y="5451"/>
                  </a:lnTo>
                  <a:lnTo>
                    <a:pt x="4841" y="5533"/>
                  </a:lnTo>
                  <a:lnTo>
                    <a:pt x="5003" y="5573"/>
                  </a:lnTo>
                  <a:lnTo>
                    <a:pt x="5166" y="5614"/>
                  </a:lnTo>
                  <a:lnTo>
                    <a:pt x="5329" y="5573"/>
                  </a:lnTo>
                  <a:lnTo>
                    <a:pt x="5491" y="5533"/>
                  </a:lnTo>
                  <a:lnTo>
                    <a:pt x="5654" y="5492"/>
                  </a:lnTo>
                  <a:lnTo>
                    <a:pt x="5817" y="5370"/>
                  </a:lnTo>
                  <a:lnTo>
                    <a:pt x="5939" y="5248"/>
                  </a:lnTo>
                  <a:lnTo>
                    <a:pt x="6061" y="5085"/>
                  </a:lnTo>
                  <a:lnTo>
                    <a:pt x="6142" y="4922"/>
                  </a:lnTo>
                  <a:lnTo>
                    <a:pt x="6183" y="4760"/>
                  </a:lnTo>
                  <a:lnTo>
                    <a:pt x="6224" y="4597"/>
                  </a:lnTo>
                  <a:lnTo>
                    <a:pt x="6224" y="4434"/>
                  </a:lnTo>
                  <a:lnTo>
                    <a:pt x="6183" y="4231"/>
                  </a:lnTo>
                  <a:lnTo>
                    <a:pt x="6102" y="4068"/>
                  </a:lnTo>
                  <a:lnTo>
                    <a:pt x="6020" y="3946"/>
                  </a:lnTo>
                  <a:lnTo>
                    <a:pt x="6183" y="3865"/>
                  </a:lnTo>
                  <a:lnTo>
                    <a:pt x="6346" y="3783"/>
                  </a:lnTo>
                  <a:lnTo>
                    <a:pt x="6468" y="3702"/>
                  </a:lnTo>
                  <a:lnTo>
                    <a:pt x="6549" y="3539"/>
                  </a:lnTo>
                  <a:lnTo>
                    <a:pt x="6630" y="3417"/>
                  </a:lnTo>
                  <a:lnTo>
                    <a:pt x="6712" y="3255"/>
                  </a:lnTo>
                  <a:lnTo>
                    <a:pt x="6712" y="3051"/>
                  </a:lnTo>
                  <a:lnTo>
                    <a:pt x="6712" y="2889"/>
                  </a:lnTo>
                  <a:lnTo>
                    <a:pt x="6671" y="2685"/>
                  </a:lnTo>
                  <a:lnTo>
                    <a:pt x="6590" y="2522"/>
                  </a:lnTo>
                  <a:lnTo>
                    <a:pt x="6468" y="2360"/>
                  </a:lnTo>
                  <a:lnTo>
                    <a:pt x="6346" y="2238"/>
                  </a:lnTo>
                  <a:lnTo>
                    <a:pt x="6183" y="2156"/>
                  </a:lnTo>
                  <a:lnTo>
                    <a:pt x="6020" y="2116"/>
                  </a:lnTo>
                  <a:lnTo>
                    <a:pt x="5858" y="2075"/>
                  </a:lnTo>
                  <a:lnTo>
                    <a:pt x="5654" y="2075"/>
                  </a:lnTo>
                  <a:lnTo>
                    <a:pt x="5776" y="1750"/>
                  </a:lnTo>
                  <a:lnTo>
                    <a:pt x="5817" y="1546"/>
                  </a:lnTo>
                  <a:lnTo>
                    <a:pt x="5817" y="1384"/>
                  </a:lnTo>
                  <a:lnTo>
                    <a:pt x="5776" y="1099"/>
                  </a:lnTo>
                  <a:lnTo>
                    <a:pt x="5654" y="855"/>
                  </a:lnTo>
                  <a:lnTo>
                    <a:pt x="5491" y="651"/>
                  </a:lnTo>
                  <a:lnTo>
                    <a:pt x="5369" y="570"/>
                  </a:lnTo>
                  <a:lnTo>
                    <a:pt x="5247" y="489"/>
                  </a:lnTo>
                  <a:lnTo>
                    <a:pt x="4963" y="448"/>
                  </a:lnTo>
                  <a:lnTo>
                    <a:pt x="4678" y="489"/>
                  </a:lnTo>
                  <a:lnTo>
                    <a:pt x="4434" y="570"/>
                  </a:lnTo>
                  <a:lnTo>
                    <a:pt x="4190" y="733"/>
                  </a:lnTo>
                  <a:lnTo>
                    <a:pt x="3946" y="977"/>
                  </a:lnTo>
                  <a:lnTo>
                    <a:pt x="3783" y="1262"/>
                  </a:lnTo>
                  <a:lnTo>
                    <a:pt x="3661" y="895"/>
                  </a:lnTo>
                  <a:lnTo>
                    <a:pt x="3458" y="448"/>
                  </a:lnTo>
                  <a:lnTo>
                    <a:pt x="3336" y="245"/>
                  </a:lnTo>
                  <a:lnTo>
                    <a:pt x="3132" y="82"/>
                  </a:lnTo>
                  <a:lnTo>
                    <a:pt x="3010" y="41"/>
                  </a:lnTo>
                  <a:lnTo>
                    <a:pt x="2888"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64" name="Google Shape;64;p2"/>
            <p:cNvSpPr/>
            <p:nvPr/>
          </p:nvSpPr>
          <p:spPr>
            <a:xfrm>
              <a:off x="1109780" y="1246551"/>
              <a:ext cx="169440" cy="158275"/>
            </a:xfrm>
            <a:custGeom>
              <a:avLst/>
              <a:gdLst/>
              <a:ahLst/>
              <a:cxnLst/>
              <a:rect l="l" t="t" r="r" b="b"/>
              <a:pathLst>
                <a:path w="3703" h="3459" extrusionOk="0">
                  <a:moveTo>
                    <a:pt x="1668" y="1"/>
                  </a:moveTo>
                  <a:lnTo>
                    <a:pt x="1424" y="82"/>
                  </a:lnTo>
                  <a:lnTo>
                    <a:pt x="1140" y="164"/>
                  </a:lnTo>
                  <a:lnTo>
                    <a:pt x="936" y="286"/>
                  </a:lnTo>
                  <a:lnTo>
                    <a:pt x="692" y="448"/>
                  </a:lnTo>
                  <a:lnTo>
                    <a:pt x="489" y="652"/>
                  </a:lnTo>
                  <a:lnTo>
                    <a:pt x="285" y="896"/>
                  </a:lnTo>
                  <a:lnTo>
                    <a:pt x="163" y="1140"/>
                  </a:lnTo>
                  <a:lnTo>
                    <a:pt x="41" y="1425"/>
                  </a:lnTo>
                  <a:lnTo>
                    <a:pt x="1" y="1709"/>
                  </a:lnTo>
                  <a:lnTo>
                    <a:pt x="1" y="1994"/>
                  </a:lnTo>
                  <a:lnTo>
                    <a:pt x="82" y="2320"/>
                  </a:lnTo>
                  <a:lnTo>
                    <a:pt x="204" y="2604"/>
                  </a:lnTo>
                  <a:lnTo>
                    <a:pt x="367" y="2848"/>
                  </a:lnTo>
                  <a:lnTo>
                    <a:pt x="570" y="3052"/>
                  </a:lnTo>
                  <a:lnTo>
                    <a:pt x="814" y="3214"/>
                  </a:lnTo>
                  <a:lnTo>
                    <a:pt x="1058" y="3336"/>
                  </a:lnTo>
                  <a:lnTo>
                    <a:pt x="1302" y="3418"/>
                  </a:lnTo>
                  <a:lnTo>
                    <a:pt x="1587" y="3458"/>
                  </a:lnTo>
                  <a:lnTo>
                    <a:pt x="1912" y="3458"/>
                  </a:lnTo>
                  <a:lnTo>
                    <a:pt x="2197" y="3377"/>
                  </a:lnTo>
                  <a:lnTo>
                    <a:pt x="2441" y="3255"/>
                  </a:lnTo>
                  <a:lnTo>
                    <a:pt x="2726" y="3092"/>
                  </a:lnTo>
                  <a:lnTo>
                    <a:pt x="2970" y="2889"/>
                  </a:lnTo>
                  <a:lnTo>
                    <a:pt x="3173" y="2686"/>
                  </a:lnTo>
                  <a:lnTo>
                    <a:pt x="3377" y="2401"/>
                  </a:lnTo>
                  <a:lnTo>
                    <a:pt x="3539" y="2157"/>
                  </a:lnTo>
                  <a:lnTo>
                    <a:pt x="3621" y="1831"/>
                  </a:lnTo>
                  <a:lnTo>
                    <a:pt x="3702" y="1547"/>
                  </a:lnTo>
                  <a:lnTo>
                    <a:pt x="3702" y="1303"/>
                  </a:lnTo>
                  <a:lnTo>
                    <a:pt x="3661" y="1059"/>
                  </a:lnTo>
                  <a:lnTo>
                    <a:pt x="3580" y="815"/>
                  </a:lnTo>
                  <a:lnTo>
                    <a:pt x="3458" y="611"/>
                  </a:lnTo>
                  <a:lnTo>
                    <a:pt x="3336" y="448"/>
                  </a:lnTo>
                  <a:lnTo>
                    <a:pt x="3173" y="286"/>
                  </a:lnTo>
                  <a:lnTo>
                    <a:pt x="2929" y="164"/>
                  </a:lnTo>
                  <a:lnTo>
                    <a:pt x="2726" y="82"/>
                  </a:lnTo>
                  <a:lnTo>
                    <a:pt x="2441"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65" name="Google Shape;65;p2"/>
            <p:cNvSpPr/>
            <p:nvPr/>
          </p:nvSpPr>
          <p:spPr>
            <a:xfrm>
              <a:off x="1200974" y="1274509"/>
              <a:ext cx="18669" cy="18623"/>
            </a:xfrm>
            <a:custGeom>
              <a:avLst/>
              <a:gdLst/>
              <a:ahLst/>
              <a:cxnLst/>
              <a:rect l="l" t="t" r="r" b="b"/>
              <a:pathLst>
                <a:path w="408" h="407" extrusionOk="0">
                  <a:moveTo>
                    <a:pt x="204" y="0"/>
                  </a:moveTo>
                  <a:lnTo>
                    <a:pt x="123" y="41"/>
                  </a:lnTo>
                  <a:lnTo>
                    <a:pt x="82" y="81"/>
                  </a:lnTo>
                  <a:lnTo>
                    <a:pt x="41" y="122"/>
                  </a:lnTo>
                  <a:lnTo>
                    <a:pt x="1" y="204"/>
                  </a:lnTo>
                  <a:lnTo>
                    <a:pt x="41" y="285"/>
                  </a:lnTo>
                  <a:lnTo>
                    <a:pt x="82" y="326"/>
                  </a:lnTo>
                  <a:lnTo>
                    <a:pt x="123" y="366"/>
                  </a:lnTo>
                  <a:lnTo>
                    <a:pt x="204" y="407"/>
                  </a:lnTo>
                  <a:lnTo>
                    <a:pt x="285" y="366"/>
                  </a:lnTo>
                  <a:lnTo>
                    <a:pt x="367" y="326"/>
                  </a:lnTo>
                  <a:lnTo>
                    <a:pt x="407" y="285"/>
                  </a:lnTo>
                  <a:lnTo>
                    <a:pt x="407" y="204"/>
                  </a:lnTo>
                  <a:lnTo>
                    <a:pt x="407" y="122"/>
                  </a:lnTo>
                  <a:lnTo>
                    <a:pt x="367" y="81"/>
                  </a:lnTo>
                  <a:lnTo>
                    <a:pt x="285" y="41"/>
                  </a:lnTo>
                  <a:lnTo>
                    <a:pt x="204"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66" name="Google Shape;66;p2"/>
            <p:cNvSpPr/>
            <p:nvPr/>
          </p:nvSpPr>
          <p:spPr>
            <a:xfrm>
              <a:off x="1158191" y="1281922"/>
              <a:ext cx="18623" cy="16793"/>
            </a:xfrm>
            <a:custGeom>
              <a:avLst/>
              <a:gdLst/>
              <a:ahLst/>
              <a:cxnLst/>
              <a:rect l="l" t="t" r="r" b="b"/>
              <a:pathLst>
                <a:path w="407" h="367" extrusionOk="0">
                  <a:moveTo>
                    <a:pt x="122" y="1"/>
                  </a:moveTo>
                  <a:lnTo>
                    <a:pt x="41" y="42"/>
                  </a:lnTo>
                  <a:lnTo>
                    <a:pt x="0" y="123"/>
                  </a:lnTo>
                  <a:lnTo>
                    <a:pt x="0" y="164"/>
                  </a:lnTo>
                  <a:lnTo>
                    <a:pt x="0" y="245"/>
                  </a:lnTo>
                  <a:lnTo>
                    <a:pt x="41" y="326"/>
                  </a:lnTo>
                  <a:lnTo>
                    <a:pt x="82" y="367"/>
                  </a:lnTo>
                  <a:lnTo>
                    <a:pt x="285" y="367"/>
                  </a:lnTo>
                  <a:lnTo>
                    <a:pt x="366" y="326"/>
                  </a:lnTo>
                  <a:lnTo>
                    <a:pt x="407" y="245"/>
                  </a:lnTo>
                  <a:lnTo>
                    <a:pt x="407" y="164"/>
                  </a:lnTo>
                  <a:lnTo>
                    <a:pt x="407" y="123"/>
                  </a:lnTo>
                  <a:lnTo>
                    <a:pt x="366" y="42"/>
                  </a:lnTo>
                  <a:lnTo>
                    <a:pt x="326"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67" name="Google Shape;67;p2"/>
            <p:cNvSpPr/>
            <p:nvPr/>
          </p:nvSpPr>
          <p:spPr>
            <a:xfrm>
              <a:off x="1143274" y="1328457"/>
              <a:ext cx="16793" cy="18669"/>
            </a:xfrm>
            <a:custGeom>
              <a:avLst/>
              <a:gdLst/>
              <a:ahLst/>
              <a:cxnLst/>
              <a:rect l="l" t="t" r="r" b="b"/>
              <a:pathLst>
                <a:path w="367" h="408" extrusionOk="0">
                  <a:moveTo>
                    <a:pt x="123" y="1"/>
                  </a:moveTo>
                  <a:lnTo>
                    <a:pt x="41" y="82"/>
                  </a:lnTo>
                  <a:lnTo>
                    <a:pt x="1" y="123"/>
                  </a:lnTo>
                  <a:lnTo>
                    <a:pt x="1" y="204"/>
                  </a:lnTo>
                  <a:lnTo>
                    <a:pt x="1" y="285"/>
                  </a:lnTo>
                  <a:lnTo>
                    <a:pt x="41" y="326"/>
                  </a:lnTo>
                  <a:lnTo>
                    <a:pt x="123" y="367"/>
                  </a:lnTo>
                  <a:lnTo>
                    <a:pt x="204" y="407"/>
                  </a:lnTo>
                  <a:lnTo>
                    <a:pt x="285" y="367"/>
                  </a:lnTo>
                  <a:lnTo>
                    <a:pt x="326" y="326"/>
                  </a:lnTo>
                  <a:lnTo>
                    <a:pt x="367" y="285"/>
                  </a:lnTo>
                  <a:lnTo>
                    <a:pt x="367" y="204"/>
                  </a:lnTo>
                  <a:lnTo>
                    <a:pt x="367" y="123"/>
                  </a:lnTo>
                  <a:lnTo>
                    <a:pt x="326" y="82"/>
                  </a:lnTo>
                  <a:lnTo>
                    <a:pt x="285"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68" name="Google Shape;68;p2"/>
            <p:cNvSpPr/>
            <p:nvPr/>
          </p:nvSpPr>
          <p:spPr>
            <a:xfrm>
              <a:off x="1182351" y="1356369"/>
              <a:ext cx="16839" cy="18669"/>
            </a:xfrm>
            <a:custGeom>
              <a:avLst/>
              <a:gdLst/>
              <a:ahLst/>
              <a:cxnLst/>
              <a:rect l="l" t="t" r="r" b="b"/>
              <a:pathLst>
                <a:path w="368" h="408" extrusionOk="0">
                  <a:moveTo>
                    <a:pt x="123" y="1"/>
                  </a:moveTo>
                  <a:lnTo>
                    <a:pt x="42" y="42"/>
                  </a:lnTo>
                  <a:lnTo>
                    <a:pt x="1" y="123"/>
                  </a:lnTo>
                  <a:lnTo>
                    <a:pt x="1" y="204"/>
                  </a:lnTo>
                  <a:lnTo>
                    <a:pt x="1" y="286"/>
                  </a:lnTo>
                  <a:lnTo>
                    <a:pt x="42" y="326"/>
                  </a:lnTo>
                  <a:lnTo>
                    <a:pt x="123" y="367"/>
                  </a:lnTo>
                  <a:lnTo>
                    <a:pt x="204" y="408"/>
                  </a:lnTo>
                  <a:lnTo>
                    <a:pt x="286" y="367"/>
                  </a:lnTo>
                  <a:lnTo>
                    <a:pt x="326" y="326"/>
                  </a:lnTo>
                  <a:lnTo>
                    <a:pt x="367" y="286"/>
                  </a:lnTo>
                  <a:lnTo>
                    <a:pt x="367" y="204"/>
                  </a:lnTo>
                  <a:lnTo>
                    <a:pt x="367" y="123"/>
                  </a:lnTo>
                  <a:lnTo>
                    <a:pt x="326" y="42"/>
                  </a:lnTo>
                  <a:lnTo>
                    <a:pt x="286"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69" name="Google Shape;69;p2"/>
            <p:cNvSpPr/>
            <p:nvPr/>
          </p:nvSpPr>
          <p:spPr>
            <a:xfrm>
              <a:off x="1225180" y="1319168"/>
              <a:ext cx="18669" cy="18669"/>
            </a:xfrm>
            <a:custGeom>
              <a:avLst/>
              <a:gdLst/>
              <a:ahLst/>
              <a:cxnLst/>
              <a:rect l="l" t="t" r="r" b="b"/>
              <a:pathLst>
                <a:path w="408" h="408" extrusionOk="0">
                  <a:moveTo>
                    <a:pt x="123" y="0"/>
                  </a:moveTo>
                  <a:lnTo>
                    <a:pt x="82" y="41"/>
                  </a:lnTo>
                  <a:lnTo>
                    <a:pt x="41" y="122"/>
                  </a:lnTo>
                  <a:lnTo>
                    <a:pt x="1" y="204"/>
                  </a:lnTo>
                  <a:lnTo>
                    <a:pt x="41" y="244"/>
                  </a:lnTo>
                  <a:lnTo>
                    <a:pt x="82" y="326"/>
                  </a:lnTo>
                  <a:lnTo>
                    <a:pt x="123" y="366"/>
                  </a:lnTo>
                  <a:lnTo>
                    <a:pt x="204" y="407"/>
                  </a:lnTo>
                  <a:lnTo>
                    <a:pt x="285" y="366"/>
                  </a:lnTo>
                  <a:lnTo>
                    <a:pt x="367" y="326"/>
                  </a:lnTo>
                  <a:lnTo>
                    <a:pt x="407" y="244"/>
                  </a:lnTo>
                  <a:lnTo>
                    <a:pt x="407" y="204"/>
                  </a:lnTo>
                  <a:lnTo>
                    <a:pt x="407" y="122"/>
                  </a:lnTo>
                  <a:lnTo>
                    <a:pt x="367" y="41"/>
                  </a:lnTo>
                  <a:lnTo>
                    <a:pt x="285"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70" name="Google Shape;70;p2"/>
            <p:cNvSpPr/>
            <p:nvPr/>
          </p:nvSpPr>
          <p:spPr>
            <a:xfrm>
              <a:off x="1186103" y="1309834"/>
              <a:ext cx="18669" cy="18669"/>
            </a:xfrm>
            <a:custGeom>
              <a:avLst/>
              <a:gdLst/>
              <a:ahLst/>
              <a:cxnLst/>
              <a:rect l="l" t="t" r="r" b="b"/>
              <a:pathLst>
                <a:path w="408" h="408" extrusionOk="0">
                  <a:moveTo>
                    <a:pt x="204" y="1"/>
                  </a:moveTo>
                  <a:lnTo>
                    <a:pt x="122" y="42"/>
                  </a:lnTo>
                  <a:lnTo>
                    <a:pt x="82" y="82"/>
                  </a:lnTo>
                  <a:lnTo>
                    <a:pt x="41" y="123"/>
                  </a:lnTo>
                  <a:lnTo>
                    <a:pt x="0" y="204"/>
                  </a:lnTo>
                  <a:lnTo>
                    <a:pt x="41" y="286"/>
                  </a:lnTo>
                  <a:lnTo>
                    <a:pt x="82" y="367"/>
                  </a:lnTo>
                  <a:lnTo>
                    <a:pt x="122" y="408"/>
                  </a:lnTo>
                  <a:lnTo>
                    <a:pt x="285" y="408"/>
                  </a:lnTo>
                  <a:lnTo>
                    <a:pt x="366" y="367"/>
                  </a:lnTo>
                  <a:lnTo>
                    <a:pt x="407" y="286"/>
                  </a:lnTo>
                  <a:lnTo>
                    <a:pt x="407" y="204"/>
                  </a:lnTo>
                  <a:lnTo>
                    <a:pt x="407" y="123"/>
                  </a:lnTo>
                  <a:lnTo>
                    <a:pt x="366" y="82"/>
                  </a:lnTo>
                  <a:lnTo>
                    <a:pt x="285" y="42"/>
                  </a:lnTo>
                  <a:lnTo>
                    <a:pt x="204"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grpSp>
    </p:spTree>
    <p:extLst>
      <p:ext uri="{BB962C8B-B14F-4D97-AF65-F5344CB8AC3E}">
        <p14:creationId xmlns:p14="http://schemas.microsoft.com/office/powerpoint/2010/main" val="1111260884"/>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matchingName="Section header" type="secHead">
  <p:cSld name="Section header">
    <p:spTree>
      <p:nvGrpSpPr>
        <p:cNvPr id="1" name="Shape 71"/>
        <p:cNvGrpSpPr/>
        <p:nvPr/>
      </p:nvGrpSpPr>
      <p:grpSpPr>
        <a:xfrm>
          <a:off x="0" y="0"/>
          <a:ext cx="0" cy="0"/>
          <a:chOff x="0" y="0"/>
          <a:chExt cx="0" cy="0"/>
        </a:xfrm>
      </p:grpSpPr>
      <p:sp>
        <p:nvSpPr>
          <p:cNvPr id="72" name="Google Shape;72;p3"/>
          <p:cNvSpPr/>
          <p:nvPr/>
        </p:nvSpPr>
        <p:spPr>
          <a:xfrm>
            <a:off x="-2401572" y="-43569"/>
            <a:ext cx="5843957" cy="3359016"/>
          </a:xfrm>
          <a:custGeom>
            <a:avLst/>
            <a:gdLst/>
            <a:ahLst/>
            <a:cxnLst/>
            <a:rect l="l" t="t" r="r" b="b"/>
            <a:pathLst>
              <a:path w="34820" h="20014" extrusionOk="0">
                <a:moveTo>
                  <a:pt x="27294" y="1"/>
                </a:moveTo>
                <a:lnTo>
                  <a:pt x="26765" y="41"/>
                </a:lnTo>
                <a:lnTo>
                  <a:pt x="25626" y="123"/>
                </a:lnTo>
                <a:lnTo>
                  <a:pt x="24487" y="326"/>
                </a:lnTo>
                <a:lnTo>
                  <a:pt x="23348" y="529"/>
                </a:lnTo>
                <a:lnTo>
                  <a:pt x="22210" y="814"/>
                </a:lnTo>
                <a:lnTo>
                  <a:pt x="17044" y="1953"/>
                </a:lnTo>
                <a:lnTo>
                  <a:pt x="11878" y="3133"/>
                </a:lnTo>
                <a:lnTo>
                  <a:pt x="10698" y="3377"/>
                </a:lnTo>
                <a:lnTo>
                  <a:pt x="9559" y="3662"/>
                </a:lnTo>
                <a:lnTo>
                  <a:pt x="8380" y="3987"/>
                </a:lnTo>
                <a:lnTo>
                  <a:pt x="7281" y="4394"/>
                </a:lnTo>
                <a:lnTo>
                  <a:pt x="6264" y="4760"/>
                </a:lnTo>
                <a:lnTo>
                  <a:pt x="5288" y="5248"/>
                </a:lnTo>
                <a:lnTo>
                  <a:pt x="4353" y="5777"/>
                </a:lnTo>
                <a:lnTo>
                  <a:pt x="3905" y="6061"/>
                </a:lnTo>
                <a:lnTo>
                  <a:pt x="3458" y="6387"/>
                </a:lnTo>
                <a:lnTo>
                  <a:pt x="2766" y="6997"/>
                </a:lnTo>
                <a:lnTo>
                  <a:pt x="2156" y="7648"/>
                </a:lnTo>
                <a:lnTo>
                  <a:pt x="1587" y="8339"/>
                </a:lnTo>
                <a:lnTo>
                  <a:pt x="1099" y="9112"/>
                </a:lnTo>
                <a:lnTo>
                  <a:pt x="692" y="9885"/>
                </a:lnTo>
                <a:lnTo>
                  <a:pt x="366" y="10699"/>
                </a:lnTo>
                <a:lnTo>
                  <a:pt x="244" y="11146"/>
                </a:lnTo>
                <a:lnTo>
                  <a:pt x="122" y="11553"/>
                </a:lnTo>
                <a:lnTo>
                  <a:pt x="82" y="11959"/>
                </a:lnTo>
                <a:lnTo>
                  <a:pt x="0" y="12407"/>
                </a:lnTo>
                <a:lnTo>
                  <a:pt x="0" y="12854"/>
                </a:lnTo>
                <a:lnTo>
                  <a:pt x="0" y="13261"/>
                </a:lnTo>
                <a:lnTo>
                  <a:pt x="41" y="13709"/>
                </a:lnTo>
                <a:lnTo>
                  <a:pt x="122" y="14115"/>
                </a:lnTo>
                <a:lnTo>
                  <a:pt x="244" y="14522"/>
                </a:lnTo>
                <a:lnTo>
                  <a:pt x="366" y="14929"/>
                </a:lnTo>
                <a:lnTo>
                  <a:pt x="529" y="15336"/>
                </a:lnTo>
                <a:lnTo>
                  <a:pt x="732" y="15742"/>
                </a:lnTo>
                <a:lnTo>
                  <a:pt x="1017" y="16190"/>
                </a:lnTo>
                <a:lnTo>
                  <a:pt x="1302" y="16597"/>
                </a:lnTo>
                <a:lnTo>
                  <a:pt x="1668" y="17003"/>
                </a:lnTo>
                <a:lnTo>
                  <a:pt x="1993" y="17369"/>
                </a:lnTo>
                <a:lnTo>
                  <a:pt x="2400" y="17695"/>
                </a:lnTo>
                <a:lnTo>
                  <a:pt x="2807" y="17980"/>
                </a:lnTo>
                <a:lnTo>
                  <a:pt x="3214" y="18264"/>
                </a:lnTo>
                <a:lnTo>
                  <a:pt x="3661" y="18549"/>
                </a:lnTo>
                <a:lnTo>
                  <a:pt x="4109" y="18793"/>
                </a:lnTo>
                <a:lnTo>
                  <a:pt x="4597" y="18996"/>
                </a:lnTo>
                <a:lnTo>
                  <a:pt x="5532" y="19363"/>
                </a:lnTo>
                <a:lnTo>
                  <a:pt x="6549" y="19607"/>
                </a:lnTo>
                <a:lnTo>
                  <a:pt x="7525" y="19810"/>
                </a:lnTo>
                <a:lnTo>
                  <a:pt x="8136" y="19891"/>
                </a:lnTo>
                <a:lnTo>
                  <a:pt x="8746" y="19932"/>
                </a:lnTo>
                <a:lnTo>
                  <a:pt x="10007" y="20013"/>
                </a:lnTo>
                <a:lnTo>
                  <a:pt x="11227" y="19973"/>
                </a:lnTo>
                <a:lnTo>
                  <a:pt x="12447" y="19891"/>
                </a:lnTo>
                <a:lnTo>
                  <a:pt x="14928" y="19688"/>
                </a:lnTo>
                <a:lnTo>
                  <a:pt x="16149" y="19566"/>
                </a:lnTo>
                <a:lnTo>
                  <a:pt x="17369" y="19485"/>
                </a:lnTo>
                <a:lnTo>
                  <a:pt x="18711" y="19444"/>
                </a:lnTo>
                <a:lnTo>
                  <a:pt x="20013" y="19485"/>
                </a:lnTo>
                <a:lnTo>
                  <a:pt x="22657" y="19566"/>
                </a:lnTo>
                <a:lnTo>
                  <a:pt x="23837" y="19647"/>
                </a:lnTo>
                <a:lnTo>
                  <a:pt x="25626" y="19647"/>
                </a:lnTo>
                <a:lnTo>
                  <a:pt x="26196" y="19607"/>
                </a:lnTo>
                <a:lnTo>
                  <a:pt x="26806" y="19525"/>
                </a:lnTo>
                <a:lnTo>
                  <a:pt x="27375" y="19403"/>
                </a:lnTo>
                <a:lnTo>
                  <a:pt x="27823" y="19281"/>
                </a:lnTo>
                <a:lnTo>
                  <a:pt x="28311" y="19118"/>
                </a:lnTo>
                <a:lnTo>
                  <a:pt x="28758" y="18915"/>
                </a:lnTo>
                <a:lnTo>
                  <a:pt x="29206" y="18712"/>
                </a:lnTo>
                <a:lnTo>
                  <a:pt x="29613" y="18508"/>
                </a:lnTo>
                <a:lnTo>
                  <a:pt x="30060" y="18264"/>
                </a:lnTo>
                <a:lnTo>
                  <a:pt x="30833" y="17695"/>
                </a:lnTo>
                <a:lnTo>
                  <a:pt x="31565" y="17044"/>
                </a:lnTo>
                <a:lnTo>
                  <a:pt x="32257" y="16352"/>
                </a:lnTo>
                <a:lnTo>
                  <a:pt x="32867" y="15580"/>
                </a:lnTo>
                <a:lnTo>
                  <a:pt x="33395" y="14766"/>
                </a:lnTo>
                <a:lnTo>
                  <a:pt x="33680" y="14278"/>
                </a:lnTo>
                <a:lnTo>
                  <a:pt x="33884" y="13749"/>
                </a:lnTo>
                <a:lnTo>
                  <a:pt x="34128" y="13261"/>
                </a:lnTo>
                <a:lnTo>
                  <a:pt x="34290" y="12732"/>
                </a:lnTo>
                <a:lnTo>
                  <a:pt x="34453" y="12204"/>
                </a:lnTo>
                <a:lnTo>
                  <a:pt x="34575" y="11634"/>
                </a:lnTo>
                <a:lnTo>
                  <a:pt x="34697" y="11105"/>
                </a:lnTo>
                <a:lnTo>
                  <a:pt x="34778" y="10536"/>
                </a:lnTo>
                <a:lnTo>
                  <a:pt x="34819" y="9966"/>
                </a:lnTo>
                <a:lnTo>
                  <a:pt x="34819" y="9438"/>
                </a:lnTo>
                <a:lnTo>
                  <a:pt x="34819" y="8868"/>
                </a:lnTo>
                <a:lnTo>
                  <a:pt x="34819" y="8299"/>
                </a:lnTo>
                <a:lnTo>
                  <a:pt x="34738" y="7729"/>
                </a:lnTo>
                <a:lnTo>
                  <a:pt x="34656" y="7200"/>
                </a:lnTo>
                <a:lnTo>
                  <a:pt x="34575" y="6631"/>
                </a:lnTo>
                <a:lnTo>
                  <a:pt x="34412" y="6102"/>
                </a:lnTo>
                <a:lnTo>
                  <a:pt x="34290" y="5533"/>
                </a:lnTo>
                <a:lnTo>
                  <a:pt x="34087" y="5004"/>
                </a:lnTo>
                <a:lnTo>
                  <a:pt x="33884" y="4475"/>
                </a:lnTo>
                <a:lnTo>
                  <a:pt x="33640" y="3946"/>
                </a:lnTo>
                <a:lnTo>
                  <a:pt x="33395" y="3499"/>
                </a:lnTo>
                <a:lnTo>
                  <a:pt x="33111" y="3051"/>
                </a:lnTo>
                <a:lnTo>
                  <a:pt x="32826" y="2604"/>
                </a:lnTo>
                <a:lnTo>
                  <a:pt x="32501" y="2238"/>
                </a:lnTo>
                <a:lnTo>
                  <a:pt x="32134" y="1831"/>
                </a:lnTo>
                <a:lnTo>
                  <a:pt x="31768" y="1465"/>
                </a:lnTo>
                <a:lnTo>
                  <a:pt x="31362" y="1180"/>
                </a:lnTo>
                <a:lnTo>
                  <a:pt x="30914" y="896"/>
                </a:lnTo>
                <a:lnTo>
                  <a:pt x="30426" y="611"/>
                </a:lnTo>
                <a:lnTo>
                  <a:pt x="29938" y="407"/>
                </a:lnTo>
                <a:lnTo>
                  <a:pt x="29450" y="285"/>
                </a:lnTo>
                <a:lnTo>
                  <a:pt x="28921" y="163"/>
                </a:lnTo>
                <a:lnTo>
                  <a:pt x="28392" y="82"/>
                </a:lnTo>
                <a:lnTo>
                  <a:pt x="27823" y="41"/>
                </a:lnTo>
                <a:lnTo>
                  <a:pt x="27294" y="1"/>
                </a:lnTo>
                <a:close/>
              </a:path>
            </a:pathLst>
          </a:custGeom>
          <a:solidFill>
            <a:schemeClr val="dk2"/>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73" name="Google Shape;73;p3"/>
          <p:cNvSpPr txBox="1">
            <a:spLocks noGrp="1"/>
          </p:cNvSpPr>
          <p:nvPr>
            <p:ph type="title"/>
          </p:nvPr>
        </p:nvSpPr>
        <p:spPr>
          <a:xfrm>
            <a:off x="960000" y="2351500"/>
            <a:ext cx="4985600" cy="2554000"/>
          </a:xfrm>
          <a:prstGeom prst="rect">
            <a:avLst/>
          </a:prstGeom>
        </p:spPr>
        <p:txBody>
          <a:bodyPr spcFirstLastPara="1" wrap="square" lIns="91425" tIns="91425" rIns="91425" bIns="91425" anchor="ctr" anchorCtr="0">
            <a:noAutofit/>
          </a:bodyPr>
          <a:lstStyle>
            <a:lvl1pPr lvl="0">
              <a:spcBef>
                <a:spcPts val="0"/>
              </a:spcBef>
              <a:spcAft>
                <a:spcPts val="0"/>
              </a:spcAft>
              <a:buSzPts val="3600"/>
              <a:buNone/>
              <a:defRPr sz="7066"/>
            </a:lvl1pPr>
            <a:lvl2pPr lvl="1" algn="ctr">
              <a:spcBef>
                <a:spcPts val="0"/>
              </a:spcBef>
              <a:spcAft>
                <a:spcPts val="0"/>
              </a:spcAft>
              <a:buSzPts val="3600"/>
              <a:buNone/>
              <a:defRPr sz="4800"/>
            </a:lvl2pPr>
            <a:lvl3pPr lvl="2" algn="ctr">
              <a:spcBef>
                <a:spcPts val="0"/>
              </a:spcBef>
              <a:spcAft>
                <a:spcPts val="0"/>
              </a:spcAft>
              <a:buSzPts val="3600"/>
              <a:buNone/>
              <a:defRPr sz="4800"/>
            </a:lvl3pPr>
            <a:lvl4pPr lvl="3" algn="ctr">
              <a:spcBef>
                <a:spcPts val="0"/>
              </a:spcBef>
              <a:spcAft>
                <a:spcPts val="0"/>
              </a:spcAft>
              <a:buSzPts val="3600"/>
              <a:buNone/>
              <a:defRPr sz="4800"/>
            </a:lvl4pPr>
            <a:lvl5pPr lvl="4" algn="ctr">
              <a:spcBef>
                <a:spcPts val="0"/>
              </a:spcBef>
              <a:spcAft>
                <a:spcPts val="0"/>
              </a:spcAft>
              <a:buSzPts val="3600"/>
              <a:buNone/>
              <a:defRPr sz="4800"/>
            </a:lvl5pPr>
            <a:lvl6pPr lvl="5" algn="ctr">
              <a:spcBef>
                <a:spcPts val="0"/>
              </a:spcBef>
              <a:spcAft>
                <a:spcPts val="0"/>
              </a:spcAft>
              <a:buSzPts val="3600"/>
              <a:buNone/>
              <a:defRPr sz="4800"/>
            </a:lvl6pPr>
            <a:lvl7pPr lvl="6" algn="ctr">
              <a:spcBef>
                <a:spcPts val="0"/>
              </a:spcBef>
              <a:spcAft>
                <a:spcPts val="0"/>
              </a:spcAft>
              <a:buSzPts val="3600"/>
              <a:buNone/>
              <a:defRPr sz="4800"/>
            </a:lvl7pPr>
            <a:lvl8pPr lvl="7" algn="ctr">
              <a:spcBef>
                <a:spcPts val="0"/>
              </a:spcBef>
              <a:spcAft>
                <a:spcPts val="0"/>
              </a:spcAft>
              <a:buSzPts val="3600"/>
              <a:buNone/>
              <a:defRPr sz="4800"/>
            </a:lvl8pPr>
            <a:lvl9pPr lvl="8" algn="ctr">
              <a:spcBef>
                <a:spcPts val="0"/>
              </a:spcBef>
              <a:spcAft>
                <a:spcPts val="0"/>
              </a:spcAft>
              <a:buSzPts val="3600"/>
              <a:buNone/>
              <a:defRPr sz="4800"/>
            </a:lvl9pPr>
          </a:lstStyle>
          <a:p>
            <a:endParaRPr/>
          </a:p>
        </p:txBody>
      </p:sp>
      <p:sp>
        <p:nvSpPr>
          <p:cNvPr id="74" name="Google Shape;74;p3"/>
          <p:cNvSpPr txBox="1">
            <a:spLocks noGrp="1"/>
          </p:cNvSpPr>
          <p:nvPr>
            <p:ph type="title" idx="2" hasCustomPrompt="1"/>
          </p:nvPr>
        </p:nvSpPr>
        <p:spPr>
          <a:xfrm>
            <a:off x="960000" y="899667"/>
            <a:ext cx="1409200" cy="1414800"/>
          </a:xfrm>
          <a:prstGeom prst="rect">
            <a:avLst/>
          </a:prstGeom>
          <a:noFill/>
          <a:ln>
            <a:noFill/>
          </a:ln>
        </p:spPr>
        <p:txBody>
          <a:bodyPr spcFirstLastPara="1" wrap="square" lIns="91425" tIns="91425" rIns="91425" bIns="91425" anchor="ctr" anchorCtr="0">
            <a:noAutofit/>
          </a:bodyPr>
          <a:lstStyle>
            <a:lvl1pPr lvl="0" algn="ctr" rtl="0">
              <a:spcBef>
                <a:spcPts val="0"/>
              </a:spcBef>
              <a:spcAft>
                <a:spcPts val="0"/>
              </a:spcAft>
              <a:buSzPts val="6000"/>
              <a:buNone/>
              <a:defRPr sz="8266">
                <a:solidFill>
                  <a:schemeClr val="lt1"/>
                </a:solidFill>
              </a:defRPr>
            </a:lvl1pPr>
            <a:lvl2pPr lvl="1" algn="ctr" rtl="0">
              <a:spcBef>
                <a:spcPts val="0"/>
              </a:spcBef>
              <a:spcAft>
                <a:spcPts val="0"/>
              </a:spcAft>
              <a:buSzPts val="6000"/>
              <a:buNone/>
              <a:defRPr sz="8000"/>
            </a:lvl2pPr>
            <a:lvl3pPr lvl="2" algn="ctr" rtl="0">
              <a:spcBef>
                <a:spcPts val="0"/>
              </a:spcBef>
              <a:spcAft>
                <a:spcPts val="0"/>
              </a:spcAft>
              <a:buSzPts val="6000"/>
              <a:buNone/>
              <a:defRPr sz="8000"/>
            </a:lvl3pPr>
            <a:lvl4pPr lvl="3" algn="ctr" rtl="0">
              <a:spcBef>
                <a:spcPts val="0"/>
              </a:spcBef>
              <a:spcAft>
                <a:spcPts val="0"/>
              </a:spcAft>
              <a:buSzPts val="6000"/>
              <a:buNone/>
              <a:defRPr sz="8000"/>
            </a:lvl4pPr>
            <a:lvl5pPr lvl="4" algn="ctr" rtl="0">
              <a:spcBef>
                <a:spcPts val="0"/>
              </a:spcBef>
              <a:spcAft>
                <a:spcPts val="0"/>
              </a:spcAft>
              <a:buSzPts val="6000"/>
              <a:buNone/>
              <a:defRPr sz="8000"/>
            </a:lvl5pPr>
            <a:lvl6pPr lvl="5" algn="ctr" rtl="0">
              <a:spcBef>
                <a:spcPts val="0"/>
              </a:spcBef>
              <a:spcAft>
                <a:spcPts val="0"/>
              </a:spcAft>
              <a:buSzPts val="6000"/>
              <a:buNone/>
              <a:defRPr sz="8000"/>
            </a:lvl6pPr>
            <a:lvl7pPr lvl="6" algn="ctr" rtl="0">
              <a:spcBef>
                <a:spcPts val="0"/>
              </a:spcBef>
              <a:spcAft>
                <a:spcPts val="0"/>
              </a:spcAft>
              <a:buSzPts val="6000"/>
              <a:buNone/>
              <a:defRPr sz="8000"/>
            </a:lvl7pPr>
            <a:lvl8pPr lvl="7" algn="ctr" rtl="0">
              <a:spcBef>
                <a:spcPts val="0"/>
              </a:spcBef>
              <a:spcAft>
                <a:spcPts val="0"/>
              </a:spcAft>
              <a:buSzPts val="6000"/>
              <a:buNone/>
              <a:defRPr sz="8000"/>
            </a:lvl8pPr>
            <a:lvl9pPr lvl="8" algn="ctr" rtl="0">
              <a:spcBef>
                <a:spcPts val="0"/>
              </a:spcBef>
              <a:spcAft>
                <a:spcPts val="0"/>
              </a:spcAft>
              <a:buSzPts val="6000"/>
              <a:buNone/>
              <a:defRPr sz="8000"/>
            </a:lvl9pPr>
          </a:lstStyle>
          <a:p>
            <a:r>
              <a:t>xx%</a:t>
            </a:r>
          </a:p>
        </p:txBody>
      </p:sp>
      <p:sp>
        <p:nvSpPr>
          <p:cNvPr id="75" name="Google Shape;75;p3"/>
          <p:cNvSpPr txBox="1">
            <a:spLocks noGrp="1"/>
          </p:cNvSpPr>
          <p:nvPr>
            <p:ph type="subTitle" idx="1"/>
          </p:nvPr>
        </p:nvSpPr>
        <p:spPr>
          <a:xfrm>
            <a:off x="960000" y="4905500"/>
            <a:ext cx="4108000" cy="951200"/>
          </a:xfrm>
          <a:prstGeom prst="rect">
            <a:avLst/>
          </a:prstGeom>
        </p:spPr>
        <p:txBody>
          <a:bodyPr spcFirstLastPara="1" wrap="square" lIns="91425" tIns="91425" rIns="91425" bIns="91425" anchor="t" anchorCtr="0">
            <a:noAutofit/>
          </a:bodyPr>
          <a:lstStyle>
            <a:lvl1pPr lvl="0" rtl="0">
              <a:lnSpc>
                <a:spcPct val="100000"/>
              </a:lnSpc>
              <a:spcBef>
                <a:spcPts val="0"/>
              </a:spcBef>
              <a:spcAft>
                <a:spcPts val="0"/>
              </a:spcAft>
              <a:buSzPts val="1400"/>
              <a:buNone/>
              <a:defRPr sz="2133"/>
            </a:lvl1pPr>
            <a:lvl2pPr lvl="1" algn="ctr" rtl="0">
              <a:lnSpc>
                <a:spcPct val="100000"/>
              </a:lnSpc>
              <a:spcBef>
                <a:spcPts val="2133"/>
              </a:spcBef>
              <a:spcAft>
                <a:spcPts val="0"/>
              </a:spcAft>
              <a:buSzPts val="1400"/>
              <a:buNone/>
              <a:defRPr/>
            </a:lvl2pPr>
            <a:lvl3pPr lvl="2" algn="ctr" rtl="0">
              <a:lnSpc>
                <a:spcPct val="100000"/>
              </a:lnSpc>
              <a:spcBef>
                <a:spcPts val="2133"/>
              </a:spcBef>
              <a:spcAft>
                <a:spcPts val="0"/>
              </a:spcAft>
              <a:buSzPts val="1400"/>
              <a:buNone/>
              <a:defRPr/>
            </a:lvl3pPr>
            <a:lvl4pPr lvl="3" algn="ctr" rtl="0">
              <a:lnSpc>
                <a:spcPct val="100000"/>
              </a:lnSpc>
              <a:spcBef>
                <a:spcPts val="2133"/>
              </a:spcBef>
              <a:spcAft>
                <a:spcPts val="0"/>
              </a:spcAft>
              <a:buSzPts val="1400"/>
              <a:buNone/>
              <a:defRPr/>
            </a:lvl4pPr>
            <a:lvl5pPr lvl="4" algn="ctr" rtl="0">
              <a:lnSpc>
                <a:spcPct val="100000"/>
              </a:lnSpc>
              <a:spcBef>
                <a:spcPts val="2133"/>
              </a:spcBef>
              <a:spcAft>
                <a:spcPts val="0"/>
              </a:spcAft>
              <a:buSzPts val="1400"/>
              <a:buNone/>
              <a:defRPr/>
            </a:lvl5pPr>
            <a:lvl6pPr lvl="5" algn="ctr" rtl="0">
              <a:lnSpc>
                <a:spcPct val="100000"/>
              </a:lnSpc>
              <a:spcBef>
                <a:spcPts val="2133"/>
              </a:spcBef>
              <a:spcAft>
                <a:spcPts val="0"/>
              </a:spcAft>
              <a:buSzPts val="1400"/>
              <a:buNone/>
              <a:defRPr/>
            </a:lvl6pPr>
            <a:lvl7pPr lvl="6" algn="ctr" rtl="0">
              <a:lnSpc>
                <a:spcPct val="100000"/>
              </a:lnSpc>
              <a:spcBef>
                <a:spcPts val="2133"/>
              </a:spcBef>
              <a:spcAft>
                <a:spcPts val="0"/>
              </a:spcAft>
              <a:buSzPts val="1400"/>
              <a:buNone/>
              <a:defRPr/>
            </a:lvl7pPr>
            <a:lvl8pPr lvl="7" algn="ctr" rtl="0">
              <a:lnSpc>
                <a:spcPct val="100000"/>
              </a:lnSpc>
              <a:spcBef>
                <a:spcPts val="2133"/>
              </a:spcBef>
              <a:spcAft>
                <a:spcPts val="0"/>
              </a:spcAft>
              <a:buSzPts val="1400"/>
              <a:buNone/>
              <a:defRPr/>
            </a:lvl8pPr>
            <a:lvl9pPr lvl="8" algn="ctr" rtl="0">
              <a:lnSpc>
                <a:spcPct val="100000"/>
              </a:lnSpc>
              <a:spcBef>
                <a:spcPts val="2133"/>
              </a:spcBef>
              <a:spcAft>
                <a:spcPts val="2133"/>
              </a:spcAft>
              <a:buSzPts val="1400"/>
              <a:buNone/>
              <a:defRPr/>
            </a:lvl9pPr>
          </a:lstStyle>
          <a:p>
            <a:endParaRPr/>
          </a:p>
        </p:txBody>
      </p:sp>
      <p:sp>
        <p:nvSpPr>
          <p:cNvPr id="76" name="Google Shape;76;p3"/>
          <p:cNvSpPr/>
          <p:nvPr/>
        </p:nvSpPr>
        <p:spPr>
          <a:xfrm>
            <a:off x="6174897" y="4631333"/>
            <a:ext cx="6894824" cy="3963039"/>
          </a:xfrm>
          <a:custGeom>
            <a:avLst/>
            <a:gdLst/>
            <a:ahLst/>
            <a:cxnLst/>
            <a:rect l="l" t="t" r="r" b="b"/>
            <a:pathLst>
              <a:path w="34820" h="20014" extrusionOk="0">
                <a:moveTo>
                  <a:pt x="27294" y="1"/>
                </a:moveTo>
                <a:lnTo>
                  <a:pt x="26765" y="41"/>
                </a:lnTo>
                <a:lnTo>
                  <a:pt x="25626" y="123"/>
                </a:lnTo>
                <a:lnTo>
                  <a:pt x="24487" y="326"/>
                </a:lnTo>
                <a:lnTo>
                  <a:pt x="23348" y="529"/>
                </a:lnTo>
                <a:lnTo>
                  <a:pt x="22210" y="814"/>
                </a:lnTo>
                <a:lnTo>
                  <a:pt x="17044" y="1953"/>
                </a:lnTo>
                <a:lnTo>
                  <a:pt x="11878" y="3133"/>
                </a:lnTo>
                <a:lnTo>
                  <a:pt x="10698" y="3377"/>
                </a:lnTo>
                <a:lnTo>
                  <a:pt x="9559" y="3662"/>
                </a:lnTo>
                <a:lnTo>
                  <a:pt x="8380" y="3987"/>
                </a:lnTo>
                <a:lnTo>
                  <a:pt x="7281" y="4394"/>
                </a:lnTo>
                <a:lnTo>
                  <a:pt x="6264" y="4760"/>
                </a:lnTo>
                <a:lnTo>
                  <a:pt x="5288" y="5248"/>
                </a:lnTo>
                <a:lnTo>
                  <a:pt x="4353" y="5777"/>
                </a:lnTo>
                <a:lnTo>
                  <a:pt x="3905" y="6061"/>
                </a:lnTo>
                <a:lnTo>
                  <a:pt x="3458" y="6387"/>
                </a:lnTo>
                <a:lnTo>
                  <a:pt x="2766" y="6997"/>
                </a:lnTo>
                <a:lnTo>
                  <a:pt x="2156" y="7648"/>
                </a:lnTo>
                <a:lnTo>
                  <a:pt x="1587" y="8339"/>
                </a:lnTo>
                <a:lnTo>
                  <a:pt x="1099" y="9112"/>
                </a:lnTo>
                <a:lnTo>
                  <a:pt x="692" y="9885"/>
                </a:lnTo>
                <a:lnTo>
                  <a:pt x="366" y="10699"/>
                </a:lnTo>
                <a:lnTo>
                  <a:pt x="244" y="11146"/>
                </a:lnTo>
                <a:lnTo>
                  <a:pt x="122" y="11553"/>
                </a:lnTo>
                <a:lnTo>
                  <a:pt x="82" y="11959"/>
                </a:lnTo>
                <a:lnTo>
                  <a:pt x="0" y="12407"/>
                </a:lnTo>
                <a:lnTo>
                  <a:pt x="0" y="12854"/>
                </a:lnTo>
                <a:lnTo>
                  <a:pt x="0" y="13261"/>
                </a:lnTo>
                <a:lnTo>
                  <a:pt x="41" y="13709"/>
                </a:lnTo>
                <a:lnTo>
                  <a:pt x="122" y="14115"/>
                </a:lnTo>
                <a:lnTo>
                  <a:pt x="244" y="14522"/>
                </a:lnTo>
                <a:lnTo>
                  <a:pt x="366" y="14929"/>
                </a:lnTo>
                <a:lnTo>
                  <a:pt x="529" y="15336"/>
                </a:lnTo>
                <a:lnTo>
                  <a:pt x="732" y="15742"/>
                </a:lnTo>
                <a:lnTo>
                  <a:pt x="1017" y="16190"/>
                </a:lnTo>
                <a:lnTo>
                  <a:pt x="1302" y="16597"/>
                </a:lnTo>
                <a:lnTo>
                  <a:pt x="1668" y="17003"/>
                </a:lnTo>
                <a:lnTo>
                  <a:pt x="1993" y="17369"/>
                </a:lnTo>
                <a:lnTo>
                  <a:pt x="2400" y="17695"/>
                </a:lnTo>
                <a:lnTo>
                  <a:pt x="2807" y="17980"/>
                </a:lnTo>
                <a:lnTo>
                  <a:pt x="3214" y="18264"/>
                </a:lnTo>
                <a:lnTo>
                  <a:pt x="3661" y="18549"/>
                </a:lnTo>
                <a:lnTo>
                  <a:pt x="4109" y="18793"/>
                </a:lnTo>
                <a:lnTo>
                  <a:pt x="4597" y="18996"/>
                </a:lnTo>
                <a:lnTo>
                  <a:pt x="5532" y="19363"/>
                </a:lnTo>
                <a:lnTo>
                  <a:pt x="6549" y="19607"/>
                </a:lnTo>
                <a:lnTo>
                  <a:pt x="7525" y="19810"/>
                </a:lnTo>
                <a:lnTo>
                  <a:pt x="8136" y="19891"/>
                </a:lnTo>
                <a:lnTo>
                  <a:pt x="8746" y="19932"/>
                </a:lnTo>
                <a:lnTo>
                  <a:pt x="10007" y="20013"/>
                </a:lnTo>
                <a:lnTo>
                  <a:pt x="11227" y="19973"/>
                </a:lnTo>
                <a:lnTo>
                  <a:pt x="12447" y="19891"/>
                </a:lnTo>
                <a:lnTo>
                  <a:pt x="14928" y="19688"/>
                </a:lnTo>
                <a:lnTo>
                  <a:pt x="16149" y="19566"/>
                </a:lnTo>
                <a:lnTo>
                  <a:pt x="17369" y="19485"/>
                </a:lnTo>
                <a:lnTo>
                  <a:pt x="18711" y="19444"/>
                </a:lnTo>
                <a:lnTo>
                  <a:pt x="20013" y="19485"/>
                </a:lnTo>
                <a:lnTo>
                  <a:pt x="22657" y="19566"/>
                </a:lnTo>
                <a:lnTo>
                  <a:pt x="23837" y="19647"/>
                </a:lnTo>
                <a:lnTo>
                  <a:pt x="25626" y="19647"/>
                </a:lnTo>
                <a:lnTo>
                  <a:pt x="26196" y="19607"/>
                </a:lnTo>
                <a:lnTo>
                  <a:pt x="26806" y="19525"/>
                </a:lnTo>
                <a:lnTo>
                  <a:pt x="27375" y="19403"/>
                </a:lnTo>
                <a:lnTo>
                  <a:pt x="27823" y="19281"/>
                </a:lnTo>
                <a:lnTo>
                  <a:pt x="28311" y="19118"/>
                </a:lnTo>
                <a:lnTo>
                  <a:pt x="28758" y="18915"/>
                </a:lnTo>
                <a:lnTo>
                  <a:pt x="29206" y="18712"/>
                </a:lnTo>
                <a:lnTo>
                  <a:pt x="29613" y="18508"/>
                </a:lnTo>
                <a:lnTo>
                  <a:pt x="30060" y="18264"/>
                </a:lnTo>
                <a:lnTo>
                  <a:pt x="30833" y="17695"/>
                </a:lnTo>
                <a:lnTo>
                  <a:pt x="31565" y="17044"/>
                </a:lnTo>
                <a:lnTo>
                  <a:pt x="32257" y="16352"/>
                </a:lnTo>
                <a:lnTo>
                  <a:pt x="32867" y="15580"/>
                </a:lnTo>
                <a:lnTo>
                  <a:pt x="33395" y="14766"/>
                </a:lnTo>
                <a:lnTo>
                  <a:pt x="33680" y="14278"/>
                </a:lnTo>
                <a:lnTo>
                  <a:pt x="33884" y="13749"/>
                </a:lnTo>
                <a:lnTo>
                  <a:pt x="34128" y="13261"/>
                </a:lnTo>
                <a:lnTo>
                  <a:pt x="34290" y="12732"/>
                </a:lnTo>
                <a:lnTo>
                  <a:pt x="34453" y="12204"/>
                </a:lnTo>
                <a:lnTo>
                  <a:pt x="34575" y="11634"/>
                </a:lnTo>
                <a:lnTo>
                  <a:pt x="34697" y="11105"/>
                </a:lnTo>
                <a:lnTo>
                  <a:pt x="34778" y="10536"/>
                </a:lnTo>
                <a:lnTo>
                  <a:pt x="34819" y="9966"/>
                </a:lnTo>
                <a:lnTo>
                  <a:pt x="34819" y="9438"/>
                </a:lnTo>
                <a:lnTo>
                  <a:pt x="34819" y="8868"/>
                </a:lnTo>
                <a:lnTo>
                  <a:pt x="34819" y="8299"/>
                </a:lnTo>
                <a:lnTo>
                  <a:pt x="34738" y="7729"/>
                </a:lnTo>
                <a:lnTo>
                  <a:pt x="34656" y="7200"/>
                </a:lnTo>
                <a:lnTo>
                  <a:pt x="34575" y="6631"/>
                </a:lnTo>
                <a:lnTo>
                  <a:pt x="34412" y="6102"/>
                </a:lnTo>
                <a:lnTo>
                  <a:pt x="34290" y="5533"/>
                </a:lnTo>
                <a:lnTo>
                  <a:pt x="34087" y="5004"/>
                </a:lnTo>
                <a:lnTo>
                  <a:pt x="33884" y="4475"/>
                </a:lnTo>
                <a:lnTo>
                  <a:pt x="33640" y="3946"/>
                </a:lnTo>
                <a:lnTo>
                  <a:pt x="33395" y="3499"/>
                </a:lnTo>
                <a:lnTo>
                  <a:pt x="33111" y="3051"/>
                </a:lnTo>
                <a:lnTo>
                  <a:pt x="32826" y="2604"/>
                </a:lnTo>
                <a:lnTo>
                  <a:pt x="32501" y="2238"/>
                </a:lnTo>
                <a:lnTo>
                  <a:pt x="32134" y="1831"/>
                </a:lnTo>
                <a:lnTo>
                  <a:pt x="31768" y="1465"/>
                </a:lnTo>
                <a:lnTo>
                  <a:pt x="31362" y="1180"/>
                </a:lnTo>
                <a:lnTo>
                  <a:pt x="30914" y="896"/>
                </a:lnTo>
                <a:lnTo>
                  <a:pt x="30426" y="611"/>
                </a:lnTo>
                <a:lnTo>
                  <a:pt x="29938" y="407"/>
                </a:lnTo>
                <a:lnTo>
                  <a:pt x="29450" y="285"/>
                </a:lnTo>
                <a:lnTo>
                  <a:pt x="28921" y="163"/>
                </a:lnTo>
                <a:lnTo>
                  <a:pt x="28392" y="82"/>
                </a:lnTo>
                <a:lnTo>
                  <a:pt x="27823" y="41"/>
                </a:lnTo>
                <a:lnTo>
                  <a:pt x="27294" y="1"/>
                </a:lnTo>
                <a:close/>
              </a:path>
            </a:pathLst>
          </a:custGeom>
          <a:solidFill>
            <a:schemeClr val="dk2"/>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77" name="Google Shape;77;p3"/>
          <p:cNvSpPr/>
          <p:nvPr/>
        </p:nvSpPr>
        <p:spPr>
          <a:xfrm>
            <a:off x="6812049" y="5127457"/>
            <a:ext cx="114211" cy="114211"/>
          </a:xfrm>
          <a:custGeom>
            <a:avLst/>
            <a:gdLst/>
            <a:ahLst/>
            <a:cxnLst/>
            <a:rect l="l" t="t" r="r" b="b"/>
            <a:pathLst>
              <a:path w="1872" h="1872" extrusionOk="0">
                <a:moveTo>
                  <a:pt x="733" y="1"/>
                </a:moveTo>
                <a:lnTo>
                  <a:pt x="489" y="82"/>
                </a:lnTo>
                <a:lnTo>
                  <a:pt x="286" y="245"/>
                </a:lnTo>
                <a:lnTo>
                  <a:pt x="123" y="448"/>
                </a:lnTo>
                <a:lnTo>
                  <a:pt x="1" y="692"/>
                </a:lnTo>
                <a:lnTo>
                  <a:pt x="1" y="936"/>
                </a:lnTo>
                <a:lnTo>
                  <a:pt x="41" y="1221"/>
                </a:lnTo>
                <a:lnTo>
                  <a:pt x="164" y="1424"/>
                </a:lnTo>
                <a:lnTo>
                  <a:pt x="245" y="1587"/>
                </a:lnTo>
                <a:lnTo>
                  <a:pt x="367" y="1668"/>
                </a:lnTo>
                <a:lnTo>
                  <a:pt x="489" y="1750"/>
                </a:lnTo>
                <a:lnTo>
                  <a:pt x="652" y="1831"/>
                </a:lnTo>
                <a:lnTo>
                  <a:pt x="774" y="1872"/>
                </a:lnTo>
                <a:lnTo>
                  <a:pt x="1099" y="1872"/>
                </a:lnTo>
                <a:lnTo>
                  <a:pt x="1262" y="1831"/>
                </a:lnTo>
                <a:lnTo>
                  <a:pt x="1384" y="1790"/>
                </a:lnTo>
                <a:lnTo>
                  <a:pt x="1546" y="1709"/>
                </a:lnTo>
                <a:lnTo>
                  <a:pt x="1628" y="1587"/>
                </a:lnTo>
                <a:lnTo>
                  <a:pt x="1750" y="1465"/>
                </a:lnTo>
                <a:lnTo>
                  <a:pt x="1831" y="1302"/>
                </a:lnTo>
                <a:lnTo>
                  <a:pt x="1872" y="1140"/>
                </a:lnTo>
                <a:lnTo>
                  <a:pt x="1872" y="977"/>
                </a:lnTo>
                <a:lnTo>
                  <a:pt x="1872" y="773"/>
                </a:lnTo>
                <a:lnTo>
                  <a:pt x="1831" y="651"/>
                </a:lnTo>
                <a:lnTo>
                  <a:pt x="1750" y="489"/>
                </a:lnTo>
                <a:lnTo>
                  <a:pt x="1669" y="367"/>
                </a:lnTo>
                <a:lnTo>
                  <a:pt x="1546" y="245"/>
                </a:lnTo>
                <a:lnTo>
                  <a:pt x="1302" y="82"/>
                </a:lnTo>
                <a:lnTo>
                  <a:pt x="977" y="1"/>
                </a:lnTo>
                <a:close/>
              </a:path>
            </a:pathLst>
          </a:custGeom>
          <a:solidFill>
            <a:schemeClr val="accen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78" name="Google Shape;78;p3"/>
          <p:cNvSpPr/>
          <p:nvPr/>
        </p:nvSpPr>
        <p:spPr>
          <a:xfrm>
            <a:off x="8865929" y="839985"/>
            <a:ext cx="203591" cy="206031"/>
          </a:xfrm>
          <a:custGeom>
            <a:avLst/>
            <a:gdLst/>
            <a:ahLst/>
            <a:cxnLst/>
            <a:rect l="l" t="t" r="r" b="b"/>
            <a:pathLst>
              <a:path w="3337" h="3377" extrusionOk="0">
                <a:moveTo>
                  <a:pt x="1506" y="0"/>
                </a:moveTo>
                <a:lnTo>
                  <a:pt x="1262" y="41"/>
                </a:lnTo>
                <a:lnTo>
                  <a:pt x="1018" y="122"/>
                </a:lnTo>
                <a:lnTo>
                  <a:pt x="774" y="204"/>
                </a:lnTo>
                <a:lnTo>
                  <a:pt x="570" y="366"/>
                </a:lnTo>
                <a:lnTo>
                  <a:pt x="408" y="529"/>
                </a:lnTo>
                <a:lnTo>
                  <a:pt x="245" y="692"/>
                </a:lnTo>
                <a:lnTo>
                  <a:pt x="164" y="895"/>
                </a:lnTo>
                <a:lnTo>
                  <a:pt x="82" y="1098"/>
                </a:lnTo>
                <a:lnTo>
                  <a:pt x="1" y="1342"/>
                </a:lnTo>
                <a:lnTo>
                  <a:pt x="1" y="1546"/>
                </a:lnTo>
                <a:lnTo>
                  <a:pt x="1" y="1790"/>
                </a:lnTo>
                <a:lnTo>
                  <a:pt x="1" y="1993"/>
                </a:lnTo>
                <a:lnTo>
                  <a:pt x="123" y="2319"/>
                </a:lnTo>
                <a:lnTo>
                  <a:pt x="245" y="2563"/>
                </a:lnTo>
                <a:lnTo>
                  <a:pt x="448" y="2807"/>
                </a:lnTo>
                <a:lnTo>
                  <a:pt x="692" y="3010"/>
                </a:lnTo>
                <a:lnTo>
                  <a:pt x="936" y="3173"/>
                </a:lnTo>
                <a:lnTo>
                  <a:pt x="1221" y="3295"/>
                </a:lnTo>
                <a:lnTo>
                  <a:pt x="1506" y="3376"/>
                </a:lnTo>
                <a:lnTo>
                  <a:pt x="1831" y="3376"/>
                </a:lnTo>
                <a:lnTo>
                  <a:pt x="2075" y="3336"/>
                </a:lnTo>
                <a:lnTo>
                  <a:pt x="2319" y="3254"/>
                </a:lnTo>
                <a:lnTo>
                  <a:pt x="2564" y="3173"/>
                </a:lnTo>
                <a:lnTo>
                  <a:pt x="2767" y="3010"/>
                </a:lnTo>
                <a:lnTo>
                  <a:pt x="2930" y="2847"/>
                </a:lnTo>
                <a:lnTo>
                  <a:pt x="3092" y="2685"/>
                </a:lnTo>
                <a:lnTo>
                  <a:pt x="3214" y="2441"/>
                </a:lnTo>
                <a:lnTo>
                  <a:pt x="3296" y="2197"/>
                </a:lnTo>
                <a:lnTo>
                  <a:pt x="3336" y="1912"/>
                </a:lnTo>
                <a:lnTo>
                  <a:pt x="3336" y="1627"/>
                </a:lnTo>
                <a:lnTo>
                  <a:pt x="3296" y="1342"/>
                </a:lnTo>
                <a:lnTo>
                  <a:pt x="3214" y="1098"/>
                </a:lnTo>
                <a:lnTo>
                  <a:pt x="3092" y="854"/>
                </a:lnTo>
                <a:lnTo>
                  <a:pt x="2930" y="610"/>
                </a:lnTo>
                <a:lnTo>
                  <a:pt x="2726" y="407"/>
                </a:lnTo>
                <a:lnTo>
                  <a:pt x="2482" y="244"/>
                </a:lnTo>
                <a:lnTo>
                  <a:pt x="2238" y="122"/>
                </a:lnTo>
                <a:lnTo>
                  <a:pt x="1994" y="41"/>
                </a:lnTo>
                <a:lnTo>
                  <a:pt x="1750" y="0"/>
                </a:lnTo>
                <a:close/>
              </a:path>
            </a:pathLst>
          </a:custGeom>
          <a:solidFill>
            <a:schemeClr val="accen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grpSp>
        <p:nvGrpSpPr>
          <p:cNvPr id="79" name="Google Shape;79;p3"/>
          <p:cNvGrpSpPr/>
          <p:nvPr/>
        </p:nvGrpSpPr>
        <p:grpSpPr>
          <a:xfrm>
            <a:off x="6202893" y="1911212"/>
            <a:ext cx="632857" cy="402117"/>
            <a:chOff x="7593894" y="395296"/>
            <a:chExt cx="474643" cy="301588"/>
          </a:xfrm>
        </p:grpSpPr>
        <p:sp>
          <p:nvSpPr>
            <p:cNvPr id="80" name="Google Shape;80;p3"/>
            <p:cNvSpPr/>
            <p:nvPr/>
          </p:nvSpPr>
          <p:spPr>
            <a:xfrm>
              <a:off x="7603183" y="404585"/>
              <a:ext cx="456065" cy="282964"/>
            </a:xfrm>
            <a:custGeom>
              <a:avLst/>
              <a:gdLst/>
              <a:ahLst/>
              <a:cxnLst/>
              <a:rect l="l" t="t" r="r" b="b"/>
              <a:pathLst>
                <a:path w="9967" h="6184" extrusionOk="0">
                  <a:moveTo>
                    <a:pt x="4678" y="1"/>
                  </a:moveTo>
                  <a:lnTo>
                    <a:pt x="4394" y="42"/>
                  </a:lnTo>
                  <a:lnTo>
                    <a:pt x="4109" y="164"/>
                  </a:lnTo>
                  <a:lnTo>
                    <a:pt x="3824" y="286"/>
                  </a:lnTo>
                  <a:lnTo>
                    <a:pt x="3540" y="448"/>
                  </a:lnTo>
                  <a:lnTo>
                    <a:pt x="3336" y="692"/>
                  </a:lnTo>
                  <a:lnTo>
                    <a:pt x="3133" y="936"/>
                  </a:lnTo>
                  <a:lnTo>
                    <a:pt x="2970" y="1181"/>
                  </a:lnTo>
                  <a:lnTo>
                    <a:pt x="2848" y="1465"/>
                  </a:lnTo>
                  <a:lnTo>
                    <a:pt x="2767" y="1750"/>
                  </a:lnTo>
                  <a:lnTo>
                    <a:pt x="2685" y="2075"/>
                  </a:lnTo>
                  <a:lnTo>
                    <a:pt x="2645" y="2360"/>
                  </a:lnTo>
                  <a:lnTo>
                    <a:pt x="2645" y="2686"/>
                  </a:lnTo>
                  <a:lnTo>
                    <a:pt x="2685" y="3011"/>
                  </a:lnTo>
                  <a:lnTo>
                    <a:pt x="2441" y="2848"/>
                  </a:lnTo>
                  <a:lnTo>
                    <a:pt x="2197" y="2767"/>
                  </a:lnTo>
                  <a:lnTo>
                    <a:pt x="1953" y="2686"/>
                  </a:lnTo>
                  <a:lnTo>
                    <a:pt x="1424" y="2686"/>
                  </a:lnTo>
                  <a:lnTo>
                    <a:pt x="1180" y="2767"/>
                  </a:lnTo>
                  <a:lnTo>
                    <a:pt x="936" y="2848"/>
                  </a:lnTo>
                  <a:lnTo>
                    <a:pt x="692" y="2970"/>
                  </a:lnTo>
                  <a:lnTo>
                    <a:pt x="570" y="3092"/>
                  </a:lnTo>
                  <a:lnTo>
                    <a:pt x="407" y="3214"/>
                  </a:lnTo>
                  <a:lnTo>
                    <a:pt x="204" y="3540"/>
                  </a:lnTo>
                  <a:lnTo>
                    <a:pt x="41" y="3906"/>
                  </a:lnTo>
                  <a:lnTo>
                    <a:pt x="1" y="4272"/>
                  </a:lnTo>
                  <a:lnTo>
                    <a:pt x="1" y="4679"/>
                  </a:lnTo>
                  <a:lnTo>
                    <a:pt x="82" y="5045"/>
                  </a:lnTo>
                  <a:lnTo>
                    <a:pt x="285" y="5370"/>
                  </a:lnTo>
                  <a:lnTo>
                    <a:pt x="407" y="5533"/>
                  </a:lnTo>
                  <a:lnTo>
                    <a:pt x="529" y="5655"/>
                  </a:lnTo>
                  <a:lnTo>
                    <a:pt x="814" y="5858"/>
                  </a:lnTo>
                  <a:lnTo>
                    <a:pt x="1180" y="6021"/>
                  </a:lnTo>
                  <a:lnTo>
                    <a:pt x="1587" y="6102"/>
                  </a:lnTo>
                  <a:lnTo>
                    <a:pt x="1994" y="6143"/>
                  </a:lnTo>
                  <a:lnTo>
                    <a:pt x="2848" y="6184"/>
                  </a:lnTo>
                  <a:lnTo>
                    <a:pt x="3580" y="6143"/>
                  </a:lnTo>
                  <a:lnTo>
                    <a:pt x="4678" y="6143"/>
                  </a:lnTo>
                  <a:lnTo>
                    <a:pt x="5736" y="6102"/>
                  </a:lnTo>
                  <a:lnTo>
                    <a:pt x="6834" y="6021"/>
                  </a:lnTo>
                  <a:lnTo>
                    <a:pt x="7892" y="5899"/>
                  </a:lnTo>
                  <a:lnTo>
                    <a:pt x="8543" y="5818"/>
                  </a:lnTo>
                  <a:lnTo>
                    <a:pt x="8868" y="5736"/>
                  </a:lnTo>
                  <a:lnTo>
                    <a:pt x="9153" y="5614"/>
                  </a:lnTo>
                  <a:lnTo>
                    <a:pt x="9438" y="5452"/>
                  </a:lnTo>
                  <a:lnTo>
                    <a:pt x="9682" y="5248"/>
                  </a:lnTo>
                  <a:lnTo>
                    <a:pt x="9844" y="5045"/>
                  </a:lnTo>
                  <a:lnTo>
                    <a:pt x="9926" y="4760"/>
                  </a:lnTo>
                  <a:lnTo>
                    <a:pt x="9966" y="4557"/>
                  </a:lnTo>
                  <a:lnTo>
                    <a:pt x="9966" y="4353"/>
                  </a:lnTo>
                  <a:lnTo>
                    <a:pt x="9885" y="4150"/>
                  </a:lnTo>
                  <a:lnTo>
                    <a:pt x="9804" y="3946"/>
                  </a:lnTo>
                  <a:lnTo>
                    <a:pt x="9682" y="3784"/>
                  </a:lnTo>
                  <a:lnTo>
                    <a:pt x="9560" y="3662"/>
                  </a:lnTo>
                  <a:lnTo>
                    <a:pt x="9397" y="3499"/>
                  </a:lnTo>
                  <a:lnTo>
                    <a:pt x="9234" y="3418"/>
                  </a:lnTo>
                  <a:lnTo>
                    <a:pt x="9031" y="3336"/>
                  </a:lnTo>
                  <a:lnTo>
                    <a:pt x="8827" y="3296"/>
                  </a:lnTo>
                  <a:lnTo>
                    <a:pt x="8421" y="3296"/>
                  </a:lnTo>
                  <a:lnTo>
                    <a:pt x="8014" y="3418"/>
                  </a:lnTo>
                  <a:lnTo>
                    <a:pt x="7648" y="3580"/>
                  </a:lnTo>
                  <a:lnTo>
                    <a:pt x="7729" y="3458"/>
                  </a:lnTo>
                  <a:lnTo>
                    <a:pt x="7770" y="3296"/>
                  </a:lnTo>
                  <a:lnTo>
                    <a:pt x="7811" y="3011"/>
                  </a:lnTo>
                  <a:lnTo>
                    <a:pt x="7729" y="2726"/>
                  </a:lnTo>
                  <a:lnTo>
                    <a:pt x="7648" y="2564"/>
                  </a:lnTo>
                  <a:lnTo>
                    <a:pt x="7566" y="2441"/>
                  </a:lnTo>
                  <a:lnTo>
                    <a:pt x="7444" y="2360"/>
                  </a:lnTo>
                  <a:lnTo>
                    <a:pt x="7322" y="2279"/>
                  </a:lnTo>
                  <a:lnTo>
                    <a:pt x="7038" y="2157"/>
                  </a:lnTo>
                  <a:lnTo>
                    <a:pt x="6590" y="2157"/>
                  </a:lnTo>
                  <a:lnTo>
                    <a:pt x="6428" y="2197"/>
                  </a:lnTo>
                  <a:lnTo>
                    <a:pt x="6550" y="1913"/>
                  </a:lnTo>
                  <a:lnTo>
                    <a:pt x="6550" y="1628"/>
                  </a:lnTo>
                  <a:lnTo>
                    <a:pt x="6550" y="1303"/>
                  </a:lnTo>
                  <a:lnTo>
                    <a:pt x="6428" y="1018"/>
                  </a:lnTo>
                  <a:lnTo>
                    <a:pt x="6306" y="733"/>
                  </a:lnTo>
                  <a:lnTo>
                    <a:pt x="6102" y="489"/>
                  </a:lnTo>
                  <a:lnTo>
                    <a:pt x="5858" y="286"/>
                  </a:lnTo>
                  <a:lnTo>
                    <a:pt x="5614" y="164"/>
                  </a:lnTo>
                  <a:lnTo>
                    <a:pt x="5289" y="42"/>
                  </a:lnTo>
                  <a:lnTo>
                    <a:pt x="5004"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81" name="Google Shape;81;p3"/>
            <p:cNvSpPr/>
            <p:nvPr/>
          </p:nvSpPr>
          <p:spPr>
            <a:xfrm>
              <a:off x="7593894" y="395296"/>
              <a:ext cx="474643" cy="301588"/>
            </a:xfrm>
            <a:custGeom>
              <a:avLst/>
              <a:gdLst/>
              <a:ahLst/>
              <a:cxnLst/>
              <a:rect l="l" t="t" r="r" b="b"/>
              <a:pathLst>
                <a:path w="10373" h="6591" extrusionOk="0">
                  <a:moveTo>
                    <a:pt x="5329" y="407"/>
                  </a:moveTo>
                  <a:lnTo>
                    <a:pt x="5532" y="448"/>
                  </a:lnTo>
                  <a:lnTo>
                    <a:pt x="5695" y="529"/>
                  </a:lnTo>
                  <a:lnTo>
                    <a:pt x="5858" y="611"/>
                  </a:lnTo>
                  <a:lnTo>
                    <a:pt x="6020" y="733"/>
                  </a:lnTo>
                  <a:lnTo>
                    <a:pt x="6183" y="855"/>
                  </a:lnTo>
                  <a:lnTo>
                    <a:pt x="6305" y="1017"/>
                  </a:lnTo>
                  <a:lnTo>
                    <a:pt x="6386" y="1180"/>
                  </a:lnTo>
                  <a:lnTo>
                    <a:pt x="6468" y="1384"/>
                  </a:lnTo>
                  <a:lnTo>
                    <a:pt x="6549" y="1546"/>
                  </a:lnTo>
                  <a:lnTo>
                    <a:pt x="6549" y="1750"/>
                  </a:lnTo>
                  <a:lnTo>
                    <a:pt x="6549" y="1953"/>
                  </a:lnTo>
                  <a:lnTo>
                    <a:pt x="6549" y="2116"/>
                  </a:lnTo>
                  <a:lnTo>
                    <a:pt x="6468" y="2319"/>
                  </a:lnTo>
                  <a:lnTo>
                    <a:pt x="6468" y="2441"/>
                  </a:lnTo>
                  <a:lnTo>
                    <a:pt x="6509" y="2522"/>
                  </a:lnTo>
                  <a:lnTo>
                    <a:pt x="6590" y="2604"/>
                  </a:lnTo>
                  <a:lnTo>
                    <a:pt x="6712" y="2604"/>
                  </a:lnTo>
                  <a:lnTo>
                    <a:pt x="6956" y="2563"/>
                  </a:lnTo>
                  <a:lnTo>
                    <a:pt x="7200" y="2563"/>
                  </a:lnTo>
                  <a:lnTo>
                    <a:pt x="7403" y="2644"/>
                  </a:lnTo>
                  <a:lnTo>
                    <a:pt x="7607" y="2807"/>
                  </a:lnTo>
                  <a:lnTo>
                    <a:pt x="7729" y="2970"/>
                  </a:lnTo>
                  <a:lnTo>
                    <a:pt x="7810" y="3214"/>
                  </a:lnTo>
                  <a:lnTo>
                    <a:pt x="7769" y="3458"/>
                  </a:lnTo>
                  <a:lnTo>
                    <a:pt x="7688" y="3702"/>
                  </a:lnTo>
                  <a:lnTo>
                    <a:pt x="7647" y="3783"/>
                  </a:lnTo>
                  <a:lnTo>
                    <a:pt x="7647" y="3824"/>
                  </a:lnTo>
                  <a:lnTo>
                    <a:pt x="7729" y="3946"/>
                  </a:lnTo>
                  <a:lnTo>
                    <a:pt x="7851" y="3987"/>
                  </a:lnTo>
                  <a:lnTo>
                    <a:pt x="7973" y="3987"/>
                  </a:lnTo>
                  <a:lnTo>
                    <a:pt x="8298" y="3824"/>
                  </a:lnTo>
                  <a:lnTo>
                    <a:pt x="8624" y="3702"/>
                  </a:lnTo>
                  <a:lnTo>
                    <a:pt x="8990" y="3702"/>
                  </a:lnTo>
                  <a:lnTo>
                    <a:pt x="9152" y="3743"/>
                  </a:lnTo>
                  <a:lnTo>
                    <a:pt x="9356" y="3824"/>
                  </a:lnTo>
                  <a:lnTo>
                    <a:pt x="9478" y="3865"/>
                  </a:lnTo>
                  <a:lnTo>
                    <a:pt x="9641" y="3987"/>
                  </a:lnTo>
                  <a:lnTo>
                    <a:pt x="9722" y="4109"/>
                  </a:lnTo>
                  <a:lnTo>
                    <a:pt x="9844" y="4231"/>
                  </a:lnTo>
                  <a:lnTo>
                    <a:pt x="9925" y="4394"/>
                  </a:lnTo>
                  <a:lnTo>
                    <a:pt x="9966" y="4556"/>
                  </a:lnTo>
                  <a:lnTo>
                    <a:pt x="9966" y="4719"/>
                  </a:lnTo>
                  <a:lnTo>
                    <a:pt x="9966" y="4882"/>
                  </a:lnTo>
                  <a:lnTo>
                    <a:pt x="9844" y="5166"/>
                  </a:lnTo>
                  <a:lnTo>
                    <a:pt x="9681" y="5370"/>
                  </a:lnTo>
                  <a:lnTo>
                    <a:pt x="9478" y="5532"/>
                  </a:lnTo>
                  <a:lnTo>
                    <a:pt x="9193" y="5655"/>
                  </a:lnTo>
                  <a:lnTo>
                    <a:pt x="8949" y="5777"/>
                  </a:lnTo>
                  <a:lnTo>
                    <a:pt x="8624" y="5858"/>
                  </a:lnTo>
                  <a:lnTo>
                    <a:pt x="8095" y="5939"/>
                  </a:lnTo>
                  <a:lnTo>
                    <a:pt x="8014" y="5939"/>
                  </a:lnTo>
                  <a:lnTo>
                    <a:pt x="8005" y="5947"/>
                  </a:lnTo>
                  <a:lnTo>
                    <a:pt x="8005" y="5947"/>
                  </a:lnTo>
                  <a:lnTo>
                    <a:pt x="6753" y="6061"/>
                  </a:lnTo>
                  <a:lnTo>
                    <a:pt x="5410" y="6143"/>
                  </a:lnTo>
                  <a:lnTo>
                    <a:pt x="4068" y="6183"/>
                  </a:lnTo>
                  <a:lnTo>
                    <a:pt x="2685" y="6183"/>
                  </a:lnTo>
                  <a:lnTo>
                    <a:pt x="2197" y="6143"/>
                  </a:lnTo>
                  <a:lnTo>
                    <a:pt x="1668" y="6102"/>
                  </a:lnTo>
                  <a:lnTo>
                    <a:pt x="1424" y="6021"/>
                  </a:lnTo>
                  <a:lnTo>
                    <a:pt x="1180" y="5939"/>
                  </a:lnTo>
                  <a:lnTo>
                    <a:pt x="977" y="5817"/>
                  </a:lnTo>
                  <a:lnTo>
                    <a:pt x="773" y="5655"/>
                  </a:lnTo>
                  <a:lnTo>
                    <a:pt x="610" y="5451"/>
                  </a:lnTo>
                  <a:lnTo>
                    <a:pt x="529" y="5248"/>
                  </a:lnTo>
                  <a:lnTo>
                    <a:pt x="448" y="5004"/>
                  </a:lnTo>
                  <a:lnTo>
                    <a:pt x="407" y="4800"/>
                  </a:lnTo>
                  <a:lnTo>
                    <a:pt x="407" y="4556"/>
                  </a:lnTo>
                  <a:lnTo>
                    <a:pt x="407" y="4312"/>
                  </a:lnTo>
                  <a:lnTo>
                    <a:pt x="488" y="4068"/>
                  </a:lnTo>
                  <a:lnTo>
                    <a:pt x="570" y="3865"/>
                  </a:lnTo>
                  <a:lnTo>
                    <a:pt x="773" y="3580"/>
                  </a:lnTo>
                  <a:lnTo>
                    <a:pt x="1017" y="3377"/>
                  </a:lnTo>
                  <a:lnTo>
                    <a:pt x="1261" y="3214"/>
                  </a:lnTo>
                  <a:lnTo>
                    <a:pt x="1587" y="3133"/>
                  </a:lnTo>
                  <a:lnTo>
                    <a:pt x="1871" y="3092"/>
                  </a:lnTo>
                  <a:lnTo>
                    <a:pt x="2197" y="3133"/>
                  </a:lnTo>
                  <a:lnTo>
                    <a:pt x="2482" y="3214"/>
                  </a:lnTo>
                  <a:lnTo>
                    <a:pt x="2766" y="3377"/>
                  </a:lnTo>
                  <a:lnTo>
                    <a:pt x="2970" y="3377"/>
                  </a:lnTo>
                  <a:lnTo>
                    <a:pt x="3051" y="3295"/>
                  </a:lnTo>
                  <a:lnTo>
                    <a:pt x="3092" y="3214"/>
                  </a:lnTo>
                  <a:lnTo>
                    <a:pt x="3051" y="2767"/>
                  </a:lnTo>
                  <a:lnTo>
                    <a:pt x="3092" y="2319"/>
                  </a:lnTo>
                  <a:lnTo>
                    <a:pt x="3214" y="1872"/>
                  </a:lnTo>
                  <a:lnTo>
                    <a:pt x="3376" y="1465"/>
                  </a:lnTo>
                  <a:lnTo>
                    <a:pt x="3621" y="1099"/>
                  </a:lnTo>
                  <a:lnTo>
                    <a:pt x="3905" y="814"/>
                  </a:lnTo>
                  <a:lnTo>
                    <a:pt x="4068" y="692"/>
                  </a:lnTo>
                  <a:lnTo>
                    <a:pt x="4271" y="570"/>
                  </a:lnTo>
                  <a:lnTo>
                    <a:pt x="4475" y="489"/>
                  </a:lnTo>
                  <a:lnTo>
                    <a:pt x="4719" y="448"/>
                  </a:lnTo>
                  <a:lnTo>
                    <a:pt x="5126" y="407"/>
                  </a:lnTo>
                  <a:close/>
                  <a:moveTo>
                    <a:pt x="4881" y="1"/>
                  </a:moveTo>
                  <a:lnTo>
                    <a:pt x="4597" y="41"/>
                  </a:lnTo>
                  <a:lnTo>
                    <a:pt x="4312" y="123"/>
                  </a:lnTo>
                  <a:lnTo>
                    <a:pt x="4068" y="245"/>
                  </a:lnTo>
                  <a:lnTo>
                    <a:pt x="3865" y="367"/>
                  </a:lnTo>
                  <a:lnTo>
                    <a:pt x="3621" y="529"/>
                  </a:lnTo>
                  <a:lnTo>
                    <a:pt x="3458" y="692"/>
                  </a:lnTo>
                  <a:lnTo>
                    <a:pt x="3254" y="895"/>
                  </a:lnTo>
                  <a:lnTo>
                    <a:pt x="3132" y="1099"/>
                  </a:lnTo>
                  <a:lnTo>
                    <a:pt x="3010" y="1343"/>
                  </a:lnTo>
                  <a:lnTo>
                    <a:pt x="2888" y="1587"/>
                  </a:lnTo>
                  <a:lnTo>
                    <a:pt x="2726" y="2116"/>
                  </a:lnTo>
                  <a:lnTo>
                    <a:pt x="2644" y="2644"/>
                  </a:lnTo>
                  <a:lnTo>
                    <a:pt x="2661" y="2878"/>
                  </a:lnTo>
                  <a:lnTo>
                    <a:pt x="2661" y="2878"/>
                  </a:lnTo>
                  <a:lnTo>
                    <a:pt x="2400" y="2767"/>
                  </a:lnTo>
                  <a:lnTo>
                    <a:pt x="2115" y="2685"/>
                  </a:lnTo>
                  <a:lnTo>
                    <a:pt x="1790" y="2685"/>
                  </a:lnTo>
                  <a:lnTo>
                    <a:pt x="1465" y="2726"/>
                  </a:lnTo>
                  <a:lnTo>
                    <a:pt x="1180" y="2807"/>
                  </a:lnTo>
                  <a:lnTo>
                    <a:pt x="895" y="2970"/>
                  </a:lnTo>
                  <a:lnTo>
                    <a:pt x="610" y="3133"/>
                  </a:lnTo>
                  <a:lnTo>
                    <a:pt x="448" y="3336"/>
                  </a:lnTo>
                  <a:lnTo>
                    <a:pt x="285" y="3580"/>
                  </a:lnTo>
                  <a:lnTo>
                    <a:pt x="163" y="3824"/>
                  </a:lnTo>
                  <a:lnTo>
                    <a:pt x="82" y="4068"/>
                  </a:lnTo>
                  <a:lnTo>
                    <a:pt x="0" y="4353"/>
                  </a:lnTo>
                  <a:lnTo>
                    <a:pt x="0" y="4597"/>
                  </a:lnTo>
                  <a:lnTo>
                    <a:pt x="0" y="4882"/>
                  </a:lnTo>
                  <a:lnTo>
                    <a:pt x="41" y="5166"/>
                  </a:lnTo>
                  <a:lnTo>
                    <a:pt x="163" y="5451"/>
                  </a:lnTo>
                  <a:lnTo>
                    <a:pt x="326" y="5695"/>
                  </a:lnTo>
                  <a:lnTo>
                    <a:pt x="488" y="5939"/>
                  </a:lnTo>
                  <a:lnTo>
                    <a:pt x="692" y="6102"/>
                  </a:lnTo>
                  <a:lnTo>
                    <a:pt x="936" y="6224"/>
                  </a:lnTo>
                  <a:lnTo>
                    <a:pt x="1180" y="6346"/>
                  </a:lnTo>
                  <a:lnTo>
                    <a:pt x="1465" y="6427"/>
                  </a:lnTo>
                  <a:lnTo>
                    <a:pt x="1749" y="6509"/>
                  </a:lnTo>
                  <a:lnTo>
                    <a:pt x="2360" y="6590"/>
                  </a:lnTo>
                  <a:lnTo>
                    <a:pt x="2970" y="6590"/>
                  </a:lnTo>
                  <a:lnTo>
                    <a:pt x="4149" y="6549"/>
                  </a:lnTo>
                  <a:lnTo>
                    <a:pt x="6102" y="6468"/>
                  </a:lnTo>
                  <a:lnTo>
                    <a:pt x="8095" y="6305"/>
                  </a:lnTo>
                  <a:lnTo>
                    <a:pt x="8176" y="6305"/>
                  </a:lnTo>
                  <a:lnTo>
                    <a:pt x="8186" y="6295"/>
                  </a:lnTo>
                  <a:lnTo>
                    <a:pt x="8186" y="6295"/>
                  </a:lnTo>
                  <a:lnTo>
                    <a:pt x="8461" y="6265"/>
                  </a:lnTo>
                  <a:lnTo>
                    <a:pt x="8827" y="6183"/>
                  </a:lnTo>
                  <a:lnTo>
                    <a:pt x="9234" y="6061"/>
                  </a:lnTo>
                  <a:lnTo>
                    <a:pt x="9559" y="5939"/>
                  </a:lnTo>
                  <a:lnTo>
                    <a:pt x="9885" y="5736"/>
                  </a:lnTo>
                  <a:lnTo>
                    <a:pt x="10007" y="5614"/>
                  </a:lnTo>
                  <a:lnTo>
                    <a:pt x="10129" y="5451"/>
                  </a:lnTo>
                  <a:lnTo>
                    <a:pt x="10251" y="5288"/>
                  </a:lnTo>
                  <a:lnTo>
                    <a:pt x="10291" y="5126"/>
                  </a:lnTo>
                  <a:lnTo>
                    <a:pt x="10373" y="4922"/>
                  </a:lnTo>
                  <a:lnTo>
                    <a:pt x="10373" y="4719"/>
                  </a:lnTo>
                  <a:lnTo>
                    <a:pt x="10373" y="4516"/>
                  </a:lnTo>
                  <a:lnTo>
                    <a:pt x="10291" y="4353"/>
                  </a:lnTo>
                  <a:lnTo>
                    <a:pt x="10251" y="4149"/>
                  </a:lnTo>
                  <a:lnTo>
                    <a:pt x="10129" y="3987"/>
                  </a:lnTo>
                  <a:lnTo>
                    <a:pt x="10007" y="3824"/>
                  </a:lnTo>
                  <a:lnTo>
                    <a:pt x="9844" y="3661"/>
                  </a:lnTo>
                  <a:lnTo>
                    <a:pt x="9681" y="3539"/>
                  </a:lnTo>
                  <a:lnTo>
                    <a:pt x="9519" y="3458"/>
                  </a:lnTo>
                  <a:lnTo>
                    <a:pt x="9315" y="3377"/>
                  </a:lnTo>
                  <a:lnTo>
                    <a:pt x="9071" y="3336"/>
                  </a:lnTo>
                  <a:lnTo>
                    <a:pt x="8868" y="3295"/>
                  </a:lnTo>
                  <a:lnTo>
                    <a:pt x="8624" y="3336"/>
                  </a:lnTo>
                  <a:lnTo>
                    <a:pt x="8380" y="3377"/>
                  </a:lnTo>
                  <a:lnTo>
                    <a:pt x="8176" y="3417"/>
                  </a:lnTo>
                  <a:lnTo>
                    <a:pt x="8176" y="3377"/>
                  </a:lnTo>
                  <a:lnTo>
                    <a:pt x="8176" y="3173"/>
                  </a:lnTo>
                  <a:lnTo>
                    <a:pt x="8176" y="3011"/>
                  </a:lnTo>
                  <a:lnTo>
                    <a:pt x="8095" y="2848"/>
                  </a:lnTo>
                  <a:lnTo>
                    <a:pt x="8014" y="2685"/>
                  </a:lnTo>
                  <a:lnTo>
                    <a:pt x="7891" y="2522"/>
                  </a:lnTo>
                  <a:lnTo>
                    <a:pt x="7769" y="2400"/>
                  </a:lnTo>
                  <a:lnTo>
                    <a:pt x="7647" y="2278"/>
                  </a:lnTo>
                  <a:lnTo>
                    <a:pt x="7485" y="2238"/>
                  </a:lnTo>
                  <a:lnTo>
                    <a:pt x="7281" y="2156"/>
                  </a:lnTo>
                  <a:lnTo>
                    <a:pt x="6940" y="2156"/>
                  </a:lnTo>
                  <a:lnTo>
                    <a:pt x="6956" y="2075"/>
                  </a:lnTo>
                  <a:lnTo>
                    <a:pt x="6956" y="1831"/>
                  </a:lnTo>
                  <a:lnTo>
                    <a:pt x="6956" y="1587"/>
                  </a:lnTo>
                  <a:lnTo>
                    <a:pt x="6915" y="1384"/>
                  </a:lnTo>
                  <a:lnTo>
                    <a:pt x="6834" y="1139"/>
                  </a:lnTo>
                  <a:lnTo>
                    <a:pt x="6712" y="936"/>
                  </a:lnTo>
                  <a:lnTo>
                    <a:pt x="6590" y="733"/>
                  </a:lnTo>
                  <a:lnTo>
                    <a:pt x="6427" y="529"/>
                  </a:lnTo>
                  <a:lnTo>
                    <a:pt x="6224" y="367"/>
                  </a:lnTo>
                  <a:lnTo>
                    <a:pt x="6061" y="245"/>
                  </a:lnTo>
                  <a:lnTo>
                    <a:pt x="5817" y="163"/>
                  </a:lnTo>
                  <a:lnTo>
                    <a:pt x="5614" y="82"/>
                  </a:lnTo>
                  <a:lnTo>
                    <a:pt x="5370" y="41"/>
                  </a:lnTo>
                  <a:lnTo>
                    <a:pt x="5126"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grpSp>
      <p:grpSp>
        <p:nvGrpSpPr>
          <p:cNvPr id="82" name="Google Shape;82;p3"/>
          <p:cNvGrpSpPr/>
          <p:nvPr/>
        </p:nvGrpSpPr>
        <p:grpSpPr>
          <a:xfrm>
            <a:off x="5081076" y="5716556"/>
            <a:ext cx="632857" cy="399616"/>
            <a:chOff x="7729218" y="1694205"/>
            <a:chExt cx="474643" cy="299712"/>
          </a:xfrm>
        </p:grpSpPr>
        <p:sp>
          <p:nvSpPr>
            <p:cNvPr id="83" name="Google Shape;83;p3"/>
            <p:cNvSpPr/>
            <p:nvPr/>
          </p:nvSpPr>
          <p:spPr>
            <a:xfrm>
              <a:off x="7738507" y="1703494"/>
              <a:ext cx="456065" cy="281088"/>
            </a:xfrm>
            <a:custGeom>
              <a:avLst/>
              <a:gdLst/>
              <a:ahLst/>
              <a:cxnLst/>
              <a:rect l="l" t="t" r="r" b="b"/>
              <a:pathLst>
                <a:path w="9967" h="6143" extrusionOk="0">
                  <a:moveTo>
                    <a:pt x="4963" y="1"/>
                  </a:moveTo>
                  <a:lnTo>
                    <a:pt x="4638" y="41"/>
                  </a:lnTo>
                  <a:lnTo>
                    <a:pt x="4353" y="123"/>
                  </a:lnTo>
                  <a:lnTo>
                    <a:pt x="4068" y="286"/>
                  </a:lnTo>
                  <a:lnTo>
                    <a:pt x="3865" y="489"/>
                  </a:lnTo>
                  <a:lnTo>
                    <a:pt x="3661" y="733"/>
                  </a:lnTo>
                  <a:lnTo>
                    <a:pt x="3499" y="1018"/>
                  </a:lnTo>
                  <a:lnTo>
                    <a:pt x="3417" y="1302"/>
                  </a:lnTo>
                  <a:lnTo>
                    <a:pt x="3377" y="1587"/>
                  </a:lnTo>
                  <a:lnTo>
                    <a:pt x="3417" y="1913"/>
                  </a:lnTo>
                  <a:lnTo>
                    <a:pt x="3499" y="2197"/>
                  </a:lnTo>
                  <a:lnTo>
                    <a:pt x="3377" y="2157"/>
                  </a:lnTo>
                  <a:lnTo>
                    <a:pt x="3214" y="2116"/>
                  </a:lnTo>
                  <a:lnTo>
                    <a:pt x="2929" y="2157"/>
                  </a:lnTo>
                  <a:lnTo>
                    <a:pt x="2645" y="2238"/>
                  </a:lnTo>
                  <a:lnTo>
                    <a:pt x="2482" y="2319"/>
                  </a:lnTo>
                  <a:lnTo>
                    <a:pt x="2400" y="2441"/>
                  </a:lnTo>
                  <a:lnTo>
                    <a:pt x="2319" y="2563"/>
                  </a:lnTo>
                  <a:lnTo>
                    <a:pt x="2238" y="2685"/>
                  </a:lnTo>
                  <a:lnTo>
                    <a:pt x="2156" y="3011"/>
                  </a:lnTo>
                  <a:lnTo>
                    <a:pt x="2197" y="3296"/>
                  </a:lnTo>
                  <a:lnTo>
                    <a:pt x="2238" y="3458"/>
                  </a:lnTo>
                  <a:lnTo>
                    <a:pt x="2278" y="3580"/>
                  </a:lnTo>
                  <a:lnTo>
                    <a:pt x="1912" y="3377"/>
                  </a:lnTo>
                  <a:lnTo>
                    <a:pt x="1546" y="3296"/>
                  </a:lnTo>
                  <a:lnTo>
                    <a:pt x="1140" y="3296"/>
                  </a:lnTo>
                  <a:lnTo>
                    <a:pt x="936" y="3336"/>
                  </a:lnTo>
                  <a:lnTo>
                    <a:pt x="733" y="3418"/>
                  </a:lnTo>
                  <a:lnTo>
                    <a:pt x="570" y="3499"/>
                  </a:lnTo>
                  <a:lnTo>
                    <a:pt x="407" y="3621"/>
                  </a:lnTo>
                  <a:lnTo>
                    <a:pt x="245" y="3784"/>
                  </a:lnTo>
                  <a:lnTo>
                    <a:pt x="123" y="3946"/>
                  </a:lnTo>
                  <a:lnTo>
                    <a:pt x="41" y="4109"/>
                  </a:lnTo>
                  <a:lnTo>
                    <a:pt x="1" y="4312"/>
                  </a:lnTo>
                  <a:lnTo>
                    <a:pt x="1" y="4516"/>
                  </a:lnTo>
                  <a:lnTo>
                    <a:pt x="1" y="4719"/>
                  </a:lnTo>
                  <a:lnTo>
                    <a:pt x="123" y="5004"/>
                  </a:lnTo>
                  <a:lnTo>
                    <a:pt x="285" y="5248"/>
                  </a:lnTo>
                  <a:lnTo>
                    <a:pt x="529" y="5451"/>
                  </a:lnTo>
                  <a:lnTo>
                    <a:pt x="773" y="5573"/>
                  </a:lnTo>
                  <a:lnTo>
                    <a:pt x="1099" y="5695"/>
                  </a:lnTo>
                  <a:lnTo>
                    <a:pt x="1424" y="5777"/>
                  </a:lnTo>
                  <a:lnTo>
                    <a:pt x="2075" y="5899"/>
                  </a:lnTo>
                  <a:lnTo>
                    <a:pt x="3133" y="5980"/>
                  </a:lnTo>
                  <a:lnTo>
                    <a:pt x="4231" y="6062"/>
                  </a:lnTo>
                  <a:lnTo>
                    <a:pt x="5288" y="6102"/>
                  </a:lnTo>
                  <a:lnTo>
                    <a:pt x="6387" y="6143"/>
                  </a:lnTo>
                  <a:lnTo>
                    <a:pt x="7973" y="6143"/>
                  </a:lnTo>
                  <a:lnTo>
                    <a:pt x="8380" y="6062"/>
                  </a:lnTo>
                  <a:lnTo>
                    <a:pt x="8787" y="5980"/>
                  </a:lnTo>
                  <a:lnTo>
                    <a:pt x="9112" y="5858"/>
                  </a:lnTo>
                  <a:lnTo>
                    <a:pt x="9437" y="5655"/>
                  </a:lnTo>
                  <a:lnTo>
                    <a:pt x="9559" y="5533"/>
                  </a:lnTo>
                  <a:lnTo>
                    <a:pt x="9682" y="5370"/>
                  </a:lnTo>
                  <a:lnTo>
                    <a:pt x="9844" y="5004"/>
                  </a:lnTo>
                  <a:lnTo>
                    <a:pt x="9966" y="4638"/>
                  </a:lnTo>
                  <a:lnTo>
                    <a:pt x="9966" y="4272"/>
                  </a:lnTo>
                  <a:lnTo>
                    <a:pt x="9885" y="3865"/>
                  </a:lnTo>
                  <a:lnTo>
                    <a:pt x="9763" y="3540"/>
                  </a:lnTo>
                  <a:lnTo>
                    <a:pt x="9519" y="3214"/>
                  </a:lnTo>
                  <a:lnTo>
                    <a:pt x="9397" y="3092"/>
                  </a:lnTo>
                  <a:lnTo>
                    <a:pt x="9234" y="2970"/>
                  </a:lnTo>
                  <a:lnTo>
                    <a:pt x="9031" y="2807"/>
                  </a:lnTo>
                  <a:lnTo>
                    <a:pt x="8787" y="2726"/>
                  </a:lnTo>
                  <a:lnTo>
                    <a:pt x="8502" y="2685"/>
                  </a:lnTo>
                  <a:lnTo>
                    <a:pt x="8014" y="2685"/>
                  </a:lnTo>
                  <a:lnTo>
                    <a:pt x="7729" y="2726"/>
                  </a:lnTo>
                  <a:lnTo>
                    <a:pt x="7485" y="2848"/>
                  </a:lnTo>
                  <a:lnTo>
                    <a:pt x="7282" y="2970"/>
                  </a:lnTo>
                  <a:lnTo>
                    <a:pt x="7322" y="2685"/>
                  </a:lnTo>
                  <a:lnTo>
                    <a:pt x="7322" y="2360"/>
                  </a:lnTo>
                  <a:lnTo>
                    <a:pt x="7282" y="2035"/>
                  </a:lnTo>
                  <a:lnTo>
                    <a:pt x="7200" y="1750"/>
                  </a:lnTo>
                  <a:lnTo>
                    <a:pt x="7119" y="1424"/>
                  </a:lnTo>
                  <a:lnTo>
                    <a:pt x="6997" y="1180"/>
                  </a:lnTo>
                  <a:lnTo>
                    <a:pt x="6834" y="896"/>
                  </a:lnTo>
                  <a:lnTo>
                    <a:pt x="6631" y="652"/>
                  </a:lnTo>
                  <a:lnTo>
                    <a:pt x="6387" y="448"/>
                  </a:lnTo>
                  <a:lnTo>
                    <a:pt x="6143" y="286"/>
                  </a:lnTo>
                  <a:lnTo>
                    <a:pt x="5858" y="123"/>
                  </a:lnTo>
                  <a:lnTo>
                    <a:pt x="5573" y="41"/>
                  </a:lnTo>
                  <a:lnTo>
                    <a:pt x="5248"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84" name="Google Shape;84;p3"/>
            <p:cNvSpPr/>
            <p:nvPr/>
          </p:nvSpPr>
          <p:spPr>
            <a:xfrm>
              <a:off x="7729218" y="1694205"/>
              <a:ext cx="474643" cy="299712"/>
            </a:xfrm>
            <a:custGeom>
              <a:avLst/>
              <a:gdLst/>
              <a:ahLst/>
              <a:cxnLst/>
              <a:rect l="l" t="t" r="r" b="b"/>
              <a:pathLst>
                <a:path w="10373" h="6550" extrusionOk="0">
                  <a:moveTo>
                    <a:pt x="5451" y="366"/>
                  </a:moveTo>
                  <a:lnTo>
                    <a:pt x="5654" y="407"/>
                  </a:lnTo>
                  <a:lnTo>
                    <a:pt x="5858" y="489"/>
                  </a:lnTo>
                  <a:lnTo>
                    <a:pt x="6102" y="570"/>
                  </a:lnTo>
                  <a:lnTo>
                    <a:pt x="6264" y="651"/>
                  </a:lnTo>
                  <a:lnTo>
                    <a:pt x="6468" y="814"/>
                  </a:lnTo>
                  <a:lnTo>
                    <a:pt x="6752" y="1099"/>
                  </a:lnTo>
                  <a:lnTo>
                    <a:pt x="6996" y="1465"/>
                  </a:lnTo>
                  <a:lnTo>
                    <a:pt x="7159" y="1871"/>
                  </a:lnTo>
                  <a:lnTo>
                    <a:pt x="7281" y="2278"/>
                  </a:lnTo>
                  <a:lnTo>
                    <a:pt x="7322" y="2726"/>
                  </a:lnTo>
                  <a:lnTo>
                    <a:pt x="7281" y="3173"/>
                  </a:lnTo>
                  <a:lnTo>
                    <a:pt x="7322" y="3295"/>
                  </a:lnTo>
                  <a:lnTo>
                    <a:pt x="7363" y="3336"/>
                  </a:lnTo>
                  <a:lnTo>
                    <a:pt x="7485" y="3377"/>
                  </a:lnTo>
                  <a:lnTo>
                    <a:pt x="7566" y="3336"/>
                  </a:lnTo>
                  <a:lnTo>
                    <a:pt x="7851" y="3214"/>
                  </a:lnTo>
                  <a:lnTo>
                    <a:pt x="8095" y="3132"/>
                  </a:lnTo>
                  <a:lnTo>
                    <a:pt x="8379" y="3092"/>
                  </a:lnTo>
                  <a:lnTo>
                    <a:pt x="8664" y="3092"/>
                  </a:lnTo>
                  <a:lnTo>
                    <a:pt x="8949" y="3132"/>
                  </a:lnTo>
                  <a:lnTo>
                    <a:pt x="9193" y="3254"/>
                  </a:lnTo>
                  <a:lnTo>
                    <a:pt x="9437" y="3417"/>
                  </a:lnTo>
                  <a:lnTo>
                    <a:pt x="9640" y="3621"/>
                  </a:lnTo>
                  <a:lnTo>
                    <a:pt x="9762" y="3824"/>
                  </a:lnTo>
                  <a:lnTo>
                    <a:pt x="9885" y="4027"/>
                  </a:lnTo>
                  <a:lnTo>
                    <a:pt x="9925" y="4271"/>
                  </a:lnTo>
                  <a:lnTo>
                    <a:pt x="9966" y="4515"/>
                  </a:lnTo>
                  <a:lnTo>
                    <a:pt x="9966" y="4759"/>
                  </a:lnTo>
                  <a:lnTo>
                    <a:pt x="9925" y="5004"/>
                  </a:lnTo>
                  <a:lnTo>
                    <a:pt x="9844" y="5207"/>
                  </a:lnTo>
                  <a:lnTo>
                    <a:pt x="9762" y="5410"/>
                  </a:lnTo>
                  <a:lnTo>
                    <a:pt x="9600" y="5614"/>
                  </a:lnTo>
                  <a:lnTo>
                    <a:pt x="9396" y="5776"/>
                  </a:lnTo>
                  <a:lnTo>
                    <a:pt x="9193" y="5898"/>
                  </a:lnTo>
                  <a:lnTo>
                    <a:pt x="8949" y="5980"/>
                  </a:lnTo>
                  <a:lnTo>
                    <a:pt x="8461" y="6102"/>
                  </a:lnTo>
                  <a:lnTo>
                    <a:pt x="7932" y="6142"/>
                  </a:lnTo>
                  <a:lnTo>
                    <a:pt x="5654" y="6142"/>
                  </a:lnTo>
                  <a:lnTo>
                    <a:pt x="3946" y="6061"/>
                  </a:lnTo>
                  <a:lnTo>
                    <a:pt x="2278" y="5898"/>
                  </a:lnTo>
                  <a:lnTo>
                    <a:pt x="1709" y="5817"/>
                  </a:lnTo>
                  <a:lnTo>
                    <a:pt x="1424" y="5736"/>
                  </a:lnTo>
                  <a:lnTo>
                    <a:pt x="1139" y="5654"/>
                  </a:lnTo>
                  <a:lnTo>
                    <a:pt x="895" y="5532"/>
                  </a:lnTo>
                  <a:lnTo>
                    <a:pt x="651" y="5370"/>
                  </a:lnTo>
                  <a:lnTo>
                    <a:pt x="488" y="5126"/>
                  </a:lnTo>
                  <a:lnTo>
                    <a:pt x="407" y="4882"/>
                  </a:lnTo>
                  <a:lnTo>
                    <a:pt x="407" y="4719"/>
                  </a:lnTo>
                  <a:lnTo>
                    <a:pt x="407" y="4556"/>
                  </a:lnTo>
                  <a:lnTo>
                    <a:pt x="448" y="4393"/>
                  </a:lnTo>
                  <a:lnTo>
                    <a:pt x="529" y="4231"/>
                  </a:lnTo>
                  <a:lnTo>
                    <a:pt x="732" y="3987"/>
                  </a:lnTo>
                  <a:lnTo>
                    <a:pt x="976" y="3824"/>
                  </a:lnTo>
                  <a:lnTo>
                    <a:pt x="1139" y="3743"/>
                  </a:lnTo>
                  <a:lnTo>
                    <a:pt x="1343" y="3702"/>
                  </a:lnTo>
                  <a:lnTo>
                    <a:pt x="1709" y="3702"/>
                  </a:lnTo>
                  <a:lnTo>
                    <a:pt x="2075" y="3783"/>
                  </a:lnTo>
                  <a:lnTo>
                    <a:pt x="2400" y="3946"/>
                  </a:lnTo>
                  <a:lnTo>
                    <a:pt x="2481" y="3987"/>
                  </a:lnTo>
                  <a:lnTo>
                    <a:pt x="2522" y="3987"/>
                  </a:lnTo>
                  <a:lnTo>
                    <a:pt x="2644" y="3905"/>
                  </a:lnTo>
                  <a:lnTo>
                    <a:pt x="2685" y="3824"/>
                  </a:lnTo>
                  <a:lnTo>
                    <a:pt x="2685" y="3743"/>
                  </a:lnTo>
                  <a:lnTo>
                    <a:pt x="2685" y="3661"/>
                  </a:lnTo>
                  <a:lnTo>
                    <a:pt x="2563" y="3417"/>
                  </a:lnTo>
                  <a:lnTo>
                    <a:pt x="2563" y="3173"/>
                  </a:lnTo>
                  <a:lnTo>
                    <a:pt x="2644" y="2970"/>
                  </a:lnTo>
                  <a:lnTo>
                    <a:pt x="2766" y="2766"/>
                  </a:lnTo>
                  <a:lnTo>
                    <a:pt x="2929" y="2644"/>
                  </a:lnTo>
                  <a:lnTo>
                    <a:pt x="3173" y="2563"/>
                  </a:lnTo>
                  <a:lnTo>
                    <a:pt x="3417" y="2522"/>
                  </a:lnTo>
                  <a:lnTo>
                    <a:pt x="3661" y="2604"/>
                  </a:lnTo>
                  <a:lnTo>
                    <a:pt x="3783" y="2604"/>
                  </a:lnTo>
                  <a:lnTo>
                    <a:pt x="3864" y="2522"/>
                  </a:lnTo>
                  <a:lnTo>
                    <a:pt x="3905" y="2400"/>
                  </a:lnTo>
                  <a:lnTo>
                    <a:pt x="3864" y="2278"/>
                  </a:lnTo>
                  <a:lnTo>
                    <a:pt x="3824" y="2116"/>
                  </a:lnTo>
                  <a:lnTo>
                    <a:pt x="3783" y="1912"/>
                  </a:lnTo>
                  <a:lnTo>
                    <a:pt x="3783" y="1749"/>
                  </a:lnTo>
                  <a:lnTo>
                    <a:pt x="3824" y="1546"/>
                  </a:lnTo>
                  <a:lnTo>
                    <a:pt x="3864" y="1383"/>
                  </a:lnTo>
                  <a:lnTo>
                    <a:pt x="3946" y="1180"/>
                  </a:lnTo>
                  <a:lnTo>
                    <a:pt x="4149" y="895"/>
                  </a:lnTo>
                  <a:lnTo>
                    <a:pt x="4312" y="733"/>
                  </a:lnTo>
                  <a:lnTo>
                    <a:pt x="4475" y="611"/>
                  </a:lnTo>
                  <a:lnTo>
                    <a:pt x="4637" y="529"/>
                  </a:lnTo>
                  <a:lnTo>
                    <a:pt x="4841" y="448"/>
                  </a:lnTo>
                  <a:lnTo>
                    <a:pt x="5044" y="407"/>
                  </a:lnTo>
                  <a:lnTo>
                    <a:pt x="5247" y="366"/>
                  </a:lnTo>
                  <a:close/>
                  <a:moveTo>
                    <a:pt x="5003" y="0"/>
                  </a:moveTo>
                  <a:lnTo>
                    <a:pt x="4759" y="41"/>
                  </a:lnTo>
                  <a:lnTo>
                    <a:pt x="4515" y="122"/>
                  </a:lnTo>
                  <a:lnTo>
                    <a:pt x="4312" y="244"/>
                  </a:lnTo>
                  <a:lnTo>
                    <a:pt x="4108" y="366"/>
                  </a:lnTo>
                  <a:lnTo>
                    <a:pt x="3946" y="529"/>
                  </a:lnTo>
                  <a:lnTo>
                    <a:pt x="3783" y="692"/>
                  </a:lnTo>
                  <a:lnTo>
                    <a:pt x="3661" y="895"/>
                  </a:lnTo>
                  <a:lnTo>
                    <a:pt x="3539" y="1139"/>
                  </a:lnTo>
                  <a:lnTo>
                    <a:pt x="3458" y="1343"/>
                  </a:lnTo>
                  <a:lnTo>
                    <a:pt x="3417" y="1587"/>
                  </a:lnTo>
                  <a:lnTo>
                    <a:pt x="3417" y="1790"/>
                  </a:lnTo>
                  <a:lnTo>
                    <a:pt x="3417" y="2034"/>
                  </a:lnTo>
                  <a:lnTo>
                    <a:pt x="3431" y="2119"/>
                  </a:lnTo>
                  <a:lnTo>
                    <a:pt x="3431" y="2119"/>
                  </a:lnTo>
                  <a:lnTo>
                    <a:pt x="3417" y="2116"/>
                  </a:lnTo>
                  <a:lnTo>
                    <a:pt x="3254" y="2116"/>
                  </a:lnTo>
                  <a:lnTo>
                    <a:pt x="3051" y="2156"/>
                  </a:lnTo>
                  <a:lnTo>
                    <a:pt x="2888" y="2197"/>
                  </a:lnTo>
                  <a:lnTo>
                    <a:pt x="2725" y="2278"/>
                  </a:lnTo>
                  <a:lnTo>
                    <a:pt x="2603" y="2360"/>
                  </a:lnTo>
                  <a:lnTo>
                    <a:pt x="2441" y="2482"/>
                  </a:lnTo>
                  <a:lnTo>
                    <a:pt x="2359" y="2644"/>
                  </a:lnTo>
                  <a:lnTo>
                    <a:pt x="2237" y="2807"/>
                  </a:lnTo>
                  <a:lnTo>
                    <a:pt x="2197" y="2970"/>
                  </a:lnTo>
                  <a:lnTo>
                    <a:pt x="2156" y="3173"/>
                  </a:lnTo>
                  <a:lnTo>
                    <a:pt x="2156" y="3336"/>
                  </a:lnTo>
                  <a:lnTo>
                    <a:pt x="2170" y="3407"/>
                  </a:lnTo>
                  <a:lnTo>
                    <a:pt x="1993" y="3336"/>
                  </a:lnTo>
                  <a:lnTo>
                    <a:pt x="1749" y="3295"/>
                  </a:lnTo>
                  <a:lnTo>
                    <a:pt x="1302" y="3295"/>
                  </a:lnTo>
                  <a:lnTo>
                    <a:pt x="1098" y="3336"/>
                  </a:lnTo>
                  <a:lnTo>
                    <a:pt x="854" y="3417"/>
                  </a:lnTo>
                  <a:lnTo>
                    <a:pt x="692" y="3499"/>
                  </a:lnTo>
                  <a:lnTo>
                    <a:pt x="529" y="3621"/>
                  </a:lnTo>
                  <a:lnTo>
                    <a:pt x="366" y="3783"/>
                  </a:lnTo>
                  <a:lnTo>
                    <a:pt x="244" y="3946"/>
                  </a:lnTo>
                  <a:lnTo>
                    <a:pt x="122" y="4109"/>
                  </a:lnTo>
                  <a:lnTo>
                    <a:pt x="41" y="4312"/>
                  </a:lnTo>
                  <a:lnTo>
                    <a:pt x="0" y="4515"/>
                  </a:lnTo>
                  <a:lnTo>
                    <a:pt x="0" y="4719"/>
                  </a:lnTo>
                  <a:lnTo>
                    <a:pt x="0" y="4922"/>
                  </a:lnTo>
                  <a:lnTo>
                    <a:pt x="41" y="5126"/>
                  </a:lnTo>
                  <a:lnTo>
                    <a:pt x="122" y="5288"/>
                  </a:lnTo>
                  <a:lnTo>
                    <a:pt x="204" y="5451"/>
                  </a:lnTo>
                  <a:lnTo>
                    <a:pt x="488" y="5695"/>
                  </a:lnTo>
                  <a:lnTo>
                    <a:pt x="773" y="5898"/>
                  </a:lnTo>
                  <a:lnTo>
                    <a:pt x="1139" y="6061"/>
                  </a:lnTo>
                  <a:lnTo>
                    <a:pt x="1505" y="6183"/>
                  </a:lnTo>
                  <a:lnTo>
                    <a:pt x="1912" y="6265"/>
                  </a:lnTo>
                  <a:lnTo>
                    <a:pt x="2278" y="6305"/>
                  </a:lnTo>
                  <a:lnTo>
                    <a:pt x="4027" y="6427"/>
                  </a:lnTo>
                  <a:lnTo>
                    <a:pt x="5776" y="6509"/>
                  </a:lnTo>
                  <a:lnTo>
                    <a:pt x="7119" y="6549"/>
                  </a:lnTo>
                  <a:lnTo>
                    <a:pt x="7769" y="6549"/>
                  </a:lnTo>
                  <a:lnTo>
                    <a:pt x="8420" y="6509"/>
                  </a:lnTo>
                  <a:lnTo>
                    <a:pt x="8990" y="6387"/>
                  </a:lnTo>
                  <a:lnTo>
                    <a:pt x="9234" y="6305"/>
                  </a:lnTo>
                  <a:lnTo>
                    <a:pt x="9478" y="6183"/>
                  </a:lnTo>
                  <a:lnTo>
                    <a:pt x="9722" y="6020"/>
                  </a:lnTo>
                  <a:lnTo>
                    <a:pt x="9925" y="5858"/>
                  </a:lnTo>
                  <a:lnTo>
                    <a:pt x="10088" y="5654"/>
                  </a:lnTo>
                  <a:lnTo>
                    <a:pt x="10210" y="5370"/>
                  </a:lnTo>
                  <a:lnTo>
                    <a:pt x="10291" y="5126"/>
                  </a:lnTo>
                  <a:lnTo>
                    <a:pt x="10373" y="4882"/>
                  </a:lnTo>
                  <a:lnTo>
                    <a:pt x="10373" y="4597"/>
                  </a:lnTo>
                  <a:lnTo>
                    <a:pt x="10332" y="4312"/>
                  </a:lnTo>
                  <a:lnTo>
                    <a:pt x="10291" y="4068"/>
                  </a:lnTo>
                  <a:lnTo>
                    <a:pt x="10210" y="3783"/>
                  </a:lnTo>
                  <a:lnTo>
                    <a:pt x="10088" y="3539"/>
                  </a:lnTo>
                  <a:lnTo>
                    <a:pt x="9925" y="3336"/>
                  </a:lnTo>
                  <a:lnTo>
                    <a:pt x="9681" y="3092"/>
                  </a:lnTo>
                  <a:lnTo>
                    <a:pt x="9396" y="2888"/>
                  </a:lnTo>
                  <a:lnTo>
                    <a:pt x="9071" y="2766"/>
                  </a:lnTo>
                  <a:lnTo>
                    <a:pt x="8705" y="2685"/>
                  </a:lnTo>
                  <a:lnTo>
                    <a:pt x="8379" y="2685"/>
                  </a:lnTo>
                  <a:lnTo>
                    <a:pt x="8013" y="2726"/>
                  </a:lnTo>
                  <a:lnTo>
                    <a:pt x="7688" y="2848"/>
                  </a:lnTo>
                  <a:lnTo>
                    <a:pt x="7688" y="2644"/>
                  </a:lnTo>
                  <a:lnTo>
                    <a:pt x="7647" y="2075"/>
                  </a:lnTo>
                  <a:lnTo>
                    <a:pt x="7485" y="1587"/>
                  </a:lnTo>
                  <a:lnTo>
                    <a:pt x="7363" y="1343"/>
                  </a:lnTo>
                  <a:lnTo>
                    <a:pt x="7241" y="1099"/>
                  </a:lnTo>
                  <a:lnTo>
                    <a:pt x="7078" y="895"/>
                  </a:lnTo>
                  <a:lnTo>
                    <a:pt x="6915" y="692"/>
                  </a:lnTo>
                  <a:lnTo>
                    <a:pt x="6712" y="489"/>
                  </a:lnTo>
                  <a:lnTo>
                    <a:pt x="6508" y="366"/>
                  </a:lnTo>
                  <a:lnTo>
                    <a:pt x="6264" y="204"/>
                  </a:lnTo>
                  <a:lnTo>
                    <a:pt x="6020" y="122"/>
                  </a:lnTo>
                  <a:lnTo>
                    <a:pt x="5776" y="41"/>
                  </a:lnTo>
                  <a:lnTo>
                    <a:pt x="5491"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grpSp>
      <p:sp>
        <p:nvSpPr>
          <p:cNvPr id="85" name="Google Shape;85;p3"/>
          <p:cNvSpPr/>
          <p:nvPr/>
        </p:nvSpPr>
        <p:spPr>
          <a:xfrm>
            <a:off x="10762262" y="4631318"/>
            <a:ext cx="203591" cy="206031"/>
          </a:xfrm>
          <a:custGeom>
            <a:avLst/>
            <a:gdLst/>
            <a:ahLst/>
            <a:cxnLst/>
            <a:rect l="l" t="t" r="r" b="b"/>
            <a:pathLst>
              <a:path w="3337" h="3377" extrusionOk="0">
                <a:moveTo>
                  <a:pt x="1506" y="0"/>
                </a:moveTo>
                <a:lnTo>
                  <a:pt x="1262" y="41"/>
                </a:lnTo>
                <a:lnTo>
                  <a:pt x="1018" y="122"/>
                </a:lnTo>
                <a:lnTo>
                  <a:pt x="774" y="204"/>
                </a:lnTo>
                <a:lnTo>
                  <a:pt x="570" y="366"/>
                </a:lnTo>
                <a:lnTo>
                  <a:pt x="408" y="529"/>
                </a:lnTo>
                <a:lnTo>
                  <a:pt x="245" y="692"/>
                </a:lnTo>
                <a:lnTo>
                  <a:pt x="164" y="895"/>
                </a:lnTo>
                <a:lnTo>
                  <a:pt x="82" y="1098"/>
                </a:lnTo>
                <a:lnTo>
                  <a:pt x="1" y="1342"/>
                </a:lnTo>
                <a:lnTo>
                  <a:pt x="1" y="1546"/>
                </a:lnTo>
                <a:lnTo>
                  <a:pt x="1" y="1790"/>
                </a:lnTo>
                <a:lnTo>
                  <a:pt x="1" y="1993"/>
                </a:lnTo>
                <a:lnTo>
                  <a:pt x="123" y="2319"/>
                </a:lnTo>
                <a:lnTo>
                  <a:pt x="245" y="2563"/>
                </a:lnTo>
                <a:lnTo>
                  <a:pt x="448" y="2807"/>
                </a:lnTo>
                <a:lnTo>
                  <a:pt x="692" y="3010"/>
                </a:lnTo>
                <a:lnTo>
                  <a:pt x="936" y="3173"/>
                </a:lnTo>
                <a:lnTo>
                  <a:pt x="1221" y="3295"/>
                </a:lnTo>
                <a:lnTo>
                  <a:pt x="1506" y="3376"/>
                </a:lnTo>
                <a:lnTo>
                  <a:pt x="1831" y="3376"/>
                </a:lnTo>
                <a:lnTo>
                  <a:pt x="2075" y="3336"/>
                </a:lnTo>
                <a:lnTo>
                  <a:pt x="2319" y="3254"/>
                </a:lnTo>
                <a:lnTo>
                  <a:pt x="2564" y="3173"/>
                </a:lnTo>
                <a:lnTo>
                  <a:pt x="2767" y="3010"/>
                </a:lnTo>
                <a:lnTo>
                  <a:pt x="2930" y="2847"/>
                </a:lnTo>
                <a:lnTo>
                  <a:pt x="3092" y="2685"/>
                </a:lnTo>
                <a:lnTo>
                  <a:pt x="3214" y="2441"/>
                </a:lnTo>
                <a:lnTo>
                  <a:pt x="3296" y="2197"/>
                </a:lnTo>
                <a:lnTo>
                  <a:pt x="3336" y="1912"/>
                </a:lnTo>
                <a:lnTo>
                  <a:pt x="3336" y="1627"/>
                </a:lnTo>
                <a:lnTo>
                  <a:pt x="3296" y="1342"/>
                </a:lnTo>
                <a:lnTo>
                  <a:pt x="3214" y="1098"/>
                </a:lnTo>
                <a:lnTo>
                  <a:pt x="3092" y="854"/>
                </a:lnTo>
                <a:lnTo>
                  <a:pt x="2930" y="610"/>
                </a:lnTo>
                <a:lnTo>
                  <a:pt x="2726" y="407"/>
                </a:lnTo>
                <a:lnTo>
                  <a:pt x="2482" y="244"/>
                </a:lnTo>
                <a:lnTo>
                  <a:pt x="2238" y="122"/>
                </a:lnTo>
                <a:lnTo>
                  <a:pt x="1994" y="41"/>
                </a:lnTo>
                <a:lnTo>
                  <a:pt x="1750" y="0"/>
                </a:lnTo>
                <a:close/>
              </a:path>
            </a:pathLst>
          </a:custGeom>
          <a:solidFill>
            <a:schemeClr val="accen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grpSp>
        <p:nvGrpSpPr>
          <p:cNvPr id="86" name="Google Shape;86;p3"/>
          <p:cNvGrpSpPr/>
          <p:nvPr/>
        </p:nvGrpSpPr>
        <p:grpSpPr>
          <a:xfrm rot="-5400000">
            <a:off x="3805261" y="-1480223"/>
            <a:ext cx="2553987" cy="3279715"/>
            <a:chOff x="2659350" y="1746500"/>
            <a:chExt cx="379350" cy="487125"/>
          </a:xfrm>
        </p:grpSpPr>
        <p:sp>
          <p:nvSpPr>
            <p:cNvPr id="87" name="Google Shape;87;p3"/>
            <p:cNvSpPr/>
            <p:nvPr/>
          </p:nvSpPr>
          <p:spPr>
            <a:xfrm>
              <a:off x="2659350" y="1746500"/>
              <a:ext cx="379350" cy="487125"/>
            </a:xfrm>
            <a:custGeom>
              <a:avLst/>
              <a:gdLst/>
              <a:ahLst/>
              <a:cxnLst/>
              <a:rect l="l" t="t" r="r" b="b"/>
              <a:pathLst>
                <a:path w="15174" h="19485" extrusionOk="0">
                  <a:moveTo>
                    <a:pt x="14116" y="1"/>
                  </a:moveTo>
                  <a:lnTo>
                    <a:pt x="14034" y="42"/>
                  </a:lnTo>
                  <a:lnTo>
                    <a:pt x="13261" y="774"/>
                  </a:lnTo>
                  <a:lnTo>
                    <a:pt x="12448" y="1465"/>
                  </a:lnTo>
                  <a:lnTo>
                    <a:pt x="11634" y="2116"/>
                  </a:lnTo>
                  <a:lnTo>
                    <a:pt x="10821" y="2767"/>
                  </a:lnTo>
                  <a:lnTo>
                    <a:pt x="9112" y="4028"/>
                  </a:lnTo>
                  <a:lnTo>
                    <a:pt x="7404" y="5248"/>
                  </a:lnTo>
                  <a:lnTo>
                    <a:pt x="5899" y="6428"/>
                  </a:lnTo>
                  <a:lnTo>
                    <a:pt x="5167" y="7079"/>
                  </a:lnTo>
                  <a:lnTo>
                    <a:pt x="4435" y="7729"/>
                  </a:lnTo>
                  <a:lnTo>
                    <a:pt x="3743" y="8380"/>
                  </a:lnTo>
                  <a:lnTo>
                    <a:pt x="3133" y="9072"/>
                  </a:lnTo>
                  <a:lnTo>
                    <a:pt x="2482" y="9844"/>
                  </a:lnTo>
                  <a:lnTo>
                    <a:pt x="1953" y="10617"/>
                  </a:lnTo>
                  <a:lnTo>
                    <a:pt x="1425" y="11390"/>
                  </a:lnTo>
                  <a:lnTo>
                    <a:pt x="1018" y="12204"/>
                  </a:lnTo>
                  <a:lnTo>
                    <a:pt x="652" y="13058"/>
                  </a:lnTo>
                  <a:lnTo>
                    <a:pt x="326" y="13912"/>
                  </a:lnTo>
                  <a:lnTo>
                    <a:pt x="123" y="14766"/>
                  </a:lnTo>
                  <a:lnTo>
                    <a:pt x="82" y="15173"/>
                  </a:lnTo>
                  <a:lnTo>
                    <a:pt x="42" y="15620"/>
                  </a:lnTo>
                  <a:lnTo>
                    <a:pt x="1" y="16068"/>
                  </a:lnTo>
                  <a:lnTo>
                    <a:pt x="42" y="16475"/>
                  </a:lnTo>
                  <a:lnTo>
                    <a:pt x="82" y="16922"/>
                  </a:lnTo>
                  <a:lnTo>
                    <a:pt x="164" y="17329"/>
                  </a:lnTo>
                  <a:lnTo>
                    <a:pt x="326" y="17736"/>
                  </a:lnTo>
                  <a:lnTo>
                    <a:pt x="489" y="18102"/>
                  </a:lnTo>
                  <a:lnTo>
                    <a:pt x="733" y="18468"/>
                  </a:lnTo>
                  <a:lnTo>
                    <a:pt x="977" y="18753"/>
                  </a:lnTo>
                  <a:lnTo>
                    <a:pt x="1303" y="18997"/>
                  </a:lnTo>
                  <a:lnTo>
                    <a:pt x="1669" y="19200"/>
                  </a:lnTo>
                  <a:lnTo>
                    <a:pt x="2035" y="19363"/>
                  </a:lnTo>
                  <a:lnTo>
                    <a:pt x="2442" y="19444"/>
                  </a:lnTo>
                  <a:lnTo>
                    <a:pt x="2930" y="19485"/>
                  </a:lnTo>
                  <a:lnTo>
                    <a:pt x="3418" y="19485"/>
                  </a:lnTo>
                  <a:lnTo>
                    <a:pt x="3906" y="19444"/>
                  </a:lnTo>
                  <a:lnTo>
                    <a:pt x="4394" y="19363"/>
                  </a:lnTo>
                  <a:lnTo>
                    <a:pt x="5370" y="19159"/>
                  </a:lnTo>
                  <a:lnTo>
                    <a:pt x="6306" y="18915"/>
                  </a:lnTo>
                  <a:lnTo>
                    <a:pt x="7323" y="18631"/>
                  </a:lnTo>
                  <a:lnTo>
                    <a:pt x="8340" y="18305"/>
                  </a:lnTo>
                  <a:lnTo>
                    <a:pt x="9356" y="17980"/>
                  </a:lnTo>
                  <a:lnTo>
                    <a:pt x="10333" y="17614"/>
                  </a:lnTo>
                  <a:lnTo>
                    <a:pt x="11309" y="17166"/>
                  </a:lnTo>
                  <a:lnTo>
                    <a:pt x="12285" y="16719"/>
                  </a:lnTo>
                  <a:lnTo>
                    <a:pt x="13221" y="16271"/>
                  </a:lnTo>
                  <a:lnTo>
                    <a:pt x="14156" y="15743"/>
                  </a:lnTo>
                  <a:lnTo>
                    <a:pt x="15051" y="15214"/>
                  </a:lnTo>
                  <a:lnTo>
                    <a:pt x="15132" y="15173"/>
                  </a:lnTo>
                  <a:lnTo>
                    <a:pt x="15173" y="15092"/>
                  </a:lnTo>
                  <a:lnTo>
                    <a:pt x="15173" y="15051"/>
                  </a:lnTo>
                  <a:lnTo>
                    <a:pt x="15132" y="14970"/>
                  </a:lnTo>
                  <a:lnTo>
                    <a:pt x="15092" y="14929"/>
                  </a:lnTo>
                  <a:lnTo>
                    <a:pt x="15010" y="14888"/>
                  </a:lnTo>
                  <a:lnTo>
                    <a:pt x="14888" y="14888"/>
                  </a:lnTo>
                  <a:lnTo>
                    <a:pt x="13994" y="15417"/>
                  </a:lnTo>
                  <a:lnTo>
                    <a:pt x="13099" y="15905"/>
                  </a:lnTo>
                  <a:lnTo>
                    <a:pt x="12163" y="16393"/>
                  </a:lnTo>
                  <a:lnTo>
                    <a:pt x="11228" y="16800"/>
                  </a:lnTo>
                  <a:lnTo>
                    <a:pt x="10292" y="17207"/>
                  </a:lnTo>
                  <a:lnTo>
                    <a:pt x="9316" y="17573"/>
                  </a:lnTo>
                  <a:lnTo>
                    <a:pt x="8340" y="17939"/>
                  </a:lnTo>
                  <a:lnTo>
                    <a:pt x="7363" y="18224"/>
                  </a:lnTo>
                  <a:lnTo>
                    <a:pt x="6387" y="18508"/>
                  </a:lnTo>
                  <a:lnTo>
                    <a:pt x="5452" y="18753"/>
                  </a:lnTo>
                  <a:lnTo>
                    <a:pt x="4475" y="18956"/>
                  </a:lnTo>
                  <a:lnTo>
                    <a:pt x="3987" y="19037"/>
                  </a:lnTo>
                  <a:lnTo>
                    <a:pt x="3499" y="19119"/>
                  </a:lnTo>
                  <a:lnTo>
                    <a:pt x="3052" y="19119"/>
                  </a:lnTo>
                  <a:lnTo>
                    <a:pt x="2604" y="19078"/>
                  </a:lnTo>
                  <a:lnTo>
                    <a:pt x="2157" y="18997"/>
                  </a:lnTo>
                  <a:lnTo>
                    <a:pt x="1750" y="18834"/>
                  </a:lnTo>
                  <a:lnTo>
                    <a:pt x="1425" y="18631"/>
                  </a:lnTo>
                  <a:lnTo>
                    <a:pt x="1140" y="18386"/>
                  </a:lnTo>
                  <a:lnTo>
                    <a:pt x="896" y="18061"/>
                  </a:lnTo>
                  <a:lnTo>
                    <a:pt x="692" y="17695"/>
                  </a:lnTo>
                  <a:lnTo>
                    <a:pt x="530" y="17329"/>
                  </a:lnTo>
                  <a:lnTo>
                    <a:pt x="448" y="16922"/>
                  </a:lnTo>
                  <a:lnTo>
                    <a:pt x="408" y="16475"/>
                  </a:lnTo>
                  <a:lnTo>
                    <a:pt x="367" y="16068"/>
                  </a:lnTo>
                  <a:lnTo>
                    <a:pt x="408" y="15661"/>
                  </a:lnTo>
                  <a:lnTo>
                    <a:pt x="448" y="15214"/>
                  </a:lnTo>
                  <a:lnTo>
                    <a:pt x="611" y="14400"/>
                  </a:lnTo>
                  <a:lnTo>
                    <a:pt x="855" y="13546"/>
                  </a:lnTo>
                  <a:lnTo>
                    <a:pt x="1181" y="12732"/>
                  </a:lnTo>
                  <a:lnTo>
                    <a:pt x="1587" y="11919"/>
                  </a:lnTo>
                  <a:lnTo>
                    <a:pt x="2035" y="11146"/>
                  </a:lnTo>
                  <a:lnTo>
                    <a:pt x="2564" y="10373"/>
                  </a:lnTo>
                  <a:lnTo>
                    <a:pt x="3133" y="9641"/>
                  </a:lnTo>
                  <a:lnTo>
                    <a:pt x="3743" y="8950"/>
                  </a:lnTo>
                  <a:lnTo>
                    <a:pt x="4394" y="8299"/>
                  </a:lnTo>
                  <a:lnTo>
                    <a:pt x="5045" y="7648"/>
                  </a:lnTo>
                  <a:lnTo>
                    <a:pt x="5736" y="7038"/>
                  </a:lnTo>
                  <a:lnTo>
                    <a:pt x="6468" y="6428"/>
                  </a:lnTo>
                  <a:lnTo>
                    <a:pt x="7201" y="5858"/>
                  </a:lnTo>
                  <a:lnTo>
                    <a:pt x="9031" y="4557"/>
                  </a:lnTo>
                  <a:lnTo>
                    <a:pt x="10821" y="3214"/>
                  </a:lnTo>
                  <a:lnTo>
                    <a:pt x="11756" y="2523"/>
                  </a:lnTo>
                  <a:lnTo>
                    <a:pt x="12611" y="1831"/>
                  </a:lnTo>
                  <a:lnTo>
                    <a:pt x="13465" y="1058"/>
                  </a:lnTo>
                  <a:lnTo>
                    <a:pt x="14278" y="286"/>
                  </a:lnTo>
                  <a:lnTo>
                    <a:pt x="14319" y="245"/>
                  </a:lnTo>
                  <a:lnTo>
                    <a:pt x="14360" y="164"/>
                  </a:lnTo>
                  <a:lnTo>
                    <a:pt x="14319" y="82"/>
                  </a:lnTo>
                  <a:lnTo>
                    <a:pt x="14278" y="42"/>
                  </a:lnTo>
                  <a:lnTo>
                    <a:pt x="14238" y="1"/>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88" name="Google Shape;88;p3"/>
            <p:cNvSpPr/>
            <p:nvPr/>
          </p:nvSpPr>
          <p:spPr>
            <a:xfrm>
              <a:off x="2701050" y="1843125"/>
              <a:ext cx="309175" cy="322375"/>
            </a:xfrm>
            <a:custGeom>
              <a:avLst/>
              <a:gdLst/>
              <a:ahLst/>
              <a:cxnLst/>
              <a:rect l="l" t="t" r="r" b="b"/>
              <a:pathLst>
                <a:path w="12367" h="12895" extrusionOk="0">
                  <a:moveTo>
                    <a:pt x="12163" y="0"/>
                  </a:moveTo>
                  <a:lnTo>
                    <a:pt x="12081" y="41"/>
                  </a:lnTo>
                  <a:lnTo>
                    <a:pt x="9600" y="1831"/>
                  </a:lnTo>
                  <a:lnTo>
                    <a:pt x="7160" y="3702"/>
                  </a:lnTo>
                  <a:lnTo>
                    <a:pt x="5939" y="4637"/>
                  </a:lnTo>
                  <a:lnTo>
                    <a:pt x="4760" y="5613"/>
                  </a:lnTo>
                  <a:lnTo>
                    <a:pt x="3580" y="6630"/>
                  </a:lnTo>
                  <a:lnTo>
                    <a:pt x="2441" y="7647"/>
                  </a:lnTo>
                  <a:lnTo>
                    <a:pt x="1872" y="8135"/>
                  </a:lnTo>
                  <a:lnTo>
                    <a:pt x="1343" y="8664"/>
                  </a:lnTo>
                  <a:lnTo>
                    <a:pt x="855" y="9193"/>
                  </a:lnTo>
                  <a:lnTo>
                    <a:pt x="611" y="9478"/>
                  </a:lnTo>
                  <a:lnTo>
                    <a:pt x="407" y="9762"/>
                  </a:lnTo>
                  <a:lnTo>
                    <a:pt x="285" y="10047"/>
                  </a:lnTo>
                  <a:lnTo>
                    <a:pt x="163" y="10332"/>
                  </a:lnTo>
                  <a:lnTo>
                    <a:pt x="82" y="10617"/>
                  </a:lnTo>
                  <a:lnTo>
                    <a:pt x="1" y="10901"/>
                  </a:lnTo>
                  <a:lnTo>
                    <a:pt x="1" y="11227"/>
                  </a:lnTo>
                  <a:lnTo>
                    <a:pt x="41" y="11511"/>
                  </a:lnTo>
                  <a:lnTo>
                    <a:pt x="123" y="11796"/>
                  </a:lnTo>
                  <a:lnTo>
                    <a:pt x="285" y="12081"/>
                  </a:lnTo>
                  <a:lnTo>
                    <a:pt x="448" y="12284"/>
                  </a:lnTo>
                  <a:lnTo>
                    <a:pt x="651" y="12488"/>
                  </a:lnTo>
                  <a:lnTo>
                    <a:pt x="896" y="12610"/>
                  </a:lnTo>
                  <a:lnTo>
                    <a:pt x="1140" y="12732"/>
                  </a:lnTo>
                  <a:lnTo>
                    <a:pt x="1384" y="12813"/>
                  </a:lnTo>
                  <a:lnTo>
                    <a:pt x="1668" y="12854"/>
                  </a:lnTo>
                  <a:lnTo>
                    <a:pt x="2238" y="12894"/>
                  </a:lnTo>
                  <a:lnTo>
                    <a:pt x="2929" y="12813"/>
                  </a:lnTo>
                  <a:lnTo>
                    <a:pt x="3621" y="12691"/>
                  </a:lnTo>
                  <a:lnTo>
                    <a:pt x="5004" y="12366"/>
                  </a:lnTo>
                  <a:lnTo>
                    <a:pt x="6712" y="11918"/>
                  </a:lnTo>
                  <a:lnTo>
                    <a:pt x="8380" y="11389"/>
                  </a:lnTo>
                  <a:lnTo>
                    <a:pt x="10048" y="10820"/>
                  </a:lnTo>
                  <a:lnTo>
                    <a:pt x="11715" y="10210"/>
                  </a:lnTo>
                  <a:lnTo>
                    <a:pt x="11756" y="10128"/>
                  </a:lnTo>
                  <a:lnTo>
                    <a:pt x="11797" y="10088"/>
                  </a:lnTo>
                  <a:lnTo>
                    <a:pt x="11837" y="9966"/>
                  </a:lnTo>
                  <a:lnTo>
                    <a:pt x="11797" y="9884"/>
                  </a:lnTo>
                  <a:lnTo>
                    <a:pt x="11756" y="9844"/>
                  </a:lnTo>
                  <a:lnTo>
                    <a:pt x="11675" y="9803"/>
                  </a:lnTo>
                  <a:lnTo>
                    <a:pt x="11593" y="9844"/>
                  </a:lnTo>
                  <a:lnTo>
                    <a:pt x="10210" y="10373"/>
                  </a:lnTo>
                  <a:lnTo>
                    <a:pt x="8827" y="10861"/>
                  </a:lnTo>
                  <a:lnTo>
                    <a:pt x="7444" y="11308"/>
                  </a:lnTo>
                  <a:lnTo>
                    <a:pt x="6021" y="11715"/>
                  </a:lnTo>
                  <a:lnTo>
                    <a:pt x="4597" y="12081"/>
                  </a:lnTo>
                  <a:lnTo>
                    <a:pt x="3173" y="12366"/>
                  </a:lnTo>
                  <a:lnTo>
                    <a:pt x="2604" y="12488"/>
                  </a:lnTo>
                  <a:lnTo>
                    <a:pt x="2034" y="12528"/>
                  </a:lnTo>
                  <a:lnTo>
                    <a:pt x="1709" y="12488"/>
                  </a:lnTo>
                  <a:lnTo>
                    <a:pt x="1424" y="12447"/>
                  </a:lnTo>
                  <a:lnTo>
                    <a:pt x="1180" y="12366"/>
                  </a:lnTo>
                  <a:lnTo>
                    <a:pt x="936" y="12244"/>
                  </a:lnTo>
                  <a:lnTo>
                    <a:pt x="692" y="12040"/>
                  </a:lnTo>
                  <a:lnTo>
                    <a:pt x="529" y="11796"/>
                  </a:lnTo>
                  <a:lnTo>
                    <a:pt x="448" y="11511"/>
                  </a:lnTo>
                  <a:lnTo>
                    <a:pt x="407" y="11227"/>
                  </a:lnTo>
                  <a:lnTo>
                    <a:pt x="407" y="10942"/>
                  </a:lnTo>
                  <a:lnTo>
                    <a:pt x="448" y="10657"/>
                  </a:lnTo>
                  <a:lnTo>
                    <a:pt x="529" y="10373"/>
                  </a:lnTo>
                  <a:lnTo>
                    <a:pt x="651" y="10088"/>
                  </a:lnTo>
                  <a:lnTo>
                    <a:pt x="855" y="9803"/>
                  </a:lnTo>
                  <a:lnTo>
                    <a:pt x="1058" y="9518"/>
                  </a:lnTo>
                  <a:lnTo>
                    <a:pt x="1546" y="8990"/>
                  </a:lnTo>
                  <a:lnTo>
                    <a:pt x="2034" y="8501"/>
                  </a:lnTo>
                  <a:lnTo>
                    <a:pt x="2563" y="8013"/>
                  </a:lnTo>
                  <a:lnTo>
                    <a:pt x="3621" y="7037"/>
                  </a:lnTo>
                  <a:lnTo>
                    <a:pt x="4719" y="6102"/>
                  </a:lnTo>
                  <a:lnTo>
                    <a:pt x="5858" y="5207"/>
                  </a:lnTo>
                  <a:lnTo>
                    <a:pt x="6956" y="4271"/>
                  </a:lnTo>
                  <a:lnTo>
                    <a:pt x="8299" y="3295"/>
                  </a:lnTo>
                  <a:lnTo>
                    <a:pt x="9600" y="2278"/>
                  </a:lnTo>
                  <a:lnTo>
                    <a:pt x="12285" y="366"/>
                  </a:lnTo>
                  <a:lnTo>
                    <a:pt x="12326" y="285"/>
                  </a:lnTo>
                  <a:lnTo>
                    <a:pt x="12366" y="203"/>
                  </a:lnTo>
                  <a:lnTo>
                    <a:pt x="12326" y="81"/>
                  </a:lnTo>
                  <a:lnTo>
                    <a:pt x="12285" y="41"/>
                  </a:lnTo>
                  <a:lnTo>
                    <a:pt x="12244"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89" name="Google Shape;89;p3"/>
            <p:cNvSpPr/>
            <p:nvPr/>
          </p:nvSpPr>
          <p:spPr>
            <a:xfrm>
              <a:off x="2756975" y="1978375"/>
              <a:ext cx="183075" cy="133225"/>
            </a:xfrm>
            <a:custGeom>
              <a:avLst/>
              <a:gdLst/>
              <a:ahLst/>
              <a:cxnLst/>
              <a:rect l="l" t="t" r="r" b="b"/>
              <a:pathLst>
                <a:path w="7323" h="5329" extrusionOk="0">
                  <a:moveTo>
                    <a:pt x="5980" y="366"/>
                  </a:moveTo>
                  <a:lnTo>
                    <a:pt x="6306" y="407"/>
                  </a:lnTo>
                  <a:lnTo>
                    <a:pt x="6428" y="407"/>
                  </a:lnTo>
                  <a:lnTo>
                    <a:pt x="6550" y="488"/>
                  </a:lnTo>
                  <a:lnTo>
                    <a:pt x="6672" y="569"/>
                  </a:lnTo>
                  <a:lnTo>
                    <a:pt x="6753" y="651"/>
                  </a:lnTo>
                  <a:lnTo>
                    <a:pt x="6834" y="814"/>
                  </a:lnTo>
                  <a:lnTo>
                    <a:pt x="6875" y="936"/>
                  </a:lnTo>
                  <a:lnTo>
                    <a:pt x="6956" y="1302"/>
                  </a:lnTo>
                  <a:lnTo>
                    <a:pt x="6916" y="1586"/>
                  </a:lnTo>
                  <a:lnTo>
                    <a:pt x="6834" y="1912"/>
                  </a:lnTo>
                  <a:lnTo>
                    <a:pt x="6672" y="2197"/>
                  </a:lnTo>
                  <a:lnTo>
                    <a:pt x="6468" y="2522"/>
                  </a:lnTo>
                  <a:lnTo>
                    <a:pt x="6184" y="2766"/>
                  </a:lnTo>
                  <a:lnTo>
                    <a:pt x="5858" y="3010"/>
                  </a:lnTo>
                  <a:lnTo>
                    <a:pt x="5533" y="3213"/>
                  </a:lnTo>
                  <a:lnTo>
                    <a:pt x="4841" y="3580"/>
                  </a:lnTo>
                  <a:lnTo>
                    <a:pt x="4109" y="3864"/>
                  </a:lnTo>
                  <a:lnTo>
                    <a:pt x="3092" y="4271"/>
                  </a:lnTo>
                  <a:lnTo>
                    <a:pt x="2075" y="4637"/>
                  </a:lnTo>
                  <a:lnTo>
                    <a:pt x="1709" y="4800"/>
                  </a:lnTo>
                  <a:lnTo>
                    <a:pt x="1180" y="4963"/>
                  </a:lnTo>
                  <a:lnTo>
                    <a:pt x="692" y="4963"/>
                  </a:lnTo>
                  <a:lnTo>
                    <a:pt x="530" y="4881"/>
                  </a:lnTo>
                  <a:lnTo>
                    <a:pt x="448" y="4840"/>
                  </a:lnTo>
                  <a:lnTo>
                    <a:pt x="408" y="4759"/>
                  </a:lnTo>
                  <a:lnTo>
                    <a:pt x="367" y="4637"/>
                  </a:lnTo>
                  <a:lnTo>
                    <a:pt x="367" y="4515"/>
                  </a:lnTo>
                  <a:lnTo>
                    <a:pt x="448" y="4312"/>
                  </a:lnTo>
                  <a:lnTo>
                    <a:pt x="570" y="4108"/>
                  </a:lnTo>
                  <a:lnTo>
                    <a:pt x="733" y="3946"/>
                  </a:lnTo>
                  <a:lnTo>
                    <a:pt x="1384" y="3335"/>
                  </a:lnTo>
                  <a:lnTo>
                    <a:pt x="2075" y="2685"/>
                  </a:lnTo>
                  <a:lnTo>
                    <a:pt x="2848" y="2034"/>
                  </a:lnTo>
                  <a:lnTo>
                    <a:pt x="3621" y="1424"/>
                  </a:lnTo>
                  <a:lnTo>
                    <a:pt x="4068" y="1180"/>
                  </a:lnTo>
                  <a:lnTo>
                    <a:pt x="4475" y="936"/>
                  </a:lnTo>
                  <a:lnTo>
                    <a:pt x="4841" y="732"/>
                  </a:lnTo>
                  <a:lnTo>
                    <a:pt x="5207" y="569"/>
                  </a:lnTo>
                  <a:lnTo>
                    <a:pt x="5614" y="447"/>
                  </a:lnTo>
                  <a:lnTo>
                    <a:pt x="5980" y="366"/>
                  </a:lnTo>
                  <a:close/>
                  <a:moveTo>
                    <a:pt x="6021" y="0"/>
                  </a:moveTo>
                  <a:lnTo>
                    <a:pt x="5614" y="81"/>
                  </a:lnTo>
                  <a:lnTo>
                    <a:pt x="5207" y="203"/>
                  </a:lnTo>
                  <a:lnTo>
                    <a:pt x="4841" y="366"/>
                  </a:lnTo>
                  <a:lnTo>
                    <a:pt x="4353" y="569"/>
                  </a:lnTo>
                  <a:lnTo>
                    <a:pt x="3865" y="854"/>
                  </a:lnTo>
                  <a:lnTo>
                    <a:pt x="3377" y="1180"/>
                  </a:lnTo>
                  <a:lnTo>
                    <a:pt x="2930" y="1505"/>
                  </a:lnTo>
                  <a:lnTo>
                    <a:pt x="2035" y="2237"/>
                  </a:lnTo>
                  <a:lnTo>
                    <a:pt x="1180" y="2969"/>
                  </a:lnTo>
                  <a:lnTo>
                    <a:pt x="814" y="3295"/>
                  </a:lnTo>
                  <a:lnTo>
                    <a:pt x="448" y="3702"/>
                  </a:lnTo>
                  <a:lnTo>
                    <a:pt x="245" y="3905"/>
                  </a:lnTo>
                  <a:lnTo>
                    <a:pt x="123" y="4108"/>
                  </a:lnTo>
                  <a:lnTo>
                    <a:pt x="42" y="4352"/>
                  </a:lnTo>
                  <a:lnTo>
                    <a:pt x="1" y="4596"/>
                  </a:lnTo>
                  <a:lnTo>
                    <a:pt x="42" y="4840"/>
                  </a:lnTo>
                  <a:lnTo>
                    <a:pt x="164" y="5044"/>
                  </a:lnTo>
                  <a:lnTo>
                    <a:pt x="326" y="5207"/>
                  </a:lnTo>
                  <a:lnTo>
                    <a:pt x="530" y="5288"/>
                  </a:lnTo>
                  <a:lnTo>
                    <a:pt x="774" y="5329"/>
                  </a:lnTo>
                  <a:lnTo>
                    <a:pt x="1018" y="5329"/>
                  </a:lnTo>
                  <a:lnTo>
                    <a:pt x="1262" y="5288"/>
                  </a:lnTo>
                  <a:lnTo>
                    <a:pt x="1465" y="5247"/>
                  </a:lnTo>
                  <a:lnTo>
                    <a:pt x="2157" y="5003"/>
                  </a:lnTo>
                  <a:lnTo>
                    <a:pt x="2848" y="4759"/>
                  </a:lnTo>
                  <a:lnTo>
                    <a:pt x="4139" y="4266"/>
                  </a:lnTo>
                  <a:lnTo>
                    <a:pt x="4139" y="4266"/>
                  </a:lnTo>
                  <a:lnTo>
                    <a:pt x="4150" y="4271"/>
                  </a:lnTo>
                  <a:lnTo>
                    <a:pt x="4231" y="4230"/>
                  </a:lnTo>
                  <a:lnTo>
                    <a:pt x="4963" y="3905"/>
                  </a:lnTo>
                  <a:lnTo>
                    <a:pt x="5696" y="3539"/>
                  </a:lnTo>
                  <a:lnTo>
                    <a:pt x="6021" y="3335"/>
                  </a:lnTo>
                  <a:lnTo>
                    <a:pt x="6346" y="3091"/>
                  </a:lnTo>
                  <a:lnTo>
                    <a:pt x="6672" y="2847"/>
                  </a:lnTo>
                  <a:lnTo>
                    <a:pt x="6916" y="2522"/>
                  </a:lnTo>
                  <a:lnTo>
                    <a:pt x="7119" y="2197"/>
                  </a:lnTo>
                  <a:lnTo>
                    <a:pt x="7241" y="1871"/>
                  </a:lnTo>
                  <a:lnTo>
                    <a:pt x="7323" y="1505"/>
                  </a:lnTo>
                  <a:lnTo>
                    <a:pt x="7323" y="1098"/>
                  </a:lnTo>
                  <a:lnTo>
                    <a:pt x="7201" y="732"/>
                  </a:lnTo>
                  <a:lnTo>
                    <a:pt x="7119" y="569"/>
                  </a:lnTo>
                  <a:lnTo>
                    <a:pt x="7038" y="407"/>
                  </a:lnTo>
                  <a:lnTo>
                    <a:pt x="6916" y="285"/>
                  </a:lnTo>
                  <a:lnTo>
                    <a:pt x="6794" y="163"/>
                  </a:lnTo>
                  <a:lnTo>
                    <a:pt x="6631" y="81"/>
                  </a:lnTo>
                  <a:lnTo>
                    <a:pt x="6428" y="41"/>
                  </a:lnTo>
                  <a:lnTo>
                    <a:pt x="6224"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grpSp>
      <p:sp>
        <p:nvSpPr>
          <p:cNvPr id="90" name="Google Shape;90;p3"/>
          <p:cNvSpPr/>
          <p:nvPr/>
        </p:nvSpPr>
        <p:spPr>
          <a:xfrm>
            <a:off x="2303995" y="535918"/>
            <a:ext cx="203591" cy="206031"/>
          </a:xfrm>
          <a:custGeom>
            <a:avLst/>
            <a:gdLst/>
            <a:ahLst/>
            <a:cxnLst/>
            <a:rect l="l" t="t" r="r" b="b"/>
            <a:pathLst>
              <a:path w="3337" h="3377" extrusionOk="0">
                <a:moveTo>
                  <a:pt x="1506" y="0"/>
                </a:moveTo>
                <a:lnTo>
                  <a:pt x="1262" y="41"/>
                </a:lnTo>
                <a:lnTo>
                  <a:pt x="1018" y="122"/>
                </a:lnTo>
                <a:lnTo>
                  <a:pt x="774" y="204"/>
                </a:lnTo>
                <a:lnTo>
                  <a:pt x="570" y="366"/>
                </a:lnTo>
                <a:lnTo>
                  <a:pt x="408" y="529"/>
                </a:lnTo>
                <a:lnTo>
                  <a:pt x="245" y="692"/>
                </a:lnTo>
                <a:lnTo>
                  <a:pt x="164" y="895"/>
                </a:lnTo>
                <a:lnTo>
                  <a:pt x="82" y="1098"/>
                </a:lnTo>
                <a:lnTo>
                  <a:pt x="1" y="1342"/>
                </a:lnTo>
                <a:lnTo>
                  <a:pt x="1" y="1546"/>
                </a:lnTo>
                <a:lnTo>
                  <a:pt x="1" y="1790"/>
                </a:lnTo>
                <a:lnTo>
                  <a:pt x="1" y="1993"/>
                </a:lnTo>
                <a:lnTo>
                  <a:pt x="123" y="2319"/>
                </a:lnTo>
                <a:lnTo>
                  <a:pt x="245" y="2563"/>
                </a:lnTo>
                <a:lnTo>
                  <a:pt x="448" y="2807"/>
                </a:lnTo>
                <a:lnTo>
                  <a:pt x="692" y="3010"/>
                </a:lnTo>
                <a:lnTo>
                  <a:pt x="936" y="3173"/>
                </a:lnTo>
                <a:lnTo>
                  <a:pt x="1221" y="3295"/>
                </a:lnTo>
                <a:lnTo>
                  <a:pt x="1506" y="3376"/>
                </a:lnTo>
                <a:lnTo>
                  <a:pt x="1831" y="3376"/>
                </a:lnTo>
                <a:lnTo>
                  <a:pt x="2075" y="3336"/>
                </a:lnTo>
                <a:lnTo>
                  <a:pt x="2319" y="3254"/>
                </a:lnTo>
                <a:lnTo>
                  <a:pt x="2564" y="3173"/>
                </a:lnTo>
                <a:lnTo>
                  <a:pt x="2767" y="3010"/>
                </a:lnTo>
                <a:lnTo>
                  <a:pt x="2930" y="2847"/>
                </a:lnTo>
                <a:lnTo>
                  <a:pt x="3092" y="2685"/>
                </a:lnTo>
                <a:lnTo>
                  <a:pt x="3214" y="2441"/>
                </a:lnTo>
                <a:lnTo>
                  <a:pt x="3296" y="2197"/>
                </a:lnTo>
                <a:lnTo>
                  <a:pt x="3336" y="1912"/>
                </a:lnTo>
                <a:lnTo>
                  <a:pt x="3336" y="1627"/>
                </a:lnTo>
                <a:lnTo>
                  <a:pt x="3296" y="1342"/>
                </a:lnTo>
                <a:lnTo>
                  <a:pt x="3214" y="1098"/>
                </a:lnTo>
                <a:lnTo>
                  <a:pt x="3092" y="854"/>
                </a:lnTo>
                <a:lnTo>
                  <a:pt x="2930" y="610"/>
                </a:lnTo>
                <a:lnTo>
                  <a:pt x="2726" y="407"/>
                </a:lnTo>
                <a:lnTo>
                  <a:pt x="2482" y="244"/>
                </a:lnTo>
                <a:lnTo>
                  <a:pt x="2238" y="122"/>
                </a:lnTo>
                <a:lnTo>
                  <a:pt x="1994" y="41"/>
                </a:lnTo>
                <a:lnTo>
                  <a:pt x="1750" y="0"/>
                </a:lnTo>
                <a:close/>
              </a:path>
            </a:pathLst>
          </a:custGeom>
          <a:solidFill>
            <a:schemeClr val="accen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91" name="Google Shape;91;p3"/>
          <p:cNvSpPr/>
          <p:nvPr/>
        </p:nvSpPr>
        <p:spPr>
          <a:xfrm>
            <a:off x="593037" y="5960896"/>
            <a:ext cx="114272" cy="114211"/>
          </a:xfrm>
          <a:custGeom>
            <a:avLst/>
            <a:gdLst/>
            <a:ahLst/>
            <a:cxnLst/>
            <a:rect l="l" t="t" r="r" b="b"/>
            <a:pathLst>
              <a:path w="1873" h="1872" extrusionOk="0">
                <a:moveTo>
                  <a:pt x="733" y="1"/>
                </a:moveTo>
                <a:lnTo>
                  <a:pt x="489" y="82"/>
                </a:lnTo>
                <a:lnTo>
                  <a:pt x="245" y="245"/>
                </a:lnTo>
                <a:lnTo>
                  <a:pt x="82" y="448"/>
                </a:lnTo>
                <a:lnTo>
                  <a:pt x="1" y="692"/>
                </a:lnTo>
                <a:lnTo>
                  <a:pt x="1" y="936"/>
                </a:lnTo>
                <a:lnTo>
                  <a:pt x="42" y="1221"/>
                </a:lnTo>
                <a:lnTo>
                  <a:pt x="123" y="1424"/>
                </a:lnTo>
                <a:lnTo>
                  <a:pt x="245" y="1546"/>
                </a:lnTo>
                <a:lnTo>
                  <a:pt x="367" y="1668"/>
                </a:lnTo>
                <a:lnTo>
                  <a:pt x="489" y="1750"/>
                </a:lnTo>
                <a:lnTo>
                  <a:pt x="611" y="1831"/>
                </a:lnTo>
                <a:lnTo>
                  <a:pt x="774" y="1872"/>
                </a:lnTo>
                <a:lnTo>
                  <a:pt x="1099" y="1872"/>
                </a:lnTo>
                <a:lnTo>
                  <a:pt x="1262" y="1831"/>
                </a:lnTo>
                <a:lnTo>
                  <a:pt x="1384" y="1791"/>
                </a:lnTo>
                <a:lnTo>
                  <a:pt x="1506" y="1709"/>
                </a:lnTo>
                <a:lnTo>
                  <a:pt x="1628" y="1587"/>
                </a:lnTo>
                <a:lnTo>
                  <a:pt x="1750" y="1465"/>
                </a:lnTo>
                <a:lnTo>
                  <a:pt x="1831" y="1302"/>
                </a:lnTo>
                <a:lnTo>
                  <a:pt x="1872" y="1140"/>
                </a:lnTo>
                <a:lnTo>
                  <a:pt x="1872" y="977"/>
                </a:lnTo>
                <a:lnTo>
                  <a:pt x="1872" y="774"/>
                </a:lnTo>
                <a:lnTo>
                  <a:pt x="1791" y="652"/>
                </a:lnTo>
                <a:lnTo>
                  <a:pt x="1750" y="489"/>
                </a:lnTo>
                <a:lnTo>
                  <a:pt x="1669" y="367"/>
                </a:lnTo>
                <a:lnTo>
                  <a:pt x="1547" y="245"/>
                </a:lnTo>
                <a:lnTo>
                  <a:pt x="1303" y="82"/>
                </a:lnTo>
                <a:lnTo>
                  <a:pt x="977" y="1"/>
                </a:lnTo>
                <a:close/>
              </a:path>
            </a:pathLst>
          </a:custGeom>
          <a:solidFill>
            <a:schemeClr val="l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grpSp>
        <p:nvGrpSpPr>
          <p:cNvPr id="92" name="Google Shape;92;p3"/>
          <p:cNvGrpSpPr/>
          <p:nvPr/>
        </p:nvGrpSpPr>
        <p:grpSpPr>
          <a:xfrm>
            <a:off x="9798726" y="4832546"/>
            <a:ext cx="3211337" cy="3211337"/>
            <a:chOff x="7349044" y="3624409"/>
            <a:chExt cx="2408503" cy="2408503"/>
          </a:xfrm>
        </p:grpSpPr>
        <p:sp>
          <p:nvSpPr>
            <p:cNvPr id="93" name="Google Shape;93;p3"/>
            <p:cNvSpPr/>
            <p:nvPr/>
          </p:nvSpPr>
          <p:spPr>
            <a:xfrm rot="8100000" flipH="1">
              <a:off x="7661995" y="4016892"/>
              <a:ext cx="1782600" cy="1623537"/>
            </a:xfrm>
            <a:custGeom>
              <a:avLst/>
              <a:gdLst/>
              <a:ahLst/>
              <a:cxnLst/>
              <a:rect l="l" t="t" r="r" b="b"/>
              <a:pathLst>
                <a:path w="19160" h="17451" extrusionOk="0">
                  <a:moveTo>
                    <a:pt x="9682" y="0"/>
                  </a:moveTo>
                  <a:lnTo>
                    <a:pt x="9600" y="41"/>
                  </a:lnTo>
                  <a:lnTo>
                    <a:pt x="9560" y="82"/>
                  </a:lnTo>
                  <a:lnTo>
                    <a:pt x="7892" y="1668"/>
                  </a:lnTo>
                  <a:lnTo>
                    <a:pt x="6306" y="3295"/>
                  </a:lnTo>
                  <a:lnTo>
                    <a:pt x="5533" y="4109"/>
                  </a:lnTo>
                  <a:lnTo>
                    <a:pt x="4760" y="4963"/>
                  </a:lnTo>
                  <a:lnTo>
                    <a:pt x="4028" y="5858"/>
                  </a:lnTo>
                  <a:lnTo>
                    <a:pt x="3336" y="6753"/>
                  </a:lnTo>
                  <a:lnTo>
                    <a:pt x="2686" y="7688"/>
                  </a:lnTo>
                  <a:lnTo>
                    <a:pt x="2075" y="8624"/>
                  </a:lnTo>
                  <a:lnTo>
                    <a:pt x="1506" y="9600"/>
                  </a:lnTo>
                  <a:lnTo>
                    <a:pt x="1018" y="10617"/>
                  </a:lnTo>
                  <a:lnTo>
                    <a:pt x="611" y="11552"/>
                  </a:lnTo>
                  <a:lnTo>
                    <a:pt x="448" y="12000"/>
                  </a:lnTo>
                  <a:lnTo>
                    <a:pt x="286" y="12488"/>
                  </a:lnTo>
                  <a:lnTo>
                    <a:pt x="164" y="12976"/>
                  </a:lnTo>
                  <a:lnTo>
                    <a:pt x="42" y="13464"/>
                  </a:lnTo>
                  <a:lnTo>
                    <a:pt x="1" y="13993"/>
                  </a:lnTo>
                  <a:lnTo>
                    <a:pt x="1" y="14481"/>
                  </a:lnTo>
                  <a:lnTo>
                    <a:pt x="42" y="14969"/>
                  </a:lnTo>
                  <a:lnTo>
                    <a:pt x="123" y="15417"/>
                  </a:lnTo>
                  <a:lnTo>
                    <a:pt x="286" y="15823"/>
                  </a:lnTo>
                  <a:lnTo>
                    <a:pt x="489" y="16230"/>
                  </a:lnTo>
                  <a:lnTo>
                    <a:pt x="733" y="16556"/>
                  </a:lnTo>
                  <a:lnTo>
                    <a:pt x="1059" y="16881"/>
                  </a:lnTo>
                  <a:lnTo>
                    <a:pt x="1465" y="17125"/>
                  </a:lnTo>
                  <a:lnTo>
                    <a:pt x="1913" y="17288"/>
                  </a:lnTo>
                  <a:lnTo>
                    <a:pt x="2441" y="17410"/>
                  </a:lnTo>
                  <a:lnTo>
                    <a:pt x="2930" y="17450"/>
                  </a:lnTo>
                  <a:lnTo>
                    <a:pt x="3458" y="17369"/>
                  </a:lnTo>
                  <a:lnTo>
                    <a:pt x="3987" y="17288"/>
                  </a:lnTo>
                  <a:lnTo>
                    <a:pt x="4516" y="17125"/>
                  </a:lnTo>
                  <a:lnTo>
                    <a:pt x="5004" y="16922"/>
                  </a:lnTo>
                  <a:lnTo>
                    <a:pt x="5492" y="16678"/>
                  </a:lnTo>
                  <a:lnTo>
                    <a:pt x="5940" y="16434"/>
                  </a:lnTo>
                  <a:lnTo>
                    <a:pt x="7038" y="15783"/>
                  </a:lnTo>
                  <a:lnTo>
                    <a:pt x="7567" y="15498"/>
                  </a:lnTo>
                  <a:lnTo>
                    <a:pt x="8136" y="15213"/>
                  </a:lnTo>
                  <a:lnTo>
                    <a:pt x="8665" y="15051"/>
                  </a:lnTo>
                  <a:lnTo>
                    <a:pt x="9194" y="14888"/>
                  </a:lnTo>
                  <a:lnTo>
                    <a:pt x="10251" y="14644"/>
                  </a:lnTo>
                  <a:lnTo>
                    <a:pt x="11350" y="14481"/>
                  </a:lnTo>
                  <a:lnTo>
                    <a:pt x="12448" y="14278"/>
                  </a:lnTo>
                  <a:lnTo>
                    <a:pt x="13017" y="14156"/>
                  </a:lnTo>
                  <a:lnTo>
                    <a:pt x="13546" y="13993"/>
                  </a:lnTo>
                  <a:lnTo>
                    <a:pt x="14075" y="13830"/>
                  </a:lnTo>
                  <a:lnTo>
                    <a:pt x="14563" y="13627"/>
                  </a:lnTo>
                  <a:lnTo>
                    <a:pt x="15092" y="13342"/>
                  </a:lnTo>
                  <a:lnTo>
                    <a:pt x="15580" y="13017"/>
                  </a:lnTo>
                  <a:lnTo>
                    <a:pt x="16027" y="12651"/>
                  </a:lnTo>
                  <a:lnTo>
                    <a:pt x="16434" y="12244"/>
                  </a:lnTo>
                  <a:lnTo>
                    <a:pt x="16800" y="11837"/>
                  </a:lnTo>
                  <a:lnTo>
                    <a:pt x="17126" y="11390"/>
                  </a:lnTo>
                  <a:lnTo>
                    <a:pt x="17410" y="10902"/>
                  </a:lnTo>
                  <a:lnTo>
                    <a:pt x="17695" y="10413"/>
                  </a:lnTo>
                  <a:lnTo>
                    <a:pt x="17939" y="9885"/>
                  </a:lnTo>
                  <a:lnTo>
                    <a:pt x="18142" y="9356"/>
                  </a:lnTo>
                  <a:lnTo>
                    <a:pt x="18305" y="8786"/>
                  </a:lnTo>
                  <a:lnTo>
                    <a:pt x="18509" y="8258"/>
                  </a:lnTo>
                  <a:lnTo>
                    <a:pt x="18753" y="7119"/>
                  </a:lnTo>
                  <a:lnTo>
                    <a:pt x="18956" y="6020"/>
                  </a:lnTo>
                  <a:lnTo>
                    <a:pt x="19159" y="4759"/>
                  </a:lnTo>
                  <a:lnTo>
                    <a:pt x="19159" y="4678"/>
                  </a:lnTo>
                  <a:lnTo>
                    <a:pt x="19119" y="4637"/>
                  </a:lnTo>
                  <a:lnTo>
                    <a:pt x="18997" y="4556"/>
                  </a:lnTo>
                  <a:lnTo>
                    <a:pt x="18875" y="4556"/>
                  </a:lnTo>
                  <a:lnTo>
                    <a:pt x="18834" y="4597"/>
                  </a:lnTo>
                  <a:lnTo>
                    <a:pt x="18793" y="4678"/>
                  </a:lnTo>
                  <a:lnTo>
                    <a:pt x="18631" y="5776"/>
                  </a:lnTo>
                  <a:lnTo>
                    <a:pt x="18427" y="6915"/>
                  </a:lnTo>
                  <a:lnTo>
                    <a:pt x="18183" y="8014"/>
                  </a:lnTo>
                  <a:lnTo>
                    <a:pt x="18020" y="8583"/>
                  </a:lnTo>
                  <a:lnTo>
                    <a:pt x="17858" y="9112"/>
                  </a:lnTo>
                  <a:lnTo>
                    <a:pt x="17654" y="9641"/>
                  </a:lnTo>
                  <a:lnTo>
                    <a:pt x="17410" y="10129"/>
                  </a:lnTo>
                  <a:lnTo>
                    <a:pt x="17166" y="10658"/>
                  </a:lnTo>
                  <a:lnTo>
                    <a:pt x="16882" y="11105"/>
                  </a:lnTo>
                  <a:lnTo>
                    <a:pt x="16556" y="11552"/>
                  </a:lnTo>
                  <a:lnTo>
                    <a:pt x="16190" y="12000"/>
                  </a:lnTo>
                  <a:lnTo>
                    <a:pt x="15743" y="12407"/>
                  </a:lnTo>
                  <a:lnTo>
                    <a:pt x="15295" y="12732"/>
                  </a:lnTo>
                  <a:lnTo>
                    <a:pt x="14848" y="13057"/>
                  </a:lnTo>
                  <a:lnTo>
                    <a:pt x="14400" y="13301"/>
                  </a:lnTo>
                  <a:lnTo>
                    <a:pt x="13912" y="13505"/>
                  </a:lnTo>
                  <a:lnTo>
                    <a:pt x="13383" y="13668"/>
                  </a:lnTo>
                  <a:lnTo>
                    <a:pt x="12895" y="13790"/>
                  </a:lnTo>
                  <a:lnTo>
                    <a:pt x="12366" y="13912"/>
                  </a:lnTo>
                  <a:lnTo>
                    <a:pt x="11309" y="14115"/>
                  </a:lnTo>
                  <a:lnTo>
                    <a:pt x="10251" y="14278"/>
                  </a:lnTo>
                  <a:lnTo>
                    <a:pt x="9194" y="14522"/>
                  </a:lnTo>
                  <a:lnTo>
                    <a:pt x="8665" y="14644"/>
                  </a:lnTo>
                  <a:lnTo>
                    <a:pt x="8177" y="14847"/>
                  </a:lnTo>
                  <a:lnTo>
                    <a:pt x="7689" y="15051"/>
                  </a:lnTo>
                  <a:lnTo>
                    <a:pt x="7201" y="15254"/>
                  </a:lnTo>
                  <a:lnTo>
                    <a:pt x="6224" y="15823"/>
                  </a:lnTo>
                  <a:lnTo>
                    <a:pt x="5248" y="16393"/>
                  </a:lnTo>
                  <a:lnTo>
                    <a:pt x="4760" y="16637"/>
                  </a:lnTo>
                  <a:lnTo>
                    <a:pt x="4231" y="16840"/>
                  </a:lnTo>
                  <a:lnTo>
                    <a:pt x="3702" y="16962"/>
                  </a:lnTo>
                  <a:lnTo>
                    <a:pt x="3133" y="17044"/>
                  </a:lnTo>
                  <a:lnTo>
                    <a:pt x="2645" y="17044"/>
                  </a:lnTo>
                  <a:lnTo>
                    <a:pt x="2157" y="16962"/>
                  </a:lnTo>
                  <a:lnTo>
                    <a:pt x="1913" y="16922"/>
                  </a:lnTo>
                  <a:lnTo>
                    <a:pt x="1709" y="16800"/>
                  </a:lnTo>
                  <a:lnTo>
                    <a:pt x="1465" y="16718"/>
                  </a:lnTo>
                  <a:lnTo>
                    <a:pt x="1262" y="16556"/>
                  </a:lnTo>
                  <a:lnTo>
                    <a:pt x="977" y="16271"/>
                  </a:lnTo>
                  <a:lnTo>
                    <a:pt x="692" y="15905"/>
                  </a:lnTo>
                  <a:lnTo>
                    <a:pt x="530" y="15498"/>
                  </a:lnTo>
                  <a:lnTo>
                    <a:pt x="408" y="15051"/>
                  </a:lnTo>
                  <a:lnTo>
                    <a:pt x="367" y="14603"/>
                  </a:lnTo>
                  <a:lnTo>
                    <a:pt x="367" y="14115"/>
                  </a:lnTo>
                  <a:lnTo>
                    <a:pt x="408" y="13668"/>
                  </a:lnTo>
                  <a:lnTo>
                    <a:pt x="489" y="13179"/>
                  </a:lnTo>
                  <a:lnTo>
                    <a:pt x="611" y="12732"/>
                  </a:lnTo>
                  <a:lnTo>
                    <a:pt x="733" y="12285"/>
                  </a:lnTo>
                  <a:lnTo>
                    <a:pt x="1059" y="11390"/>
                  </a:lnTo>
                  <a:lnTo>
                    <a:pt x="1506" y="10413"/>
                  </a:lnTo>
                  <a:lnTo>
                    <a:pt x="2035" y="9437"/>
                  </a:lnTo>
                  <a:lnTo>
                    <a:pt x="2604" y="8502"/>
                  </a:lnTo>
                  <a:lnTo>
                    <a:pt x="3174" y="7607"/>
                  </a:lnTo>
                  <a:lnTo>
                    <a:pt x="3824" y="6712"/>
                  </a:lnTo>
                  <a:lnTo>
                    <a:pt x="4516" y="5858"/>
                  </a:lnTo>
                  <a:lnTo>
                    <a:pt x="5207" y="5004"/>
                  </a:lnTo>
                  <a:lnTo>
                    <a:pt x="5940" y="4190"/>
                  </a:lnTo>
                  <a:lnTo>
                    <a:pt x="7485" y="2604"/>
                  </a:lnTo>
                  <a:lnTo>
                    <a:pt x="9031" y="1099"/>
                  </a:lnTo>
                  <a:lnTo>
                    <a:pt x="9804" y="326"/>
                  </a:lnTo>
                  <a:lnTo>
                    <a:pt x="9845" y="244"/>
                  </a:lnTo>
                  <a:lnTo>
                    <a:pt x="9845" y="204"/>
                  </a:lnTo>
                  <a:lnTo>
                    <a:pt x="9845" y="122"/>
                  </a:lnTo>
                  <a:lnTo>
                    <a:pt x="9804" y="82"/>
                  </a:lnTo>
                  <a:lnTo>
                    <a:pt x="9763" y="41"/>
                  </a:lnTo>
                  <a:lnTo>
                    <a:pt x="9682"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94" name="Google Shape;94;p3"/>
            <p:cNvSpPr/>
            <p:nvPr/>
          </p:nvSpPr>
          <p:spPr>
            <a:xfrm rot="8100000" flipH="1">
              <a:off x="7872293" y="4243499"/>
              <a:ext cx="1634949" cy="1309454"/>
            </a:xfrm>
            <a:custGeom>
              <a:avLst/>
              <a:gdLst/>
              <a:ahLst/>
              <a:cxnLst/>
              <a:rect l="l" t="t" r="r" b="b"/>
              <a:pathLst>
                <a:path w="17573" h="14075" extrusionOk="0">
                  <a:moveTo>
                    <a:pt x="14481" y="0"/>
                  </a:moveTo>
                  <a:lnTo>
                    <a:pt x="14400" y="41"/>
                  </a:lnTo>
                  <a:lnTo>
                    <a:pt x="12447" y="1099"/>
                  </a:lnTo>
                  <a:lnTo>
                    <a:pt x="10576" y="2238"/>
                  </a:lnTo>
                  <a:lnTo>
                    <a:pt x="8705" y="3458"/>
                  </a:lnTo>
                  <a:lnTo>
                    <a:pt x="6916" y="4760"/>
                  </a:lnTo>
                  <a:lnTo>
                    <a:pt x="5207" y="6142"/>
                  </a:lnTo>
                  <a:lnTo>
                    <a:pt x="3539" y="7566"/>
                  </a:lnTo>
                  <a:lnTo>
                    <a:pt x="1872" y="9112"/>
                  </a:lnTo>
                  <a:lnTo>
                    <a:pt x="1139" y="9844"/>
                  </a:lnTo>
                  <a:lnTo>
                    <a:pt x="814" y="10251"/>
                  </a:lnTo>
                  <a:lnTo>
                    <a:pt x="489" y="10658"/>
                  </a:lnTo>
                  <a:lnTo>
                    <a:pt x="285" y="11024"/>
                  </a:lnTo>
                  <a:lnTo>
                    <a:pt x="123" y="11471"/>
                  </a:lnTo>
                  <a:lnTo>
                    <a:pt x="41" y="11919"/>
                  </a:lnTo>
                  <a:lnTo>
                    <a:pt x="1" y="12325"/>
                  </a:lnTo>
                  <a:lnTo>
                    <a:pt x="82" y="12773"/>
                  </a:lnTo>
                  <a:lnTo>
                    <a:pt x="123" y="12976"/>
                  </a:lnTo>
                  <a:lnTo>
                    <a:pt x="204" y="13179"/>
                  </a:lnTo>
                  <a:lnTo>
                    <a:pt x="326" y="13342"/>
                  </a:lnTo>
                  <a:lnTo>
                    <a:pt x="448" y="13505"/>
                  </a:lnTo>
                  <a:lnTo>
                    <a:pt x="611" y="13668"/>
                  </a:lnTo>
                  <a:lnTo>
                    <a:pt x="814" y="13830"/>
                  </a:lnTo>
                  <a:lnTo>
                    <a:pt x="1017" y="13912"/>
                  </a:lnTo>
                  <a:lnTo>
                    <a:pt x="1262" y="13993"/>
                  </a:lnTo>
                  <a:lnTo>
                    <a:pt x="1465" y="14034"/>
                  </a:lnTo>
                  <a:lnTo>
                    <a:pt x="1709" y="14074"/>
                  </a:lnTo>
                  <a:lnTo>
                    <a:pt x="2156" y="14034"/>
                  </a:lnTo>
                  <a:lnTo>
                    <a:pt x="2645" y="13952"/>
                  </a:lnTo>
                  <a:lnTo>
                    <a:pt x="3092" y="13790"/>
                  </a:lnTo>
                  <a:lnTo>
                    <a:pt x="3539" y="13627"/>
                  </a:lnTo>
                  <a:lnTo>
                    <a:pt x="4353" y="13220"/>
                  </a:lnTo>
                  <a:lnTo>
                    <a:pt x="6183" y="12407"/>
                  </a:lnTo>
                  <a:lnTo>
                    <a:pt x="7973" y="11512"/>
                  </a:lnTo>
                  <a:lnTo>
                    <a:pt x="9722" y="10576"/>
                  </a:lnTo>
                  <a:lnTo>
                    <a:pt x="10576" y="10088"/>
                  </a:lnTo>
                  <a:lnTo>
                    <a:pt x="11431" y="9559"/>
                  </a:lnTo>
                  <a:lnTo>
                    <a:pt x="12203" y="9031"/>
                  </a:lnTo>
                  <a:lnTo>
                    <a:pt x="12976" y="8461"/>
                  </a:lnTo>
                  <a:lnTo>
                    <a:pt x="13749" y="7851"/>
                  </a:lnTo>
                  <a:lnTo>
                    <a:pt x="14481" y="7241"/>
                  </a:lnTo>
                  <a:lnTo>
                    <a:pt x="15173" y="6549"/>
                  </a:lnTo>
                  <a:lnTo>
                    <a:pt x="15824" y="5858"/>
                  </a:lnTo>
                  <a:lnTo>
                    <a:pt x="16434" y="5126"/>
                  </a:lnTo>
                  <a:lnTo>
                    <a:pt x="17003" y="4353"/>
                  </a:lnTo>
                  <a:lnTo>
                    <a:pt x="17532" y="3539"/>
                  </a:lnTo>
                  <a:lnTo>
                    <a:pt x="17573" y="3458"/>
                  </a:lnTo>
                  <a:lnTo>
                    <a:pt x="17573" y="3417"/>
                  </a:lnTo>
                  <a:lnTo>
                    <a:pt x="17532" y="3336"/>
                  </a:lnTo>
                  <a:lnTo>
                    <a:pt x="17491" y="3295"/>
                  </a:lnTo>
                  <a:lnTo>
                    <a:pt x="17288" y="3295"/>
                  </a:lnTo>
                  <a:lnTo>
                    <a:pt x="17207" y="3377"/>
                  </a:lnTo>
                  <a:lnTo>
                    <a:pt x="16718" y="4149"/>
                  </a:lnTo>
                  <a:lnTo>
                    <a:pt x="16190" y="4882"/>
                  </a:lnTo>
                  <a:lnTo>
                    <a:pt x="15580" y="5573"/>
                  </a:lnTo>
                  <a:lnTo>
                    <a:pt x="14929" y="6265"/>
                  </a:lnTo>
                  <a:lnTo>
                    <a:pt x="14278" y="6915"/>
                  </a:lnTo>
                  <a:lnTo>
                    <a:pt x="13586" y="7525"/>
                  </a:lnTo>
                  <a:lnTo>
                    <a:pt x="12854" y="8095"/>
                  </a:lnTo>
                  <a:lnTo>
                    <a:pt x="12122" y="8624"/>
                  </a:lnTo>
                  <a:lnTo>
                    <a:pt x="11349" y="9153"/>
                  </a:lnTo>
                  <a:lnTo>
                    <a:pt x="10536" y="9641"/>
                  </a:lnTo>
                  <a:lnTo>
                    <a:pt x="9763" y="10129"/>
                  </a:lnTo>
                  <a:lnTo>
                    <a:pt x="8909" y="10617"/>
                  </a:lnTo>
                  <a:lnTo>
                    <a:pt x="7241" y="11471"/>
                  </a:lnTo>
                  <a:lnTo>
                    <a:pt x="5573" y="12285"/>
                  </a:lnTo>
                  <a:lnTo>
                    <a:pt x="3865" y="13057"/>
                  </a:lnTo>
                  <a:lnTo>
                    <a:pt x="2970" y="13464"/>
                  </a:lnTo>
                  <a:lnTo>
                    <a:pt x="2522" y="13586"/>
                  </a:lnTo>
                  <a:lnTo>
                    <a:pt x="2034" y="13668"/>
                  </a:lnTo>
                  <a:lnTo>
                    <a:pt x="1790" y="13708"/>
                  </a:lnTo>
                  <a:lnTo>
                    <a:pt x="1587" y="13668"/>
                  </a:lnTo>
                  <a:lnTo>
                    <a:pt x="1384" y="13627"/>
                  </a:lnTo>
                  <a:lnTo>
                    <a:pt x="1180" y="13546"/>
                  </a:lnTo>
                  <a:lnTo>
                    <a:pt x="977" y="13464"/>
                  </a:lnTo>
                  <a:lnTo>
                    <a:pt x="814" y="13342"/>
                  </a:lnTo>
                  <a:lnTo>
                    <a:pt x="651" y="13179"/>
                  </a:lnTo>
                  <a:lnTo>
                    <a:pt x="529" y="12976"/>
                  </a:lnTo>
                  <a:lnTo>
                    <a:pt x="448" y="12773"/>
                  </a:lnTo>
                  <a:lnTo>
                    <a:pt x="407" y="12529"/>
                  </a:lnTo>
                  <a:lnTo>
                    <a:pt x="367" y="12325"/>
                  </a:lnTo>
                  <a:lnTo>
                    <a:pt x="367" y="12122"/>
                  </a:lnTo>
                  <a:lnTo>
                    <a:pt x="448" y="11674"/>
                  </a:lnTo>
                  <a:lnTo>
                    <a:pt x="570" y="11268"/>
                  </a:lnTo>
                  <a:lnTo>
                    <a:pt x="855" y="10820"/>
                  </a:lnTo>
                  <a:lnTo>
                    <a:pt x="1139" y="10413"/>
                  </a:lnTo>
                  <a:lnTo>
                    <a:pt x="1506" y="10007"/>
                  </a:lnTo>
                  <a:lnTo>
                    <a:pt x="1872" y="9641"/>
                  </a:lnTo>
                  <a:lnTo>
                    <a:pt x="3377" y="8217"/>
                  </a:lnTo>
                  <a:lnTo>
                    <a:pt x="4963" y="6834"/>
                  </a:lnTo>
                  <a:lnTo>
                    <a:pt x="6590" y="5492"/>
                  </a:lnTo>
                  <a:lnTo>
                    <a:pt x="8298" y="4231"/>
                  </a:lnTo>
                  <a:lnTo>
                    <a:pt x="10048" y="3010"/>
                  </a:lnTo>
                  <a:lnTo>
                    <a:pt x="11837" y="1912"/>
                  </a:lnTo>
                  <a:lnTo>
                    <a:pt x="13668" y="855"/>
                  </a:lnTo>
                  <a:lnTo>
                    <a:pt x="14603" y="366"/>
                  </a:lnTo>
                  <a:lnTo>
                    <a:pt x="14644" y="285"/>
                  </a:lnTo>
                  <a:lnTo>
                    <a:pt x="14685" y="244"/>
                  </a:lnTo>
                  <a:lnTo>
                    <a:pt x="14685" y="163"/>
                  </a:lnTo>
                  <a:lnTo>
                    <a:pt x="14644" y="122"/>
                  </a:lnTo>
                  <a:lnTo>
                    <a:pt x="14603" y="41"/>
                  </a:lnTo>
                  <a:lnTo>
                    <a:pt x="14563"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95" name="Google Shape;95;p3"/>
            <p:cNvSpPr/>
            <p:nvPr/>
          </p:nvSpPr>
          <p:spPr>
            <a:xfrm rot="8100000" flipH="1">
              <a:off x="8893413" y="4510443"/>
              <a:ext cx="673778" cy="582858"/>
            </a:xfrm>
            <a:custGeom>
              <a:avLst/>
              <a:gdLst/>
              <a:ahLst/>
              <a:cxnLst/>
              <a:rect l="l" t="t" r="r" b="b"/>
              <a:pathLst>
                <a:path w="7242" h="6265" extrusionOk="0">
                  <a:moveTo>
                    <a:pt x="6224" y="0"/>
                  </a:moveTo>
                  <a:lnTo>
                    <a:pt x="6143" y="41"/>
                  </a:lnTo>
                  <a:lnTo>
                    <a:pt x="3092" y="2319"/>
                  </a:lnTo>
                  <a:lnTo>
                    <a:pt x="1547" y="3498"/>
                  </a:lnTo>
                  <a:lnTo>
                    <a:pt x="896" y="3986"/>
                  </a:lnTo>
                  <a:lnTo>
                    <a:pt x="570" y="4271"/>
                  </a:lnTo>
                  <a:lnTo>
                    <a:pt x="326" y="4556"/>
                  </a:lnTo>
                  <a:lnTo>
                    <a:pt x="164" y="4800"/>
                  </a:lnTo>
                  <a:lnTo>
                    <a:pt x="42" y="5085"/>
                  </a:lnTo>
                  <a:lnTo>
                    <a:pt x="1" y="5410"/>
                  </a:lnTo>
                  <a:lnTo>
                    <a:pt x="82" y="5695"/>
                  </a:lnTo>
                  <a:lnTo>
                    <a:pt x="204" y="5980"/>
                  </a:lnTo>
                  <a:lnTo>
                    <a:pt x="326" y="6061"/>
                  </a:lnTo>
                  <a:lnTo>
                    <a:pt x="448" y="6142"/>
                  </a:lnTo>
                  <a:lnTo>
                    <a:pt x="570" y="6224"/>
                  </a:lnTo>
                  <a:lnTo>
                    <a:pt x="692" y="6264"/>
                  </a:lnTo>
                  <a:lnTo>
                    <a:pt x="977" y="6264"/>
                  </a:lnTo>
                  <a:lnTo>
                    <a:pt x="1181" y="6183"/>
                  </a:lnTo>
                  <a:lnTo>
                    <a:pt x="1343" y="6102"/>
                  </a:lnTo>
                  <a:lnTo>
                    <a:pt x="1709" y="5898"/>
                  </a:lnTo>
                  <a:lnTo>
                    <a:pt x="2482" y="5329"/>
                  </a:lnTo>
                  <a:lnTo>
                    <a:pt x="3987" y="4271"/>
                  </a:lnTo>
                  <a:lnTo>
                    <a:pt x="5614" y="2970"/>
                  </a:lnTo>
                  <a:lnTo>
                    <a:pt x="7160" y="1668"/>
                  </a:lnTo>
                  <a:lnTo>
                    <a:pt x="7241" y="1587"/>
                  </a:lnTo>
                  <a:lnTo>
                    <a:pt x="7241" y="1546"/>
                  </a:lnTo>
                  <a:lnTo>
                    <a:pt x="7201" y="1465"/>
                  </a:lnTo>
                  <a:lnTo>
                    <a:pt x="7160" y="1424"/>
                  </a:lnTo>
                  <a:lnTo>
                    <a:pt x="7038" y="1343"/>
                  </a:lnTo>
                  <a:lnTo>
                    <a:pt x="6997" y="1343"/>
                  </a:lnTo>
                  <a:lnTo>
                    <a:pt x="6916" y="1383"/>
                  </a:lnTo>
                  <a:lnTo>
                    <a:pt x="5655" y="2441"/>
                  </a:lnTo>
                  <a:lnTo>
                    <a:pt x="4394" y="3458"/>
                  </a:lnTo>
                  <a:lnTo>
                    <a:pt x="3092" y="4434"/>
                  </a:lnTo>
                  <a:lnTo>
                    <a:pt x="1750" y="5410"/>
                  </a:lnTo>
                  <a:lnTo>
                    <a:pt x="1465" y="5613"/>
                  </a:lnTo>
                  <a:lnTo>
                    <a:pt x="1140" y="5817"/>
                  </a:lnTo>
                  <a:lnTo>
                    <a:pt x="936" y="5858"/>
                  </a:lnTo>
                  <a:lnTo>
                    <a:pt x="774" y="5898"/>
                  </a:lnTo>
                  <a:lnTo>
                    <a:pt x="611" y="5858"/>
                  </a:lnTo>
                  <a:lnTo>
                    <a:pt x="489" y="5695"/>
                  </a:lnTo>
                  <a:lnTo>
                    <a:pt x="408" y="5573"/>
                  </a:lnTo>
                  <a:lnTo>
                    <a:pt x="367" y="5451"/>
                  </a:lnTo>
                  <a:lnTo>
                    <a:pt x="367" y="5288"/>
                  </a:lnTo>
                  <a:lnTo>
                    <a:pt x="408" y="5166"/>
                  </a:lnTo>
                  <a:lnTo>
                    <a:pt x="530" y="4881"/>
                  </a:lnTo>
                  <a:lnTo>
                    <a:pt x="733" y="4637"/>
                  </a:lnTo>
                  <a:lnTo>
                    <a:pt x="1018" y="4393"/>
                  </a:lnTo>
                  <a:lnTo>
                    <a:pt x="1303" y="4149"/>
                  </a:lnTo>
                  <a:lnTo>
                    <a:pt x="1913" y="3661"/>
                  </a:lnTo>
                  <a:lnTo>
                    <a:pt x="3255" y="2644"/>
                  </a:lnTo>
                  <a:lnTo>
                    <a:pt x="6346" y="366"/>
                  </a:lnTo>
                  <a:lnTo>
                    <a:pt x="6387" y="326"/>
                  </a:lnTo>
                  <a:lnTo>
                    <a:pt x="6428" y="244"/>
                  </a:lnTo>
                  <a:lnTo>
                    <a:pt x="6387" y="122"/>
                  </a:lnTo>
                  <a:lnTo>
                    <a:pt x="6346" y="41"/>
                  </a:lnTo>
                  <a:lnTo>
                    <a:pt x="6265" y="41"/>
                  </a:lnTo>
                  <a:lnTo>
                    <a:pt x="622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96" name="Google Shape;96;p3"/>
            <p:cNvSpPr/>
            <p:nvPr/>
          </p:nvSpPr>
          <p:spPr>
            <a:xfrm rot="8100000" flipH="1">
              <a:off x="7985425" y="4705653"/>
              <a:ext cx="688850" cy="510943"/>
            </a:xfrm>
            <a:custGeom>
              <a:avLst/>
              <a:gdLst/>
              <a:ahLst/>
              <a:cxnLst/>
              <a:rect l="l" t="t" r="r" b="b"/>
              <a:pathLst>
                <a:path w="7404" h="5492" extrusionOk="0">
                  <a:moveTo>
                    <a:pt x="6712" y="366"/>
                  </a:moveTo>
                  <a:lnTo>
                    <a:pt x="6875" y="407"/>
                  </a:lnTo>
                  <a:lnTo>
                    <a:pt x="6956" y="488"/>
                  </a:lnTo>
                  <a:lnTo>
                    <a:pt x="6997" y="610"/>
                  </a:lnTo>
                  <a:lnTo>
                    <a:pt x="6997" y="773"/>
                  </a:lnTo>
                  <a:lnTo>
                    <a:pt x="6956" y="895"/>
                  </a:lnTo>
                  <a:lnTo>
                    <a:pt x="6875" y="1058"/>
                  </a:lnTo>
                  <a:lnTo>
                    <a:pt x="6712" y="1302"/>
                  </a:lnTo>
                  <a:lnTo>
                    <a:pt x="6509" y="1505"/>
                  </a:lnTo>
                  <a:lnTo>
                    <a:pt x="6305" y="1668"/>
                  </a:lnTo>
                  <a:lnTo>
                    <a:pt x="5817" y="1953"/>
                  </a:lnTo>
                  <a:lnTo>
                    <a:pt x="4760" y="2685"/>
                  </a:lnTo>
                  <a:lnTo>
                    <a:pt x="3458" y="3580"/>
                  </a:lnTo>
                  <a:lnTo>
                    <a:pt x="2116" y="4475"/>
                  </a:lnTo>
                  <a:lnTo>
                    <a:pt x="1546" y="4800"/>
                  </a:lnTo>
                  <a:lnTo>
                    <a:pt x="1262" y="4963"/>
                  </a:lnTo>
                  <a:lnTo>
                    <a:pt x="936" y="5044"/>
                  </a:lnTo>
                  <a:lnTo>
                    <a:pt x="733" y="5125"/>
                  </a:lnTo>
                  <a:lnTo>
                    <a:pt x="489" y="5125"/>
                  </a:lnTo>
                  <a:lnTo>
                    <a:pt x="407" y="5085"/>
                  </a:lnTo>
                  <a:lnTo>
                    <a:pt x="367" y="5003"/>
                  </a:lnTo>
                  <a:lnTo>
                    <a:pt x="367" y="4881"/>
                  </a:lnTo>
                  <a:lnTo>
                    <a:pt x="407" y="4759"/>
                  </a:lnTo>
                  <a:lnTo>
                    <a:pt x="489" y="4637"/>
                  </a:lnTo>
                  <a:lnTo>
                    <a:pt x="733" y="4434"/>
                  </a:lnTo>
                  <a:lnTo>
                    <a:pt x="1140" y="4027"/>
                  </a:lnTo>
                  <a:lnTo>
                    <a:pt x="1994" y="3254"/>
                  </a:lnTo>
                  <a:lnTo>
                    <a:pt x="2889" y="2482"/>
                  </a:lnTo>
                  <a:lnTo>
                    <a:pt x="3824" y="1790"/>
                  </a:lnTo>
                  <a:lnTo>
                    <a:pt x="4719" y="1180"/>
                  </a:lnTo>
                  <a:lnTo>
                    <a:pt x="5167" y="854"/>
                  </a:lnTo>
                  <a:lnTo>
                    <a:pt x="5655" y="610"/>
                  </a:lnTo>
                  <a:lnTo>
                    <a:pt x="5899" y="488"/>
                  </a:lnTo>
                  <a:lnTo>
                    <a:pt x="6183" y="407"/>
                  </a:lnTo>
                  <a:lnTo>
                    <a:pt x="6427" y="366"/>
                  </a:lnTo>
                  <a:close/>
                  <a:moveTo>
                    <a:pt x="6265" y="0"/>
                  </a:moveTo>
                  <a:lnTo>
                    <a:pt x="5980" y="82"/>
                  </a:lnTo>
                  <a:lnTo>
                    <a:pt x="5533" y="244"/>
                  </a:lnTo>
                  <a:lnTo>
                    <a:pt x="5126" y="488"/>
                  </a:lnTo>
                  <a:lnTo>
                    <a:pt x="4312" y="1017"/>
                  </a:lnTo>
                  <a:lnTo>
                    <a:pt x="3092" y="1871"/>
                  </a:lnTo>
                  <a:lnTo>
                    <a:pt x="1912" y="2807"/>
                  </a:lnTo>
                  <a:lnTo>
                    <a:pt x="814" y="3824"/>
                  </a:lnTo>
                  <a:lnTo>
                    <a:pt x="570" y="4027"/>
                  </a:lnTo>
                  <a:lnTo>
                    <a:pt x="285" y="4312"/>
                  </a:lnTo>
                  <a:lnTo>
                    <a:pt x="82" y="4597"/>
                  </a:lnTo>
                  <a:lnTo>
                    <a:pt x="1" y="4719"/>
                  </a:lnTo>
                  <a:lnTo>
                    <a:pt x="1" y="4881"/>
                  </a:lnTo>
                  <a:lnTo>
                    <a:pt x="1" y="5085"/>
                  </a:lnTo>
                  <a:lnTo>
                    <a:pt x="41" y="5207"/>
                  </a:lnTo>
                  <a:lnTo>
                    <a:pt x="123" y="5329"/>
                  </a:lnTo>
                  <a:lnTo>
                    <a:pt x="204" y="5410"/>
                  </a:lnTo>
                  <a:lnTo>
                    <a:pt x="285" y="5451"/>
                  </a:lnTo>
                  <a:lnTo>
                    <a:pt x="407" y="5492"/>
                  </a:lnTo>
                  <a:lnTo>
                    <a:pt x="692" y="5492"/>
                  </a:lnTo>
                  <a:lnTo>
                    <a:pt x="1018" y="5410"/>
                  </a:lnTo>
                  <a:lnTo>
                    <a:pt x="1302" y="5329"/>
                  </a:lnTo>
                  <a:lnTo>
                    <a:pt x="1790" y="5085"/>
                  </a:lnTo>
                  <a:lnTo>
                    <a:pt x="2523" y="4678"/>
                  </a:lnTo>
                  <a:lnTo>
                    <a:pt x="3214" y="4190"/>
                  </a:lnTo>
                  <a:lnTo>
                    <a:pt x="4597" y="3254"/>
                  </a:lnTo>
                  <a:lnTo>
                    <a:pt x="5858" y="2400"/>
                  </a:lnTo>
                  <a:lnTo>
                    <a:pt x="6387" y="2034"/>
                  </a:lnTo>
                  <a:lnTo>
                    <a:pt x="6672" y="1831"/>
                  </a:lnTo>
                  <a:lnTo>
                    <a:pt x="6916" y="1627"/>
                  </a:lnTo>
                  <a:lnTo>
                    <a:pt x="7038" y="1505"/>
                  </a:lnTo>
                  <a:lnTo>
                    <a:pt x="7160" y="1343"/>
                  </a:lnTo>
                  <a:lnTo>
                    <a:pt x="7282" y="1139"/>
                  </a:lnTo>
                  <a:lnTo>
                    <a:pt x="7363" y="936"/>
                  </a:lnTo>
                  <a:lnTo>
                    <a:pt x="7404" y="732"/>
                  </a:lnTo>
                  <a:lnTo>
                    <a:pt x="7404" y="529"/>
                  </a:lnTo>
                  <a:lnTo>
                    <a:pt x="7322" y="366"/>
                  </a:lnTo>
                  <a:lnTo>
                    <a:pt x="7200" y="204"/>
                  </a:lnTo>
                  <a:lnTo>
                    <a:pt x="7078" y="82"/>
                  </a:lnTo>
                  <a:lnTo>
                    <a:pt x="6956" y="41"/>
                  </a:lnTo>
                  <a:lnTo>
                    <a:pt x="679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grpSp>
      <p:grpSp>
        <p:nvGrpSpPr>
          <p:cNvPr id="97" name="Google Shape;97;p3"/>
          <p:cNvGrpSpPr/>
          <p:nvPr/>
        </p:nvGrpSpPr>
        <p:grpSpPr>
          <a:xfrm>
            <a:off x="5891257" y="4088569"/>
            <a:ext cx="409499" cy="407059"/>
            <a:chOff x="1026043" y="1162815"/>
            <a:chExt cx="307124" cy="305294"/>
          </a:xfrm>
        </p:grpSpPr>
        <p:sp>
          <p:nvSpPr>
            <p:cNvPr id="98" name="Google Shape;98;p3"/>
            <p:cNvSpPr/>
            <p:nvPr/>
          </p:nvSpPr>
          <p:spPr>
            <a:xfrm>
              <a:off x="1026043" y="1162815"/>
              <a:ext cx="307124" cy="305294"/>
            </a:xfrm>
            <a:custGeom>
              <a:avLst/>
              <a:gdLst/>
              <a:ahLst/>
              <a:cxnLst/>
              <a:rect l="l" t="t" r="r" b="b"/>
              <a:pathLst>
                <a:path w="6712" h="6672" extrusionOk="0">
                  <a:moveTo>
                    <a:pt x="2766" y="1"/>
                  </a:moveTo>
                  <a:lnTo>
                    <a:pt x="2644" y="41"/>
                  </a:lnTo>
                  <a:lnTo>
                    <a:pt x="2563" y="82"/>
                  </a:lnTo>
                  <a:lnTo>
                    <a:pt x="2441" y="163"/>
                  </a:lnTo>
                  <a:lnTo>
                    <a:pt x="2359" y="245"/>
                  </a:lnTo>
                  <a:lnTo>
                    <a:pt x="2319" y="367"/>
                  </a:lnTo>
                  <a:lnTo>
                    <a:pt x="2237" y="651"/>
                  </a:lnTo>
                  <a:lnTo>
                    <a:pt x="2197" y="936"/>
                  </a:lnTo>
                  <a:lnTo>
                    <a:pt x="2197" y="1221"/>
                  </a:lnTo>
                  <a:lnTo>
                    <a:pt x="2237" y="1506"/>
                  </a:lnTo>
                  <a:lnTo>
                    <a:pt x="2075" y="1343"/>
                  </a:lnTo>
                  <a:lnTo>
                    <a:pt x="1871" y="1221"/>
                  </a:lnTo>
                  <a:lnTo>
                    <a:pt x="1546" y="1139"/>
                  </a:lnTo>
                  <a:lnTo>
                    <a:pt x="1424" y="1099"/>
                  </a:lnTo>
                  <a:lnTo>
                    <a:pt x="1261" y="1139"/>
                  </a:lnTo>
                  <a:lnTo>
                    <a:pt x="1139" y="1180"/>
                  </a:lnTo>
                  <a:lnTo>
                    <a:pt x="1017" y="1262"/>
                  </a:lnTo>
                  <a:lnTo>
                    <a:pt x="895" y="1343"/>
                  </a:lnTo>
                  <a:lnTo>
                    <a:pt x="814" y="1506"/>
                  </a:lnTo>
                  <a:lnTo>
                    <a:pt x="773" y="1790"/>
                  </a:lnTo>
                  <a:lnTo>
                    <a:pt x="773" y="2075"/>
                  </a:lnTo>
                  <a:lnTo>
                    <a:pt x="854" y="2360"/>
                  </a:lnTo>
                  <a:lnTo>
                    <a:pt x="1017" y="2604"/>
                  </a:lnTo>
                  <a:lnTo>
                    <a:pt x="1180" y="2807"/>
                  </a:lnTo>
                  <a:lnTo>
                    <a:pt x="1383" y="3011"/>
                  </a:lnTo>
                  <a:lnTo>
                    <a:pt x="1017" y="2970"/>
                  </a:lnTo>
                  <a:lnTo>
                    <a:pt x="814" y="3011"/>
                  </a:lnTo>
                  <a:lnTo>
                    <a:pt x="651" y="3051"/>
                  </a:lnTo>
                  <a:lnTo>
                    <a:pt x="407" y="3214"/>
                  </a:lnTo>
                  <a:lnTo>
                    <a:pt x="204" y="3377"/>
                  </a:lnTo>
                  <a:lnTo>
                    <a:pt x="82" y="3621"/>
                  </a:lnTo>
                  <a:lnTo>
                    <a:pt x="0" y="3865"/>
                  </a:lnTo>
                  <a:lnTo>
                    <a:pt x="0" y="4109"/>
                  </a:lnTo>
                  <a:lnTo>
                    <a:pt x="82" y="4353"/>
                  </a:lnTo>
                  <a:lnTo>
                    <a:pt x="244" y="4516"/>
                  </a:lnTo>
                  <a:lnTo>
                    <a:pt x="488" y="4678"/>
                  </a:lnTo>
                  <a:lnTo>
                    <a:pt x="692" y="4719"/>
                  </a:lnTo>
                  <a:lnTo>
                    <a:pt x="936" y="4760"/>
                  </a:lnTo>
                  <a:lnTo>
                    <a:pt x="1424" y="4719"/>
                  </a:lnTo>
                  <a:lnTo>
                    <a:pt x="1180" y="5004"/>
                  </a:lnTo>
                  <a:lnTo>
                    <a:pt x="1098" y="5166"/>
                  </a:lnTo>
                  <a:lnTo>
                    <a:pt x="1058" y="5370"/>
                  </a:lnTo>
                  <a:lnTo>
                    <a:pt x="1017" y="5655"/>
                  </a:lnTo>
                  <a:lnTo>
                    <a:pt x="1098" y="5939"/>
                  </a:lnTo>
                  <a:lnTo>
                    <a:pt x="1139" y="6061"/>
                  </a:lnTo>
                  <a:lnTo>
                    <a:pt x="1220" y="6143"/>
                  </a:lnTo>
                  <a:lnTo>
                    <a:pt x="1342" y="6265"/>
                  </a:lnTo>
                  <a:lnTo>
                    <a:pt x="1464" y="6305"/>
                  </a:lnTo>
                  <a:lnTo>
                    <a:pt x="1709" y="6387"/>
                  </a:lnTo>
                  <a:lnTo>
                    <a:pt x="1993" y="6387"/>
                  </a:lnTo>
                  <a:lnTo>
                    <a:pt x="2237" y="6346"/>
                  </a:lnTo>
                  <a:lnTo>
                    <a:pt x="2481" y="6224"/>
                  </a:lnTo>
                  <a:lnTo>
                    <a:pt x="2685" y="6021"/>
                  </a:lnTo>
                  <a:lnTo>
                    <a:pt x="2888" y="5777"/>
                  </a:lnTo>
                  <a:lnTo>
                    <a:pt x="3010" y="6102"/>
                  </a:lnTo>
                  <a:lnTo>
                    <a:pt x="3092" y="6265"/>
                  </a:lnTo>
                  <a:lnTo>
                    <a:pt x="3173" y="6387"/>
                  </a:lnTo>
                  <a:lnTo>
                    <a:pt x="3295" y="6509"/>
                  </a:lnTo>
                  <a:lnTo>
                    <a:pt x="3417" y="6590"/>
                  </a:lnTo>
                  <a:lnTo>
                    <a:pt x="3580" y="6671"/>
                  </a:lnTo>
                  <a:lnTo>
                    <a:pt x="3905" y="6671"/>
                  </a:lnTo>
                  <a:lnTo>
                    <a:pt x="4108" y="6590"/>
                  </a:lnTo>
                  <a:lnTo>
                    <a:pt x="4312" y="6468"/>
                  </a:lnTo>
                  <a:lnTo>
                    <a:pt x="4475" y="6305"/>
                  </a:lnTo>
                  <a:lnTo>
                    <a:pt x="4597" y="6102"/>
                  </a:lnTo>
                  <a:lnTo>
                    <a:pt x="4678" y="5777"/>
                  </a:lnTo>
                  <a:lnTo>
                    <a:pt x="4678" y="5451"/>
                  </a:lnTo>
                  <a:lnTo>
                    <a:pt x="4841" y="5533"/>
                  </a:lnTo>
                  <a:lnTo>
                    <a:pt x="5003" y="5573"/>
                  </a:lnTo>
                  <a:lnTo>
                    <a:pt x="5166" y="5614"/>
                  </a:lnTo>
                  <a:lnTo>
                    <a:pt x="5329" y="5573"/>
                  </a:lnTo>
                  <a:lnTo>
                    <a:pt x="5491" y="5533"/>
                  </a:lnTo>
                  <a:lnTo>
                    <a:pt x="5654" y="5492"/>
                  </a:lnTo>
                  <a:lnTo>
                    <a:pt x="5817" y="5370"/>
                  </a:lnTo>
                  <a:lnTo>
                    <a:pt x="5939" y="5248"/>
                  </a:lnTo>
                  <a:lnTo>
                    <a:pt x="6061" y="5085"/>
                  </a:lnTo>
                  <a:lnTo>
                    <a:pt x="6142" y="4922"/>
                  </a:lnTo>
                  <a:lnTo>
                    <a:pt x="6183" y="4760"/>
                  </a:lnTo>
                  <a:lnTo>
                    <a:pt x="6224" y="4597"/>
                  </a:lnTo>
                  <a:lnTo>
                    <a:pt x="6224" y="4434"/>
                  </a:lnTo>
                  <a:lnTo>
                    <a:pt x="6183" y="4231"/>
                  </a:lnTo>
                  <a:lnTo>
                    <a:pt x="6102" y="4068"/>
                  </a:lnTo>
                  <a:lnTo>
                    <a:pt x="6020" y="3946"/>
                  </a:lnTo>
                  <a:lnTo>
                    <a:pt x="6183" y="3865"/>
                  </a:lnTo>
                  <a:lnTo>
                    <a:pt x="6346" y="3783"/>
                  </a:lnTo>
                  <a:lnTo>
                    <a:pt x="6468" y="3702"/>
                  </a:lnTo>
                  <a:lnTo>
                    <a:pt x="6549" y="3539"/>
                  </a:lnTo>
                  <a:lnTo>
                    <a:pt x="6630" y="3417"/>
                  </a:lnTo>
                  <a:lnTo>
                    <a:pt x="6712" y="3255"/>
                  </a:lnTo>
                  <a:lnTo>
                    <a:pt x="6712" y="3051"/>
                  </a:lnTo>
                  <a:lnTo>
                    <a:pt x="6712" y="2889"/>
                  </a:lnTo>
                  <a:lnTo>
                    <a:pt x="6671" y="2685"/>
                  </a:lnTo>
                  <a:lnTo>
                    <a:pt x="6590" y="2522"/>
                  </a:lnTo>
                  <a:lnTo>
                    <a:pt x="6468" y="2360"/>
                  </a:lnTo>
                  <a:lnTo>
                    <a:pt x="6346" y="2238"/>
                  </a:lnTo>
                  <a:lnTo>
                    <a:pt x="6183" y="2156"/>
                  </a:lnTo>
                  <a:lnTo>
                    <a:pt x="6020" y="2116"/>
                  </a:lnTo>
                  <a:lnTo>
                    <a:pt x="5858" y="2075"/>
                  </a:lnTo>
                  <a:lnTo>
                    <a:pt x="5654" y="2075"/>
                  </a:lnTo>
                  <a:lnTo>
                    <a:pt x="5776" y="1750"/>
                  </a:lnTo>
                  <a:lnTo>
                    <a:pt x="5817" y="1546"/>
                  </a:lnTo>
                  <a:lnTo>
                    <a:pt x="5817" y="1384"/>
                  </a:lnTo>
                  <a:lnTo>
                    <a:pt x="5776" y="1099"/>
                  </a:lnTo>
                  <a:lnTo>
                    <a:pt x="5654" y="855"/>
                  </a:lnTo>
                  <a:lnTo>
                    <a:pt x="5491" y="651"/>
                  </a:lnTo>
                  <a:lnTo>
                    <a:pt x="5369" y="570"/>
                  </a:lnTo>
                  <a:lnTo>
                    <a:pt x="5247" y="489"/>
                  </a:lnTo>
                  <a:lnTo>
                    <a:pt x="4963" y="448"/>
                  </a:lnTo>
                  <a:lnTo>
                    <a:pt x="4678" y="489"/>
                  </a:lnTo>
                  <a:lnTo>
                    <a:pt x="4434" y="570"/>
                  </a:lnTo>
                  <a:lnTo>
                    <a:pt x="4190" y="733"/>
                  </a:lnTo>
                  <a:lnTo>
                    <a:pt x="3946" y="977"/>
                  </a:lnTo>
                  <a:lnTo>
                    <a:pt x="3783" y="1262"/>
                  </a:lnTo>
                  <a:lnTo>
                    <a:pt x="3661" y="895"/>
                  </a:lnTo>
                  <a:lnTo>
                    <a:pt x="3458" y="448"/>
                  </a:lnTo>
                  <a:lnTo>
                    <a:pt x="3336" y="245"/>
                  </a:lnTo>
                  <a:lnTo>
                    <a:pt x="3132" y="82"/>
                  </a:lnTo>
                  <a:lnTo>
                    <a:pt x="3010" y="41"/>
                  </a:lnTo>
                  <a:lnTo>
                    <a:pt x="2888"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99" name="Google Shape;99;p3"/>
            <p:cNvSpPr/>
            <p:nvPr/>
          </p:nvSpPr>
          <p:spPr>
            <a:xfrm>
              <a:off x="1109780" y="1246551"/>
              <a:ext cx="169440" cy="158275"/>
            </a:xfrm>
            <a:custGeom>
              <a:avLst/>
              <a:gdLst/>
              <a:ahLst/>
              <a:cxnLst/>
              <a:rect l="l" t="t" r="r" b="b"/>
              <a:pathLst>
                <a:path w="3703" h="3459" extrusionOk="0">
                  <a:moveTo>
                    <a:pt x="1668" y="1"/>
                  </a:moveTo>
                  <a:lnTo>
                    <a:pt x="1424" y="82"/>
                  </a:lnTo>
                  <a:lnTo>
                    <a:pt x="1140" y="164"/>
                  </a:lnTo>
                  <a:lnTo>
                    <a:pt x="936" y="286"/>
                  </a:lnTo>
                  <a:lnTo>
                    <a:pt x="692" y="448"/>
                  </a:lnTo>
                  <a:lnTo>
                    <a:pt x="489" y="652"/>
                  </a:lnTo>
                  <a:lnTo>
                    <a:pt x="285" y="896"/>
                  </a:lnTo>
                  <a:lnTo>
                    <a:pt x="163" y="1140"/>
                  </a:lnTo>
                  <a:lnTo>
                    <a:pt x="41" y="1425"/>
                  </a:lnTo>
                  <a:lnTo>
                    <a:pt x="1" y="1709"/>
                  </a:lnTo>
                  <a:lnTo>
                    <a:pt x="1" y="1994"/>
                  </a:lnTo>
                  <a:lnTo>
                    <a:pt x="82" y="2320"/>
                  </a:lnTo>
                  <a:lnTo>
                    <a:pt x="204" y="2604"/>
                  </a:lnTo>
                  <a:lnTo>
                    <a:pt x="367" y="2848"/>
                  </a:lnTo>
                  <a:lnTo>
                    <a:pt x="570" y="3052"/>
                  </a:lnTo>
                  <a:lnTo>
                    <a:pt x="814" y="3214"/>
                  </a:lnTo>
                  <a:lnTo>
                    <a:pt x="1058" y="3336"/>
                  </a:lnTo>
                  <a:lnTo>
                    <a:pt x="1302" y="3418"/>
                  </a:lnTo>
                  <a:lnTo>
                    <a:pt x="1587" y="3458"/>
                  </a:lnTo>
                  <a:lnTo>
                    <a:pt x="1912" y="3458"/>
                  </a:lnTo>
                  <a:lnTo>
                    <a:pt x="2197" y="3377"/>
                  </a:lnTo>
                  <a:lnTo>
                    <a:pt x="2441" y="3255"/>
                  </a:lnTo>
                  <a:lnTo>
                    <a:pt x="2726" y="3092"/>
                  </a:lnTo>
                  <a:lnTo>
                    <a:pt x="2970" y="2889"/>
                  </a:lnTo>
                  <a:lnTo>
                    <a:pt x="3173" y="2686"/>
                  </a:lnTo>
                  <a:lnTo>
                    <a:pt x="3377" y="2401"/>
                  </a:lnTo>
                  <a:lnTo>
                    <a:pt x="3539" y="2157"/>
                  </a:lnTo>
                  <a:lnTo>
                    <a:pt x="3621" y="1831"/>
                  </a:lnTo>
                  <a:lnTo>
                    <a:pt x="3702" y="1547"/>
                  </a:lnTo>
                  <a:lnTo>
                    <a:pt x="3702" y="1303"/>
                  </a:lnTo>
                  <a:lnTo>
                    <a:pt x="3661" y="1059"/>
                  </a:lnTo>
                  <a:lnTo>
                    <a:pt x="3580" y="815"/>
                  </a:lnTo>
                  <a:lnTo>
                    <a:pt x="3458" y="611"/>
                  </a:lnTo>
                  <a:lnTo>
                    <a:pt x="3336" y="448"/>
                  </a:lnTo>
                  <a:lnTo>
                    <a:pt x="3173" y="286"/>
                  </a:lnTo>
                  <a:lnTo>
                    <a:pt x="2929" y="164"/>
                  </a:lnTo>
                  <a:lnTo>
                    <a:pt x="2726" y="82"/>
                  </a:lnTo>
                  <a:lnTo>
                    <a:pt x="2441"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00" name="Google Shape;100;p3"/>
            <p:cNvSpPr/>
            <p:nvPr/>
          </p:nvSpPr>
          <p:spPr>
            <a:xfrm>
              <a:off x="1200974" y="1274509"/>
              <a:ext cx="18669" cy="18623"/>
            </a:xfrm>
            <a:custGeom>
              <a:avLst/>
              <a:gdLst/>
              <a:ahLst/>
              <a:cxnLst/>
              <a:rect l="l" t="t" r="r" b="b"/>
              <a:pathLst>
                <a:path w="408" h="407" extrusionOk="0">
                  <a:moveTo>
                    <a:pt x="204" y="0"/>
                  </a:moveTo>
                  <a:lnTo>
                    <a:pt x="123" y="41"/>
                  </a:lnTo>
                  <a:lnTo>
                    <a:pt x="82" y="81"/>
                  </a:lnTo>
                  <a:lnTo>
                    <a:pt x="41" y="122"/>
                  </a:lnTo>
                  <a:lnTo>
                    <a:pt x="1" y="204"/>
                  </a:lnTo>
                  <a:lnTo>
                    <a:pt x="41" y="285"/>
                  </a:lnTo>
                  <a:lnTo>
                    <a:pt x="82" y="326"/>
                  </a:lnTo>
                  <a:lnTo>
                    <a:pt x="123" y="366"/>
                  </a:lnTo>
                  <a:lnTo>
                    <a:pt x="204" y="407"/>
                  </a:lnTo>
                  <a:lnTo>
                    <a:pt x="285" y="366"/>
                  </a:lnTo>
                  <a:lnTo>
                    <a:pt x="367" y="326"/>
                  </a:lnTo>
                  <a:lnTo>
                    <a:pt x="407" y="285"/>
                  </a:lnTo>
                  <a:lnTo>
                    <a:pt x="407" y="204"/>
                  </a:lnTo>
                  <a:lnTo>
                    <a:pt x="407" y="122"/>
                  </a:lnTo>
                  <a:lnTo>
                    <a:pt x="367" y="81"/>
                  </a:lnTo>
                  <a:lnTo>
                    <a:pt x="285" y="41"/>
                  </a:lnTo>
                  <a:lnTo>
                    <a:pt x="204"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01" name="Google Shape;101;p3"/>
            <p:cNvSpPr/>
            <p:nvPr/>
          </p:nvSpPr>
          <p:spPr>
            <a:xfrm>
              <a:off x="1158191" y="1281922"/>
              <a:ext cx="18623" cy="16793"/>
            </a:xfrm>
            <a:custGeom>
              <a:avLst/>
              <a:gdLst/>
              <a:ahLst/>
              <a:cxnLst/>
              <a:rect l="l" t="t" r="r" b="b"/>
              <a:pathLst>
                <a:path w="407" h="367" extrusionOk="0">
                  <a:moveTo>
                    <a:pt x="122" y="1"/>
                  </a:moveTo>
                  <a:lnTo>
                    <a:pt x="41" y="42"/>
                  </a:lnTo>
                  <a:lnTo>
                    <a:pt x="0" y="123"/>
                  </a:lnTo>
                  <a:lnTo>
                    <a:pt x="0" y="164"/>
                  </a:lnTo>
                  <a:lnTo>
                    <a:pt x="0" y="245"/>
                  </a:lnTo>
                  <a:lnTo>
                    <a:pt x="41" y="326"/>
                  </a:lnTo>
                  <a:lnTo>
                    <a:pt x="82" y="367"/>
                  </a:lnTo>
                  <a:lnTo>
                    <a:pt x="285" y="367"/>
                  </a:lnTo>
                  <a:lnTo>
                    <a:pt x="366" y="326"/>
                  </a:lnTo>
                  <a:lnTo>
                    <a:pt x="407" y="245"/>
                  </a:lnTo>
                  <a:lnTo>
                    <a:pt x="407" y="164"/>
                  </a:lnTo>
                  <a:lnTo>
                    <a:pt x="407" y="123"/>
                  </a:lnTo>
                  <a:lnTo>
                    <a:pt x="366" y="42"/>
                  </a:lnTo>
                  <a:lnTo>
                    <a:pt x="326"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02" name="Google Shape;102;p3"/>
            <p:cNvSpPr/>
            <p:nvPr/>
          </p:nvSpPr>
          <p:spPr>
            <a:xfrm>
              <a:off x="1143274" y="1328457"/>
              <a:ext cx="16793" cy="18669"/>
            </a:xfrm>
            <a:custGeom>
              <a:avLst/>
              <a:gdLst/>
              <a:ahLst/>
              <a:cxnLst/>
              <a:rect l="l" t="t" r="r" b="b"/>
              <a:pathLst>
                <a:path w="367" h="408" extrusionOk="0">
                  <a:moveTo>
                    <a:pt x="123" y="1"/>
                  </a:moveTo>
                  <a:lnTo>
                    <a:pt x="41" y="82"/>
                  </a:lnTo>
                  <a:lnTo>
                    <a:pt x="1" y="123"/>
                  </a:lnTo>
                  <a:lnTo>
                    <a:pt x="1" y="204"/>
                  </a:lnTo>
                  <a:lnTo>
                    <a:pt x="1" y="285"/>
                  </a:lnTo>
                  <a:lnTo>
                    <a:pt x="41" y="326"/>
                  </a:lnTo>
                  <a:lnTo>
                    <a:pt x="123" y="367"/>
                  </a:lnTo>
                  <a:lnTo>
                    <a:pt x="204" y="407"/>
                  </a:lnTo>
                  <a:lnTo>
                    <a:pt x="285" y="367"/>
                  </a:lnTo>
                  <a:lnTo>
                    <a:pt x="326" y="326"/>
                  </a:lnTo>
                  <a:lnTo>
                    <a:pt x="367" y="285"/>
                  </a:lnTo>
                  <a:lnTo>
                    <a:pt x="367" y="204"/>
                  </a:lnTo>
                  <a:lnTo>
                    <a:pt x="367" y="123"/>
                  </a:lnTo>
                  <a:lnTo>
                    <a:pt x="326" y="82"/>
                  </a:lnTo>
                  <a:lnTo>
                    <a:pt x="285"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03" name="Google Shape;103;p3"/>
            <p:cNvSpPr/>
            <p:nvPr/>
          </p:nvSpPr>
          <p:spPr>
            <a:xfrm>
              <a:off x="1182351" y="1356369"/>
              <a:ext cx="16839" cy="18669"/>
            </a:xfrm>
            <a:custGeom>
              <a:avLst/>
              <a:gdLst/>
              <a:ahLst/>
              <a:cxnLst/>
              <a:rect l="l" t="t" r="r" b="b"/>
              <a:pathLst>
                <a:path w="368" h="408" extrusionOk="0">
                  <a:moveTo>
                    <a:pt x="123" y="1"/>
                  </a:moveTo>
                  <a:lnTo>
                    <a:pt x="42" y="42"/>
                  </a:lnTo>
                  <a:lnTo>
                    <a:pt x="1" y="123"/>
                  </a:lnTo>
                  <a:lnTo>
                    <a:pt x="1" y="204"/>
                  </a:lnTo>
                  <a:lnTo>
                    <a:pt x="1" y="286"/>
                  </a:lnTo>
                  <a:lnTo>
                    <a:pt x="42" y="326"/>
                  </a:lnTo>
                  <a:lnTo>
                    <a:pt x="123" y="367"/>
                  </a:lnTo>
                  <a:lnTo>
                    <a:pt x="204" y="408"/>
                  </a:lnTo>
                  <a:lnTo>
                    <a:pt x="286" y="367"/>
                  </a:lnTo>
                  <a:lnTo>
                    <a:pt x="326" y="326"/>
                  </a:lnTo>
                  <a:lnTo>
                    <a:pt x="367" y="286"/>
                  </a:lnTo>
                  <a:lnTo>
                    <a:pt x="367" y="204"/>
                  </a:lnTo>
                  <a:lnTo>
                    <a:pt x="367" y="123"/>
                  </a:lnTo>
                  <a:lnTo>
                    <a:pt x="326" y="42"/>
                  </a:lnTo>
                  <a:lnTo>
                    <a:pt x="286"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04" name="Google Shape;104;p3"/>
            <p:cNvSpPr/>
            <p:nvPr/>
          </p:nvSpPr>
          <p:spPr>
            <a:xfrm>
              <a:off x="1225180" y="1319168"/>
              <a:ext cx="18669" cy="18669"/>
            </a:xfrm>
            <a:custGeom>
              <a:avLst/>
              <a:gdLst/>
              <a:ahLst/>
              <a:cxnLst/>
              <a:rect l="l" t="t" r="r" b="b"/>
              <a:pathLst>
                <a:path w="408" h="408" extrusionOk="0">
                  <a:moveTo>
                    <a:pt x="123" y="0"/>
                  </a:moveTo>
                  <a:lnTo>
                    <a:pt x="82" y="41"/>
                  </a:lnTo>
                  <a:lnTo>
                    <a:pt x="41" y="122"/>
                  </a:lnTo>
                  <a:lnTo>
                    <a:pt x="1" y="204"/>
                  </a:lnTo>
                  <a:lnTo>
                    <a:pt x="41" y="244"/>
                  </a:lnTo>
                  <a:lnTo>
                    <a:pt x="82" y="326"/>
                  </a:lnTo>
                  <a:lnTo>
                    <a:pt x="123" y="366"/>
                  </a:lnTo>
                  <a:lnTo>
                    <a:pt x="204" y="407"/>
                  </a:lnTo>
                  <a:lnTo>
                    <a:pt x="285" y="366"/>
                  </a:lnTo>
                  <a:lnTo>
                    <a:pt x="367" y="326"/>
                  </a:lnTo>
                  <a:lnTo>
                    <a:pt x="407" y="244"/>
                  </a:lnTo>
                  <a:lnTo>
                    <a:pt x="407" y="204"/>
                  </a:lnTo>
                  <a:lnTo>
                    <a:pt x="407" y="122"/>
                  </a:lnTo>
                  <a:lnTo>
                    <a:pt x="367" y="41"/>
                  </a:lnTo>
                  <a:lnTo>
                    <a:pt x="285"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05" name="Google Shape;105;p3"/>
            <p:cNvSpPr/>
            <p:nvPr/>
          </p:nvSpPr>
          <p:spPr>
            <a:xfrm>
              <a:off x="1186103" y="1309834"/>
              <a:ext cx="18669" cy="18669"/>
            </a:xfrm>
            <a:custGeom>
              <a:avLst/>
              <a:gdLst/>
              <a:ahLst/>
              <a:cxnLst/>
              <a:rect l="l" t="t" r="r" b="b"/>
              <a:pathLst>
                <a:path w="408" h="408" extrusionOk="0">
                  <a:moveTo>
                    <a:pt x="204" y="1"/>
                  </a:moveTo>
                  <a:lnTo>
                    <a:pt x="122" y="42"/>
                  </a:lnTo>
                  <a:lnTo>
                    <a:pt x="82" y="82"/>
                  </a:lnTo>
                  <a:lnTo>
                    <a:pt x="41" y="123"/>
                  </a:lnTo>
                  <a:lnTo>
                    <a:pt x="0" y="204"/>
                  </a:lnTo>
                  <a:lnTo>
                    <a:pt x="41" y="286"/>
                  </a:lnTo>
                  <a:lnTo>
                    <a:pt x="82" y="367"/>
                  </a:lnTo>
                  <a:lnTo>
                    <a:pt x="122" y="408"/>
                  </a:lnTo>
                  <a:lnTo>
                    <a:pt x="285" y="408"/>
                  </a:lnTo>
                  <a:lnTo>
                    <a:pt x="366" y="367"/>
                  </a:lnTo>
                  <a:lnTo>
                    <a:pt x="407" y="286"/>
                  </a:lnTo>
                  <a:lnTo>
                    <a:pt x="407" y="204"/>
                  </a:lnTo>
                  <a:lnTo>
                    <a:pt x="407" y="123"/>
                  </a:lnTo>
                  <a:lnTo>
                    <a:pt x="366" y="82"/>
                  </a:lnTo>
                  <a:lnTo>
                    <a:pt x="285" y="42"/>
                  </a:lnTo>
                  <a:lnTo>
                    <a:pt x="204"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grpSp>
      <p:grpSp>
        <p:nvGrpSpPr>
          <p:cNvPr id="106" name="Google Shape;106;p3"/>
          <p:cNvGrpSpPr/>
          <p:nvPr/>
        </p:nvGrpSpPr>
        <p:grpSpPr>
          <a:xfrm>
            <a:off x="11522764" y="250233"/>
            <a:ext cx="412000" cy="407059"/>
            <a:chOff x="8360310" y="1124637"/>
            <a:chExt cx="309000" cy="305294"/>
          </a:xfrm>
        </p:grpSpPr>
        <p:sp>
          <p:nvSpPr>
            <p:cNvPr id="107" name="Google Shape;107;p3"/>
            <p:cNvSpPr/>
            <p:nvPr/>
          </p:nvSpPr>
          <p:spPr>
            <a:xfrm>
              <a:off x="8360310" y="1124637"/>
              <a:ext cx="309000" cy="305294"/>
            </a:xfrm>
            <a:custGeom>
              <a:avLst/>
              <a:gdLst/>
              <a:ahLst/>
              <a:cxnLst/>
              <a:rect l="l" t="t" r="r" b="b"/>
              <a:pathLst>
                <a:path w="6753" h="6672" extrusionOk="0">
                  <a:moveTo>
                    <a:pt x="2767" y="1"/>
                  </a:moveTo>
                  <a:lnTo>
                    <a:pt x="2645" y="42"/>
                  </a:lnTo>
                  <a:lnTo>
                    <a:pt x="2563" y="82"/>
                  </a:lnTo>
                  <a:lnTo>
                    <a:pt x="2441" y="164"/>
                  </a:lnTo>
                  <a:lnTo>
                    <a:pt x="2360" y="245"/>
                  </a:lnTo>
                  <a:lnTo>
                    <a:pt x="2319" y="367"/>
                  </a:lnTo>
                  <a:lnTo>
                    <a:pt x="2238" y="652"/>
                  </a:lnTo>
                  <a:lnTo>
                    <a:pt x="2197" y="937"/>
                  </a:lnTo>
                  <a:lnTo>
                    <a:pt x="2197" y="1221"/>
                  </a:lnTo>
                  <a:lnTo>
                    <a:pt x="2238" y="1506"/>
                  </a:lnTo>
                  <a:lnTo>
                    <a:pt x="2075" y="1343"/>
                  </a:lnTo>
                  <a:lnTo>
                    <a:pt x="1872" y="1221"/>
                  </a:lnTo>
                  <a:lnTo>
                    <a:pt x="1546" y="1099"/>
                  </a:lnTo>
                  <a:lnTo>
                    <a:pt x="1262" y="1099"/>
                  </a:lnTo>
                  <a:lnTo>
                    <a:pt x="1140" y="1140"/>
                  </a:lnTo>
                  <a:lnTo>
                    <a:pt x="1018" y="1221"/>
                  </a:lnTo>
                  <a:lnTo>
                    <a:pt x="895" y="1343"/>
                  </a:lnTo>
                  <a:lnTo>
                    <a:pt x="855" y="1506"/>
                  </a:lnTo>
                  <a:lnTo>
                    <a:pt x="773" y="1791"/>
                  </a:lnTo>
                  <a:lnTo>
                    <a:pt x="814" y="2075"/>
                  </a:lnTo>
                  <a:lnTo>
                    <a:pt x="855" y="2360"/>
                  </a:lnTo>
                  <a:lnTo>
                    <a:pt x="1018" y="2604"/>
                  </a:lnTo>
                  <a:lnTo>
                    <a:pt x="1180" y="2808"/>
                  </a:lnTo>
                  <a:lnTo>
                    <a:pt x="1384" y="2970"/>
                  </a:lnTo>
                  <a:lnTo>
                    <a:pt x="1018" y="2970"/>
                  </a:lnTo>
                  <a:lnTo>
                    <a:pt x="814" y="3011"/>
                  </a:lnTo>
                  <a:lnTo>
                    <a:pt x="651" y="3052"/>
                  </a:lnTo>
                  <a:lnTo>
                    <a:pt x="407" y="3174"/>
                  </a:lnTo>
                  <a:lnTo>
                    <a:pt x="204" y="3377"/>
                  </a:lnTo>
                  <a:lnTo>
                    <a:pt x="82" y="3621"/>
                  </a:lnTo>
                  <a:lnTo>
                    <a:pt x="1" y="3865"/>
                  </a:lnTo>
                  <a:lnTo>
                    <a:pt x="1" y="4109"/>
                  </a:lnTo>
                  <a:lnTo>
                    <a:pt x="82" y="4353"/>
                  </a:lnTo>
                  <a:lnTo>
                    <a:pt x="245" y="4516"/>
                  </a:lnTo>
                  <a:lnTo>
                    <a:pt x="489" y="4638"/>
                  </a:lnTo>
                  <a:lnTo>
                    <a:pt x="692" y="4719"/>
                  </a:lnTo>
                  <a:lnTo>
                    <a:pt x="936" y="4719"/>
                  </a:lnTo>
                  <a:lnTo>
                    <a:pt x="1424" y="4679"/>
                  </a:lnTo>
                  <a:lnTo>
                    <a:pt x="1424" y="4679"/>
                  </a:lnTo>
                  <a:lnTo>
                    <a:pt x="1180" y="5004"/>
                  </a:lnTo>
                  <a:lnTo>
                    <a:pt x="1099" y="5167"/>
                  </a:lnTo>
                  <a:lnTo>
                    <a:pt x="1058" y="5370"/>
                  </a:lnTo>
                  <a:lnTo>
                    <a:pt x="1018" y="5655"/>
                  </a:lnTo>
                  <a:lnTo>
                    <a:pt x="1099" y="5899"/>
                  </a:lnTo>
                  <a:lnTo>
                    <a:pt x="1140" y="6021"/>
                  </a:lnTo>
                  <a:lnTo>
                    <a:pt x="1221" y="6143"/>
                  </a:lnTo>
                  <a:lnTo>
                    <a:pt x="1343" y="6224"/>
                  </a:lnTo>
                  <a:lnTo>
                    <a:pt x="1465" y="6306"/>
                  </a:lnTo>
                  <a:lnTo>
                    <a:pt x="1709" y="6387"/>
                  </a:lnTo>
                  <a:lnTo>
                    <a:pt x="1994" y="6387"/>
                  </a:lnTo>
                  <a:lnTo>
                    <a:pt x="2238" y="6346"/>
                  </a:lnTo>
                  <a:lnTo>
                    <a:pt x="2482" y="6224"/>
                  </a:lnTo>
                  <a:lnTo>
                    <a:pt x="2726" y="6021"/>
                  </a:lnTo>
                  <a:lnTo>
                    <a:pt x="2889" y="5777"/>
                  </a:lnTo>
                  <a:lnTo>
                    <a:pt x="3011" y="6102"/>
                  </a:lnTo>
                  <a:lnTo>
                    <a:pt x="3092" y="6265"/>
                  </a:lnTo>
                  <a:lnTo>
                    <a:pt x="3173" y="6387"/>
                  </a:lnTo>
                  <a:lnTo>
                    <a:pt x="3295" y="6509"/>
                  </a:lnTo>
                  <a:lnTo>
                    <a:pt x="3417" y="6590"/>
                  </a:lnTo>
                  <a:lnTo>
                    <a:pt x="3580" y="6631"/>
                  </a:lnTo>
                  <a:lnTo>
                    <a:pt x="3743" y="6672"/>
                  </a:lnTo>
                  <a:lnTo>
                    <a:pt x="3906" y="6672"/>
                  </a:lnTo>
                  <a:lnTo>
                    <a:pt x="4109" y="6590"/>
                  </a:lnTo>
                  <a:lnTo>
                    <a:pt x="4312" y="6468"/>
                  </a:lnTo>
                  <a:lnTo>
                    <a:pt x="4475" y="6306"/>
                  </a:lnTo>
                  <a:lnTo>
                    <a:pt x="4597" y="6102"/>
                  </a:lnTo>
                  <a:lnTo>
                    <a:pt x="4678" y="5777"/>
                  </a:lnTo>
                  <a:lnTo>
                    <a:pt x="4678" y="5452"/>
                  </a:lnTo>
                  <a:lnTo>
                    <a:pt x="4841" y="5533"/>
                  </a:lnTo>
                  <a:lnTo>
                    <a:pt x="5004" y="5574"/>
                  </a:lnTo>
                  <a:lnTo>
                    <a:pt x="5329" y="5574"/>
                  </a:lnTo>
                  <a:lnTo>
                    <a:pt x="5492" y="5533"/>
                  </a:lnTo>
                  <a:lnTo>
                    <a:pt x="5655" y="5492"/>
                  </a:lnTo>
                  <a:lnTo>
                    <a:pt x="5817" y="5370"/>
                  </a:lnTo>
                  <a:lnTo>
                    <a:pt x="5939" y="5248"/>
                  </a:lnTo>
                  <a:lnTo>
                    <a:pt x="6061" y="5085"/>
                  </a:lnTo>
                  <a:lnTo>
                    <a:pt x="6143" y="4923"/>
                  </a:lnTo>
                  <a:lnTo>
                    <a:pt x="6183" y="4760"/>
                  </a:lnTo>
                  <a:lnTo>
                    <a:pt x="6224" y="4597"/>
                  </a:lnTo>
                  <a:lnTo>
                    <a:pt x="6224" y="4394"/>
                  </a:lnTo>
                  <a:lnTo>
                    <a:pt x="6183" y="4231"/>
                  </a:lnTo>
                  <a:lnTo>
                    <a:pt x="6102" y="4069"/>
                  </a:lnTo>
                  <a:lnTo>
                    <a:pt x="6021" y="3947"/>
                  </a:lnTo>
                  <a:lnTo>
                    <a:pt x="6183" y="3865"/>
                  </a:lnTo>
                  <a:lnTo>
                    <a:pt x="6346" y="3784"/>
                  </a:lnTo>
                  <a:lnTo>
                    <a:pt x="6468" y="3662"/>
                  </a:lnTo>
                  <a:lnTo>
                    <a:pt x="6590" y="3540"/>
                  </a:lnTo>
                  <a:lnTo>
                    <a:pt x="6672" y="3418"/>
                  </a:lnTo>
                  <a:lnTo>
                    <a:pt x="6712" y="3255"/>
                  </a:lnTo>
                  <a:lnTo>
                    <a:pt x="6753" y="3052"/>
                  </a:lnTo>
                  <a:lnTo>
                    <a:pt x="6712" y="2848"/>
                  </a:lnTo>
                  <a:lnTo>
                    <a:pt x="6672" y="2686"/>
                  </a:lnTo>
                  <a:lnTo>
                    <a:pt x="6590" y="2523"/>
                  </a:lnTo>
                  <a:lnTo>
                    <a:pt x="6468" y="2360"/>
                  </a:lnTo>
                  <a:lnTo>
                    <a:pt x="6346" y="2238"/>
                  </a:lnTo>
                  <a:lnTo>
                    <a:pt x="6183" y="2157"/>
                  </a:lnTo>
                  <a:lnTo>
                    <a:pt x="6021" y="2116"/>
                  </a:lnTo>
                  <a:lnTo>
                    <a:pt x="5858" y="2075"/>
                  </a:lnTo>
                  <a:lnTo>
                    <a:pt x="5695" y="2075"/>
                  </a:lnTo>
                  <a:lnTo>
                    <a:pt x="5817" y="1750"/>
                  </a:lnTo>
                  <a:lnTo>
                    <a:pt x="5817" y="1547"/>
                  </a:lnTo>
                  <a:lnTo>
                    <a:pt x="5817" y="1384"/>
                  </a:lnTo>
                  <a:lnTo>
                    <a:pt x="5777" y="1099"/>
                  </a:lnTo>
                  <a:lnTo>
                    <a:pt x="5655" y="855"/>
                  </a:lnTo>
                  <a:lnTo>
                    <a:pt x="5492" y="652"/>
                  </a:lnTo>
                  <a:lnTo>
                    <a:pt x="5370" y="570"/>
                  </a:lnTo>
                  <a:lnTo>
                    <a:pt x="5248" y="489"/>
                  </a:lnTo>
                  <a:lnTo>
                    <a:pt x="4963" y="448"/>
                  </a:lnTo>
                  <a:lnTo>
                    <a:pt x="4678" y="489"/>
                  </a:lnTo>
                  <a:lnTo>
                    <a:pt x="4434" y="570"/>
                  </a:lnTo>
                  <a:lnTo>
                    <a:pt x="4190" y="733"/>
                  </a:lnTo>
                  <a:lnTo>
                    <a:pt x="3946" y="977"/>
                  </a:lnTo>
                  <a:lnTo>
                    <a:pt x="3784" y="1262"/>
                  </a:lnTo>
                  <a:lnTo>
                    <a:pt x="3661" y="896"/>
                  </a:lnTo>
                  <a:lnTo>
                    <a:pt x="3458" y="448"/>
                  </a:lnTo>
                  <a:lnTo>
                    <a:pt x="3336" y="245"/>
                  </a:lnTo>
                  <a:lnTo>
                    <a:pt x="3133" y="82"/>
                  </a:lnTo>
                  <a:lnTo>
                    <a:pt x="3011" y="42"/>
                  </a:lnTo>
                  <a:lnTo>
                    <a:pt x="2889" y="1"/>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08" name="Google Shape;108;p3"/>
            <p:cNvSpPr/>
            <p:nvPr/>
          </p:nvSpPr>
          <p:spPr>
            <a:xfrm>
              <a:off x="8444093" y="1206543"/>
              <a:ext cx="169394" cy="160105"/>
            </a:xfrm>
            <a:custGeom>
              <a:avLst/>
              <a:gdLst/>
              <a:ahLst/>
              <a:cxnLst/>
              <a:rect l="l" t="t" r="r" b="b"/>
              <a:pathLst>
                <a:path w="3702" h="3499" extrusionOk="0">
                  <a:moveTo>
                    <a:pt x="2197" y="1"/>
                  </a:moveTo>
                  <a:lnTo>
                    <a:pt x="1912" y="41"/>
                  </a:lnTo>
                  <a:lnTo>
                    <a:pt x="1668" y="41"/>
                  </a:lnTo>
                  <a:lnTo>
                    <a:pt x="1424" y="123"/>
                  </a:lnTo>
                  <a:lnTo>
                    <a:pt x="1180" y="204"/>
                  </a:lnTo>
                  <a:lnTo>
                    <a:pt x="936" y="326"/>
                  </a:lnTo>
                  <a:lnTo>
                    <a:pt x="692" y="489"/>
                  </a:lnTo>
                  <a:lnTo>
                    <a:pt x="488" y="692"/>
                  </a:lnTo>
                  <a:lnTo>
                    <a:pt x="285" y="936"/>
                  </a:lnTo>
                  <a:lnTo>
                    <a:pt x="163" y="1180"/>
                  </a:lnTo>
                  <a:lnTo>
                    <a:pt x="41" y="1465"/>
                  </a:lnTo>
                  <a:lnTo>
                    <a:pt x="0" y="1750"/>
                  </a:lnTo>
                  <a:lnTo>
                    <a:pt x="41" y="2035"/>
                  </a:lnTo>
                  <a:lnTo>
                    <a:pt x="81" y="2360"/>
                  </a:lnTo>
                  <a:lnTo>
                    <a:pt x="203" y="2645"/>
                  </a:lnTo>
                  <a:lnTo>
                    <a:pt x="366" y="2889"/>
                  </a:lnTo>
                  <a:lnTo>
                    <a:pt x="570" y="3092"/>
                  </a:lnTo>
                  <a:lnTo>
                    <a:pt x="814" y="3255"/>
                  </a:lnTo>
                  <a:lnTo>
                    <a:pt x="1058" y="3377"/>
                  </a:lnTo>
                  <a:lnTo>
                    <a:pt x="1342" y="3458"/>
                  </a:lnTo>
                  <a:lnTo>
                    <a:pt x="1627" y="3499"/>
                  </a:lnTo>
                  <a:lnTo>
                    <a:pt x="1912" y="3499"/>
                  </a:lnTo>
                  <a:lnTo>
                    <a:pt x="2197" y="3417"/>
                  </a:lnTo>
                  <a:lnTo>
                    <a:pt x="2481" y="3295"/>
                  </a:lnTo>
                  <a:lnTo>
                    <a:pt x="2725" y="3133"/>
                  </a:lnTo>
                  <a:lnTo>
                    <a:pt x="2969" y="2929"/>
                  </a:lnTo>
                  <a:lnTo>
                    <a:pt x="3173" y="2726"/>
                  </a:lnTo>
                  <a:lnTo>
                    <a:pt x="3376" y="2441"/>
                  </a:lnTo>
                  <a:lnTo>
                    <a:pt x="3539" y="2157"/>
                  </a:lnTo>
                  <a:lnTo>
                    <a:pt x="3620" y="1872"/>
                  </a:lnTo>
                  <a:lnTo>
                    <a:pt x="3702" y="1587"/>
                  </a:lnTo>
                  <a:lnTo>
                    <a:pt x="3702" y="1343"/>
                  </a:lnTo>
                  <a:lnTo>
                    <a:pt x="3661" y="1099"/>
                  </a:lnTo>
                  <a:lnTo>
                    <a:pt x="3580" y="855"/>
                  </a:lnTo>
                  <a:lnTo>
                    <a:pt x="3498" y="652"/>
                  </a:lnTo>
                  <a:lnTo>
                    <a:pt x="3335" y="489"/>
                  </a:lnTo>
                  <a:lnTo>
                    <a:pt x="3173" y="326"/>
                  </a:lnTo>
                  <a:lnTo>
                    <a:pt x="2969" y="204"/>
                  </a:lnTo>
                  <a:lnTo>
                    <a:pt x="2725" y="123"/>
                  </a:lnTo>
                  <a:lnTo>
                    <a:pt x="2441" y="41"/>
                  </a:lnTo>
                  <a:lnTo>
                    <a:pt x="2197"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09" name="Google Shape;109;p3"/>
            <p:cNvSpPr/>
            <p:nvPr/>
          </p:nvSpPr>
          <p:spPr>
            <a:xfrm>
              <a:off x="8535287" y="1236332"/>
              <a:ext cx="18623" cy="18669"/>
            </a:xfrm>
            <a:custGeom>
              <a:avLst/>
              <a:gdLst/>
              <a:ahLst/>
              <a:cxnLst/>
              <a:rect l="l" t="t" r="r" b="b"/>
              <a:pathLst>
                <a:path w="407" h="408" extrusionOk="0">
                  <a:moveTo>
                    <a:pt x="122" y="1"/>
                  </a:moveTo>
                  <a:lnTo>
                    <a:pt x="82" y="41"/>
                  </a:lnTo>
                  <a:lnTo>
                    <a:pt x="41" y="123"/>
                  </a:lnTo>
                  <a:lnTo>
                    <a:pt x="0" y="204"/>
                  </a:lnTo>
                  <a:lnTo>
                    <a:pt x="41" y="285"/>
                  </a:lnTo>
                  <a:lnTo>
                    <a:pt x="82" y="326"/>
                  </a:lnTo>
                  <a:lnTo>
                    <a:pt x="122" y="367"/>
                  </a:lnTo>
                  <a:lnTo>
                    <a:pt x="204" y="407"/>
                  </a:lnTo>
                  <a:lnTo>
                    <a:pt x="285" y="367"/>
                  </a:lnTo>
                  <a:lnTo>
                    <a:pt x="366" y="326"/>
                  </a:lnTo>
                  <a:lnTo>
                    <a:pt x="407" y="285"/>
                  </a:lnTo>
                  <a:lnTo>
                    <a:pt x="407" y="204"/>
                  </a:lnTo>
                  <a:lnTo>
                    <a:pt x="407" y="123"/>
                  </a:lnTo>
                  <a:lnTo>
                    <a:pt x="366" y="41"/>
                  </a:lnTo>
                  <a:lnTo>
                    <a:pt x="285"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10" name="Google Shape;110;p3"/>
            <p:cNvSpPr/>
            <p:nvPr/>
          </p:nvSpPr>
          <p:spPr>
            <a:xfrm>
              <a:off x="8492458" y="1241914"/>
              <a:ext cx="18669" cy="18669"/>
            </a:xfrm>
            <a:custGeom>
              <a:avLst/>
              <a:gdLst/>
              <a:ahLst/>
              <a:cxnLst/>
              <a:rect l="l" t="t" r="r" b="b"/>
              <a:pathLst>
                <a:path w="408" h="408" extrusionOk="0">
                  <a:moveTo>
                    <a:pt x="204" y="1"/>
                  </a:moveTo>
                  <a:lnTo>
                    <a:pt x="123" y="41"/>
                  </a:lnTo>
                  <a:lnTo>
                    <a:pt x="41" y="82"/>
                  </a:lnTo>
                  <a:lnTo>
                    <a:pt x="1" y="123"/>
                  </a:lnTo>
                  <a:lnTo>
                    <a:pt x="1" y="204"/>
                  </a:lnTo>
                  <a:lnTo>
                    <a:pt x="1" y="285"/>
                  </a:lnTo>
                  <a:lnTo>
                    <a:pt x="41" y="367"/>
                  </a:lnTo>
                  <a:lnTo>
                    <a:pt x="82" y="407"/>
                  </a:lnTo>
                  <a:lnTo>
                    <a:pt x="285" y="407"/>
                  </a:lnTo>
                  <a:lnTo>
                    <a:pt x="367" y="367"/>
                  </a:lnTo>
                  <a:lnTo>
                    <a:pt x="407" y="285"/>
                  </a:lnTo>
                  <a:lnTo>
                    <a:pt x="407" y="204"/>
                  </a:lnTo>
                  <a:lnTo>
                    <a:pt x="407" y="163"/>
                  </a:lnTo>
                  <a:lnTo>
                    <a:pt x="367" y="82"/>
                  </a:lnTo>
                  <a:lnTo>
                    <a:pt x="326" y="41"/>
                  </a:lnTo>
                  <a:lnTo>
                    <a:pt x="204"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11" name="Google Shape;111;p3"/>
            <p:cNvSpPr/>
            <p:nvPr/>
          </p:nvSpPr>
          <p:spPr>
            <a:xfrm>
              <a:off x="8477587" y="1290326"/>
              <a:ext cx="16793" cy="18623"/>
            </a:xfrm>
            <a:custGeom>
              <a:avLst/>
              <a:gdLst/>
              <a:ahLst/>
              <a:cxnLst/>
              <a:rect l="l" t="t" r="r" b="b"/>
              <a:pathLst>
                <a:path w="367" h="407" extrusionOk="0">
                  <a:moveTo>
                    <a:pt x="122" y="0"/>
                  </a:moveTo>
                  <a:lnTo>
                    <a:pt x="41" y="41"/>
                  </a:lnTo>
                  <a:lnTo>
                    <a:pt x="0" y="122"/>
                  </a:lnTo>
                  <a:lnTo>
                    <a:pt x="0" y="204"/>
                  </a:lnTo>
                  <a:lnTo>
                    <a:pt x="0" y="285"/>
                  </a:lnTo>
                  <a:lnTo>
                    <a:pt x="41" y="326"/>
                  </a:lnTo>
                  <a:lnTo>
                    <a:pt x="122" y="366"/>
                  </a:lnTo>
                  <a:lnTo>
                    <a:pt x="204" y="407"/>
                  </a:lnTo>
                  <a:lnTo>
                    <a:pt x="285" y="366"/>
                  </a:lnTo>
                  <a:lnTo>
                    <a:pt x="326" y="326"/>
                  </a:lnTo>
                  <a:lnTo>
                    <a:pt x="366" y="285"/>
                  </a:lnTo>
                  <a:lnTo>
                    <a:pt x="366" y="204"/>
                  </a:lnTo>
                  <a:lnTo>
                    <a:pt x="366" y="122"/>
                  </a:lnTo>
                  <a:lnTo>
                    <a:pt x="326" y="41"/>
                  </a:lnTo>
                  <a:lnTo>
                    <a:pt x="285"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12" name="Google Shape;112;p3"/>
            <p:cNvSpPr/>
            <p:nvPr/>
          </p:nvSpPr>
          <p:spPr>
            <a:xfrm>
              <a:off x="8516664" y="1318238"/>
              <a:ext cx="16793" cy="18669"/>
            </a:xfrm>
            <a:custGeom>
              <a:avLst/>
              <a:gdLst/>
              <a:ahLst/>
              <a:cxnLst/>
              <a:rect l="l" t="t" r="r" b="b"/>
              <a:pathLst>
                <a:path w="367" h="408" extrusionOk="0">
                  <a:moveTo>
                    <a:pt x="122" y="0"/>
                  </a:moveTo>
                  <a:lnTo>
                    <a:pt x="41" y="41"/>
                  </a:lnTo>
                  <a:lnTo>
                    <a:pt x="0" y="122"/>
                  </a:lnTo>
                  <a:lnTo>
                    <a:pt x="0" y="204"/>
                  </a:lnTo>
                  <a:lnTo>
                    <a:pt x="0" y="244"/>
                  </a:lnTo>
                  <a:lnTo>
                    <a:pt x="41" y="326"/>
                  </a:lnTo>
                  <a:lnTo>
                    <a:pt x="122" y="366"/>
                  </a:lnTo>
                  <a:lnTo>
                    <a:pt x="204" y="407"/>
                  </a:lnTo>
                  <a:lnTo>
                    <a:pt x="285" y="366"/>
                  </a:lnTo>
                  <a:lnTo>
                    <a:pt x="326" y="326"/>
                  </a:lnTo>
                  <a:lnTo>
                    <a:pt x="367" y="244"/>
                  </a:lnTo>
                  <a:lnTo>
                    <a:pt x="367" y="204"/>
                  </a:lnTo>
                  <a:lnTo>
                    <a:pt x="367" y="122"/>
                  </a:lnTo>
                  <a:lnTo>
                    <a:pt x="326" y="41"/>
                  </a:lnTo>
                  <a:lnTo>
                    <a:pt x="285"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13" name="Google Shape;113;p3"/>
            <p:cNvSpPr/>
            <p:nvPr/>
          </p:nvSpPr>
          <p:spPr>
            <a:xfrm>
              <a:off x="8561324" y="1280991"/>
              <a:ext cx="16793" cy="16793"/>
            </a:xfrm>
            <a:custGeom>
              <a:avLst/>
              <a:gdLst/>
              <a:ahLst/>
              <a:cxnLst/>
              <a:rect l="l" t="t" r="r" b="b"/>
              <a:pathLst>
                <a:path w="367" h="367" extrusionOk="0">
                  <a:moveTo>
                    <a:pt x="82" y="1"/>
                  </a:moveTo>
                  <a:lnTo>
                    <a:pt x="41" y="41"/>
                  </a:lnTo>
                  <a:lnTo>
                    <a:pt x="1" y="123"/>
                  </a:lnTo>
                  <a:lnTo>
                    <a:pt x="1" y="163"/>
                  </a:lnTo>
                  <a:lnTo>
                    <a:pt x="1" y="245"/>
                  </a:lnTo>
                  <a:lnTo>
                    <a:pt x="41" y="326"/>
                  </a:lnTo>
                  <a:lnTo>
                    <a:pt x="82" y="367"/>
                  </a:lnTo>
                  <a:lnTo>
                    <a:pt x="245" y="367"/>
                  </a:lnTo>
                  <a:lnTo>
                    <a:pt x="326" y="326"/>
                  </a:lnTo>
                  <a:lnTo>
                    <a:pt x="367" y="245"/>
                  </a:lnTo>
                  <a:lnTo>
                    <a:pt x="367" y="163"/>
                  </a:lnTo>
                  <a:lnTo>
                    <a:pt x="367" y="123"/>
                  </a:lnTo>
                  <a:lnTo>
                    <a:pt x="326" y="41"/>
                  </a:lnTo>
                  <a:lnTo>
                    <a:pt x="245"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14" name="Google Shape;114;p3"/>
            <p:cNvSpPr/>
            <p:nvPr/>
          </p:nvSpPr>
          <p:spPr>
            <a:xfrm>
              <a:off x="8522247" y="1271702"/>
              <a:ext cx="16793" cy="18669"/>
            </a:xfrm>
            <a:custGeom>
              <a:avLst/>
              <a:gdLst/>
              <a:ahLst/>
              <a:cxnLst/>
              <a:rect l="l" t="t" r="r" b="b"/>
              <a:pathLst>
                <a:path w="367" h="408" extrusionOk="0">
                  <a:moveTo>
                    <a:pt x="163" y="0"/>
                  </a:moveTo>
                  <a:lnTo>
                    <a:pt x="82" y="41"/>
                  </a:lnTo>
                  <a:lnTo>
                    <a:pt x="41" y="82"/>
                  </a:lnTo>
                  <a:lnTo>
                    <a:pt x="0" y="122"/>
                  </a:lnTo>
                  <a:lnTo>
                    <a:pt x="0" y="204"/>
                  </a:lnTo>
                  <a:lnTo>
                    <a:pt x="0" y="285"/>
                  </a:lnTo>
                  <a:lnTo>
                    <a:pt x="41" y="326"/>
                  </a:lnTo>
                  <a:lnTo>
                    <a:pt x="82" y="407"/>
                  </a:lnTo>
                  <a:lnTo>
                    <a:pt x="245" y="407"/>
                  </a:lnTo>
                  <a:lnTo>
                    <a:pt x="326" y="326"/>
                  </a:lnTo>
                  <a:lnTo>
                    <a:pt x="367" y="285"/>
                  </a:lnTo>
                  <a:lnTo>
                    <a:pt x="367" y="204"/>
                  </a:lnTo>
                  <a:lnTo>
                    <a:pt x="367" y="122"/>
                  </a:lnTo>
                  <a:lnTo>
                    <a:pt x="326" y="82"/>
                  </a:lnTo>
                  <a:lnTo>
                    <a:pt x="245" y="41"/>
                  </a:lnTo>
                  <a:lnTo>
                    <a:pt x="163"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grpSp>
      <p:sp>
        <p:nvSpPr>
          <p:cNvPr id="115" name="Google Shape;115;p3"/>
          <p:cNvSpPr/>
          <p:nvPr/>
        </p:nvSpPr>
        <p:spPr>
          <a:xfrm>
            <a:off x="4216098" y="1432413"/>
            <a:ext cx="404557" cy="407059"/>
          </a:xfrm>
          <a:custGeom>
            <a:avLst/>
            <a:gdLst/>
            <a:ahLst/>
            <a:cxnLst/>
            <a:rect l="l" t="t" r="r" b="b"/>
            <a:pathLst>
              <a:path w="6631" h="6672" extrusionOk="0">
                <a:moveTo>
                  <a:pt x="3742" y="0"/>
                </a:moveTo>
                <a:lnTo>
                  <a:pt x="2766" y="41"/>
                </a:lnTo>
                <a:lnTo>
                  <a:pt x="2685" y="41"/>
                </a:lnTo>
                <a:lnTo>
                  <a:pt x="2603" y="82"/>
                </a:lnTo>
                <a:lnTo>
                  <a:pt x="2563" y="163"/>
                </a:lnTo>
                <a:lnTo>
                  <a:pt x="2563" y="244"/>
                </a:lnTo>
                <a:lnTo>
                  <a:pt x="2603" y="2644"/>
                </a:lnTo>
                <a:lnTo>
                  <a:pt x="203" y="2685"/>
                </a:lnTo>
                <a:lnTo>
                  <a:pt x="122" y="2685"/>
                </a:lnTo>
                <a:lnTo>
                  <a:pt x="41" y="2726"/>
                </a:lnTo>
                <a:lnTo>
                  <a:pt x="0" y="2807"/>
                </a:lnTo>
                <a:lnTo>
                  <a:pt x="0" y="2848"/>
                </a:lnTo>
                <a:lnTo>
                  <a:pt x="0" y="3905"/>
                </a:lnTo>
                <a:lnTo>
                  <a:pt x="41" y="3987"/>
                </a:lnTo>
                <a:lnTo>
                  <a:pt x="81" y="4068"/>
                </a:lnTo>
                <a:lnTo>
                  <a:pt x="325" y="4068"/>
                </a:lnTo>
                <a:lnTo>
                  <a:pt x="366" y="4027"/>
                </a:lnTo>
                <a:lnTo>
                  <a:pt x="529" y="4027"/>
                </a:lnTo>
                <a:lnTo>
                  <a:pt x="1139" y="3987"/>
                </a:lnTo>
                <a:lnTo>
                  <a:pt x="2603" y="3987"/>
                </a:lnTo>
                <a:lnTo>
                  <a:pt x="2644" y="6468"/>
                </a:lnTo>
                <a:lnTo>
                  <a:pt x="2644" y="6549"/>
                </a:lnTo>
                <a:lnTo>
                  <a:pt x="2685" y="6590"/>
                </a:lnTo>
                <a:lnTo>
                  <a:pt x="2766" y="6630"/>
                </a:lnTo>
                <a:lnTo>
                  <a:pt x="2847" y="6671"/>
                </a:lnTo>
                <a:lnTo>
                  <a:pt x="3864" y="6671"/>
                </a:lnTo>
                <a:lnTo>
                  <a:pt x="3946" y="6630"/>
                </a:lnTo>
                <a:lnTo>
                  <a:pt x="3986" y="6590"/>
                </a:lnTo>
                <a:lnTo>
                  <a:pt x="4068" y="6508"/>
                </a:lnTo>
                <a:lnTo>
                  <a:pt x="4027" y="6346"/>
                </a:lnTo>
                <a:lnTo>
                  <a:pt x="3986" y="6305"/>
                </a:lnTo>
                <a:lnTo>
                  <a:pt x="3905" y="6264"/>
                </a:lnTo>
                <a:lnTo>
                  <a:pt x="4027" y="6305"/>
                </a:lnTo>
                <a:lnTo>
                  <a:pt x="4027" y="6264"/>
                </a:lnTo>
                <a:lnTo>
                  <a:pt x="3986" y="6102"/>
                </a:lnTo>
                <a:lnTo>
                  <a:pt x="3986" y="5492"/>
                </a:lnTo>
                <a:lnTo>
                  <a:pt x="3946" y="3987"/>
                </a:lnTo>
                <a:lnTo>
                  <a:pt x="6508" y="3987"/>
                </a:lnTo>
                <a:lnTo>
                  <a:pt x="6549" y="3946"/>
                </a:lnTo>
                <a:lnTo>
                  <a:pt x="6630" y="3864"/>
                </a:lnTo>
                <a:lnTo>
                  <a:pt x="6630" y="3783"/>
                </a:lnTo>
                <a:lnTo>
                  <a:pt x="6630" y="2766"/>
                </a:lnTo>
                <a:lnTo>
                  <a:pt x="6590" y="2726"/>
                </a:lnTo>
                <a:lnTo>
                  <a:pt x="6549" y="2644"/>
                </a:lnTo>
                <a:lnTo>
                  <a:pt x="6508" y="2604"/>
                </a:lnTo>
                <a:lnTo>
                  <a:pt x="3946" y="2604"/>
                </a:lnTo>
                <a:lnTo>
                  <a:pt x="3946" y="204"/>
                </a:lnTo>
                <a:lnTo>
                  <a:pt x="3946" y="122"/>
                </a:lnTo>
                <a:lnTo>
                  <a:pt x="3905" y="82"/>
                </a:lnTo>
                <a:lnTo>
                  <a:pt x="3824" y="41"/>
                </a:lnTo>
                <a:lnTo>
                  <a:pt x="3742" y="0"/>
                </a:lnTo>
                <a:close/>
              </a:path>
            </a:pathLst>
          </a:custGeom>
          <a:solidFill>
            <a:schemeClr val="accent2"/>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116" name="Google Shape;116;p3"/>
          <p:cNvSpPr/>
          <p:nvPr/>
        </p:nvSpPr>
        <p:spPr>
          <a:xfrm>
            <a:off x="3250530" y="6116162"/>
            <a:ext cx="404557" cy="404557"/>
          </a:xfrm>
          <a:custGeom>
            <a:avLst/>
            <a:gdLst/>
            <a:ahLst/>
            <a:cxnLst/>
            <a:rect l="l" t="t" r="r" b="b"/>
            <a:pathLst>
              <a:path w="6631" h="6631" extrusionOk="0">
                <a:moveTo>
                  <a:pt x="2685" y="1"/>
                </a:moveTo>
                <a:lnTo>
                  <a:pt x="2604" y="41"/>
                </a:lnTo>
                <a:lnTo>
                  <a:pt x="2563" y="123"/>
                </a:lnTo>
                <a:lnTo>
                  <a:pt x="2563" y="204"/>
                </a:lnTo>
                <a:lnTo>
                  <a:pt x="2604" y="2604"/>
                </a:lnTo>
                <a:lnTo>
                  <a:pt x="204" y="2645"/>
                </a:lnTo>
                <a:lnTo>
                  <a:pt x="123" y="2645"/>
                </a:lnTo>
                <a:lnTo>
                  <a:pt x="41" y="2685"/>
                </a:lnTo>
                <a:lnTo>
                  <a:pt x="1" y="2767"/>
                </a:lnTo>
                <a:lnTo>
                  <a:pt x="1" y="2807"/>
                </a:lnTo>
                <a:lnTo>
                  <a:pt x="1" y="3865"/>
                </a:lnTo>
                <a:lnTo>
                  <a:pt x="1" y="3946"/>
                </a:lnTo>
                <a:lnTo>
                  <a:pt x="82" y="4028"/>
                </a:lnTo>
                <a:lnTo>
                  <a:pt x="285" y="4028"/>
                </a:lnTo>
                <a:lnTo>
                  <a:pt x="367" y="3987"/>
                </a:lnTo>
                <a:lnTo>
                  <a:pt x="529" y="3987"/>
                </a:lnTo>
                <a:lnTo>
                  <a:pt x="1099" y="3946"/>
                </a:lnTo>
                <a:lnTo>
                  <a:pt x="2604" y="3946"/>
                </a:lnTo>
                <a:lnTo>
                  <a:pt x="2645" y="6427"/>
                </a:lnTo>
                <a:lnTo>
                  <a:pt x="2645" y="6509"/>
                </a:lnTo>
                <a:lnTo>
                  <a:pt x="2685" y="6549"/>
                </a:lnTo>
                <a:lnTo>
                  <a:pt x="2767" y="6590"/>
                </a:lnTo>
                <a:lnTo>
                  <a:pt x="2848" y="6631"/>
                </a:lnTo>
                <a:lnTo>
                  <a:pt x="3865" y="6631"/>
                </a:lnTo>
                <a:lnTo>
                  <a:pt x="3946" y="6590"/>
                </a:lnTo>
                <a:lnTo>
                  <a:pt x="3987" y="6590"/>
                </a:lnTo>
                <a:lnTo>
                  <a:pt x="4068" y="6468"/>
                </a:lnTo>
                <a:lnTo>
                  <a:pt x="4028" y="6305"/>
                </a:lnTo>
                <a:lnTo>
                  <a:pt x="4028" y="6224"/>
                </a:lnTo>
                <a:lnTo>
                  <a:pt x="3987" y="6061"/>
                </a:lnTo>
                <a:lnTo>
                  <a:pt x="3987" y="5451"/>
                </a:lnTo>
                <a:lnTo>
                  <a:pt x="3946" y="3946"/>
                </a:lnTo>
                <a:lnTo>
                  <a:pt x="6509" y="3946"/>
                </a:lnTo>
                <a:lnTo>
                  <a:pt x="6550" y="3906"/>
                </a:lnTo>
                <a:lnTo>
                  <a:pt x="6590" y="3824"/>
                </a:lnTo>
                <a:lnTo>
                  <a:pt x="6631" y="3743"/>
                </a:lnTo>
                <a:lnTo>
                  <a:pt x="6631" y="2767"/>
                </a:lnTo>
                <a:lnTo>
                  <a:pt x="6590" y="2685"/>
                </a:lnTo>
                <a:lnTo>
                  <a:pt x="6550" y="2604"/>
                </a:lnTo>
                <a:lnTo>
                  <a:pt x="6509" y="2563"/>
                </a:lnTo>
                <a:lnTo>
                  <a:pt x="3946" y="2563"/>
                </a:lnTo>
                <a:lnTo>
                  <a:pt x="3946" y="163"/>
                </a:lnTo>
                <a:lnTo>
                  <a:pt x="3946" y="123"/>
                </a:lnTo>
                <a:lnTo>
                  <a:pt x="3906" y="41"/>
                </a:lnTo>
                <a:lnTo>
                  <a:pt x="3824" y="1"/>
                </a:lnTo>
                <a:close/>
              </a:path>
            </a:pathLst>
          </a:custGeom>
          <a:solidFill>
            <a:schemeClr val="dk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Tree>
    <p:extLst>
      <p:ext uri="{BB962C8B-B14F-4D97-AF65-F5344CB8AC3E}">
        <p14:creationId xmlns:p14="http://schemas.microsoft.com/office/powerpoint/2010/main" val="1299149814"/>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matchingName="Title and body" type="tx">
  <p:cSld name="Title and body">
    <p:spTree>
      <p:nvGrpSpPr>
        <p:cNvPr id="1" name="Shape 117"/>
        <p:cNvGrpSpPr/>
        <p:nvPr/>
      </p:nvGrpSpPr>
      <p:grpSpPr>
        <a:xfrm>
          <a:off x="0" y="0"/>
          <a:ext cx="0" cy="0"/>
          <a:chOff x="0" y="0"/>
          <a:chExt cx="0" cy="0"/>
        </a:xfrm>
      </p:grpSpPr>
      <p:sp>
        <p:nvSpPr>
          <p:cNvPr id="118" name="Google Shape;118;p4"/>
          <p:cNvSpPr txBox="1">
            <a:spLocks noGrp="1"/>
          </p:cNvSpPr>
          <p:nvPr>
            <p:ph type="title"/>
          </p:nvPr>
        </p:nvSpPr>
        <p:spPr>
          <a:xfrm>
            <a:off x="960000" y="593367"/>
            <a:ext cx="10272000" cy="7636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3400"/>
              <a:buNone/>
              <a:defRPr/>
            </a:lvl1pPr>
            <a:lvl2pPr lvl="1" rtl="0">
              <a:spcBef>
                <a:spcPts val="0"/>
              </a:spcBef>
              <a:spcAft>
                <a:spcPts val="0"/>
              </a:spcAft>
              <a:buSzPts val="3400"/>
              <a:buNone/>
              <a:defRPr/>
            </a:lvl2pPr>
            <a:lvl3pPr lvl="2" rtl="0">
              <a:spcBef>
                <a:spcPts val="0"/>
              </a:spcBef>
              <a:spcAft>
                <a:spcPts val="0"/>
              </a:spcAft>
              <a:buSzPts val="3400"/>
              <a:buNone/>
              <a:defRPr/>
            </a:lvl3pPr>
            <a:lvl4pPr lvl="3" rtl="0">
              <a:spcBef>
                <a:spcPts val="0"/>
              </a:spcBef>
              <a:spcAft>
                <a:spcPts val="0"/>
              </a:spcAft>
              <a:buSzPts val="3400"/>
              <a:buNone/>
              <a:defRPr/>
            </a:lvl4pPr>
            <a:lvl5pPr lvl="4" rtl="0">
              <a:spcBef>
                <a:spcPts val="0"/>
              </a:spcBef>
              <a:spcAft>
                <a:spcPts val="0"/>
              </a:spcAft>
              <a:buSzPts val="3400"/>
              <a:buNone/>
              <a:defRPr/>
            </a:lvl5pPr>
            <a:lvl6pPr lvl="5" rtl="0">
              <a:spcBef>
                <a:spcPts val="0"/>
              </a:spcBef>
              <a:spcAft>
                <a:spcPts val="0"/>
              </a:spcAft>
              <a:buSzPts val="3400"/>
              <a:buNone/>
              <a:defRPr/>
            </a:lvl6pPr>
            <a:lvl7pPr lvl="6" rtl="0">
              <a:spcBef>
                <a:spcPts val="0"/>
              </a:spcBef>
              <a:spcAft>
                <a:spcPts val="0"/>
              </a:spcAft>
              <a:buSzPts val="3400"/>
              <a:buNone/>
              <a:defRPr/>
            </a:lvl7pPr>
            <a:lvl8pPr lvl="7" rtl="0">
              <a:spcBef>
                <a:spcPts val="0"/>
              </a:spcBef>
              <a:spcAft>
                <a:spcPts val="0"/>
              </a:spcAft>
              <a:buSzPts val="3400"/>
              <a:buNone/>
              <a:defRPr/>
            </a:lvl8pPr>
            <a:lvl9pPr lvl="8" rtl="0">
              <a:spcBef>
                <a:spcPts val="0"/>
              </a:spcBef>
              <a:spcAft>
                <a:spcPts val="0"/>
              </a:spcAft>
              <a:buSzPts val="3400"/>
              <a:buNone/>
              <a:defRPr/>
            </a:lvl9pPr>
          </a:lstStyle>
          <a:p>
            <a:endParaRPr/>
          </a:p>
        </p:txBody>
      </p:sp>
      <p:sp>
        <p:nvSpPr>
          <p:cNvPr id="119" name="Google Shape;119;p4"/>
          <p:cNvSpPr txBox="1">
            <a:spLocks noGrp="1"/>
          </p:cNvSpPr>
          <p:nvPr>
            <p:ph type="body" idx="1"/>
          </p:nvPr>
        </p:nvSpPr>
        <p:spPr>
          <a:xfrm>
            <a:off x="960000" y="1621003"/>
            <a:ext cx="10272000" cy="4555200"/>
          </a:xfrm>
          <a:prstGeom prst="rect">
            <a:avLst/>
          </a:prstGeom>
        </p:spPr>
        <p:txBody>
          <a:bodyPr spcFirstLastPara="1" wrap="square" lIns="91425" tIns="91425" rIns="91425" bIns="91425" anchor="t" anchorCtr="0">
            <a:noAutofit/>
          </a:bodyPr>
          <a:lstStyle>
            <a:lvl1pPr marL="609585" lvl="0" indent="-406390" rtl="0">
              <a:lnSpc>
                <a:spcPct val="100000"/>
              </a:lnSpc>
              <a:spcBef>
                <a:spcPts val="0"/>
              </a:spcBef>
              <a:spcAft>
                <a:spcPts val="0"/>
              </a:spcAft>
              <a:buClr>
                <a:srgbClr val="434343"/>
              </a:buClr>
              <a:buSzPts val="1200"/>
              <a:buAutoNum type="arabicPeriod"/>
              <a:defRPr sz="1600">
                <a:solidFill>
                  <a:srgbClr val="434343"/>
                </a:solidFill>
              </a:defRPr>
            </a:lvl1pPr>
            <a:lvl2pPr marL="1219170" lvl="1" indent="-406390" rtl="0">
              <a:lnSpc>
                <a:spcPct val="115000"/>
              </a:lnSpc>
              <a:spcBef>
                <a:spcPts val="2133"/>
              </a:spcBef>
              <a:spcAft>
                <a:spcPts val="0"/>
              </a:spcAft>
              <a:buClr>
                <a:srgbClr val="434343"/>
              </a:buClr>
              <a:buSzPts val="1200"/>
              <a:buFont typeface="Roboto Condensed Light"/>
              <a:buChar char="○"/>
              <a:defRPr>
                <a:solidFill>
                  <a:srgbClr val="434343"/>
                </a:solidFill>
              </a:defRPr>
            </a:lvl2pPr>
            <a:lvl3pPr marL="1828754" lvl="2" indent="-406390" rtl="0">
              <a:lnSpc>
                <a:spcPct val="115000"/>
              </a:lnSpc>
              <a:spcBef>
                <a:spcPts val="2133"/>
              </a:spcBef>
              <a:spcAft>
                <a:spcPts val="0"/>
              </a:spcAft>
              <a:buClr>
                <a:srgbClr val="434343"/>
              </a:buClr>
              <a:buSzPts val="1200"/>
              <a:buFont typeface="Roboto Condensed Light"/>
              <a:buChar char="■"/>
              <a:defRPr>
                <a:solidFill>
                  <a:srgbClr val="434343"/>
                </a:solidFill>
              </a:defRPr>
            </a:lvl3pPr>
            <a:lvl4pPr marL="2438339" lvl="3" indent="-406390" rtl="0">
              <a:lnSpc>
                <a:spcPct val="115000"/>
              </a:lnSpc>
              <a:spcBef>
                <a:spcPts val="2133"/>
              </a:spcBef>
              <a:spcAft>
                <a:spcPts val="0"/>
              </a:spcAft>
              <a:buClr>
                <a:srgbClr val="434343"/>
              </a:buClr>
              <a:buSzPts val="1200"/>
              <a:buFont typeface="Roboto Condensed Light"/>
              <a:buChar char="●"/>
              <a:defRPr>
                <a:solidFill>
                  <a:srgbClr val="434343"/>
                </a:solidFill>
              </a:defRPr>
            </a:lvl4pPr>
            <a:lvl5pPr marL="3047924" lvl="4" indent="-406390" rtl="0">
              <a:lnSpc>
                <a:spcPct val="115000"/>
              </a:lnSpc>
              <a:spcBef>
                <a:spcPts val="2133"/>
              </a:spcBef>
              <a:spcAft>
                <a:spcPts val="0"/>
              </a:spcAft>
              <a:buClr>
                <a:srgbClr val="434343"/>
              </a:buClr>
              <a:buSzPts val="1200"/>
              <a:buFont typeface="Roboto Condensed Light"/>
              <a:buChar char="○"/>
              <a:defRPr>
                <a:solidFill>
                  <a:srgbClr val="434343"/>
                </a:solidFill>
              </a:defRPr>
            </a:lvl5pPr>
            <a:lvl6pPr marL="3657509" lvl="5" indent="-406390" rtl="0">
              <a:lnSpc>
                <a:spcPct val="115000"/>
              </a:lnSpc>
              <a:spcBef>
                <a:spcPts val="2133"/>
              </a:spcBef>
              <a:spcAft>
                <a:spcPts val="0"/>
              </a:spcAft>
              <a:buClr>
                <a:srgbClr val="434343"/>
              </a:buClr>
              <a:buSzPts val="1200"/>
              <a:buFont typeface="Roboto Condensed Light"/>
              <a:buChar char="■"/>
              <a:defRPr>
                <a:solidFill>
                  <a:srgbClr val="434343"/>
                </a:solidFill>
              </a:defRPr>
            </a:lvl6pPr>
            <a:lvl7pPr marL="4267093" lvl="6" indent="-406390" rtl="0">
              <a:lnSpc>
                <a:spcPct val="115000"/>
              </a:lnSpc>
              <a:spcBef>
                <a:spcPts val="2133"/>
              </a:spcBef>
              <a:spcAft>
                <a:spcPts val="0"/>
              </a:spcAft>
              <a:buClr>
                <a:srgbClr val="434343"/>
              </a:buClr>
              <a:buSzPts val="1200"/>
              <a:buFont typeface="Roboto Condensed Light"/>
              <a:buChar char="●"/>
              <a:defRPr>
                <a:solidFill>
                  <a:srgbClr val="434343"/>
                </a:solidFill>
              </a:defRPr>
            </a:lvl7pPr>
            <a:lvl8pPr marL="4876678" lvl="7" indent="-406390" rtl="0">
              <a:lnSpc>
                <a:spcPct val="115000"/>
              </a:lnSpc>
              <a:spcBef>
                <a:spcPts val="2133"/>
              </a:spcBef>
              <a:spcAft>
                <a:spcPts val="0"/>
              </a:spcAft>
              <a:buClr>
                <a:srgbClr val="434343"/>
              </a:buClr>
              <a:buSzPts val="1200"/>
              <a:buFont typeface="Roboto Condensed Light"/>
              <a:buChar char="○"/>
              <a:defRPr>
                <a:solidFill>
                  <a:srgbClr val="434343"/>
                </a:solidFill>
              </a:defRPr>
            </a:lvl8pPr>
            <a:lvl9pPr marL="5486263" lvl="8" indent="-406390" rtl="0">
              <a:lnSpc>
                <a:spcPct val="115000"/>
              </a:lnSpc>
              <a:spcBef>
                <a:spcPts val="2133"/>
              </a:spcBef>
              <a:spcAft>
                <a:spcPts val="2133"/>
              </a:spcAft>
              <a:buClr>
                <a:srgbClr val="434343"/>
              </a:buClr>
              <a:buSzPts val="1200"/>
              <a:buFont typeface="Roboto Condensed Light"/>
              <a:buChar char="■"/>
              <a:defRPr>
                <a:solidFill>
                  <a:srgbClr val="434343"/>
                </a:solidFill>
              </a:defRPr>
            </a:lvl9pPr>
          </a:lstStyle>
          <a:p>
            <a:endParaRPr/>
          </a:p>
        </p:txBody>
      </p:sp>
      <p:sp>
        <p:nvSpPr>
          <p:cNvPr id="120" name="Google Shape;120;p4"/>
          <p:cNvSpPr/>
          <p:nvPr/>
        </p:nvSpPr>
        <p:spPr>
          <a:xfrm>
            <a:off x="10148367" y="-1340367"/>
            <a:ext cx="4875612" cy="2802493"/>
          </a:xfrm>
          <a:custGeom>
            <a:avLst/>
            <a:gdLst/>
            <a:ahLst/>
            <a:cxnLst/>
            <a:rect l="l" t="t" r="r" b="b"/>
            <a:pathLst>
              <a:path w="34820" h="20014" extrusionOk="0">
                <a:moveTo>
                  <a:pt x="27294" y="1"/>
                </a:moveTo>
                <a:lnTo>
                  <a:pt x="26765" y="41"/>
                </a:lnTo>
                <a:lnTo>
                  <a:pt x="25626" y="123"/>
                </a:lnTo>
                <a:lnTo>
                  <a:pt x="24487" y="326"/>
                </a:lnTo>
                <a:lnTo>
                  <a:pt x="23348" y="529"/>
                </a:lnTo>
                <a:lnTo>
                  <a:pt x="22210" y="814"/>
                </a:lnTo>
                <a:lnTo>
                  <a:pt x="17044" y="1953"/>
                </a:lnTo>
                <a:lnTo>
                  <a:pt x="11878" y="3133"/>
                </a:lnTo>
                <a:lnTo>
                  <a:pt x="10698" y="3377"/>
                </a:lnTo>
                <a:lnTo>
                  <a:pt x="9559" y="3662"/>
                </a:lnTo>
                <a:lnTo>
                  <a:pt x="8380" y="3987"/>
                </a:lnTo>
                <a:lnTo>
                  <a:pt x="7281" y="4394"/>
                </a:lnTo>
                <a:lnTo>
                  <a:pt x="6264" y="4760"/>
                </a:lnTo>
                <a:lnTo>
                  <a:pt x="5288" y="5248"/>
                </a:lnTo>
                <a:lnTo>
                  <a:pt x="4353" y="5777"/>
                </a:lnTo>
                <a:lnTo>
                  <a:pt x="3905" y="6061"/>
                </a:lnTo>
                <a:lnTo>
                  <a:pt x="3458" y="6387"/>
                </a:lnTo>
                <a:lnTo>
                  <a:pt x="2766" y="6997"/>
                </a:lnTo>
                <a:lnTo>
                  <a:pt x="2156" y="7648"/>
                </a:lnTo>
                <a:lnTo>
                  <a:pt x="1587" y="8339"/>
                </a:lnTo>
                <a:lnTo>
                  <a:pt x="1099" y="9112"/>
                </a:lnTo>
                <a:lnTo>
                  <a:pt x="692" y="9885"/>
                </a:lnTo>
                <a:lnTo>
                  <a:pt x="366" y="10699"/>
                </a:lnTo>
                <a:lnTo>
                  <a:pt x="244" y="11146"/>
                </a:lnTo>
                <a:lnTo>
                  <a:pt x="122" y="11553"/>
                </a:lnTo>
                <a:lnTo>
                  <a:pt x="82" y="11959"/>
                </a:lnTo>
                <a:lnTo>
                  <a:pt x="0" y="12407"/>
                </a:lnTo>
                <a:lnTo>
                  <a:pt x="0" y="12854"/>
                </a:lnTo>
                <a:lnTo>
                  <a:pt x="0" y="13261"/>
                </a:lnTo>
                <a:lnTo>
                  <a:pt x="41" y="13709"/>
                </a:lnTo>
                <a:lnTo>
                  <a:pt x="122" y="14115"/>
                </a:lnTo>
                <a:lnTo>
                  <a:pt x="244" y="14522"/>
                </a:lnTo>
                <a:lnTo>
                  <a:pt x="366" y="14929"/>
                </a:lnTo>
                <a:lnTo>
                  <a:pt x="529" y="15336"/>
                </a:lnTo>
                <a:lnTo>
                  <a:pt x="732" y="15742"/>
                </a:lnTo>
                <a:lnTo>
                  <a:pt x="1017" y="16190"/>
                </a:lnTo>
                <a:lnTo>
                  <a:pt x="1302" y="16597"/>
                </a:lnTo>
                <a:lnTo>
                  <a:pt x="1668" y="17003"/>
                </a:lnTo>
                <a:lnTo>
                  <a:pt x="1993" y="17369"/>
                </a:lnTo>
                <a:lnTo>
                  <a:pt x="2400" y="17695"/>
                </a:lnTo>
                <a:lnTo>
                  <a:pt x="2807" y="17980"/>
                </a:lnTo>
                <a:lnTo>
                  <a:pt x="3214" y="18264"/>
                </a:lnTo>
                <a:lnTo>
                  <a:pt x="3661" y="18549"/>
                </a:lnTo>
                <a:lnTo>
                  <a:pt x="4109" y="18793"/>
                </a:lnTo>
                <a:lnTo>
                  <a:pt x="4597" y="18996"/>
                </a:lnTo>
                <a:lnTo>
                  <a:pt x="5532" y="19363"/>
                </a:lnTo>
                <a:lnTo>
                  <a:pt x="6549" y="19607"/>
                </a:lnTo>
                <a:lnTo>
                  <a:pt x="7525" y="19810"/>
                </a:lnTo>
                <a:lnTo>
                  <a:pt x="8136" y="19891"/>
                </a:lnTo>
                <a:lnTo>
                  <a:pt x="8746" y="19932"/>
                </a:lnTo>
                <a:lnTo>
                  <a:pt x="10007" y="20013"/>
                </a:lnTo>
                <a:lnTo>
                  <a:pt x="11227" y="19973"/>
                </a:lnTo>
                <a:lnTo>
                  <a:pt x="12447" y="19891"/>
                </a:lnTo>
                <a:lnTo>
                  <a:pt x="14928" y="19688"/>
                </a:lnTo>
                <a:lnTo>
                  <a:pt x="16149" y="19566"/>
                </a:lnTo>
                <a:lnTo>
                  <a:pt x="17369" y="19485"/>
                </a:lnTo>
                <a:lnTo>
                  <a:pt x="18711" y="19444"/>
                </a:lnTo>
                <a:lnTo>
                  <a:pt x="20013" y="19485"/>
                </a:lnTo>
                <a:lnTo>
                  <a:pt x="22657" y="19566"/>
                </a:lnTo>
                <a:lnTo>
                  <a:pt x="23837" y="19647"/>
                </a:lnTo>
                <a:lnTo>
                  <a:pt x="25626" y="19647"/>
                </a:lnTo>
                <a:lnTo>
                  <a:pt x="26196" y="19607"/>
                </a:lnTo>
                <a:lnTo>
                  <a:pt x="26806" y="19525"/>
                </a:lnTo>
                <a:lnTo>
                  <a:pt x="27375" y="19403"/>
                </a:lnTo>
                <a:lnTo>
                  <a:pt x="27823" y="19281"/>
                </a:lnTo>
                <a:lnTo>
                  <a:pt x="28311" y="19118"/>
                </a:lnTo>
                <a:lnTo>
                  <a:pt x="28758" y="18915"/>
                </a:lnTo>
                <a:lnTo>
                  <a:pt x="29206" y="18712"/>
                </a:lnTo>
                <a:lnTo>
                  <a:pt x="29613" y="18508"/>
                </a:lnTo>
                <a:lnTo>
                  <a:pt x="30060" y="18264"/>
                </a:lnTo>
                <a:lnTo>
                  <a:pt x="30833" y="17695"/>
                </a:lnTo>
                <a:lnTo>
                  <a:pt x="31565" y="17044"/>
                </a:lnTo>
                <a:lnTo>
                  <a:pt x="32257" y="16352"/>
                </a:lnTo>
                <a:lnTo>
                  <a:pt x="32867" y="15580"/>
                </a:lnTo>
                <a:lnTo>
                  <a:pt x="33395" y="14766"/>
                </a:lnTo>
                <a:lnTo>
                  <a:pt x="33680" y="14278"/>
                </a:lnTo>
                <a:lnTo>
                  <a:pt x="33884" y="13749"/>
                </a:lnTo>
                <a:lnTo>
                  <a:pt x="34128" y="13261"/>
                </a:lnTo>
                <a:lnTo>
                  <a:pt x="34290" y="12732"/>
                </a:lnTo>
                <a:lnTo>
                  <a:pt x="34453" y="12204"/>
                </a:lnTo>
                <a:lnTo>
                  <a:pt x="34575" y="11634"/>
                </a:lnTo>
                <a:lnTo>
                  <a:pt x="34697" y="11105"/>
                </a:lnTo>
                <a:lnTo>
                  <a:pt x="34778" y="10536"/>
                </a:lnTo>
                <a:lnTo>
                  <a:pt x="34819" y="9966"/>
                </a:lnTo>
                <a:lnTo>
                  <a:pt x="34819" y="9438"/>
                </a:lnTo>
                <a:lnTo>
                  <a:pt x="34819" y="8868"/>
                </a:lnTo>
                <a:lnTo>
                  <a:pt x="34819" y="8299"/>
                </a:lnTo>
                <a:lnTo>
                  <a:pt x="34738" y="7729"/>
                </a:lnTo>
                <a:lnTo>
                  <a:pt x="34656" y="7200"/>
                </a:lnTo>
                <a:lnTo>
                  <a:pt x="34575" y="6631"/>
                </a:lnTo>
                <a:lnTo>
                  <a:pt x="34412" y="6102"/>
                </a:lnTo>
                <a:lnTo>
                  <a:pt x="34290" y="5533"/>
                </a:lnTo>
                <a:lnTo>
                  <a:pt x="34087" y="5004"/>
                </a:lnTo>
                <a:lnTo>
                  <a:pt x="33884" y="4475"/>
                </a:lnTo>
                <a:lnTo>
                  <a:pt x="33640" y="3946"/>
                </a:lnTo>
                <a:lnTo>
                  <a:pt x="33395" y="3499"/>
                </a:lnTo>
                <a:lnTo>
                  <a:pt x="33111" y="3051"/>
                </a:lnTo>
                <a:lnTo>
                  <a:pt x="32826" y="2604"/>
                </a:lnTo>
                <a:lnTo>
                  <a:pt x="32501" y="2238"/>
                </a:lnTo>
                <a:lnTo>
                  <a:pt x="32134" y="1831"/>
                </a:lnTo>
                <a:lnTo>
                  <a:pt x="31768" y="1465"/>
                </a:lnTo>
                <a:lnTo>
                  <a:pt x="31362" y="1180"/>
                </a:lnTo>
                <a:lnTo>
                  <a:pt x="30914" y="896"/>
                </a:lnTo>
                <a:lnTo>
                  <a:pt x="30426" y="611"/>
                </a:lnTo>
                <a:lnTo>
                  <a:pt x="29938" y="407"/>
                </a:lnTo>
                <a:lnTo>
                  <a:pt x="29450" y="285"/>
                </a:lnTo>
                <a:lnTo>
                  <a:pt x="28921" y="163"/>
                </a:lnTo>
                <a:lnTo>
                  <a:pt x="28392" y="82"/>
                </a:lnTo>
                <a:lnTo>
                  <a:pt x="27823" y="41"/>
                </a:lnTo>
                <a:lnTo>
                  <a:pt x="27294" y="1"/>
                </a:lnTo>
                <a:close/>
              </a:path>
            </a:pathLst>
          </a:custGeom>
          <a:solidFill>
            <a:schemeClr val="dk2"/>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grpSp>
        <p:nvGrpSpPr>
          <p:cNvPr id="121" name="Google Shape;121;p4"/>
          <p:cNvGrpSpPr/>
          <p:nvPr/>
        </p:nvGrpSpPr>
        <p:grpSpPr>
          <a:xfrm rot="-1707809" flipH="1">
            <a:off x="-956726" y="-961790"/>
            <a:ext cx="1787604" cy="2295559"/>
            <a:chOff x="2659350" y="1746500"/>
            <a:chExt cx="379350" cy="487125"/>
          </a:xfrm>
        </p:grpSpPr>
        <p:sp>
          <p:nvSpPr>
            <p:cNvPr id="122" name="Google Shape;122;p4"/>
            <p:cNvSpPr/>
            <p:nvPr/>
          </p:nvSpPr>
          <p:spPr>
            <a:xfrm>
              <a:off x="2659350" y="1746500"/>
              <a:ext cx="379350" cy="487125"/>
            </a:xfrm>
            <a:custGeom>
              <a:avLst/>
              <a:gdLst/>
              <a:ahLst/>
              <a:cxnLst/>
              <a:rect l="l" t="t" r="r" b="b"/>
              <a:pathLst>
                <a:path w="15174" h="19485" extrusionOk="0">
                  <a:moveTo>
                    <a:pt x="14116" y="1"/>
                  </a:moveTo>
                  <a:lnTo>
                    <a:pt x="14034" y="42"/>
                  </a:lnTo>
                  <a:lnTo>
                    <a:pt x="13261" y="774"/>
                  </a:lnTo>
                  <a:lnTo>
                    <a:pt x="12448" y="1465"/>
                  </a:lnTo>
                  <a:lnTo>
                    <a:pt x="11634" y="2116"/>
                  </a:lnTo>
                  <a:lnTo>
                    <a:pt x="10821" y="2767"/>
                  </a:lnTo>
                  <a:lnTo>
                    <a:pt x="9112" y="4028"/>
                  </a:lnTo>
                  <a:lnTo>
                    <a:pt x="7404" y="5248"/>
                  </a:lnTo>
                  <a:lnTo>
                    <a:pt x="5899" y="6428"/>
                  </a:lnTo>
                  <a:lnTo>
                    <a:pt x="5167" y="7079"/>
                  </a:lnTo>
                  <a:lnTo>
                    <a:pt x="4435" y="7729"/>
                  </a:lnTo>
                  <a:lnTo>
                    <a:pt x="3743" y="8380"/>
                  </a:lnTo>
                  <a:lnTo>
                    <a:pt x="3133" y="9072"/>
                  </a:lnTo>
                  <a:lnTo>
                    <a:pt x="2482" y="9844"/>
                  </a:lnTo>
                  <a:lnTo>
                    <a:pt x="1953" y="10617"/>
                  </a:lnTo>
                  <a:lnTo>
                    <a:pt x="1425" y="11390"/>
                  </a:lnTo>
                  <a:lnTo>
                    <a:pt x="1018" y="12204"/>
                  </a:lnTo>
                  <a:lnTo>
                    <a:pt x="652" y="13058"/>
                  </a:lnTo>
                  <a:lnTo>
                    <a:pt x="326" y="13912"/>
                  </a:lnTo>
                  <a:lnTo>
                    <a:pt x="123" y="14766"/>
                  </a:lnTo>
                  <a:lnTo>
                    <a:pt x="82" y="15173"/>
                  </a:lnTo>
                  <a:lnTo>
                    <a:pt x="42" y="15620"/>
                  </a:lnTo>
                  <a:lnTo>
                    <a:pt x="1" y="16068"/>
                  </a:lnTo>
                  <a:lnTo>
                    <a:pt x="42" y="16475"/>
                  </a:lnTo>
                  <a:lnTo>
                    <a:pt x="82" y="16922"/>
                  </a:lnTo>
                  <a:lnTo>
                    <a:pt x="164" y="17329"/>
                  </a:lnTo>
                  <a:lnTo>
                    <a:pt x="326" y="17736"/>
                  </a:lnTo>
                  <a:lnTo>
                    <a:pt x="489" y="18102"/>
                  </a:lnTo>
                  <a:lnTo>
                    <a:pt x="733" y="18468"/>
                  </a:lnTo>
                  <a:lnTo>
                    <a:pt x="977" y="18753"/>
                  </a:lnTo>
                  <a:lnTo>
                    <a:pt x="1303" y="18997"/>
                  </a:lnTo>
                  <a:lnTo>
                    <a:pt x="1669" y="19200"/>
                  </a:lnTo>
                  <a:lnTo>
                    <a:pt x="2035" y="19363"/>
                  </a:lnTo>
                  <a:lnTo>
                    <a:pt x="2442" y="19444"/>
                  </a:lnTo>
                  <a:lnTo>
                    <a:pt x="2930" y="19485"/>
                  </a:lnTo>
                  <a:lnTo>
                    <a:pt x="3418" y="19485"/>
                  </a:lnTo>
                  <a:lnTo>
                    <a:pt x="3906" y="19444"/>
                  </a:lnTo>
                  <a:lnTo>
                    <a:pt x="4394" y="19363"/>
                  </a:lnTo>
                  <a:lnTo>
                    <a:pt x="5370" y="19159"/>
                  </a:lnTo>
                  <a:lnTo>
                    <a:pt x="6306" y="18915"/>
                  </a:lnTo>
                  <a:lnTo>
                    <a:pt x="7323" y="18631"/>
                  </a:lnTo>
                  <a:lnTo>
                    <a:pt x="8340" y="18305"/>
                  </a:lnTo>
                  <a:lnTo>
                    <a:pt x="9356" y="17980"/>
                  </a:lnTo>
                  <a:lnTo>
                    <a:pt x="10333" y="17614"/>
                  </a:lnTo>
                  <a:lnTo>
                    <a:pt x="11309" y="17166"/>
                  </a:lnTo>
                  <a:lnTo>
                    <a:pt x="12285" y="16719"/>
                  </a:lnTo>
                  <a:lnTo>
                    <a:pt x="13221" y="16271"/>
                  </a:lnTo>
                  <a:lnTo>
                    <a:pt x="14156" y="15743"/>
                  </a:lnTo>
                  <a:lnTo>
                    <a:pt x="15051" y="15214"/>
                  </a:lnTo>
                  <a:lnTo>
                    <a:pt x="15132" y="15173"/>
                  </a:lnTo>
                  <a:lnTo>
                    <a:pt x="15173" y="15092"/>
                  </a:lnTo>
                  <a:lnTo>
                    <a:pt x="15173" y="15051"/>
                  </a:lnTo>
                  <a:lnTo>
                    <a:pt x="15132" y="14970"/>
                  </a:lnTo>
                  <a:lnTo>
                    <a:pt x="15092" y="14929"/>
                  </a:lnTo>
                  <a:lnTo>
                    <a:pt x="15010" y="14888"/>
                  </a:lnTo>
                  <a:lnTo>
                    <a:pt x="14888" y="14888"/>
                  </a:lnTo>
                  <a:lnTo>
                    <a:pt x="13994" y="15417"/>
                  </a:lnTo>
                  <a:lnTo>
                    <a:pt x="13099" y="15905"/>
                  </a:lnTo>
                  <a:lnTo>
                    <a:pt x="12163" y="16393"/>
                  </a:lnTo>
                  <a:lnTo>
                    <a:pt x="11228" y="16800"/>
                  </a:lnTo>
                  <a:lnTo>
                    <a:pt x="10292" y="17207"/>
                  </a:lnTo>
                  <a:lnTo>
                    <a:pt x="9316" y="17573"/>
                  </a:lnTo>
                  <a:lnTo>
                    <a:pt x="8340" y="17939"/>
                  </a:lnTo>
                  <a:lnTo>
                    <a:pt x="7363" y="18224"/>
                  </a:lnTo>
                  <a:lnTo>
                    <a:pt x="6387" y="18508"/>
                  </a:lnTo>
                  <a:lnTo>
                    <a:pt x="5452" y="18753"/>
                  </a:lnTo>
                  <a:lnTo>
                    <a:pt x="4475" y="18956"/>
                  </a:lnTo>
                  <a:lnTo>
                    <a:pt x="3987" y="19037"/>
                  </a:lnTo>
                  <a:lnTo>
                    <a:pt x="3499" y="19119"/>
                  </a:lnTo>
                  <a:lnTo>
                    <a:pt x="3052" y="19119"/>
                  </a:lnTo>
                  <a:lnTo>
                    <a:pt x="2604" y="19078"/>
                  </a:lnTo>
                  <a:lnTo>
                    <a:pt x="2157" y="18997"/>
                  </a:lnTo>
                  <a:lnTo>
                    <a:pt x="1750" y="18834"/>
                  </a:lnTo>
                  <a:lnTo>
                    <a:pt x="1425" y="18631"/>
                  </a:lnTo>
                  <a:lnTo>
                    <a:pt x="1140" y="18386"/>
                  </a:lnTo>
                  <a:lnTo>
                    <a:pt x="896" y="18061"/>
                  </a:lnTo>
                  <a:lnTo>
                    <a:pt x="692" y="17695"/>
                  </a:lnTo>
                  <a:lnTo>
                    <a:pt x="530" y="17329"/>
                  </a:lnTo>
                  <a:lnTo>
                    <a:pt x="448" y="16922"/>
                  </a:lnTo>
                  <a:lnTo>
                    <a:pt x="408" y="16475"/>
                  </a:lnTo>
                  <a:lnTo>
                    <a:pt x="367" y="16068"/>
                  </a:lnTo>
                  <a:lnTo>
                    <a:pt x="408" y="15661"/>
                  </a:lnTo>
                  <a:lnTo>
                    <a:pt x="448" y="15214"/>
                  </a:lnTo>
                  <a:lnTo>
                    <a:pt x="611" y="14400"/>
                  </a:lnTo>
                  <a:lnTo>
                    <a:pt x="855" y="13546"/>
                  </a:lnTo>
                  <a:lnTo>
                    <a:pt x="1181" y="12732"/>
                  </a:lnTo>
                  <a:lnTo>
                    <a:pt x="1587" y="11919"/>
                  </a:lnTo>
                  <a:lnTo>
                    <a:pt x="2035" y="11146"/>
                  </a:lnTo>
                  <a:lnTo>
                    <a:pt x="2564" y="10373"/>
                  </a:lnTo>
                  <a:lnTo>
                    <a:pt x="3133" y="9641"/>
                  </a:lnTo>
                  <a:lnTo>
                    <a:pt x="3743" y="8950"/>
                  </a:lnTo>
                  <a:lnTo>
                    <a:pt x="4394" y="8299"/>
                  </a:lnTo>
                  <a:lnTo>
                    <a:pt x="5045" y="7648"/>
                  </a:lnTo>
                  <a:lnTo>
                    <a:pt x="5736" y="7038"/>
                  </a:lnTo>
                  <a:lnTo>
                    <a:pt x="6468" y="6428"/>
                  </a:lnTo>
                  <a:lnTo>
                    <a:pt x="7201" y="5858"/>
                  </a:lnTo>
                  <a:lnTo>
                    <a:pt x="9031" y="4557"/>
                  </a:lnTo>
                  <a:lnTo>
                    <a:pt x="10821" y="3214"/>
                  </a:lnTo>
                  <a:lnTo>
                    <a:pt x="11756" y="2523"/>
                  </a:lnTo>
                  <a:lnTo>
                    <a:pt x="12611" y="1831"/>
                  </a:lnTo>
                  <a:lnTo>
                    <a:pt x="13465" y="1058"/>
                  </a:lnTo>
                  <a:lnTo>
                    <a:pt x="14278" y="286"/>
                  </a:lnTo>
                  <a:lnTo>
                    <a:pt x="14319" y="245"/>
                  </a:lnTo>
                  <a:lnTo>
                    <a:pt x="14360" y="164"/>
                  </a:lnTo>
                  <a:lnTo>
                    <a:pt x="14319" y="82"/>
                  </a:lnTo>
                  <a:lnTo>
                    <a:pt x="14278" y="42"/>
                  </a:lnTo>
                  <a:lnTo>
                    <a:pt x="14238" y="1"/>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23" name="Google Shape;123;p4"/>
            <p:cNvSpPr/>
            <p:nvPr/>
          </p:nvSpPr>
          <p:spPr>
            <a:xfrm>
              <a:off x="2701050" y="1843125"/>
              <a:ext cx="309175" cy="322375"/>
            </a:xfrm>
            <a:custGeom>
              <a:avLst/>
              <a:gdLst/>
              <a:ahLst/>
              <a:cxnLst/>
              <a:rect l="l" t="t" r="r" b="b"/>
              <a:pathLst>
                <a:path w="12367" h="12895" extrusionOk="0">
                  <a:moveTo>
                    <a:pt x="12163" y="0"/>
                  </a:moveTo>
                  <a:lnTo>
                    <a:pt x="12081" y="41"/>
                  </a:lnTo>
                  <a:lnTo>
                    <a:pt x="9600" y="1831"/>
                  </a:lnTo>
                  <a:lnTo>
                    <a:pt x="7160" y="3702"/>
                  </a:lnTo>
                  <a:lnTo>
                    <a:pt x="5939" y="4637"/>
                  </a:lnTo>
                  <a:lnTo>
                    <a:pt x="4760" y="5613"/>
                  </a:lnTo>
                  <a:lnTo>
                    <a:pt x="3580" y="6630"/>
                  </a:lnTo>
                  <a:lnTo>
                    <a:pt x="2441" y="7647"/>
                  </a:lnTo>
                  <a:lnTo>
                    <a:pt x="1872" y="8135"/>
                  </a:lnTo>
                  <a:lnTo>
                    <a:pt x="1343" y="8664"/>
                  </a:lnTo>
                  <a:lnTo>
                    <a:pt x="855" y="9193"/>
                  </a:lnTo>
                  <a:lnTo>
                    <a:pt x="611" y="9478"/>
                  </a:lnTo>
                  <a:lnTo>
                    <a:pt x="407" y="9762"/>
                  </a:lnTo>
                  <a:lnTo>
                    <a:pt x="285" y="10047"/>
                  </a:lnTo>
                  <a:lnTo>
                    <a:pt x="163" y="10332"/>
                  </a:lnTo>
                  <a:lnTo>
                    <a:pt x="82" y="10617"/>
                  </a:lnTo>
                  <a:lnTo>
                    <a:pt x="1" y="10901"/>
                  </a:lnTo>
                  <a:lnTo>
                    <a:pt x="1" y="11227"/>
                  </a:lnTo>
                  <a:lnTo>
                    <a:pt x="41" y="11511"/>
                  </a:lnTo>
                  <a:lnTo>
                    <a:pt x="123" y="11796"/>
                  </a:lnTo>
                  <a:lnTo>
                    <a:pt x="285" y="12081"/>
                  </a:lnTo>
                  <a:lnTo>
                    <a:pt x="448" y="12284"/>
                  </a:lnTo>
                  <a:lnTo>
                    <a:pt x="651" y="12488"/>
                  </a:lnTo>
                  <a:lnTo>
                    <a:pt x="896" y="12610"/>
                  </a:lnTo>
                  <a:lnTo>
                    <a:pt x="1140" y="12732"/>
                  </a:lnTo>
                  <a:lnTo>
                    <a:pt x="1384" y="12813"/>
                  </a:lnTo>
                  <a:lnTo>
                    <a:pt x="1668" y="12854"/>
                  </a:lnTo>
                  <a:lnTo>
                    <a:pt x="2238" y="12894"/>
                  </a:lnTo>
                  <a:lnTo>
                    <a:pt x="2929" y="12813"/>
                  </a:lnTo>
                  <a:lnTo>
                    <a:pt x="3621" y="12691"/>
                  </a:lnTo>
                  <a:lnTo>
                    <a:pt x="5004" y="12366"/>
                  </a:lnTo>
                  <a:lnTo>
                    <a:pt x="6712" y="11918"/>
                  </a:lnTo>
                  <a:lnTo>
                    <a:pt x="8380" y="11389"/>
                  </a:lnTo>
                  <a:lnTo>
                    <a:pt x="10048" y="10820"/>
                  </a:lnTo>
                  <a:lnTo>
                    <a:pt x="11715" y="10210"/>
                  </a:lnTo>
                  <a:lnTo>
                    <a:pt x="11756" y="10128"/>
                  </a:lnTo>
                  <a:lnTo>
                    <a:pt x="11797" y="10088"/>
                  </a:lnTo>
                  <a:lnTo>
                    <a:pt x="11837" y="9966"/>
                  </a:lnTo>
                  <a:lnTo>
                    <a:pt x="11797" y="9884"/>
                  </a:lnTo>
                  <a:lnTo>
                    <a:pt x="11756" y="9844"/>
                  </a:lnTo>
                  <a:lnTo>
                    <a:pt x="11675" y="9803"/>
                  </a:lnTo>
                  <a:lnTo>
                    <a:pt x="11593" y="9844"/>
                  </a:lnTo>
                  <a:lnTo>
                    <a:pt x="10210" y="10373"/>
                  </a:lnTo>
                  <a:lnTo>
                    <a:pt x="8827" y="10861"/>
                  </a:lnTo>
                  <a:lnTo>
                    <a:pt x="7444" y="11308"/>
                  </a:lnTo>
                  <a:lnTo>
                    <a:pt x="6021" y="11715"/>
                  </a:lnTo>
                  <a:lnTo>
                    <a:pt x="4597" y="12081"/>
                  </a:lnTo>
                  <a:lnTo>
                    <a:pt x="3173" y="12366"/>
                  </a:lnTo>
                  <a:lnTo>
                    <a:pt x="2604" y="12488"/>
                  </a:lnTo>
                  <a:lnTo>
                    <a:pt x="2034" y="12528"/>
                  </a:lnTo>
                  <a:lnTo>
                    <a:pt x="1709" y="12488"/>
                  </a:lnTo>
                  <a:lnTo>
                    <a:pt x="1424" y="12447"/>
                  </a:lnTo>
                  <a:lnTo>
                    <a:pt x="1180" y="12366"/>
                  </a:lnTo>
                  <a:lnTo>
                    <a:pt x="936" y="12244"/>
                  </a:lnTo>
                  <a:lnTo>
                    <a:pt x="692" y="12040"/>
                  </a:lnTo>
                  <a:lnTo>
                    <a:pt x="529" y="11796"/>
                  </a:lnTo>
                  <a:lnTo>
                    <a:pt x="448" y="11511"/>
                  </a:lnTo>
                  <a:lnTo>
                    <a:pt x="407" y="11227"/>
                  </a:lnTo>
                  <a:lnTo>
                    <a:pt x="407" y="10942"/>
                  </a:lnTo>
                  <a:lnTo>
                    <a:pt x="448" y="10657"/>
                  </a:lnTo>
                  <a:lnTo>
                    <a:pt x="529" y="10373"/>
                  </a:lnTo>
                  <a:lnTo>
                    <a:pt x="651" y="10088"/>
                  </a:lnTo>
                  <a:lnTo>
                    <a:pt x="855" y="9803"/>
                  </a:lnTo>
                  <a:lnTo>
                    <a:pt x="1058" y="9518"/>
                  </a:lnTo>
                  <a:lnTo>
                    <a:pt x="1546" y="8990"/>
                  </a:lnTo>
                  <a:lnTo>
                    <a:pt x="2034" y="8501"/>
                  </a:lnTo>
                  <a:lnTo>
                    <a:pt x="2563" y="8013"/>
                  </a:lnTo>
                  <a:lnTo>
                    <a:pt x="3621" y="7037"/>
                  </a:lnTo>
                  <a:lnTo>
                    <a:pt x="4719" y="6102"/>
                  </a:lnTo>
                  <a:lnTo>
                    <a:pt x="5858" y="5207"/>
                  </a:lnTo>
                  <a:lnTo>
                    <a:pt x="6956" y="4271"/>
                  </a:lnTo>
                  <a:lnTo>
                    <a:pt x="8299" y="3295"/>
                  </a:lnTo>
                  <a:lnTo>
                    <a:pt x="9600" y="2278"/>
                  </a:lnTo>
                  <a:lnTo>
                    <a:pt x="12285" y="366"/>
                  </a:lnTo>
                  <a:lnTo>
                    <a:pt x="12326" y="285"/>
                  </a:lnTo>
                  <a:lnTo>
                    <a:pt x="12366" y="203"/>
                  </a:lnTo>
                  <a:lnTo>
                    <a:pt x="12326" y="81"/>
                  </a:lnTo>
                  <a:lnTo>
                    <a:pt x="12285" y="41"/>
                  </a:lnTo>
                  <a:lnTo>
                    <a:pt x="12244"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24" name="Google Shape;124;p4"/>
            <p:cNvSpPr/>
            <p:nvPr/>
          </p:nvSpPr>
          <p:spPr>
            <a:xfrm>
              <a:off x="2756975" y="1978375"/>
              <a:ext cx="183075" cy="133225"/>
            </a:xfrm>
            <a:custGeom>
              <a:avLst/>
              <a:gdLst/>
              <a:ahLst/>
              <a:cxnLst/>
              <a:rect l="l" t="t" r="r" b="b"/>
              <a:pathLst>
                <a:path w="7323" h="5329" extrusionOk="0">
                  <a:moveTo>
                    <a:pt x="5980" y="366"/>
                  </a:moveTo>
                  <a:lnTo>
                    <a:pt x="6306" y="407"/>
                  </a:lnTo>
                  <a:lnTo>
                    <a:pt x="6428" y="407"/>
                  </a:lnTo>
                  <a:lnTo>
                    <a:pt x="6550" y="488"/>
                  </a:lnTo>
                  <a:lnTo>
                    <a:pt x="6672" y="569"/>
                  </a:lnTo>
                  <a:lnTo>
                    <a:pt x="6753" y="651"/>
                  </a:lnTo>
                  <a:lnTo>
                    <a:pt x="6834" y="814"/>
                  </a:lnTo>
                  <a:lnTo>
                    <a:pt x="6875" y="936"/>
                  </a:lnTo>
                  <a:lnTo>
                    <a:pt x="6956" y="1302"/>
                  </a:lnTo>
                  <a:lnTo>
                    <a:pt x="6916" y="1586"/>
                  </a:lnTo>
                  <a:lnTo>
                    <a:pt x="6834" y="1912"/>
                  </a:lnTo>
                  <a:lnTo>
                    <a:pt x="6672" y="2197"/>
                  </a:lnTo>
                  <a:lnTo>
                    <a:pt x="6468" y="2522"/>
                  </a:lnTo>
                  <a:lnTo>
                    <a:pt x="6184" y="2766"/>
                  </a:lnTo>
                  <a:lnTo>
                    <a:pt x="5858" y="3010"/>
                  </a:lnTo>
                  <a:lnTo>
                    <a:pt x="5533" y="3213"/>
                  </a:lnTo>
                  <a:lnTo>
                    <a:pt x="4841" y="3580"/>
                  </a:lnTo>
                  <a:lnTo>
                    <a:pt x="4109" y="3864"/>
                  </a:lnTo>
                  <a:lnTo>
                    <a:pt x="3092" y="4271"/>
                  </a:lnTo>
                  <a:lnTo>
                    <a:pt x="2075" y="4637"/>
                  </a:lnTo>
                  <a:lnTo>
                    <a:pt x="1709" y="4800"/>
                  </a:lnTo>
                  <a:lnTo>
                    <a:pt x="1180" y="4963"/>
                  </a:lnTo>
                  <a:lnTo>
                    <a:pt x="692" y="4963"/>
                  </a:lnTo>
                  <a:lnTo>
                    <a:pt x="530" y="4881"/>
                  </a:lnTo>
                  <a:lnTo>
                    <a:pt x="448" y="4840"/>
                  </a:lnTo>
                  <a:lnTo>
                    <a:pt x="408" y="4759"/>
                  </a:lnTo>
                  <a:lnTo>
                    <a:pt x="367" y="4637"/>
                  </a:lnTo>
                  <a:lnTo>
                    <a:pt x="367" y="4515"/>
                  </a:lnTo>
                  <a:lnTo>
                    <a:pt x="448" y="4312"/>
                  </a:lnTo>
                  <a:lnTo>
                    <a:pt x="570" y="4108"/>
                  </a:lnTo>
                  <a:lnTo>
                    <a:pt x="733" y="3946"/>
                  </a:lnTo>
                  <a:lnTo>
                    <a:pt x="1384" y="3335"/>
                  </a:lnTo>
                  <a:lnTo>
                    <a:pt x="2075" y="2685"/>
                  </a:lnTo>
                  <a:lnTo>
                    <a:pt x="2848" y="2034"/>
                  </a:lnTo>
                  <a:lnTo>
                    <a:pt x="3621" y="1424"/>
                  </a:lnTo>
                  <a:lnTo>
                    <a:pt x="4068" y="1180"/>
                  </a:lnTo>
                  <a:lnTo>
                    <a:pt x="4475" y="936"/>
                  </a:lnTo>
                  <a:lnTo>
                    <a:pt x="4841" y="732"/>
                  </a:lnTo>
                  <a:lnTo>
                    <a:pt x="5207" y="569"/>
                  </a:lnTo>
                  <a:lnTo>
                    <a:pt x="5614" y="447"/>
                  </a:lnTo>
                  <a:lnTo>
                    <a:pt x="5980" y="366"/>
                  </a:lnTo>
                  <a:close/>
                  <a:moveTo>
                    <a:pt x="6021" y="0"/>
                  </a:moveTo>
                  <a:lnTo>
                    <a:pt x="5614" y="81"/>
                  </a:lnTo>
                  <a:lnTo>
                    <a:pt x="5207" y="203"/>
                  </a:lnTo>
                  <a:lnTo>
                    <a:pt x="4841" y="366"/>
                  </a:lnTo>
                  <a:lnTo>
                    <a:pt x="4353" y="569"/>
                  </a:lnTo>
                  <a:lnTo>
                    <a:pt x="3865" y="854"/>
                  </a:lnTo>
                  <a:lnTo>
                    <a:pt x="3377" y="1180"/>
                  </a:lnTo>
                  <a:lnTo>
                    <a:pt x="2930" y="1505"/>
                  </a:lnTo>
                  <a:lnTo>
                    <a:pt x="2035" y="2237"/>
                  </a:lnTo>
                  <a:lnTo>
                    <a:pt x="1180" y="2969"/>
                  </a:lnTo>
                  <a:lnTo>
                    <a:pt x="814" y="3295"/>
                  </a:lnTo>
                  <a:lnTo>
                    <a:pt x="448" y="3702"/>
                  </a:lnTo>
                  <a:lnTo>
                    <a:pt x="245" y="3905"/>
                  </a:lnTo>
                  <a:lnTo>
                    <a:pt x="123" y="4108"/>
                  </a:lnTo>
                  <a:lnTo>
                    <a:pt x="42" y="4352"/>
                  </a:lnTo>
                  <a:lnTo>
                    <a:pt x="1" y="4596"/>
                  </a:lnTo>
                  <a:lnTo>
                    <a:pt x="42" y="4840"/>
                  </a:lnTo>
                  <a:lnTo>
                    <a:pt x="164" y="5044"/>
                  </a:lnTo>
                  <a:lnTo>
                    <a:pt x="326" y="5207"/>
                  </a:lnTo>
                  <a:lnTo>
                    <a:pt x="530" y="5288"/>
                  </a:lnTo>
                  <a:lnTo>
                    <a:pt x="774" y="5329"/>
                  </a:lnTo>
                  <a:lnTo>
                    <a:pt x="1018" y="5329"/>
                  </a:lnTo>
                  <a:lnTo>
                    <a:pt x="1262" y="5288"/>
                  </a:lnTo>
                  <a:lnTo>
                    <a:pt x="1465" y="5247"/>
                  </a:lnTo>
                  <a:lnTo>
                    <a:pt x="2157" y="5003"/>
                  </a:lnTo>
                  <a:lnTo>
                    <a:pt x="2848" y="4759"/>
                  </a:lnTo>
                  <a:lnTo>
                    <a:pt x="4139" y="4266"/>
                  </a:lnTo>
                  <a:lnTo>
                    <a:pt x="4139" y="4266"/>
                  </a:lnTo>
                  <a:lnTo>
                    <a:pt x="4150" y="4271"/>
                  </a:lnTo>
                  <a:lnTo>
                    <a:pt x="4231" y="4230"/>
                  </a:lnTo>
                  <a:lnTo>
                    <a:pt x="4963" y="3905"/>
                  </a:lnTo>
                  <a:lnTo>
                    <a:pt x="5696" y="3539"/>
                  </a:lnTo>
                  <a:lnTo>
                    <a:pt x="6021" y="3335"/>
                  </a:lnTo>
                  <a:lnTo>
                    <a:pt x="6346" y="3091"/>
                  </a:lnTo>
                  <a:lnTo>
                    <a:pt x="6672" y="2847"/>
                  </a:lnTo>
                  <a:lnTo>
                    <a:pt x="6916" y="2522"/>
                  </a:lnTo>
                  <a:lnTo>
                    <a:pt x="7119" y="2197"/>
                  </a:lnTo>
                  <a:lnTo>
                    <a:pt x="7241" y="1871"/>
                  </a:lnTo>
                  <a:lnTo>
                    <a:pt x="7323" y="1505"/>
                  </a:lnTo>
                  <a:lnTo>
                    <a:pt x="7323" y="1098"/>
                  </a:lnTo>
                  <a:lnTo>
                    <a:pt x="7201" y="732"/>
                  </a:lnTo>
                  <a:lnTo>
                    <a:pt x="7119" y="569"/>
                  </a:lnTo>
                  <a:lnTo>
                    <a:pt x="7038" y="407"/>
                  </a:lnTo>
                  <a:lnTo>
                    <a:pt x="6916" y="285"/>
                  </a:lnTo>
                  <a:lnTo>
                    <a:pt x="6794" y="163"/>
                  </a:lnTo>
                  <a:lnTo>
                    <a:pt x="6631" y="81"/>
                  </a:lnTo>
                  <a:lnTo>
                    <a:pt x="6428" y="41"/>
                  </a:lnTo>
                  <a:lnTo>
                    <a:pt x="6224"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grpSp>
      <p:sp>
        <p:nvSpPr>
          <p:cNvPr id="125" name="Google Shape;125;p4"/>
          <p:cNvSpPr/>
          <p:nvPr/>
        </p:nvSpPr>
        <p:spPr>
          <a:xfrm>
            <a:off x="9828637" y="274863"/>
            <a:ext cx="114272" cy="114211"/>
          </a:xfrm>
          <a:custGeom>
            <a:avLst/>
            <a:gdLst/>
            <a:ahLst/>
            <a:cxnLst/>
            <a:rect l="l" t="t" r="r" b="b"/>
            <a:pathLst>
              <a:path w="1873" h="1872" extrusionOk="0">
                <a:moveTo>
                  <a:pt x="733" y="1"/>
                </a:moveTo>
                <a:lnTo>
                  <a:pt x="489" y="82"/>
                </a:lnTo>
                <a:lnTo>
                  <a:pt x="245" y="245"/>
                </a:lnTo>
                <a:lnTo>
                  <a:pt x="82" y="448"/>
                </a:lnTo>
                <a:lnTo>
                  <a:pt x="1" y="692"/>
                </a:lnTo>
                <a:lnTo>
                  <a:pt x="1" y="936"/>
                </a:lnTo>
                <a:lnTo>
                  <a:pt x="42" y="1221"/>
                </a:lnTo>
                <a:lnTo>
                  <a:pt x="123" y="1424"/>
                </a:lnTo>
                <a:lnTo>
                  <a:pt x="245" y="1546"/>
                </a:lnTo>
                <a:lnTo>
                  <a:pt x="367" y="1668"/>
                </a:lnTo>
                <a:lnTo>
                  <a:pt x="489" y="1750"/>
                </a:lnTo>
                <a:lnTo>
                  <a:pt x="611" y="1831"/>
                </a:lnTo>
                <a:lnTo>
                  <a:pt x="774" y="1872"/>
                </a:lnTo>
                <a:lnTo>
                  <a:pt x="1099" y="1872"/>
                </a:lnTo>
                <a:lnTo>
                  <a:pt x="1262" y="1831"/>
                </a:lnTo>
                <a:lnTo>
                  <a:pt x="1384" y="1791"/>
                </a:lnTo>
                <a:lnTo>
                  <a:pt x="1506" y="1709"/>
                </a:lnTo>
                <a:lnTo>
                  <a:pt x="1628" y="1587"/>
                </a:lnTo>
                <a:lnTo>
                  <a:pt x="1750" y="1465"/>
                </a:lnTo>
                <a:lnTo>
                  <a:pt x="1831" y="1302"/>
                </a:lnTo>
                <a:lnTo>
                  <a:pt x="1872" y="1140"/>
                </a:lnTo>
                <a:lnTo>
                  <a:pt x="1872" y="977"/>
                </a:lnTo>
                <a:lnTo>
                  <a:pt x="1872" y="774"/>
                </a:lnTo>
                <a:lnTo>
                  <a:pt x="1791" y="652"/>
                </a:lnTo>
                <a:lnTo>
                  <a:pt x="1750" y="489"/>
                </a:lnTo>
                <a:lnTo>
                  <a:pt x="1669" y="367"/>
                </a:lnTo>
                <a:lnTo>
                  <a:pt x="1547" y="245"/>
                </a:lnTo>
                <a:lnTo>
                  <a:pt x="1303" y="82"/>
                </a:lnTo>
                <a:lnTo>
                  <a:pt x="977" y="1"/>
                </a:lnTo>
                <a:close/>
              </a:path>
            </a:pathLst>
          </a:custGeom>
          <a:solidFill>
            <a:schemeClr val="l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126" name="Google Shape;126;p4"/>
          <p:cNvSpPr/>
          <p:nvPr/>
        </p:nvSpPr>
        <p:spPr>
          <a:xfrm>
            <a:off x="2197783" y="389057"/>
            <a:ext cx="114211" cy="114211"/>
          </a:xfrm>
          <a:custGeom>
            <a:avLst/>
            <a:gdLst/>
            <a:ahLst/>
            <a:cxnLst/>
            <a:rect l="l" t="t" r="r" b="b"/>
            <a:pathLst>
              <a:path w="1872" h="1872" extrusionOk="0">
                <a:moveTo>
                  <a:pt x="733" y="1"/>
                </a:moveTo>
                <a:lnTo>
                  <a:pt x="489" y="82"/>
                </a:lnTo>
                <a:lnTo>
                  <a:pt x="286" y="245"/>
                </a:lnTo>
                <a:lnTo>
                  <a:pt x="123" y="448"/>
                </a:lnTo>
                <a:lnTo>
                  <a:pt x="1" y="692"/>
                </a:lnTo>
                <a:lnTo>
                  <a:pt x="1" y="936"/>
                </a:lnTo>
                <a:lnTo>
                  <a:pt x="41" y="1221"/>
                </a:lnTo>
                <a:lnTo>
                  <a:pt x="164" y="1424"/>
                </a:lnTo>
                <a:lnTo>
                  <a:pt x="245" y="1587"/>
                </a:lnTo>
                <a:lnTo>
                  <a:pt x="367" y="1668"/>
                </a:lnTo>
                <a:lnTo>
                  <a:pt x="489" y="1750"/>
                </a:lnTo>
                <a:lnTo>
                  <a:pt x="652" y="1831"/>
                </a:lnTo>
                <a:lnTo>
                  <a:pt x="774" y="1872"/>
                </a:lnTo>
                <a:lnTo>
                  <a:pt x="1099" y="1872"/>
                </a:lnTo>
                <a:lnTo>
                  <a:pt x="1262" y="1831"/>
                </a:lnTo>
                <a:lnTo>
                  <a:pt x="1384" y="1790"/>
                </a:lnTo>
                <a:lnTo>
                  <a:pt x="1546" y="1709"/>
                </a:lnTo>
                <a:lnTo>
                  <a:pt x="1628" y="1587"/>
                </a:lnTo>
                <a:lnTo>
                  <a:pt x="1750" y="1465"/>
                </a:lnTo>
                <a:lnTo>
                  <a:pt x="1831" y="1302"/>
                </a:lnTo>
                <a:lnTo>
                  <a:pt x="1872" y="1140"/>
                </a:lnTo>
                <a:lnTo>
                  <a:pt x="1872" y="977"/>
                </a:lnTo>
                <a:lnTo>
                  <a:pt x="1872" y="773"/>
                </a:lnTo>
                <a:lnTo>
                  <a:pt x="1831" y="651"/>
                </a:lnTo>
                <a:lnTo>
                  <a:pt x="1750" y="489"/>
                </a:lnTo>
                <a:lnTo>
                  <a:pt x="1669" y="367"/>
                </a:lnTo>
                <a:lnTo>
                  <a:pt x="1546" y="245"/>
                </a:lnTo>
                <a:lnTo>
                  <a:pt x="1302" y="82"/>
                </a:lnTo>
                <a:lnTo>
                  <a:pt x="977" y="1"/>
                </a:lnTo>
                <a:close/>
              </a:path>
            </a:pathLst>
          </a:custGeom>
          <a:solidFill>
            <a:schemeClr val="accen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grpSp>
        <p:nvGrpSpPr>
          <p:cNvPr id="127" name="Google Shape;127;p4"/>
          <p:cNvGrpSpPr/>
          <p:nvPr/>
        </p:nvGrpSpPr>
        <p:grpSpPr>
          <a:xfrm>
            <a:off x="10822508" y="524620"/>
            <a:ext cx="409499" cy="407059"/>
            <a:chOff x="1026043" y="1162815"/>
            <a:chExt cx="307124" cy="305294"/>
          </a:xfrm>
        </p:grpSpPr>
        <p:sp>
          <p:nvSpPr>
            <p:cNvPr id="128" name="Google Shape;128;p4"/>
            <p:cNvSpPr/>
            <p:nvPr/>
          </p:nvSpPr>
          <p:spPr>
            <a:xfrm>
              <a:off x="1026043" y="1162815"/>
              <a:ext cx="307124" cy="305294"/>
            </a:xfrm>
            <a:custGeom>
              <a:avLst/>
              <a:gdLst/>
              <a:ahLst/>
              <a:cxnLst/>
              <a:rect l="l" t="t" r="r" b="b"/>
              <a:pathLst>
                <a:path w="6712" h="6672" extrusionOk="0">
                  <a:moveTo>
                    <a:pt x="2766" y="1"/>
                  </a:moveTo>
                  <a:lnTo>
                    <a:pt x="2644" y="41"/>
                  </a:lnTo>
                  <a:lnTo>
                    <a:pt x="2563" y="82"/>
                  </a:lnTo>
                  <a:lnTo>
                    <a:pt x="2441" y="163"/>
                  </a:lnTo>
                  <a:lnTo>
                    <a:pt x="2359" y="245"/>
                  </a:lnTo>
                  <a:lnTo>
                    <a:pt x="2319" y="367"/>
                  </a:lnTo>
                  <a:lnTo>
                    <a:pt x="2237" y="651"/>
                  </a:lnTo>
                  <a:lnTo>
                    <a:pt x="2197" y="936"/>
                  </a:lnTo>
                  <a:lnTo>
                    <a:pt x="2197" y="1221"/>
                  </a:lnTo>
                  <a:lnTo>
                    <a:pt x="2237" y="1506"/>
                  </a:lnTo>
                  <a:lnTo>
                    <a:pt x="2075" y="1343"/>
                  </a:lnTo>
                  <a:lnTo>
                    <a:pt x="1871" y="1221"/>
                  </a:lnTo>
                  <a:lnTo>
                    <a:pt x="1546" y="1139"/>
                  </a:lnTo>
                  <a:lnTo>
                    <a:pt x="1424" y="1099"/>
                  </a:lnTo>
                  <a:lnTo>
                    <a:pt x="1261" y="1139"/>
                  </a:lnTo>
                  <a:lnTo>
                    <a:pt x="1139" y="1180"/>
                  </a:lnTo>
                  <a:lnTo>
                    <a:pt x="1017" y="1262"/>
                  </a:lnTo>
                  <a:lnTo>
                    <a:pt x="895" y="1343"/>
                  </a:lnTo>
                  <a:lnTo>
                    <a:pt x="814" y="1506"/>
                  </a:lnTo>
                  <a:lnTo>
                    <a:pt x="773" y="1790"/>
                  </a:lnTo>
                  <a:lnTo>
                    <a:pt x="773" y="2075"/>
                  </a:lnTo>
                  <a:lnTo>
                    <a:pt x="854" y="2360"/>
                  </a:lnTo>
                  <a:lnTo>
                    <a:pt x="1017" y="2604"/>
                  </a:lnTo>
                  <a:lnTo>
                    <a:pt x="1180" y="2807"/>
                  </a:lnTo>
                  <a:lnTo>
                    <a:pt x="1383" y="3011"/>
                  </a:lnTo>
                  <a:lnTo>
                    <a:pt x="1017" y="2970"/>
                  </a:lnTo>
                  <a:lnTo>
                    <a:pt x="814" y="3011"/>
                  </a:lnTo>
                  <a:lnTo>
                    <a:pt x="651" y="3051"/>
                  </a:lnTo>
                  <a:lnTo>
                    <a:pt x="407" y="3214"/>
                  </a:lnTo>
                  <a:lnTo>
                    <a:pt x="204" y="3377"/>
                  </a:lnTo>
                  <a:lnTo>
                    <a:pt x="82" y="3621"/>
                  </a:lnTo>
                  <a:lnTo>
                    <a:pt x="0" y="3865"/>
                  </a:lnTo>
                  <a:lnTo>
                    <a:pt x="0" y="4109"/>
                  </a:lnTo>
                  <a:lnTo>
                    <a:pt x="82" y="4353"/>
                  </a:lnTo>
                  <a:lnTo>
                    <a:pt x="244" y="4516"/>
                  </a:lnTo>
                  <a:lnTo>
                    <a:pt x="488" y="4678"/>
                  </a:lnTo>
                  <a:lnTo>
                    <a:pt x="692" y="4719"/>
                  </a:lnTo>
                  <a:lnTo>
                    <a:pt x="936" y="4760"/>
                  </a:lnTo>
                  <a:lnTo>
                    <a:pt x="1424" y="4719"/>
                  </a:lnTo>
                  <a:lnTo>
                    <a:pt x="1180" y="5004"/>
                  </a:lnTo>
                  <a:lnTo>
                    <a:pt x="1098" y="5166"/>
                  </a:lnTo>
                  <a:lnTo>
                    <a:pt x="1058" y="5370"/>
                  </a:lnTo>
                  <a:lnTo>
                    <a:pt x="1017" y="5655"/>
                  </a:lnTo>
                  <a:lnTo>
                    <a:pt x="1098" y="5939"/>
                  </a:lnTo>
                  <a:lnTo>
                    <a:pt x="1139" y="6061"/>
                  </a:lnTo>
                  <a:lnTo>
                    <a:pt x="1220" y="6143"/>
                  </a:lnTo>
                  <a:lnTo>
                    <a:pt x="1342" y="6265"/>
                  </a:lnTo>
                  <a:lnTo>
                    <a:pt x="1464" y="6305"/>
                  </a:lnTo>
                  <a:lnTo>
                    <a:pt x="1709" y="6387"/>
                  </a:lnTo>
                  <a:lnTo>
                    <a:pt x="1993" y="6387"/>
                  </a:lnTo>
                  <a:lnTo>
                    <a:pt x="2237" y="6346"/>
                  </a:lnTo>
                  <a:lnTo>
                    <a:pt x="2481" y="6224"/>
                  </a:lnTo>
                  <a:lnTo>
                    <a:pt x="2685" y="6021"/>
                  </a:lnTo>
                  <a:lnTo>
                    <a:pt x="2888" y="5777"/>
                  </a:lnTo>
                  <a:lnTo>
                    <a:pt x="3010" y="6102"/>
                  </a:lnTo>
                  <a:lnTo>
                    <a:pt x="3092" y="6265"/>
                  </a:lnTo>
                  <a:lnTo>
                    <a:pt x="3173" y="6387"/>
                  </a:lnTo>
                  <a:lnTo>
                    <a:pt x="3295" y="6509"/>
                  </a:lnTo>
                  <a:lnTo>
                    <a:pt x="3417" y="6590"/>
                  </a:lnTo>
                  <a:lnTo>
                    <a:pt x="3580" y="6671"/>
                  </a:lnTo>
                  <a:lnTo>
                    <a:pt x="3905" y="6671"/>
                  </a:lnTo>
                  <a:lnTo>
                    <a:pt x="4108" y="6590"/>
                  </a:lnTo>
                  <a:lnTo>
                    <a:pt x="4312" y="6468"/>
                  </a:lnTo>
                  <a:lnTo>
                    <a:pt x="4475" y="6305"/>
                  </a:lnTo>
                  <a:lnTo>
                    <a:pt x="4597" y="6102"/>
                  </a:lnTo>
                  <a:lnTo>
                    <a:pt x="4678" y="5777"/>
                  </a:lnTo>
                  <a:lnTo>
                    <a:pt x="4678" y="5451"/>
                  </a:lnTo>
                  <a:lnTo>
                    <a:pt x="4841" y="5533"/>
                  </a:lnTo>
                  <a:lnTo>
                    <a:pt x="5003" y="5573"/>
                  </a:lnTo>
                  <a:lnTo>
                    <a:pt x="5166" y="5614"/>
                  </a:lnTo>
                  <a:lnTo>
                    <a:pt x="5329" y="5573"/>
                  </a:lnTo>
                  <a:lnTo>
                    <a:pt x="5491" y="5533"/>
                  </a:lnTo>
                  <a:lnTo>
                    <a:pt x="5654" y="5492"/>
                  </a:lnTo>
                  <a:lnTo>
                    <a:pt x="5817" y="5370"/>
                  </a:lnTo>
                  <a:lnTo>
                    <a:pt x="5939" y="5248"/>
                  </a:lnTo>
                  <a:lnTo>
                    <a:pt x="6061" y="5085"/>
                  </a:lnTo>
                  <a:lnTo>
                    <a:pt x="6142" y="4922"/>
                  </a:lnTo>
                  <a:lnTo>
                    <a:pt x="6183" y="4760"/>
                  </a:lnTo>
                  <a:lnTo>
                    <a:pt x="6224" y="4597"/>
                  </a:lnTo>
                  <a:lnTo>
                    <a:pt x="6224" y="4434"/>
                  </a:lnTo>
                  <a:lnTo>
                    <a:pt x="6183" y="4231"/>
                  </a:lnTo>
                  <a:lnTo>
                    <a:pt x="6102" y="4068"/>
                  </a:lnTo>
                  <a:lnTo>
                    <a:pt x="6020" y="3946"/>
                  </a:lnTo>
                  <a:lnTo>
                    <a:pt x="6183" y="3865"/>
                  </a:lnTo>
                  <a:lnTo>
                    <a:pt x="6346" y="3783"/>
                  </a:lnTo>
                  <a:lnTo>
                    <a:pt x="6468" y="3702"/>
                  </a:lnTo>
                  <a:lnTo>
                    <a:pt x="6549" y="3539"/>
                  </a:lnTo>
                  <a:lnTo>
                    <a:pt x="6630" y="3417"/>
                  </a:lnTo>
                  <a:lnTo>
                    <a:pt x="6712" y="3255"/>
                  </a:lnTo>
                  <a:lnTo>
                    <a:pt x="6712" y="3051"/>
                  </a:lnTo>
                  <a:lnTo>
                    <a:pt x="6712" y="2889"/>
                  </a:lnTo>
                  <a:lnTo>
                    <a:pt x="6671" y="2685"/>
                  </a:lnTo>
                  <a:lnTo>
                    <a:pt x="6590" y="2522"/>
                  </a:lnTo>
                  <a:lnTo>
                    <a:pt x="6468" y="2360"/>
                  </a:lnTo>
                  <a:lnTo>
                    <a:pt x="6346" y="2238"/>
                  </a:lnTo>
                  <a:lnTo>
                    <a:pt x="6183" y="2156"/>
                  </a:lnTo>
                  <a:lnTo>
                    <a:pt x="6020" y="2116"/>
                  </a:lnTo>
                  <a:lnTo>
                    <a:pt x="5858" y="2075"/>
                  </a:lnTo>
                  <a:lnTo>
                    <a:pt x="5654" y="2075"/>
                  </a:lnTo>
                  <a:lnTo>
                    <a:pt x="5776" y="1750"/>
                  </a:lnTo>
                  <a:lnTo>
                    <a:pt x="5817" y="1546"/>
                  </a:lnTo>
                  <a:lnTo>
                    <a:pt x="5817" y="1384"/>
                  </a:lnTo>
                  <a:lnTo>
                    <a:pt x="5776" y="1099"/>
                  </a:lnTo>
                  <a:lnTo>
                    <a:pt x="5654" y="855"/>
                  </a:lnTo>
                  <a:lnTo>
                    <a:pt x="5491" y="651"/>
                  </a:lnTo>
                  <a:lnTo>
                    <a:pt x="5369" y="570"/>
                  </a:lnTo>
                  <a:lnTo>
                    <a:pt x="5247" y="489"/>
                  </a:lnTo>
                  <a:lnTo>
                    <a:pt x="4963" y="448"/>
                  </a:lnTo>
                  <a:lnTo>
                    <a:pt x="4678" y="489"/>
                  </a:lnTo>
                  <a:lnTo>
                    <a:pt x="4434" y="570"/>
                  </a:lnTo>
                  <a:lnTo>
                    <a:pt x="4190" y="733"/>
                  </a:lnTo>
                  <a:lnTo>
                    <a:pt x="3946" y="977"/>
                  </a:lnTo>
                  <a:lnTo>
                    <a:pt x="3783" y="1262"/>
                  </a:lnTo>
                  <a:lnTo>
                    <a:pt x="3661" y="895"/>
                  </a:lnTo>
                  <a:lnTo>
                    <a:pt x="3458" y="448"/>
                  </a:lnTo>
                  <a:lnTo>
                    <a:pt x="3336" y="245"/>
                  </a:lnTo>
                  <a:lnTo>
                    <a:pt x="3132" y="82"/>
                  </a:lnTo>
                  <a:lnTo>
                    <a:pt x="3010" y="41"/>
                  </a:lnTo>
                  <a:lnTo>
                    <a:pt x="2888"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29" name="Google Shape;129;p4"/>
            <p:cNvSpPr/>
            <p:nvPr/>
          </p:nvSpPr>
          <p:spPr>
            <a:xfrm>
              <a:off x="1109780" y="1246551"/>
              <a:ext cx="169440" cy="158275"/>
            </a:xfrm>
            <a:custGeom>
              <a:avLst/>
              <a:gdLst/>
              <a:ahLst/>
              <a:cxnLst/>
              <a:rect l="l" t="t" r="r" b="b"/>
              <a:pathLst>
                <a:path w="3703" h="3459" extrusionOk="0">
                  <a:moveTo>
                    <a:pt x="1668" y="1"/>
                  </a:moveTo>
                  <a:lnTo>
                    <a:pt x="1424" y="82"/>
                  </a:lnTo>
                  <a:lnTo>
                    <a:pt x="1140" y="164"/>
                  </a:lnTo>
                  <a:lnTo>
                    <a:pt x="936" y="286"/>
                  </a:lnTo>
                  <a:lnTo>
                    <a:pt x="692" y="448"/>
                  </a:lnTo>
                  <a:lnTo>
                    <a:pt x="489" y="652"/>
                  </a:lnTo>
                  <a:lnTo>
                    <a:pt x="285" y="896"/>
                  </a:lnTo>
                  <a:lnTo>
                    <a:pt x="163" y="1140"/>
                  </a:lnTo>
                  <a:lnTo>
                    <a:pt x="41" y="1425"/>
                  </a:lnTo>
                  <a:lnTo>
                    <a:pt x="1" y="1709"/>
                  </a:lnTo>
                  <a:lnTo>
                    <a:pt x="1" y="1994"/>
                  </a:lnTo>
                  <a:lnTo>
                    <a:pt x="82" y="2320"/>
                  </a:lnTo>
                  <a:lnTo>
                    <a:pt x="204" y="2604"/>
                  </a:lnTo>
                  <a:lnTo>
                    <a:pt x="367" y="2848"/>
                  </a:lnTo>
                  <a:lnTo>
                    <a:pt x="570" y="3052"/>
                  </a:lnTo>
                  <a:lnTo>
                    <a:pt x="814" y="3214"/>
                  </a:lnTo>
                  <a:lnTo>
                    <a:pt x="1058" y="3336"/>
                  </a:lnTo>
                  <a:lnTo>
                    <a:pt x="1302" y="3418"/>
                  </a:lnTo>
                  <a:lnTo>
                    <a:pt x="1587" y="3458"/>
                  </a:lnTo>
                  <a:lnTo>
                    <a:pt x="1912" y="3458"/>
                  </a:lnTo>
                  <a:lnTo>
                    <a:pt x="2197" y="3377"/>
                  </a:lnTo>
                  <a:lnTo>
                    <a:pt x="2441" y="3255"/>
                  </a:lnTo>
                  <a:lnTo>
                    <a:pt x="2726" y="3092"/>
                  </a:lnTo>
                  <a:lnTo>
                    <a:pt x="2970" y="2889"/>
                  </a:lnTo>
                  <a:lnTo>
                    <a:pt x="3173" y="2686"/>
                  </a:lnTo>
                  <a:lnTo>
                    <a:pt x="3377" y="2401"/>
                  </a:lnTo>
                  <a:lnTo>
                    <a:pt x="3539" y="2157"/>
                  </a:lnTo>
                  <a:lnTo>
                    <a:pt x="3621" y="1831"/>
                  </a:lnTo>
                  <a:lnTo>
                    <a:pt x="3702" y="1547"/>
                  </a:lnTo>
                  <a:lnTo>
                    <a:pt x="3702" y="1303"/>
                  </a:lnTo>
                  <a:lnTo>
                    <a:pt x="3661" y="1059"/>
                  </a:lnTo>
                  <a:lnTo>
                    <a:pt x="3580" y="815"/>
                  </a:lnTo>
                  <a:lnTo>
                    <a:pt x="3458" y="611"/>
                  </a:lnTo>
                  <a:lnTo>
                    <a:pt x="3336" y="448"/>
                  </a:lnTo>
                  <a:lnTo>
                    <a:pt x="3173" y="286"/>
                  </a:lnTo>
                  <a:lnTo>
                    <a:pt x="2929" y="164"/>
                  </a:lnTo>
                  <a:lnTo>
                    <a:pt x="2726" y="82"/>
                  </a:lnTo>
                  <a:lnTo>
                    <a:pt x="2441"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30" name="Google Shape;130;p4"/>
            <p:cNvSpPr/>
            <p:nvPr/>
          </p:nvSpPr>
          <p:spPr>
            <a:xfrm>
              <a:off x="1200974" y="1274509"/>
              <a:ext cx="18669" cy="18623"/>
            </a:xfrm>
            <a:custGeom>
              <a:avLst/>
              <a:gdLst/>
              <a:ahLst/>
              <a:cxnLst/>
              <a:rect l="l" t="t" r="r" b="b"/>
              <a:pathLst>
                <a:path w="408" h="407" extrusionOk="0">
                  <a:moveTo>
                    <a:pt x="204" y="0"/>
                  </a:moveTo>
                  <a:lnTo>
                    <a:pt x="123" y="41"/>
                  </a:lnTo>
                  <a:lnTo>
                    <a:pt x="82" y="81"/>
                  </a:lnTo>
                  <a:lnTo>
                    <a:pt x="41" y="122"/>
                  </a:lnTo>
                  <a:lnTo>
                    <a:pt x="1" y="204"/>
                  </a:lnTo>
                  <a:lnTo>
                    <a:pt x="41" y="285"/>
                  </a:lnTo>
                  <a:lnTo>
                    <a:pt x="82" y="326"/>
                  </a:lnTo>
                  <a:lnTo>
                    <a:pt x="123" y="366"/>
                  </a:lnTo>
                  <a:lnTo>
                    <a:pt x="204" y="407"/>
                  </a:lnTo>
                  <a:lnTo>
                    <a:pt x="285" y="366"/>
                  </a:lnTo>
                  <a:lnTo>
                    <a:pt x="367" y="326"/>
                  </a:lnTo>
                  <a:lnTo>
                    <a:pt x="407" y="285"/>
                  </a:lnTo>
                  <a:lnTo>
                    <a:pt x="407" y="204"/>
                  </a:lnTo>
                  <a:lnTo>
                    <a:pt x="407" y="122"/>
                  </a:lnTo>
                  <a:lnTo>
                    <a:pt x="367" y="81"/>
                  </a:lnTo>
                  <a:lnTo>
                    <a:pt x="285" y="41"/>
                  </a:lnTo>
                  <a:lnTo>
                    <a:pt x="204"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31" name="Google Shape;131;p4"/>
            <p:cNvSpPr/>
            <p:nvPr/>
          </p:nvSpPr>
          <p:spPr>
            <a:xfrm>
              <a:off x="1158191" y="1281922"/>
              <a:ext cx="18623" cy="16793"/>
            </a:xfrm>
            <a:custGeom>
              <a:avLst/>
              <a:gdLst/>
              <a:ahLst/>
              <a:cxnLst/>
              <a:rect l="l" t="t" r="r" b="b"/>
              <a:pathLst>
                <a:path w="407" h="367" extrusionOk="0">
                  <a:moveTo>
                    <a:pt x="122" y="1"/>
                  </a:moveTo>
                  <a:lnTo>
                    <a:pt x="41" y="42"/>
                  </a:lnTo>
                  <a:lnTo>
                    <a:pt x="0" y="123"/>
                  </a:lnTo>
                  <a:lnTo>
                    <a:pt x="0" y="164"/>
                  </a:lnTo>
                  <a:lnTo>
                    <a:pt x="0" y="245"/>
                  </a:lnTo>
                  <a:lnTo>
                    <a:pt x="41" y="326"/>
                  </a:lnTo>
                  <a:lnTo>
                    <a:pt x="82" y="367"/>
                  </a:lnTo>
                  <a:lnTo>
                    <a:pt x="285" y="367"/>
                  </a:lnTo>
                  <a:lnTo>
                    <a:pt x="366" y="326"/>
                  </a:lnTo>
                  <a:lnTo>
                    <a:pt x="407" y="245"/>
                  </a:lnTo>
                  <a:lnTo>
                    <a:pt x="407" y="164"/>
                  </a:lnTo>
                  <a:lnTo>
                    <a:pt x="407" y="123"/>
                  </a:lnTo>
                  <a:lnTo>
                    <a:pt x="366" y="42"/>
                  </a:lnTo>
                  <a:lnTo>
                    <a:pt x="326"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32" name="Google Shape;132;p4"/>
            <p:cNvSpPr/>
            <p:nvPr/>
          </p:nvSpPr>
          <p:spPr>
            <a:xfrm>
              <a:off x="1186103" y="1309834"/>
              <a:ext cx="18669" cy="18669"/>
            </a:xfrm>
            <a:custGeom>
              <a:avLst/>
              <a:gdLst/>
              <a:ahLst/>
              <a:cxnLst/>
              <a:rect l="l" t="t" r="r" b="b"/>
              <a:pathLst>
                <a:path w="408" h="408" extrusionOk="0">
                  <a:moveTo>
                    <a:pt x="204" y="1"/>
                  </a:moveTo>
                  <a:lnTo>
                    <a:pt x="122" y="42"/>
                  </a:lnTo>
                  <a:lnTo>
                    <a:pt x="82" y="82"/>
                  </a:lnTo>
                  <a:lnTo>
                    <a:pt x="41" y="123"/>
                  </a:lnTo>
                  <a:lnTo>
                    <a:pt x="0" y="204"/>
                  </a:lnTo>
                  <a:lnTo>
                    <a:pt x="41" y="286"/>
                  </a:lnTo>
                  <a:lnTo>
                    <a:pt x="82" y="367"/>
                  </a:lnTo>
                  <a:lnTo>
                    <a:pt x="122" y="408"/>
                  </a:lnTo>
                  <a:lnTo>
                    <a:pt x="285" y="408"/>
                  </a:lnTo>
                  <a:lnTo>
                    <a:pt x="366" y="367"/>
                  </a:lnTo>
                  <a:lnTo>
                    <a:pt x="407" y="286"/>
                  </a:lnTo>
                  <a:lnTo>
                    <a:pt x="407" y="204"/>
                  </a:lnTo>
                  <a:lnTo>
                    <a:pt x="407" y="123"/>
                  </a:lnTo>
                  <a:lnTo>
                    <a:pt x="366" y="82"/>
                  </a:lnTo>
                  <a:lnTo>
                    <a:pt x="285" y="42"/>
                  </a:lnTo>
                  <a:lnTo>
                    <a:pt x="204"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33" name="Google Shape;133;p4"/>
            <p:cNvSpPr/>
            <p:nvPr/>
          </p:nvSpPr>
          <p:spPr>
            <a:xfrm>
              <a:off x="1225180" y="1319168"/>
              <a:ext cx="18669" cy="18669"/>
            </a:xfrm>
            <a:custGeom>
              <a:avLst/>
              <a:gdLst/>
              <a:ahLst/>
              <a:cxnLst/>
              <a:rect l="l" t="t" r="r" b="b"/>
              <a:pathLst>
                <a:path w="408" h="408" extrusionOk="0">
                  <a:moveTo>
                    <a:pt x="123" y="0"/>
                  </a:moveTo>
                  <a:lnTo>
                    <a:pt x="82" y="41"/>
                  </a:lnTo>
                  <a:lnTo>
                    <a:pt x="41" y="122"/>
                  </a:lnTo>
                  <a:lnTo>
                    <a:pt x="1" y="204"/>
                  </a:lnTo>
                  <a:lnTo>
                    <a:pt x="41" y="244"/>
                  </a:lnTo>
                  <a:lnTo>
                    <a:pt x="82" y="326"/>
                  </a:lnTo>
                  <a:lnTo>
                    <a:pt x="123" y="366"/>
                  </a:lnTo>
                  <a:lnTo>
                    <a:pt x="204" y="407"/>
                  </a:lnTo>
                  <a:lnTo>
                    <a:pt x="285" y="366"/>
                  </a:lnTo>
                  <a:lnTo>
                    <a:pt x="367" y="326"/>
                  </a:lnTo>
                  <a:lnTo>
                    <a:pt x="407" y="244"/>
                  </a:lnTo>
                  <a:lnTo>
                    <a:pt x="407" y="204"/>
                  </a:lnTo>
                  <a:lnTo>
                    <a:pt x="407" y="122"/>
                  </a:lnTo>
                  <a:lnTo>
                    <a:pt x="367" y="41"/>
                  </a:lnTo>
                  <a:lnTo>
                    <a:pt x="285"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34" name="Google Shape;134;p4"/>
            <p:cNvSpPr/>
            <p:nvPr/>
          </p:nvSpPr>
          <p:spPr>
            <a:xfrm>
              <a:off x="1143274" y="1328457"/>
              <a:ext cx="16793" cy="18669"/>
            </a:xfrm>
            <a:custGeom>
              <a:avLst/>
              <a:gdLst/>
              <a:ahLst/>
              <a:cxnLst/>
              <a:rect l="l" t="t" r="r" b="b"/>
              <a:pathLst>
                <a:path w="367" h="408" extrusionOk="0">
                  <a:moveTo>
                    <a:pt x="123" y="1"/>
                  </a:moveTo>
                  <a:lnTo>
                    <a:pt x="41" y="82"/>
                  </a:lnTo>
                  <a:lnTo>
                    <a:pt x="1" y="123"/>
                  </a:lnTo>
                  <a:lnTo>
                    <a:pt x="1" y="204"/>
                  </a:lnTo>
                  <a:lnTo>
                    <a:pt x="1" y="285"/>
                  </a:lnTo>
                  <a:lnTo>
                    <a:pt x="41" y="326"/>
                  </a:lnTo>
                  <a:lnTo>
                    <a:pt x="123" y="367"/>
                  </a:lnTo>
                  <a:lnTo>
                    <a:pt x="204" y="407"/>
                  </a:lnTo>
                  <a:lnTo>
                    <a:pt x="285" y="367"/>
                  </a:lnTo>
                  <a:lnTo>
                    <a:pt x="326" y="326"/>
                  </a:lnTo>
                  <a:lnTo>
                    <a:pt x="367" y="285"/>
                  </a:lnTo>
                  <a:lnTo>
                    <a:pt x="367" y="204"/>
                  </a:lnTo>
                  <a:lnTo>
                    <a:pt x="367" y="123"/>
                  </a:lnTo>
                  <a:lnTo>
                    <a:pt x="326" y="82"/>
                  </a:lnTo>
                  <a:lnTo>
                    <a:pt x="285"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35" name="Google Shape;135;p4"/>
            <p:cNvSpPr/>
            <p:nvPr/>
          </p:nvSpPr>
          <p:spPr>
            <a:xfrm>
              <a:off x="1182351" y="1356369"/>
              <a:ext cx="16839" cy="18669"/>
            </a:xfrm>
            <a:custGeom>
              <a:avLst/>
              <a:gdLst/>
              <a:ahLst/>
              <a:cxnLst/>
              <a:rect l="l" t="t" r="r" b="b"/>
              <a:pathLst>
                <a:path w="368" h="408" extrusionOk="0">
                  <a:moveTo>
                    <a:pt x="123" y="1"/>
                  </a:moveTo>
                  <a:lnTo>
                    <a:pt x="42" y="42"/>
                  </a:lnTo>
                  <a:lnTo>
                    <a:pt x="1" y="123"/>
                  </a:lnTo>
                  <a:lnTo>
                    <a:pt x="1" y="204"/>
                  </a:lnTo>
                  <a:lnTo>
                    <a:pt x="1" y="286"/>
                  </a:lnTo>
                  <a:lnTo>
                    <a:pt x="42" y="326"/>
                  </a:lnTo>
                  <a:lnTo>
                    <a:pt x="123" y="367"/>
                  </a:lnTo>
                  <a:lnTo>
                    <a:pt x="204" y="408"/>
                  </a:lnTo>
                  <a:lnTo>
                    <a:pt x="286" y="367"/>
                  </a:lnTo>
                  <a:lnTo>
                    <a:pt x="326" y="326"/>
                  </a:lnTo>
                  <a:lnTo>
                    <a:pt x="367" y="286"/>
                  </a:lnTo>
                  <a:lnTo>
                    <a:pt x="367" y="204"/>
                  </a:lnTo>
                  <a:lnTo>
                    <a:pt x="367" y="123"/>
                  </a:lnTo>
                  <a:lnTo>
                    <a:pt x="326" y="42"/>
                  </a:lnTo>
                  <a:lnTo>
                    <a:pt x="286"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grpSp>
      <p:grpSp>
        <p:nvGrpSpPr>
          <p:cNvPr id="136" name="Google Shape;136;p4"/>
          <p:cNvGrpSpPr/>
          <p:nvPr/>
        </p:nvGrpSpPr>
        <p:grpSpPr>
          <a:xfrm>
            <a:off x="1181458" y="775356"/>
            <a:ext cx="632857" cy="399616"/>
            <a:chOff x="7729218" y="1694205"/>
            <a:chExt cx="474643" cy="299712"/>
          </a:xfrm>
        </p:grpSpPr>
        <p:sp>
          <p:nvSpPr>
            <p:cNvPr id="137" name="Google Shape;137;p4"/>
            <p:cNvSpPr/>
            <p:nvPr/>
          </p:nvSpPr>
          <p:spPr>
            <a:xfrm>
              <a:off x="7729218" y="1694205"/>
              <a:ext cx="474643" cy="299712"/>
            </a:xfrm>
            <a:custGeom>
              <a:avLst/>
              <a:gdLst/>
              <a:ahLst/>
              <a:cxnLst/>
              <a:rect l="l" t="t" r="r" b="b"/>
              <a:pathLst>
                <a:path w="10373" h="6550" extrusionOk="0">
                  <a:moveTo>
                    <a:pt x="5451" y="366"/>
                  </a:moveTo>
                  <a:lnTo>
                    <a:pt x="5654" y="407"/>
                  </a:lnTo>
                  <a:lnTo>
                    <a:pt x="5858" y="489"/>
                  </a:lnTo>
                  <a:lnTo>
                    <a:pt x="6102" y="570"/>
                  </a:lnTo>
                  <a:lnTo>
                    <a:pt x="6264" y="651"/>
                  </a:lnTo>
                  <a:lnTo>
                    <a:pt x="6468" y="814"/>
                  </a:lnTo>
                  <a:lnTo>
                    <a:pt x="6752" y="1099"/>
                  </a:lnTo>
                  <a:lnTo>
                    <a:pt x="6996" y="1465"/>
                  </a:lnTo>
                  <a:lnTo>
                    <a:pt x="7159" y="1871"/>
                  </a:lnTo>
                  <a:lnTo>
                    <a:pt x="7281" y="2278"/>
                  </a:lnTo>
                  <a:lnTo>
                    <a:pt x="7322" y="2726"/>
                  </a:lnTo>
                  <a:lnTo>
                    <a:pt x="7281" y="3173"/>
                  </a:lnTo>
                  <a:lnTo>
                    <a:pt x="7322" y="3295"/>
                  </a:lnTo>
                  <a:lnTo>
                    <a:pt x="7363" y="3336"/>
                  </a:lnTo>
                  <a:lnTo>
                    <a:pt x="7485" y="3377"/>
                  </a:lnTo>
                  <a:lnTo>
                    <a:pt x="7566" y="3336"/>
                  </a:lnTo>
                  <a:lnTo>
                    <a:pt x="7851" y="3214"/>
                  </a:lnTo>
                  <a:lnTo>
                    <a:pt x="8095" y="3132"/>
                  </a:lnTo>
                  <a:lnTo>
                    <a:pt x="8379" y="3092"/>
                  </a:lnTo>
                  <a:lnTo>
                    <a:pt x="8664" y="3092"/>
                  </a:lnTo>
                  <a:lnTo>
                    <a:pt x="8949" y="3132"/>
                  </a:lnTo>
                  <a:lnTo>
                    <a:pt x="9193" y="3254"/>
                  </a:lnTo>
                  <a:lnTo>
                    <a:pt x="9437" y="3417"/>
                  </a:lnTo>
                  <a:lnTo>
                    <a:pt x="9640" y="3621"/>
                  </a:lnTo>
                  <a:lnTo>
                    <a:pt x="9762" y="3824"/>
                  </a:lnTo>
                  <a:lnTo>
                    <a:pt x="9885" y="4027"/>
                  </a:lnTo>
                  <a:lnTo>
                    <a:pt x="9925" y="4271"/>
                  </a:lnTo>
                  <a:lnTo>
                    <a:pt x="9966" y="4515"/>
                  </a:lnTo>
                  <a:lnTo>
                    <a:pt x="9966" y="4759"/>
                  </a:lnTo>
                  <a:lnTo>
                    <a:pt x="9925" y="5004"/>
                  </a:lnTo>
                  <a:lnTo>
                    <a:pt x="9844" y="5207"/>
                  </a:lnTo>
                  <a:lnTo>
                    <a:pt x="9762" y="5410"/>
                  </a:lnTo>
                  <a:lnTo>
                    <a:pt x="9600" y="5614"/>
                  </a:lnTo>
                  <a:lnTo>
                    <a:pt x="9396" y="5776"/>
                  </a:lnTo>
                  <a:lnTo>
                    <a:pt x="9193" y="5898"/>
                  </a:lnTo>
                  <a:lnTo>
                    <a:pt x="8949" y="5980"/>
                  </a:lnTo>
                  <a:lnTo>
                    <a:pt x="8461" y="6102"/>
                  </a:lnTo>
                  <a:lnTo>
                    <a:pt x="7932" y="6142"/>
                  </a:lnTo>
                  <a:lnTo>
                    <a:pt x="5654" y="6142"/>
                  </a:lnTo>
                  <a:lnTo>
                    <a:pt x="3946" y="6061"/>
                  </a:lnTo>
                  <a:lnTo>
                    <a:pt x="2278" y="5898"/>
                  </a:lnTo>
                  <a:lnTo>
                    <a:pt x="1709" y="5817"/>
                  </a:lnTo>
                  <a:lnTo>
                    <a:pt x="1424" y="5736"/>
                  </a:lnTo>
                  <a:lnTo>
                    <a:pt x="1139" y="5654"/>
                  </a:lnTo>
                  <a:lnTo>
                    <a:pt x="895" y="5532"/>
                  </a:lnTo>
                  <a:lnTo>
                    <a:pt x="651" y="5370"/>
                  </a:lnTo>
                  <a:lnTo>
                    <a:pt x="488" y="5126"/>
                  </a:lnTo>
                  <a:lnTo>
                    <a:pt x="407" y="4882"/>
                  </a:lnTo>
                  <a:lnTo>
                    <a:pt x="407" y="4719"/>
                  </a:lnTo>
                  <a:lnTo>
                    <a:pt x="407" y="4556"/>
                  </a:lnTo>
                  <a:lnTo>
                    <a:pt x="448" y="4393"/>
                  </a:lnTo>
                  <a:lnTo>
                    <a:pt x="529" y="4231"/>
                  </a:lnTo>
                  <a:lnTo>
                    <a:pt x="732" y="3987"/>
                  </a:lnTo>
                  <a:lnTo>
                    <a:pt x="976" y="3824"/>
                  </a:lnTo>
                  <a:lnTo>
                    <a:pt x="1139" y="3743"/>
                  </a:lnTo>
                  <a:lnTo>
                    <a:pt x="1343" y="3702"/>
                  </a:lnTo>
                  <a:lnTo>
                    <a:pt x="1709" y="3702"/>
                  </a:lnTo>
                  <a:lnTo>
                    <a:pt x="2075" y="3783"/>
                  </a:lnTo>
                  <a:lnTo>
                    <a:pt x="2400" y="3946"/>
                  </a:lnTo>
                  <a:lnTo>
                    <a:pt x="2481" y="3987"/>
                  </a:lnTo>
                  <a:lnTo>
                    <a:pt x="2522" y="3987"/>
                  </a:lnTo>
                  <a:lnTo>
                    <a:pt x="2644" y="3905"/>
                  </a:lnTo>
                  <a:lnTo>
                    <a:pt x="2685" y="3824"/>
                  </a:lnTo>
                  <a:lnTo>
                    <a:pt x="2685" y="3743"/>
                  </a:lnTo>
                  <a:lnTo>
                    <a:pt x="2685" y="3661"/>
                  </a:lnTo>
                  <a:lnTo>
                    <a:pt x="2563" y="3417"/>
                  </a:lnTo>
                  <a:lnTo>
                    <a:pt x="2563" y="3173"/>
                  </a:lnTo>
                  <a:lnTo>
                    <a:pt x="2644" y="2970"/>
                  </a:lnTo>
                  <a:lnTo>
                    <a:pt x="2766" y="2766"/>
                  </a:lnTo>
                  <a:lnTo>
                    <a:pt x="2929" y="2644"/>
                  </a:lnTo>
                  <a:lnTo>
                    <a:pt x="3173" y="2563"/>
                  </a:lnTo>
                  <a:lnTo>
                    <a:pt x="3417" y="2522"/>
                  </a:lnTo>
                  <a:lnTo>
                    <a:pt x="3661" y="2604"/>
                  </a:lnTo>
                  <a:lnTo>
                    <a:pt x="3783" y="2604"/>
                  </a:lnTo>
                  <a:lnTo>
                    <a:pt x="3864" y="2522"/>
                  </a:lnTo>
                  <a:lnTo>
                    <a:pt x="3905" y="2400"/>
                  </a:lnTo>
                  <a:lnTo>
                    <a:pt x="3864" y="2278"/>
                  </a:lnTo>
                  <a:lnTo>
                    <a:pt x="3824" y="2116"/>
                  </a:lnTo>
                  <a:lnTo>
                    <a:pt x="3783" y="1912"/>
                  </a:lnTo>
                  <a:lnTo>
                    <a:pt x="3783" y="1749"/>
                  </a:lnTo>
                  <a:lnTo>
                    <a:pt x="3824" y="1546"/>
                  </a:lnTo>
                  <a:lnTo>
                    <a:pt x="3864" y="1383"/>
                  </a:lnTo>
                  <a:lnTo>
                    <a:pt x="3946" y="1180"/>
                  </a:lnTo>
                  <a:lnTo>
                    <a:pt x="4149" y="895"/>
                  </a:lnTo>
                  <a:lnTo>
                    <a:pt x="4312" y="733"/>
                  </a:lnTo>
                  <a:lnTo>
                    <a:pt x="4475" y="611"/>
                  </a:lnTo>
                  <a:lnTo>
                    <a:pt x="4637" y="529"/>
                  </a:lnTo>
                  <a:lnTo>
                    <a:pt x="4841" y="448"/>
                  </a:lnTo>
                  <a:lnTo>
                    <a:pt x="5044" y="407"/>
                  </a:lnTo>
                  <a:lnTo>
                    <a:pt x="5247" y="366"/>
                  </a:lnTo>
                  <a:close/>
                  <a:moveTo>
                    <a:pt x="5003" y="0"/>
                  </a:moveTo>
                  <a:lnTo>
                    <a:pt x="4759" y="41"/>
                  </a:lnTo>
                  <a:lnTo>
                    <a:pt x="4515" y="122"/>
                  </a:lnTo>
                  <a:lnTo>
                    <a:pt x="4312" y="244"/>
                  </a:lnTo>
                  <a:lnTo>
                    <a:pt x="4108" y="366"/>
                  </a:lnTo>
                  <a:lnTo>
                    <a:pt x="3946" y="529"/>
                  </a:lnTo>
                  <a:lnTo>
                    <a:pt x="3783" y="692"/>
                  </a:lnTo>
                  <a:lnTo>
                    <a:pt x="3661" y="895"/>
                  </a:lnTo>
                  <a:lnTo>
                    <a:pt x="3539" y="1139"/>
                  </a:lnTo>
                  <a:lnTo>
                    <a:pt x="3458" y="1343"/>
                  </a:lnTo>
                  <a:lnTo>
                    <a:pt x="3417" y="1587"/>
                  </a:lnTo>
                  <a:lnTo>
                    <a:pt x="3417" y="1790"/>
                  </a:lnTo>
                  <a:lnTo>
                    <a:pt x="3417" y="2034"/>
                  </a:lnTo>
                  <a:lnTo>
                    <a:pt x="3431" y="2119"/>
                  </a:lnTo>
                  <a:lnTo>
                    <a:pt x="3431" y="2119"/>
                  </a:lnTo>
                  <a:lnTo>
                    <a:pt x="3417" y="2116"/>
                  </a:lnTo>
                  <a:lnTo>
                    <a:pt x="3254" y="2116"/>
                  </a:lnTo>
                  <a:lnTo>
                    <a:pt x="3051" y="2156"/>
                  </a:lnTo>
                  <a:lnTo>
                    <a:pt x="2888" y="2197"/>
                  </a:lnTo>
                  <a:lnTo>
                    <a:pt x="2725" y="2278"/>
                  </a:lnTo>
                  <a:lnTo>
                    <a:pt x="2603" y="2360"/>
                  </a:lnTo>
                  <a:lnTo>
                    <a:pt x="2441" y="2482"/>
                  </a:lnTo>
                  <a:lnTo>
                    <a:pt x="2359" y="2644"/>
                  </a:lnTo>
                  <a:lnTo>
                    <a:pt x="2237" y="2807"/>
                  </a:lnTo>
                  <a:lnTo>
                    <a:pt x="2197" y="2970"/>
                  </a:lnTo>
                  <a:lnTo>
                    <a:pt x="2156" y="3173"/>
                  </a:lnTo>
                  <a:lnTo>
                    <a:pt x="2156" y="3336"/>
                  </a:lnTo>
                  <a:lnTo>
                    <a:pt x="2170" y="3407"/>
                  </a:lnTo>
                  <a:lnTo>
                    <a:pt x="1993" y="3336"/>
                  </a:lnTo>
                  <a:lnTo>
                    <a:pt x="1749" y="3295"/>
                  </a:lnTo>
                  <a:lnTo>
                    <a:pt x="1302" y="3295"/>
                  </a:lnTo>
                  <a:lnTo>
                    <a:pt x="1098" y="3336"/>
                  </a:lnTo>
                  <a:lnTo>
                    <a:pt x="854" y="3417"/>
                  </a:lnTo>
                  <a:lnTo>
                    <a:pt x="692" y="3499"/>
                  </a:lnTo>
                  <a:lnTo>
                    <a:pt x="529" y="3621"/>
                  </a:lnTo>
                  <a:lnTo>
                    <a:pt x="366" y="3783"/>
                  </a:lnTo>
                  <a:lnTo>
                    <a:pt x="244" y="3946"/>
                  </a:lnTo>
                  <a:lnTo>
                    <a:pt x="122" y="4109"/>
                  </a:lnTo>
                  <a:lnTo>
                    <a:pt x="41" y="4312"/>
                  </a:lnTo>
                  <a:lnTo>
                    <a:pt x="0" y="4515"/>
                  </a:lnTo>
                  <a:lnTo>
                    <a:pt x="0" y="4719"/>
                  </a:lnTo>
                  <a:lnTo>
                    <a:pt x="0" y="4922"/>
                  </a:lnTo>
                  <a:lnTo>
                    <a:pt x="41" y="5126"/>
                  </a:lnTo>
                  <a:lnTo>
                    <a:pt x="122" y="5288"/>
                  </a:lnTo>
                  <a:lnTo>
                    <a:pt x="204" y="5451"/>
                  </a:lnTo>
                  <a:lnTo>
                    <a:pt x="488" y="5695"/>
                  </a:lnTo>
                  <a:lnTo>
                    <a:pt x="773" y="5898"/>
                  </a:lnTo>
                  <a:lnTo>
                    <a:pt x="1139" y="6061"/>
                  </a:lnTo>
                  <a:lnTo>
                    <a:pt x="1505" y="6183"/>
                  </a:lnTo>
                  <a:lnTo>
                    <a:pt x="1912" y="6265"/>
                  </a:lnTo>
                  <a:lnTo>
                    <a:pt x="2278" y="6305"/>
                  </a:lnTo>
                  <a:lnTo>
                    <a:pt x="4027" y="6427"/>
                  </a:lnTo>
                  <a:lnTo>
                    <a:pt x="5776" y="6509"/>
                  </a:lnTo>
                  <a:lnTo>
                    <a:pt x="7119" y="6549"/>
                  </a:lnTo>
                  <a:lnTo>
                    <a:pt x="7769" y="6549"/>
                  </a:lnTo>
                  <a:lnTo>
                    <a:pt x="8420" y="6509"/>
                  </a:lnTo>
                  <a:lnTo>
                    <a:pt x="8990" y="6387"/>
                  </a:lnTo>
                  <a:lnTo>
                    <a:pt x="9234" y="6305"/>
                  </a:lnTo>
                  <a:lnTo>
                    <a:pt x="9478" y="6183"/>
                  </a:lnTo>
                  <a:lnTo>
                    <a:pt x="9722" y="6020"/>
                  </a:lnTo>
                  <a:lnTo>
                    <a:pt x="9925" y="5858"/>
                  </a:lnTo>
                  <a:lnTo>
                    <a:pt x="10088" y="5654"/>
                  </a:lnTo>
                  <a:lnTo>
                    <a:pt x="10210" y="5370"/>
                  </a:lnTo>
                  <a:lnTo>
                    <a:pt x="10291" y="5126"/>
                  </a:lnTo>
                  <a:lnTo>
                    <a:pt x="10373" y="4882"/>
                  </a:lnTo>
                  <a:lnTo>
                    <a:pt x="10373" y="4597"/>
                  </a:lnTo>
                  <a:lnTo>
                    <a:pt x="10332" y="4312"/>
                  </a:lnTo>
                  <a:lnTo>
                    <a:pt x="10291" y="4068"/>
                  </a:lnTo>
                  <a:lnTo>
                    <a:pt x="10210" y="3783"/>
                  </a:lnTo>
                  <a:lnTo>
                    <a:pt x="10088" y="3539"/>
                  </a:lnTo>
                  <a:lnTo>
                    <a:pt x="9925" y="3336"/>
                  </a:lnTo>
                  <a:lnTo>
                    <a:pt x="9681" y="3092"/>
                  </a:lnTo>
                  <a:lnTo>
                    <a:pt x="9396" y="2888"/>
                  </a:lnTo>
                  <a:lnTo>
                    <a:pt x="9071" y="2766"/>
                  </a:lnTo>
                  <a:lnTo>
                    <a:pt x="8705" y="2685"/>
                  </a:lnTo>
                  <a:lnTo>
                    <a:pt x="8379" y="2685"/>
                  </a:lnTo>
                  <a:lnTo>
                    <a:pt x="8013" y="2726"/>
                  </a:lnTo>
                  <a:lnTo>
                    <a:pt x="7688" y="2848"/>
                  </a:lnTo>
                  <a:lnTo>
                    <a:pt x="7688" y="2644"/>
                  </a:lnTo>
                  <a:lnTo>
                    <a:pt x="7647" y="2075"/>
                  </a:lnTo>
                  <a:lnTo>
                    <a:pt x="7485" y="1587"/>
                  </a:lnTo>
                  <a:lnTo>
                    <a:pt x="7363" y="1343"/>
                  </a:lnTo>
                  <a:lnTo>
                    <a:pt x="7241" y="1099"/>
                  </a:lnTo>
                  <a:lnTo>
                    <a:pt x="7078" y="895"/>
                  </a:lnTo>
                  <a:lnTo>
                    <a:pt x="6915" y="692"/>
                  </a:lnTo>
                  <a:lnTo>
                    <a:pt x="6712" y="489"/>
                  </a:lnTo>
                  <a:lnTo>
                    <a:pt x="6508" y="366"/>
                  </a:lnTo>
                  <a:lnTo>
                    <a:pt x="6264" y="204"/>
                  </a:lnTo>
                  <a:lnTo>
                    <a:pt x="6020" y="122"/>
                  </a:lnTo>
                  <a:lnTo>
                    <a:pt x="5776" y="41"/>
                  </a:lnTo>
                  <a:lnTo>
                    <a:pt x="5491"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38" name="Google Shape;138;p4"/>
            <p:cNvSpPr/>
            <p:nvPr/>
          </p:nvSpPr>
          <p:spPr>
            <a:xfrm>
              <a:off x="7738507" y="1703494"/>
              <a:ext cx="456065" cy="281088"/>
            </a:xfrm>
            <a:custGeom>
              <a:avLst/>
              <a:gdLst/>
              <a:ahLst/>
              <a:cxnLst/>
              <a:rect l="l" t="t" r="r" b="b"/>
              <a:pathLst>
                <a:path w="9967" h="6143" extrusionOk="0">
                  <a:moveTo>
                    <a:pt x="4963" y="1"/>
                  </a:moveTo>
                  <a:lnTo>
                    <a:pt x="4638" y="41"/>
                  </a:lnTo>
                  <a:lnTo>
                    <a:pt x="4353" y="123"/>
                  </a:lnTo>
                  <a:lnTo>
                    <a:pt x="4068" y="286"/>
                  </a:lnTo>
                  <a:lnTo>
                    <a:pt x="3865" y="489"/>
                  </a:lnTo>
                  <a:lnTo>
                    <a:pt x="3661" y="733"/>
                  </a:lnTo>
                  <a:lnTo>
                    <a:pt x="3499" y="1018"/>
                  </a:lnTo>
                  <a:lnTo>
                    <a:pt x="3417" y="1302"/>
                  </a:lnTo>
                  <a:lnTo>
                    <a:pt x="3377" y="1587"/>
                  </a:lnTo>
                  <a:lnTo>
                    <a:pt x="3417" y="1913"/>
                  </a:lnTo>
                  <a:lnTo>
                    <a:pt x="3499" y="2197"/>
                  </a:lnTo>
                  <a:lnTo>
                    <a:pt x="3377" y="2157"/>
                  </a:lnTo>
                  <a:lnTo>
                    <a:pt x="3214" y="2116"/>
                  </a:lnTo>
                  <a:lnTo>
                    <a:pt x="2929" y="2157"/>
                  </a:lnTo>
                  <a:lnTo>
                    <a:pt x="2645" y="2238"/>
                  </a:lnTo>
                  <a:lnTo>
                    <a:pt x="2482" y="2319"/>
                  </a:lnTo>
                  <a:lnTo>
                    <a:pt x="2400" y="2441"/>
                  </a:lnTo>
                  <a:lnTo>
                    <a:pt x="2319" y="2563"/>
                  </a:lnTo>
                  <a:lnTo>
                    <a:pt x="2238" y="2685"/>
                  </a:lnTo>
                  <a:lnTo>
                    <a:pt x="2156" y="3011"/>
                  </a:lnTo>
                  <a:lnTo>
                    <a:pt x="2197" y="3296"/>
                  </a:lnTo>
                  <a:lnTo>
                    <a:pt x="2238" y="3458"/>
                  </a:lnTo>
                  <a:lnTo>
                    <a:pt x="2278" y="3580"/>
                  </a:lnTo>
                  <a:lnTo>
                    <a:pt x="1912" y="3377"/>
                  </a:lnTo>
                  <a:lnTo>
                    <a:pt x="1546" y="3296"/>
                  </a:lnTo>
                  <a:lnTo>
                    <a:pt x="1140" y="3296"/>
                  </a:lnTo>
                  <a:lnTo>
                    <a:pt x="936" y="3336"/>
                  </a:lnTo>
                  <a:lnTo>
                    <a:pt x="733" y="3418"/>
                  </a:lnTo>
                  <a:lnTo>
                    <a:pt x="570" y="3499"/>
                  </a:lnTo>
                  <a:lnTo>
                    <a:pt x="407" y="3621"/>
                  </a:lnTo>
                  <a:lnTo>
                    <a:pt x="245" y="3784"/>
                  </a:lnTo>
                  <a:lnTo>
                    <a:pt x="123" y="3946"/>
                  </a:lnTo>
                  <a:lnTo>
                    <a:pt x="41" y="4109"/>
                  </a:lnTo>
                  <a:lnTo>
                    <a:pt x="1" y="4312"/>
                  </a:lnTo>
                  <a:lnTo>
                    <a:pt x="1" y="4516"/>
                  </a:lnTo>
                  <a:lnTo>
                    <a:pt x="1" y="4719"/>
                  </a:lnTo>
                  <a:lnTo>
                    <a:pt x="123" y="5004"/>
                  </a:lnTo>
                  <a:lnTo>
                    <a:pt x="285" y="5248"/>
                  </a:lnTo>
                  <a:lnTo>
                    <a:pt x="529" y="5451"/>
                  </a:lnTo>
                  <a:lnTo>
                    <a:pt x="773" y="5573"/>
                  </a:lnTo>
                  <a:lnTo>
                    <a:pt x="1099" y="5695"/>
                  </a:lnTo>
                  <a:lnTo>
                    <a:pt x="1424" y="5777"/>
                  </a:lnTo>
                  <a:lnTo>
                    <a:pt x="2075" y="5899"/>
                  </a:lnTo>
                  <a:lnTo>
                    <a:pt x="3133" y="5980"/>
                  </a:lnTo>
                  <a:lnTo>
                    <a:pt x="4231" y="6062"/>
                  </a:lnTo>
                  <a:lnTo>
                    <a:pt x="5288" y="6102"/>
                  </a:lnTo>
                  <a:lnTo>
                    <a:pt x="6387" y="6143"/>
                  </a:lnTo>
                  <a:lnTo>
                    <a:pt x="7973" y="6143"/>
                  </a:lnTo>
                  <a:lnTo>
                    <a:pt x="8380" y="6062"/>
                  </a:lnTo>
                  <a:lnTo>
                    <a:pt x="8787" y="5980"/>
                  </a:lnTo>
                  <a:lnTo>
                    <a:pt x="9112" y="5858"/>
                  </a:lnTo>
                  <a:lnTo>
                    <a:pt x="9437" y="5655"/>
                  </a:lnTo>
                  <a:lnTo>
                    <a:pt x="9559" y="5533"/>
                  </a:lnTo>
                  <a:lnTo>
                    <a:pt x="9682" y="5370"/>
                  </a:lnTo>
                  <a:lnTo>
                    <a:pt x="9844" y="5004"/>
                  </a:lnTo>
                  <a:lnTo>
                    <a:pt x="9966" y="4638"/>
                  </a:lnTo>
                  <a:lnTo>
                    <a:pt x="9966" y="4272"/>
                  </a:lnTo>
                  <a:lnTo>
                    <a:pt x="9885" y="3865"/>
                  </a:lnTo>
                  <a:lnTo>
                    <a:pt x="9763" y="3540"/>
                  </a:lnTo>
                  <a:lnTo>
                    <a:pt x="9519" y="3214"/>
                  </a:lnTo>
                  <a:lnTo>
                    <a:pt x="9397" y="3092"/>
                  </a:lnTo>
                  <a:lnTo>
                    <a:pt x="9234" y="2970"/>
                  </a:lnTo>
                  <a:lnTo>
                    <a:pt x="9031" y="2807"/>
                  </a:lnTo>
                  <a:lnTo>
                    <a:pt x="8787" y="2726"/>
                  </a:lnTo>
                  <a:lnTo>
                    <a:pt x="8502" y="2685"/>
                  </a:lnTo>
                  <a:lnTo>
                    <a:pt x="8014" y="2685"/>
                  </a:lnTo>
                  <a:lnTo>
                    <a:pt x="7729" y="2726"/>
                  </a:lnTo>
                  <a:lnTo>
                    <a:pt x="7485" y="2848"/>
                  </a:lnTo>
                  <a:lnTo>
                    <a:pt x="7282" y="2970"/>
                  </a:lnTo>
                  <a:lnTo>
                    <a:pt x="7322" y="2685"/>
                  </a:lnTo>
                  <a:lnTo>
                    <a:pt x="7322" y="2360"/>
                  </a:lnTo>
                  <a:lnTo>
                    <a:pt x="7282" y="2035"/>
                  </a:lnTo>
                  <a:lnTo>
                    <a:pt x="7200" y="1750"/>
                  </a:lnTo>
                  <a:lnTo>
                    <a:pt x="7119" y="1424"/>
                  </a:lnTo>
                  <a:lnTo>
                    <a:pt x="6997" y="1180"/>
                  </a:lnTo>
                  <a:lnTo>
                    <a:pt x="6834" y="896"/>
                  </a:lnTo>
                  <a:lnTo>
                    <a:pt x="6631" y="652"/>
                  </a:lnTo>
                  <a:lnTo>
                    <a:pt x="6387" y="448"/>
                  </a:lnTo>
                  <a:lnTo>
                    <a:pt x="6143" y="286"/>
                  </a:lnTo>
                  <a:lnTo>
                    <a:pt x="5858" y="123"/>
                  </a:lnTo>
                  <a:lnTo>
                    <a:pt x="5573" y="41"/>
                  </a:lnTo>
                  <a:lnTo>
                    <a:pt x="5248"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grpSp>
      <p:sp>
        <p:nvSpPr>
          <p:cNvPr id="139" name="Google Shape;139;p4"/>
          <p:cNvSpPr/>
          <p:nvPr/>
        </p:nvSpPr>
        <p:spPr>
          <a:xfrm>
            <a:off x="11696937" y="1878862"/>
            <a:ext cx="114272" cy="114211"/>
          </a:xfrm>
          <a:custGeom>
            <a:avLst/>
            <a:gdLst/>
            <a:ahLst/>
            <a:cxnLst/>
            <a:rect l="l" t="t" r="r" b="b"/>
            <a:pathLst>
              <a:path w="1873" h="1872" extrusionOk="0">
                <a:moveTo>
                  <a:pt x="733" y="1"/>
                </a:moveTo>
                <a:lnTo>
                  <a:pt x="489" y="82"/>
                </a:lnTo>
                <a:lnTo>
                  <a:pt x="245" y="245"/>
                </a:lnTo>
                <a:lnTo>
                  <a:pt x="82" y="448"/>
                </a:lnTo>
                <a:lnTo>
                  <a:pt x="1" y="692"/>
                </a:lnTo>
                <a:lnTo>
                  <a:pt x="1" y="936"/>
                </a:lnTo>
                <a:lnTo>
                  <a:pt x="42" y="1221"/>
                </a:lnTo>
                <a:lnTo>
                  <a:pt x="123" y="1424"/>
                </a:lnTo>
                <a:lnTo>
                  <a:pt x="245" y="1546"/>
                </a:lnTo>
                <a:lnTo>
                  <a:pt x="367" y="1668"/>
                </a:lnTo>
                <a:lnTo>
                  <a:pt x="489" y="1750"/>
                </a:lnTo>
                <a:lnTo>
                  <a:pt x="611" y="1831"/>
                </a:lnTo>
                <a:lnTo>
                  <a:pt x="774" y="1872"/>
                </a:lnTo>
                <a:lnTo>
                  <a:pt x="1099" y="1872"/>
                </a:lnTo>
                <a:lnTo>
                  <a:pt x="1262" y="1831"/>
                </a:lnTo>
                <a:lnTo>
                  <a:pt x="1384" y="1791"/>
                </a:lnTo>
                <a:lnTo>
                  <a:pt x="1506" y="1709"/>
                </a:lnTo>
                <a:lnTo>
                  <a:pt x="1628" y="1587"/>
                </a:lnTo>
                <a:lnTo>
                  <a:pt x="1750" y="1465"/>
                </a:lnTo>
                <a:lnTo>
                  <a:pt x="1831" y="1302"/>
                </a:lnTo>
                <a:lnTo>
                  <a:pt x="1872" y="1140"/>
                </a:lnTo>
                <a:lnTo>
                  <a:pt x="1872" y="977"/>
                </a:lnTo>
                <a:lnTo>
                  <a:pt x="1872" y="774"/>
                </a:lnTo>
                <a:lnTo>
                  <a:pt x="1791" y="652"/>
                </a:lnTo>
                <a:lnTo>
                  <a:pt x="1750" y="489"/>
                </a:lnTo>
                <a:lnTo>
                  <a:pt x="1669" y="367"/>
                </a:lnTo>
                <a:lnTo>
                  <a:pt x="1547" y="245"/>
                </a:lnTo>
                <a:lnTo>
                  <a:pt x="1303" y="82"/>
                </a:lnTo>
                <a:lnTo>
                  <a:pt x="977" y="1"/>
                </a:lnTo>
                <a:close/>
              </a:path>
            </a:pathLst>
          </a:custGeom>
          <a:solidFill>
            <a:schemeClr val="l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140" name="Google Shape;140;p4"/>
          <p:cNvSpPr/>
          <p:nvPr/>
        </p:nvSpPr>
        <p:spPr>
          <a:xfrm>
            <a:off x="371995" y="4121785"/>
            <a:ext cx="203591" cy="206031"/>
          </a:xfrm>
          <a:custGeom>
            <a:avLst/>
            <a:gdLst/>
            <a:ahLst/>
            <a:cxnLst/>
            <a:rect l="l" t="t" r="r" b="b"/>
            <a:pathLst>
              <a:path w="3337" h="3377" extrusionOk="0">
                <a:moveTo>
                  <a:pt x="1506" y="0"/>
                </a:moveTo>
                <a:lnTo>
                  <a:pt x="1262" y="41"/>
                </a:lnTo>
                <a:lnTo>
                  <a:pt x="1018" y="122"/>
                </a:lnTo>
                <a:lnTo>
                  <a:pt x="774" y="204"/>
                </a:lnTo>
                <a:lnTo>
                  <a:pt x="570" y="366"/>
                </a:lnTo>
                <a:lnTo>
                  <a:pt x="408" y="529"/>
                </a:lnTo>
                <a:lnTo>
                  <a:pt x="245" y="692"/>
                </a:lnTo>
                <a:lnTo>
                  <a:pt x="164" y="895"/>
                </a:lnTo>
                <a:lnTo>
                  <a:pt x="82" y="1098"/>
                </a:lnTo>
                <a:lnTo>
                  <a:pt x="1" y="1342"/>
                </a:lnTo>
                <a:lnTo>
                  <a:pt x="1" y="1546"/>
                </a:lnTo>
                <a:lnTo>
                  <a:pt x="1" y="1790"/>
                </a:lnTo>
                <a:lnTo>
                  <a:pt x="1" y="1993"/>
                </a:lnTo>
                <a:lnTo>
                  <a:pt x="123" y="2319"/>
                </a:lnTo>
                <a:lnTo>
                  <a:pt x="245" y="2563"/>
                </a:lnTo>
                <a:lnTo>
                  <a:pt x="448" y="2807"/>
                </a:lnTo>
                <a:lnTo>
                  <a:pt x="692" y="3010"/>
                </a:lnTo>
                <a:lnTo>
                  <a:pt x="936" y="3173"/>
                </a:lnTo>
                <a:lnTo>
                  <a:pt x="1221" y="3295"/>
                </a:lnTo>
                <a:lnTo>
                  <a:pt x="1506" y="3376"/>
                </a:lnTo>
                <a:lnTo>
                  <a:pt x="1831" y="3376"/>
                </a:lnTo>
                <a:lnTo>
                  <a:pt x="2075" y="3336"/>
                </a:lnTo>
                <a:lnTo>
                  <a:pt x="2319" y="3254"/>
                </a:lnTo>
                <a:lnTo>
                  <a:pt x="2564" y="3173"/>
                </a:lnTo>
                <a:lnTo>
                  <a:pt x="2767" y="3010"/>
                </a:lnTo>
                <a:lnTo>
                  <a:pt x="2930" y="2847"/>
                </a:lnTo>
                <a:lnTo>
                  <a:pt x="3092" y="2685"/>
                </a:lnTo>
                <a:lnTo>
                  <a:pt x="3214" y="2441"/>
                </a:lnTo>
                <a:lnTo>
                  <a:pt x="3296" y="2197"/>
                </a:lnTo>
                <a:lnTo>
                  <a:pt x="3336" y="1912"/>
                </a:lnTo>
                <a:lnTo>
                  <a:pt x="3336" y="1627"/>
                </a:lnTo>
                <a:lnTo>
                  <a:pt x="3296" y="1342"/>
                </a:lnTo>
                <a:lnTo>
                  <a:pt x="3214" y="1098"/>
                </a:lnTo>
                <a:lnTo>
                  <a:pt x="3092" y="854"/>
                </a:lnTo>
                <a:lnTo>
                  <a:pt x="2930" y="610"/>
                </a:lnTo>
                <a:lnTo>
                  <a:pt x="2726" y="407"/>
                </a:lnTo>
                <a:lnTo>
                  <a:pt x="2482" y="244"/>
                </a:lnTo>
                <a:lnTo>
                  <a:pt x="2238" y="122"/>
                </a:lnTo>
                <a:lnTo>
                  <a:pt x="1994" y="41"/>
                </a:lnTo>
                <a:lnTo>
                  <a:pt x="1750" y="0"/>
                </a:lnTo>
                <a:close/>
              </a:path>
            </a:pathLst>
          </a:custGeom>
          <a:solidFill>
            <a:schemeClr val="accen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141" name="Google Shape;141;p4"/>
          <p:cNvSpPr/>
          <p:nvPr/>
        </p:nvSpPr>
        <p:spPr>
          <a:xfrm>
            <a:off x="480096" y="4969512"/>
            <a:ext cx="404557" cy="404557"/>
          </a:xfrm>
          <a:custGeom>
            <a:avLst/>
            <a:gdLst/>
            <a:ahLst/>
            <a:cxnLst/>
            <a:rect l="l" t="t" r="r" b="b"/>
            <a:pathLst>
              <a:path w="6631" h="6631" extrusionOk="0">
                <a:moveTo>
                  <a:pt x="2685" y="1"/>
                </a:moveTo>
                <a:lnTo>
                  <a:pt x="2604" y="41"/>
                </a:lnTo>
                <a:lnTo>
                  <a:pt x="2563" y="123"/>
                </a:lnTo>
                <a:lnTo>
                  <a:pt x="2563" y="204"/>
                </a:lnTo>
                <a:lnTo>
                  <a:pt x="2604" y="2604"/>
                </a:lnTo>
                <a:lnTo>
                  <a:pt x="204" y="2645"/>
                </a:lnTo>
                <a:lnTo>
                  <a:pt x="123" y="2645"/>
                </a:lnTo>
                <a:lnTo>
                  <a:pt x="41" y="2685"/>
                </a:lnTo>
                <a:lnTo>
                  <a:pt x="1" y="2767"/>
                </a:lnTo>
                <a:lnTo>
                  <a:pt x="1" y="2807"/>
                </a:lnTo>
                <a:lnTo>
                  <a:pt x="1" y="3865"/>
                </a:lnTo>
                <a:lnTo>
                  <a:pt x="1" y="3946"/>
                </a:lnTo>
                <a:lnTo>
                  <a:pt x="82" y="4028"/>
                </a:lnTo>
                <a:lnTo>
                  <a:pt x="285" y="4028"/>
                </a:lnTo>
                <a:lnTo>
                  <a:pt x="367" y="3987"/>
                </a:lnTo>
                <a:lnTo>
                  <a:pt x="529" y="3987"/>
                </a:lnTo>
                <a:lnTo>
                  <a:pt x="1099" y="3946"/>
                </a:lnTo>
                <a:lnTo>
                  <a:pt x="2604" y="3946"/>
                </a:lnTo>
                <a:lnTo>
                  <a:pt x="2645" y="6427"/>
                </a:lnTo>
                <a:lnTo>
                  <a:pt x="2645" y="6509"/>
                </a:lnTo>
                <a:lnTo>
                  <a:pt x="2685" y="6549"/>
                </a:lnTo>
                <a:lnTo>
                  <a:pt x="2767" y="6590"/>
                </a:lnTo>
                <a:lnTo>
                  <a:pt x="2848" y="6631"/>
                </a:lnTo>
                <a:lnTo>
                  <a:pt x="3865" y="6631"/>
                </a:lnTo>
                <a:lnTo>
                  <a:pt x="3946" y="6590"/>
                </a:lnTo>
                <a:lnTo>
                  <a:pt x="3987" y="6590"/>
                </a:lnTo>
                <a:lnTo>
                  <a:pt x="4068" y="6468"/>
                </a:lnTo>
                <a:lnTo>
                  <a:pt x="4028" y="6305"/>
                </a:lnTo>
                <a:lnTo>
                  <a:pt x="4028" y="6224"/>
                </a:lnTo>
                <a:lnTo>
                  <a:pt x="3987" y="6061"/>
                </a:lnTo>
                <a:lnTo>
                  <a:pt x="3987" y="5451"/>
                </a:lnTo>
                <a:lnTo>
                  <a:pt x="3946" y="3946"/>
                </a:lnTo>
                <a:lnTo>
                  <a:pt x="6509" y="3946"/>
                </a:lnTo>
                <a:lnTo>
                  <a:pt x="6550" y="3906"/>
                </a:lnTo>
                <a:lnTo>
                  <a:pt x="6590" y="3824"/>
                </a:lnTo>
                <a:lnTo>
                  <a:pt x="6631" y="3743"/>
                </a:lnTo>
                <a:lnTo>
                  <a:pt x="6631" y="2767"/>
                </a:lnTo>
                <a:lnTo>
                  <a:pt x="6590" y="2685"/>
                </a:lnTo>
                <a:lnTo>
                  <a:pt x="6550" y="2604"/>
                </a:lnTo>
                <a:lnTo>
                  <a:pt x="6509" y="2563"/>
                </a:lnTo>
                <a:lnTo>
                  <a:pt x="3946" y="2563"/>
                </a:lnTo>
                <a:lnTo>
                  <a:pt x="3946" y="163"/>
                </a:lnTo>
                <a:lnTo>
                  <a:pt x="3946" y="123"/>
                </a:lnTo>
                <a:lnTo>
                  <a:pt x="3906" y="41"/>
                </a:lnTo>
                <a:lnTo>
                  <a:pt x="3824" y="1"/>
                </a:lnTo>
                <a:close/>
              </a:path>
            </a:pathLst>
          </a:custGeom>
          <a:solidFill>
            <a:schemeClr val="l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142" name="Google Shape;142;p4"/>
          <p:cNvSpPr/>
          <p:nvPr/>
        </p:nvSpPr>
        <p:spPr>
          <a:xfrm>
            <a:off x="-2153099" y="5108850"/>
            <a:ext cx="4875612" cy="2802493"/>
          </a:xfrm>
          <a:custGeom>
            <a:avLst/>
            <a:gdLst/>
            <a:ahLst/>
            <a:cxnLst/>
            <a:rect l="l" t="t" r="r" b="b"/>
            <a:pathLst>
              <a:path w="34820" h="20014" extrusionOk="0">
                <a:moveTo>
                  <a:pt x="27294" y="1"/>
                </a:moveTo>
                <a:lnTo>
                  <a:pt x="26765" y="41"/>
                </a:lnTo>
                <a:lnTo>
                  <a:pt x="25626" y="123"/>
                </a:lnTo>
                <a:lnTo>
                  <a:pt x="24487" y="326"/>
                </a:lnTo>
                <a:lnTo>
                  <a:pt x="23348" y="529"/>
                </a:lnTo>
                <a:lnTo>
                  <a:pt x="22210" y="814"/>
                </a:lnTo>
                <a:lnTo>
                  <a:pt x="17044" y="1953"/>
                </a:lnTo>
                <a:lnTo>
                  <a:pt x="11878" y="3133"/>
                </a:lnTo>
                <a:lnTo>
                  <a:pt x="10698" y="3377"/>
                </a:lnTo>
                <a:lnTo>
                  <a:pt x="9559" y="3662"/>
                </a:lnTo>
                <a:lnTo>
                  <a:pt x="8380" y="3987"/>
                </a:lnTo>
                <a:lnTo>
                  <a:pt x="7281" y="4394"/>
                </a:lnTo>
                <a:lnTo>
                  <a:pt x="6264" y="4760"/>
                </a:lnTo>
                <a:lnTo>
                  <a:pt x="5288" y="5248"/>
                </a:lnTo>
                <a:lnTo>
                  <a:pt x="4353" y="5777"/>
                </a:lnTo>
                <a:lnTo>
                  <a:pt x="3905" y="6061"/>
                </a:lnTo>
                <a:lnTo>
                  <a:pt x="3458" y="6387"/>
                </a:lnTo>
                <a:lnTo>
                  <a:pt x="2766" y="6997"/>
                </a:lnTo>
                <a:lnTo>
                  <a:pt x="2156" y="7648"/>
                </a:lnTo>
                <a:lnTo>
                  <a:pt x="1587" y="8339"/>
                </a:lnTo>
                <a:lnTo>
                  <a:pt x="1099" y="9112"/>
                </a:lnTo>
                <a:lnTo>
                  <a:pt x="692" y="9885"/>
                </a:lnTo>
                <a:lnTo>
                  <a:pt x="366" y="10699"/>
                </a:lnTo>
                <a:lnTo>
                  <a:pt x="244" y="11146"/>
                </a:lnTo>
                <a:lnTo>
                  <a:pt x="122" y="11553"/>
                </a:lnTo>
                <a:lnTo>
                  <a:pt x="82" y="11959"/>
                </a:lnTo>
                <a:lnTo>
                  <a:pt x="0" y="12407"/>
                </a:lnTo>
                <a:lnTo>
                  <a:pt x="0" y="12854"/>
                </a:lnTo>
                <a:lnTo>
                  <a:pt x="0" y="13261"/>
                </a:lnTo>
                <a:lnTo>
                  <a:pt x="41" y="13709"/>
                </a:lnTo>
                <a:lnTo>
                  <a:pt x="122" y="14115"/>
                </a:lnTo>
                <a:lnTo>
                  <a:pt x="244" y="14522"/>
                </a:lnTo>
                <a:lnTo>
                  <a:pt x="366" y="14929"/>
                </a:lnTo>
                <a:lnTo>
                  <a:pt x="529" y="15336"/>
                </a:lnTo>
                <a:lnTo>
                  <a:pt x="732" y="15742"/>
                </a:lnTo>
                <a:lnTo>
                  <a:pt x="1017" y="16190"/>
                </a:lnTo>
                <a:lnTo>
                  <a:pt x="1302" y="16597"/>
                </a:lnTo>
                <a:lnTo>
                  <a:pt x="1668" y="17003"/>
                </a:lnTo>
                <a:lnTo>
                  <a:pt x="1993" y="17369"/>
                </a:lnTo>
                <a:lnTo>
                  <a:pt x="2400" y="17695"/>
                </a:lnTo>
                <a:lnTo>
                  <a:pt x="2807" y="17980"/>
                </a:lnTo>
                <a:lnTo>
                  <a:pt x="3214" y="18264"/>
                </a:lnTo>
                <a:lnTo>
                  <a:pt x="3661" y="18549"/>
                </a:lnTo>
                <a:lnTo>
                  <a:pt x="4109" y="18793"/>
                </a:lnTo>
                <a:lnTo>
                  <a:pt x="4597" y="18996"/>
                </a:lnTo>
                <a:lnTo>
                  <a:pt x="5532" y="19363"/>
                </a:lnTo>
                <a:lnTo>
                  <a:pt x="6549" y="19607"/>
                </a:lnTo>
                <a:lnTo>
                  <a:pt x="7525" y="19810"/>
                </a:lnTo>
                <a:lnTo>
                  <a:pt x="8136" y="19891"/>
                </a:lnTo>
                <a:lnTo>
                  <a:pt x="8746" y="19932"/>
                </a:lnTo>
                <a:lnTo>
                  <a:pt x="10007" y="20013"/>
                </a:lnTo>
                <a:lnTo>
                  <a:pt x="11227" y="19973"/>
                </a:lnTo>
                <a:lnTo>
                  <a:pt x="12447" y="19891"/>
                </a:lnTo>
                <a:lnTo>
                  <a:pt x="14928" y="19688"/>
                </a:lnTo>
                <a:lnTo>
                  <a:pt x="16149" y="19566"/>
                </a:lnTo>
                <a:lnTo>
                  <a:pt x="17369" y="19485"/>
                </a:lnTo>
                <a:lnTo>
                  <a:pt x="18711" y="19444"/>
                </a:lnTo>
                <a:lnTo>
                  <a:pt x="20013" y="19485"/>
                </a:lnTo>
                <a:lnTo>
                  <a:pt x="22657" y="19566"/>
                </a:lnTo>
                <a:lnTo>
                  <a:pt x="23837" y="19647"/>
                </a:lnTo>
                <a:lnTo>
                  <a:pt x="25626" y="19647"/>
                </a:lnTo>
                <a:lnTo>
                  <a:pt x="26196" y="19607"/>
                </a:lnTo>
                <a:lnTo>
                  <a:pt x="26806" y="19525"/>
                </a:lnTo>
                <a:lnTo>
                  <a:pt x="27375" y="19403"/>
                </a:lnTo>
                <a:lnTo>
                  <a:pt x="27823" y="19281"/>
                </a:lnTo>
                <a:lnTo>
                  <a:pt x="28311" y="19118"/>
                </a:lnTo>
                <a:lnTo>
                  <a:pt x="28758" y="18915"/>
                </a:lnTo>
                <a:lnTo>
                  <a:pt x="29206" y="18712"/>
                </a:lnTo>
                <a:lnTo>
                  <a:pt x="29613" y="18508"/>
                </a:lnTo>
                <a:lnTo>
                  <a:pt x="30060" y="18264"/>
                </a:lnTo>
                <a:lnTo>
                  <a:pt x="30833" y="17695"/>
                </a:lnTo>
                <a:lnTo>
                  <a:pt x="31565" y="17044"/>
                </a:lnTo>
                <a:lnTo>
                  <a:pt x="32257" y="16352"/>
                </a:lnTo>
                <a:lnTo>
                  <a:pt x="32867" y="15580"/>
                </a:lnTo>
                <a:lnTo>
                  <a:pt x="33395" y="14766"/>
                </a:lnTo>
                <a:lnTo>
                  <a:pt x="33680" y="14278"/>
                </a:lnTo>
                <a:lnTo>
                  <a:pt x="33884" y="13749"/>
                </a:lnTo>
                <a:lnTo>
                  <a:pt x="34128" y="13261"/>
                </a:lnTo>
                <a:lnTo>
                  <a:pt x="34290" y="12732"/>
                </a:lnTo>
                <a:lnTo>
                  <a:pt x="34453" y="12204"/>
                </a:lnTo>
                <a:lnTo>
                  <a:pt x="34575" y="11634"/>
                </a:lnTo>
                <a:lnTo>
                  <a:pt x="34697" y="11105"/>
                </a:lnTo>
                <a:lnTo>
                  <a:pt x="34778" y="10536"/>
                </a:lnTo>
                <a:lnTo>
                  <a:pt x="34819" y="9966"/>
                </a:lnTo>
                <a:lnTo>
                  <a:pt x="34819" y="9438"/>
                </a:lnTo>
                <a:lnTo>
                  <a:pt x="34819" y="8868"/>
                </a:lnTo>
                <a:lnTo>
                  <a:pt x="34819" y="8299"/>
                </a:lnTo>
                <a:lnTo>
                  <a:pt x="34738" y="7729"/>
                </a:lnTo>
                <a:lnTo>
                  <a:pt x="34656" y="7200"/>
                </a:lnTo>
                <a:lnTo>
                  <a:pt x="34575" y="6631"/>
                </a:lnTo>
                <a:lnTo>
                  <a:pt x="34412" y="6102"/>
                </a:lnTo>
                <a:lnTo>
                  <a:pt x="34290" y="5533"/>
                </a:lnTo>
                <a:lnTo>
                  <a:pt x="34087" y="5004"/>
                </a:lnTo>
                <a:lnTo>
                  <a:pt x="33884" y="4475"/>
                </a:lnTo>
                <a:lnTo>
                  <a:pt x="33640" y="3946"/>
                </a:lnTo>
                <a:lnTo>
                  <a:pt x="33395" y="3499"/>
                </a:lnTo>
                <a:lnTo>
                  <a:pt x="33111" y="3051"/>
                </a:lnTo>
                <a:lnTo>
                  <a:pt x="32826" y="2604"/>
                </a:lnTo>
                <a:lnTo>
                  <a:pt x="32501" y="2238"/>
                </a:lnTo>
                <a:lnTo>
                  <a:pt x="32134" y="1831"/>
                </a:lnTo>
                <a:lnTo>
                  <a:pt x="31768" y="1465"/>
                </a:lnTo>
                <a:lnTo>
                  <a:pt x="31362" y="1180"/>
                </a:lnTo>
                <a:lnTo>
                  <a:pt x="30914" y="896"/>
                </a:lnTo>
                <a:lnTo>
                  <a:pt x="30426" y="611"/>
                </a:lnTo>
                <a:lnTo>
                  <a:pt x="29938" y="407"/>
                </a:lnTo>
                <a:lnTo>
                  <a:pt x="29450" y="285"/>
                </a:lnTo>
                <a:lnTo>
                  <a:pt x="28921" y="163"/>
                </a:lnTo>
                <a:lnTo>
                  <a:pt x="28392" y="82"/>
                </a:lnTo>
                <a:lnTo>
                  <a:pt x="27823" y="41"/>
                </a:lnTo>
                <a:lnTo>
                  <a:pt x="27294" y="1"/>
                </a:lnTo>
                <a:close/>
              </a:path>
            </a:pathLst>
          </a:custGeom>
          <a:solidFill>
            <a:schemeClr val="dk2"/>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grpSp>
        <p:nvGrpSpPr>
          <p:cNvPr id="143" name="Google Shape;143;p4"/>
          <p:cNvGrpSpPr/>
          <p:nvPr/>
        </p:nvGrpSpPr>
        <p:grpSpPr>
          <a:xfrm>
            <a:off x="8999325" y="5818189"/>
            <a:ext cx="632857" cy="399616"/>
            <a:chOff x="7729218" y="1694205"/>
            <a:chExt cx="474643" cy="299712"/>
          </a:xfrm>
        </p:grpSpPr>
        <p:sp>
          <p:nvSpPr>
            <p:cNvPr id="144" name="Google Shape;144;p4"/>
            <p:cNvSpPr/>
            <p:nvPr/>
          </p:nvSpPr>
          <p:spPr>
            <a:xfrm>
              <a:off x="7729218" y="1694205"/>
              <a:ext cx="474643" cy="299712"/>
            </a:xfrm>
            <a:custGeom>
              <a:avLst/>
              <a:gdLst/>
              <a:ahLst/>
              <a:cxnLst/>
              <a:rect l="l" t="t" r="r" b="b"/>
              <a:pathLst>
                <a:path w="10373" h="6550" extrusionOk="0">
                  <a:moveTo>
                    <a:pt x="5451" y="366"/>
                  </a:moveTo>
                  <a:lnTo>
                    <a:pt x="5654" y="407"/>
                  </a:lnTo>
                  <a:lnTo>
                    <a:pt x="5858" y="489"/>
                  </a:lnTo>
                  <a:lnTo>
                    <a:pt x="6102" y="570"/>
                  </a:lnTo>
                  <a:lnTo>
                    <a:pt x="6264" y="651"/>
                  </a:lnTo>
                  <a:lnTo>
                    <a:pt x="6468" y="814"/>
                  </a:lnTo>
                  <a:lnTo>
                    <a:pt x="6752" y="1099"/>
                  </a:lnTo>
                  <a:lnTo>
                    <a:pt x="6996" y="1465"/>
                  </a:lnTo>
                  <a:lnTo>
                    <a:pt x="7159" y="1871"/>
                  </a:lnTo>
                  <a:lnTo>
                    <a:pt x="7281" y="2278"/>
                  </a:lnTo>
                  <a:lnTo>
                    <a:pt x="7322" y="2726"/>
                  </a:lnTo>
                  <a:lnTo>
                    <a:pt x="7281" y="3173"/>
                  </a:lnTo>
                  <a:lnTo>
                    <a:pt x="7322" y="3295"/>
                  </a:lnTo>
                  <a:lnTo>
                    <a:pt x="7363" y="3336"/>
                  </a:lnTo>
                  <a:lnTo>
                    <a:pt x="7485" y="3377"/>
                  </a:lnTo>
                  <a:lnTo>
                    <a:pt x="7566" y="3336"/>
                  </a:lnTo>
                  <a:lnTo>
                    <a:pt x="7851" y="3214"/>
                  </a:lnTo>
                  <a:lnTo>
                    <a:pt x="8095" y="3132"/>
                  </a:lnTo>
                  <a:lnTo>
                    <a:pt x="8379" y="3092"/>
                  </a:lnTo>
                  <a:lnTo>
                    <a:pt x="8664" y="3092"/>
                  </a:lnTo>
                  <a:lnTo>
                    <a:pt x="8949" y="3132"/>
                  </a:lnTo>
                  <a:lnTo>
                    <a:pt x="9193" y="3254"/>
                  </a:lnTo>
                  <a:lnTo>
                    <a:pt x="9437" y="3417"/>
                  </a:lnTo>
                  <a:lnTo>
                    <a:pt x="9640" y="3621"/>
                  </a:lnTo>
                  <a:lnTo>
                    <a:pt x="9762" y="3824"/>
                  </a:lnTo>
                  <a:lnTo>
                    <a:pt x="9885" y="4027"/>
                  </a:lnTo>
                  <a:lnTo>
                    <a:pt x="9925" y="4271"/>
                  </a:lnTo>
                  <a:lnTo>
                    <a:pt x="9966" y="4515"/>
                  </a:lnTo>
                  <a:lnTo>
                    <a:pt x="9966" y="4759"/>
                  </a:lnTo>
                  <a:lnTo>
                    <a:pt x="9925" y="5004"/>
                  </a:lnTo>
                  <a:lnTo>
                    <a:pt x="9844" y="5207"/>
                  </a:lnTo>
                  <a:lnTo>
                    <a:pt x="9762" y="5410"/>
                  </a:lnTo>
                  <a:lnTo>
                    <a:pt x="9600" y="5614"/>
                  </a:lnTo>
                  <a:lnTo>
                    <a:pt x="9396" y="5776"/>
                  </a:lnTo>
                  <a:lnTo>
                    <a:pt x="9193" y="5898"/>
                  </a:lnTo>
                  <a:lnTo>
                    <a:pt x="8949" y="5980"/>
                  </a:lnTo>
                  <a:lnTo>
                    <a:pt x="8461" y="6102"/>
                  </a:lnTo>
                  <a:lnTo>
                    <a:pt x="7932" y="6142"/>
                  </a:lnTo>
                  <a:lnTo>
                    <a:pt x="5654" y="6142"/>
                  </a:lnTo>
                  <a:lnTo>
                    <a:pt x="3946" y="6061"/>
                  </a:lnTo>
                  <a:lnTo>
                    <a:pt x="2278" y="5898"/>
                  </a:lnTo>
                  <a:lnTo>
                    <a:pt x="1709" y="5817"/>
                  </a:lnTo>
                  <a:lnTo>
                    <a:pt x="1424" y="5736"/>
                  </a:lnTo>
                  <a:lnTo>
                    <a:pt x="1139" y="5654"/>
                  </a:lnTo>
                  <a:lnTo>
                    <a:pt x="895" y="5532"/>
                  </a:lnTo>
                  <a:lnTo>
                    <a:pt x="651" y="5370"/>
                  </a:lnTo>
                  <a:lnTo>
                    <a:pt x="488" y="5126"/>
                  </a:lnTo>
                  <a:lnTo>
                    <a:pt x="407" y="4882"/>
                  </a:lnTo>
                  <a:lnTo>
                    <a:pt x="407" y="4719"/>
                  </a:lnTo>
                  <a:lnTo>
                    <a:pt x="407" y="4556"/>
                  </a:lnTo>
                  <a:lnTo>
                    <a:pt x="448" y="4393"/>
                  </a:lnTo>
                  <a:lnTo>
                    <a:pt x="529" y="4231"/>
                  </a:lnTo>
                  <a:lnTo>
                    <a:pt x="732" y="3987"/>
                  </a:lnTo>
                  <a:lnTo>
                    <a:pt x="976" y="3824"/>
                  </a:lnTo>
                  <a:lnTo>
                    <a:pt x="1139" y="3743"/>
                  </a:lnTo>
                  <a:lnTo>
                    <a:pt x="1343" y="3702"/>
                  </a:lnTo>
                  <a:lnTo>
                    <a:pt x="1709" y="3702"/>
                  </a:lnTo>
                  <a:lnTo>
                    <a:pt x="2075" y="3783"/>
                  </a:lnTo>
                  <a:lnTo>
                    <a:pt x="2400" y="3946"/>
                  </a:lnTo>
                  <a:lnTo>
                    <a:pt x="2481" y="3987"/>
                  </a:lnTo>
                  <a:lnTo>
                    <a:pt x="2522" y="3987"/>
                  </a:lnTo>
                  <a:lnTo>
                    <a:pt x="2644" y="3905"/>
                  </a:lnTo>
                  <a:lnTo>
                    <a:pt x="2685" y="3824"/>
                  </a:lnTo>
                  <a:lnTo>
                    <a:pt x="2685" y="3743"/>
                  </a:lnTo>
                  <a:lnTo>
                    <a:pt x="2685" y="3661"/>
                  </a:lnTo>
                  <a:lnTo>
                    <a:pt x="2563" y="3417"/>
                  </a:lnTo>
                  <a:lnTo>
                    <a:pt x="2563" y="3173"/>
                  </a:lnTo>
                  <a:lnTo>
                    <a:pt x="2644" y="2970"/>
                  </a:lnTo>
                  <a:lnTo>
                    <a:pt x="2766" y="2766"/>
                  </a:lnTo>
                  <a:lnTo>
                    <a:pt x="2929" y="2644"/>
                  </a:lnTo>
                  <a:lnTo>
                    <a:pt x="3173" y="2563"/>
                  </a:lnTo>
                  <a:lnTo>
                    <a:pt x="3417" y="2522"/>
                  </a:lnTo>
                  <a:lnTo>
                    <a:pt x="3661" y="2604"/>
                  </a:lnTo>
                  <a:lnTo>
                    <a:pt x="3783" y="2604"/>
                  </a:lnTo>
                  <a:lnTo>
                    <a:pt x="3864" y="2522"/>
                  </a:lnTo>
                  <a:lnTo>
                    <a:pt x="3905" y="2400"/>
                  </a:lnTo>
                  <a:lnTo>
                    <a:pt x="3864" y="2278"/>
                  </a:lnTo>
                  <a:lnTo>
                    <a:pt x="3824" y="2116"/>
                  </a:lnTo>
                  <a:lnTo>
                    <a:pt x="3783" y="1912"/>
                  </a:lnTo>
                  <a:lnTo>
                    <a:pt x="3783" y="1749"/>
                  </a:lnTo>
                  <a:lnTo>
                    <a:pt x="3824" y="1546"/>
                  </a:lnTo>
                  <a:lnTo>
                    <a:pt x="3864" y="1383"/>
                  </a:lnTo>
                  <a:lnTo>
                    <a:pt x="3946" y="1180"/>
                  </a:lnTo>
                  <a:lnTo>
                    <a:pt x="4149" y="895"/>
                  </a:lnTo>
                  <a:lnTo>
                    <a:pt x="4312" y="733"/>
                  </a:lnTo>
                  <a:lnTo>
                    <a:pt x="4475" y="611"/>
                  </a:lnTo>
                  <a:lnTo>
                    <a:pt x="4637" y="529"/>
                  </a:lnTo>
                  <a:lnTo>
                    <a:pt x="4841" y="448"/>
                  </a:lnTo>
                  <a:lnTo>
                    <a:pt x="5044" y="407"/>
                  </a:lnTo>
                  <a:lnTo>
                    <a:pt x="5247" y="366"/>
                  </a:lnTo>
                  <a:close/>
                  <a:moveTo>
                    <a:pt x="5003" y="0"/>
                  </a:moveTo>
                  <a:lnTo>
                    <a:pt x="4759" y="41"/>
                  </a:lnTo>
                  <a:lnTo>
                    <a:pt x="4515" y="122"/>
                  </a:lnTo>
                  <a:lnTo>
                    <a:pt x="4312" y="244"/>
                  </a:lnTo>
                  <a:lnTo>
                    <a:pt x="4108" y="366"/>
                  </a:lnTo>
                  <a:lnTo>
                    <a:pt x="3946" y="529"/>
                  </a:lnTo>
                  <a:lnTo>
                    <a:pt x="3783" y="692"/>
                  </a:lnTo>
                  <a:lnTo>
                    <a:pt x="3661" y="895"/>
                  </a:lnTo>
                  <a:lnTo>
                    <a:pt x="3539" y="1139"/>
                  </a:lnTo>
                  <a:lnTo>
                    <a:pt x="3458" y="1343"/>
                  </a:lnTo>
                  <a:lnTo>
                    <a:pt x="3417" y="1587"/>
                  </a:lnTo>
                  <a:lnTo>
                    <a:pt x="3417" y="1790"/>
                  </a:lnTo>
                  <a:lnTo>
                    <a:pt x="3417" y="2034"/>
                  </a:lnTo>
                  <a:lnTo>
                    <a:pt x="3431" y="2119"/>
                  </a:lnTo>
                  <a:lnTo>
                    <a:pt x="3431" y="2119"/>
                  </a:lnTo>
                  <a:lnTo>
                    <a:pt x="3417" y="2116"/>
                  </a:lnTo>
                  <a:lnTo>
                    <a:pt x="3254" y="2116"/>
                  </a:lnTo>
                  <a:lnTo>
                    <a:pt x="3051" y="2156"/>
                  </a:lnTo>
                  <a:lnTo>
                    <a:pt x="2888" y="2197"/>
                  </a:lnTo>
                  <a:lnTo>
                    <a:pt x="2725" y="2278"/>
                  </a:lnTo>
                  <a:lnTo>
                    <a:pt x="2603" y="2360"/>
                  </a:lnTo>
                  <a:lnTo>
                    <a:pt x="2441" y="2482"/>
                  </a:lnTo>
                  <a:lnTo>
                    <a:pt x="2359" y="2644"/>
                  </a:lnTo>
                  <a:lnTo>
                    <a:pt x="2237" y="2807"/>
                  </a:lnTo>
                  <a:lnTo>
                    <a:pt x="2197" y="2970"/>
                  </a:lnTo>
                  <a:lnTo>
                    <a:pt x="2156" y="3173"/>
                  </a:lnTo>
                  <a:lnTo>
                    <a:pt x="2156" y="3336"/>
                  </a:lnTo>
                  <a:lnTo>
                    <a:pt x="2170" y="3407"/>
                  </a:lnTo>
                  <a:lnTo>
                    <a:pt x="1993" y="3336"/>
                  </a:lnTo>
                  <a:lnTo>
                    <a:pt x="1749" y="3295"/>
                  </a:lnTo>
                  <a:lnTo>
                    <a:pt x="1302" y="3295"/>
                  </a:lnTo>
                  <a:lnTo>
                    <a:pt x="1098" y="3336"/>
                  </a:lnTo>
                  <a:lnTo>
                    <a:pt x="854" y="3417"/>
                  </a:lnTo>
                  <a:lnTo>
                    <a:pt x="692" y="3499"/>
                  </a:lnTo>
                  <a:lnTo>
                    <a:pt x="529" y="3621"/>
                  </a:lnTo>
                  <a:lnTo>
                    <a:pt x="366" y="3783"/>
                  </a:lnTo>
                  <a:lnTo>
                    <a:pt x="244" y="3946"/>
                  </a:lnTo>
                  <a:lnTo>
                    <a:pt x="122" y="4109"/>
                  </a:lnTo>
                  <a:lnTo>
                    <a:pt x="41" y="4312"/>
                  </a:lnTo>
                  <a:lnTo>
                    <a:pt x="0" y="4515"/>
                  </a:lnTo>
                  <a:lnTo>
                    <a:pt x="0" y="4719"/>
                  </a:lnTo>
                  <a:lnTo>
                    <a:pt x="0" y="4922"/>
                  </a:lnTo>
                  <a:lnTo>
                    <a:pt x="41" y="5126"/>
                  </a:lnTo>
                  <a:lnTo>
                    <a:pt x="122" y="5288"/>
                  </a:lnTo>
                  <a:lnTo>
                    <a:pt x="204" y="5451"/>
                  </a:lnTo>
                  <a:lnTo>
                    <a:pt x="488" y="5695"/>
                  </a:lnTo>
                  <a:lnTo>
                    <a:pt x="773" y="5898"/>
                  </a:lnTo>
                  <a:lnTo>
                    <a:pt x="1139" y="6061"/>
                  </a:lnTo>
                  <a:lnTo>
                    <a:pt x="1505" y="6183"/>
                  </a:lnTo>
                  <a:lnTo>
                    <a:pt x="1912" y="6265"/>
                  </a:lnTo>
                  <a:lnTo>
                    <a:pt x="2278" y="6305"/>
                  </a:lnTo>
                  <a:lnTo>
                    <a:pt x="4027" y="6427"/>
                  </a:lnTo>
                  <a:lnTo>
                    <a:pt x="5776" y="6509"/>
                  </a:lnTo>
                  <a:lnTo>
                    <a:pt x="7119" y="6549"/>
                  </a:lnTo>
                  <a:lnTo>
                    <a:pt x="7769" y="6549"/>
                  </a:lnTo>
                  <a:lnTo>
                    <a:pt x="8420" y="6509"/>
                  </a:lnTo>
                  <a:lnTo>
                    <a:pt x="8990" y="6387"/>
                  </a:lnTo>
                  <a:lnTo>
                    <a:pt x="9234" y="6305"/>
                  </a:lnTo>
                  <a:lnTo>
                    <a:pt x="9478" y="6183"/>
                  </a:lnTo>
                  <a:lnTo>
                    <a:pt x="9722" y="6020"/>
                  </a:lnTo>
                  <a:lnTo>
                    <a:pt x="9925" y="5858"/>
                  </a:lnTo>
                  <a:lnTo>
                    <a:pt x="10088" y="5654"/>
                  </a:lnTo>
                  <a:lnTo>
                    <a:pt x="10210" y="5370"/>
                  </a:lnTo>
                  <a:lnTo>
                    <a:pt x="10291" y="5126"/>
                  </a:lnTo>
                  <a:lnTo>
                    <a:pt x="10373" y="4882"/>
                  </a:lnTo>
                  <a:lnTo>
                    <a:pt x="10373" y="4597"/>
                  </a:lnTo>
                  <a:lnTo>
                    <a:pt x="10332" y="4312"/>
                  </a:lnTo>
                  <a:lnTo>
                    <a:pt x="10291" y="4068"/>
                  </a:lnTo>
                  <a:lnTo>
                    <a:pt x="10210" y="3783"/>
                  </a:lnTo>
                  <a:lnTo>
                    <a:pt x="10088" y="3539"/>
                  </a:lnTo>
                  <a:lnTo>
                    <a:pt x="9925" y="3336"/>
                  </a:lnTo>
                  <a:lnTo>
                    <a:pt x="9681" y="3092"/>
                  </a:lnTo>
                  <a:lnTo>
                    <a:pt x="9396" y="2888"/>
                  </a:lnTo>
                  <a:lnTo>
                    <a:pt x="9071" y="2766"/>
                  </a:lnTo>
                  <a:lnTo>
                    <a:pt x="8705" y="2685"/>
                  </a:lnTo>
                  <a:lnTo>
                    <a:pt x="8379" y="2685"/>
                  </a:lnTo>
                  <a:lnTo>
                    <a:pt x="8013" y="2726"/>
                  </a:lnTo>
                  <a:lnTo>
                    <a:pt x="7688" y="2848"/>
                  </a:lnTo>
                  <a:lnTo>
                    <a:pt x="7688" y="2644"/>
                  </a:lnTo>
                  <a:lnTo>
                    <a:pt x="7647" y="2075"/>
                  </a:lnTo>
                  <a:lnTo>
                    <a:pt x="7485" y="1587"/>
                  </a:lnTo>
                  <a:lnTo>
                    <a:pt x="7363" y="1343"/>
                  </a:lnTo>
                  <a:lnTo>
                    <a:pt x="7241" y="1099"/>
                  </a:lnTo>
                  <a:lnTo>
                    <a:pt x="7078" y="895"/>
                  </a:lnTo>
                  <a:lnTo>
                    <a:pt x="6915" y="692"/>
                  </a:lnTo>
                  <a:lnTo>
                    <a:pt x="6712" y="489"/>
                  </a:lnTo>
                  <a:lnTo>
                    <a:pt x="6508" y="366"/>
                  </a:lnTo>
                  <a:lnTo>
                    <a:pt x="6264" y="204"/>
                  </a:lnTo>
                  <a:lnTo>
                    <a:pt x="6020" y="122"/>
                  </a:lnTo>
                  <a:lnTo>
                    <a:pt x="5776" y="41"/>
                  </a:lnTo>
                  <a:lnTo>
                    <a:pt x="5491"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45" name="Google Shape;145;p4"/>
            <p:cNvSpPr/>
            <p:nvPr/>
          </p:nvSpPr>
          <p:spPr>
            <a:xfrm>
              <a:off x="7738507" y="1703494"/>
              <a:ext cx="456065" cy="281088"/>
            </a:xfrm>
            <a:custGeom>
              <a:avLst/>
              <a:gdLst/>
              <a:ahLst/>
              <a:cxnLst/>
              <a:rect l="l" t="t" r="r" b="b"/>
              <a:pathLst>
                <a:path w="9967" h="6143" extrusionOk="0">
                  <a:moveTo>
                    <a:pt x="4963" y="1"/>
                  </a:moveTo>
                  <a:lnTo>
                    <a:pt x="4638" y="41"/>
                  </a:lnTo>
                  <a:lnTo>
                    <a:pt x="4353" y="123"/>
                  </a:lnTo>
                  <a:lnTo>
                    <a:pt x="4068" y="286"/>
                  </a:lnTo>
                  <a:lnTo>
                    <a:pt x="3865" y="489"/>
                  </a:lnTo>
                  <a:lnTo>
                    <a:pt x="3661" y="733"/>
                  </a:lnTo>
                  <a:lnTo>
                    <a:pt x="3499" y="1018"/>
                  </a:lnTo>
                  <a:lnTo>
                    <a:pt x="3417" y="1302"/>
                  </a:lnTo>
                  <a:lnTo>
                    <a:pt x="3377" y="1587"/>
                  </a:lnTo>
                  <a:lnTo>
                    <a:pt x="3417" y="1913"/>
                  </a:lnTo>
                  <a:lnTo>
                    <a:pt x="3499" y="2197"/>
                  </a:lnTo>
                  <a:lnTo>
                    <a:pt x="3377" y="2157"/>
                  </a:lnTo>
                  <a:lnTo>
                    <a:pt x="3214" y="2116"/>
                  </a:lnTo>
                  <a:lnTo>
                    <a:pt x="2929" y="2157"/>
                  </a:lnTo>
                  <a:lnTo>
                    <a:pt x="2645" y="2238"/>
                  </a:lnTo>
                  <a:lnTo>
                    <a:pt x="2482" y="2319"/>
                  </a:lnTo>
                  <a:lnTo>
                    <a:pt x="2400" y="2441"/>
                  </a:lnTo>
                  <a:lnTo>
                    <a:pt x="2319" y="2563"/>
                  </a:lnTo>
                  <a:lnTo>
                    <a:pt x="2238" y="2685"/>
                  </a:lnTo>
                  <a:lnTo>
                    <a:pt x="2156" y="3011"/>
                  </a:lnTo>
                  <a:lnTo>
                    <a:pt x="2197" y="3296"/>
                  </a:lnTo>
                  <a:lnTo>
                    <a:pt x="2238" y="3458"/>
                  </a:lnTo>
                  <a:lnTo>
                    <a:pt x="2278" y="3580"/>
                  </a:lnTo>
                  <a:lnTo>
                    <a:pt x="1912" y="3377"/>
                  </a:lnTo>
                  <a:lnTo>
                    <a:pt x="1546" y="3296"/>
                  </a:lnTo>
                  <a:lnTo>
                    <a:pt x="1140" y="3296"/>
                  </a:lnTo>
                  <a:lnTo>
                    <a:pt x="936" y="3336"/>
                  </a:lnTo>
                  <a:lnTo>
                    <a:pt x="733" y="3418"/>
                  </a:lnTo>
                  <a:lnTo>
                    <a:pt x="570" y="3499"/>
                  </a:lnTo>
                  <a:lnTo>
                    <a:pt x="407" y="3621"/>
                  </a:lnTo>
                  <a:lnTo>
                    <a:pt x="245" y="3784"/>
                  </a:lnTo>
                  <a:lnTo>
                    <a:pt x="123" y="3946"/>
                  </a:lnTo>
                  <a:lnTo>
                    <a:pt x="41" y="4109"/>
                  </a:lnTo>
                  <a:lnTo>
                    <a:pt x="1" y="4312"/>
                  </a:lnTo>
                  <a:lnTo>
                    <a:pt x="1" y="4516"/>
                  </a:lnTo>
                  <a:lnTo>
                    <a:pt x="1" y="4719"/>
                  </a:lnTo>
                  <a:lnTo>
                    <a:pt x="123" y="5004"/>
                  </a:lnTo>
                  <a:lnTo>
                    <a:pt x="285" y="5248"/>
                  </a:lnTo>
                  <a:lnTo>
                    <a:pt x="529" y="5451"/>
                  </a:lnTo>
                  <a:lnTo>
                    <a:pt x="773" y="5573"/>
                  </a:lnTo>
                  <a:lnTo>
                    <a:pt x="1099" y="5695"/>
                  </a:lnTo>
                  <a:lnTo>
                    <a:pt x="1424" y="5777"/>
                  </a:lnTo>
                  <a:lnTo>
                    <a:pt x="2075" y="5899"/>
                  </a:lnTo>
                  <a:lnTo>
                    <a:pt x="3133" y="5980"/>
                  </a:lnTo>
                  <a:lnTo>
                    <a:pt x="4231" y="6062"/>
                  </a:lnTo>
                  <a:lnTo>
                    <a:pt x="5288" y="6102"/>
                  </a:lnTo>
                  <a:lnTo>
                    <a:pt x="6387" y="6143"/>
                  </a:lnTo>
                  <a:lnTo>
                    <a:pt x="7973" y="6143"/>
                  </a:lnTo>
                  <a:lnTo>
                    <a:pt x="8380" y="6062"/>
                  </a:lnTo>
                  <a:lnTo>
                    <a:pt x="8787" y="5980"/>
                  </a:lnTo>
                  <a:lnTo>
                    <a:pt x="9112" y="5858"/>
                  </a:lnTo>
                  <a:lnTo>
                    <a:pt x="9437" y="5655"/>
                  </a:lnTo>
                  <a:lnTo>
                    <a:pt x="9559" y="5533"/>
                  </a:lnTo>
                  <a:lnTo>
                    <a:pt x="9682" y="5370"/>
                  </a:lnTo>
                  <a:lnTo>
                    <a:pt x="9844" y="5004"/>
                  </a:lnTo>
                  <a:lnTo>
                    <a:pt x="9966" y="4638"/>
                  </a:lnTo>
                  <a:lnTo>
                    <a:pt x="9966" y="4272"/>
                  </a:lnTo>
                  <a:lnTo>
                    <a:pt x="9885" y="3865"/>
                  </a:lnTo>
                  <a:lnTo>
                    <a:pt x="9763" y="3540"/>
                  </a:lnTo>
                  <a:lnTo>
                    <a:pt x="9519" y="3214"/>
                  </a:lnTo>
                  <a:lnTo>
                    <a:pt x="9397" y="3092"/>
                  </a:lnTo>
                  <a:lnTo>
                    <a:pt x="9234" y="2970"/>
                  </a:lnTo>
                  <a:lnTo>
                    <a:pt x="9031" y="2807"/>
                  </a:lnTo>
                  <a:lnTo>
                    <a:pt x="8787" y="2726"/>
                  </a:lnTo>
                  <a:lnTo>
                    <a:pt x="8502" y="2685"/>
                  </a:lnTo>
                  <a:lnTo>
                    <a:pt x="8014" y="2685"/>
                  </a:lnTo>
                  <a:lnTo>
                    <a:pt x="7729" y="2726"/>
                  </a:lnTo>
                  <a:lnTo>
                    <a:pt x="7485" y="2848"/>
                  </a:lnTo>
                  <a:lnTo>
                    <a:pt x="7282" y="2970"/>
                  </a:lnTo>
                  <a:lnTo>
                    <a:pt x="7322" y="2685"/>
                  </a:lnTo>
                  <a:lnTo>
                    <a:pt x="7322" y="2360"/>
                  </a:lnTo>
                  <a:lnTo>
                    <a:pt x="7282" y="2035"/>
                  </a:lnTo>
                  <a:lnTo>
                    <a:pt x="7200" y="1750"/>
                  </a:lnTo>
                  <a:lnTo>
                    <a:pt x="7119" y="1424"/>
                  </a:lnTo>
                  <a:lnTo>
                    <a:pt x="6997" y="1180"/>
                  </a:lnTo>
                  <a:lnTo>
                    <a:pt x="6834" y="896"/>
                  </a:lnTo>
                  <a:lnTo>
                    <a:pt x="6631" y="652"/>
                  </a:lnTo>
                  <a:lnTo>
                    <a:pt x="6387" y="448"/>
                  </a:lnTo>
                  <a:lnTo>
                    <a:pt x="6143" y="286"/>
                  </a:lnTo>
                  <a:lnTo>
                    <a:pt x="5858" y="123"/>
                  </a:lnTo>
                  <a:lnTo>
                    <a:pt x="5573" y="41"/>
                  </a:lnTo>
                  <a:lnTo>
                    <a:pt x="5248"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grpSp>
      <p:sp>
        <p:nvSpPr>
          <p:cNvPr id="146" name="Google Shape;146;p4"/>
          <p:cNvSpPr/>
          <p:nvPr/>
        </p:nvSpPr>
        <p:spPr>
          <a:xfrm>
            <a:off x="10318783" y="5960891"/>
            <a:ext cx="114211" cy="114211"/>
          </a:xfrm>
          <a:custGeom>
            <a:avLst/>
            <a:gdLst/>
            <a:ahLst/>
            <a:cxnLst/>
            <a:rect l="l" t="t" r="r" b="b"/>
            <a:pathLst>
              <a:path w="1872" h="1872" extrusionOk="0">
                <a:moveTo>
                  <a:pt x="733" y="1"/>
                </a:moveTo>
                <a:lnTo>
                  <a:pt x="489" y="82"/>
                </a:lnTo>
                <a:lnTo>
                  <a:pt x="286" y="245"/>
                </a:lnTo>
                <a:lnTo>
                  <a:pt x="123" y="448"/>
                </a:lnTo>
                <a:lnTo>
                  <a:pt x="1" y="692"/>
                </a:lnTo>
                <a:lnTo>
                  <a:pt x="1" y="936"/>
                </a:lnTo>
                <a:lnTo>
                  <a:pt x="41" y="1221"/>
                </a:lnTo>
                <a:lnTo>
                  <a:pt x="164" y="1424"/>
                </a:lnTo>
                <a:lnTo>
                  <a:pt x="245" y="1587"/>
                </a:lnTo>
                <a:lnTo>
                  <a:pt x="367" y="1668"/>
                </a:lnTo>
                <a:lnTo>
                  <a:pt x="489" y="1750"/>
                </a:lnTo>
                <a:lnTo>
                  <a:pt x="652" y="1831"/>
                </a:lnTo>
                <a:lnTo>
                  <a:pt x="774" y="1872"/>
                </a:lnTo>
                <a:lnTo>
                  <a:pt x="1099" y="1872"/>
                </a:lnTo>
                <a:lnTo>
                  <a:pt x="1262" y="1831"/>
                </a:lnTo>
                <a:lnTo>
                  <a:pt x="1384" y="1790"/>
                </a:lnTo>
                <a:lnTo>
                  <a:pt x="1546" y="1709"/>
                </a:lnTo>
                <a:lnTo>
                  <a:pt x="1628" y="1587"/>
                </a:lnTo>
                <a:lnTo>
                  <a:pt x="1750" y="1465"/>
                </a:lnTo>
                <a:lnTo>
                  <a:pt x="1831" y="1302"/>
                </a:lnTo>
                <a:lnTo>
                  <a:pt x="1872" y="1140"/>
                </a:lnTo>
                <a:lnTo>
                  <a:pt x="1872" y="977"/>
                </a:lnTo>
                <a:lnTo>
                  <a:pt x="1872" y="773"/>
                </a:lnTo>
                <a:lnTo>
                  <a:pt x="1831" y="651"/>
                </a:lnTo>
                <a:lnTo>
                  <a:pt x="1750" y="489"/>
                </a:lnTo>
                <a:lnTo>
                  <a:pt x="1669" y="367"/>
                </a:lnTo>
                <a:lnTo>
                  <a:pt x="1546" y="245"/>
                </a:lnTo>
                <a:lnTo>
                  <a:pt x="1302" y="82"/>
                </a:lnTo>
                <a:lnTo>
                  <a:pt x="977" y="1"/>
                </a:lnTo>
                <a:close/>
              </a:path>
            </a:pathLst>
          </a:custGeom>
          <a:solidFill>
            <a:schemeClr val="accen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147" name="Google Shape;147;p4"/>
          <p:cNvSpPr/>
          <p:nvPr/>
        </p:nvSpPr>
        <p:spPr>
          <a:xfrm>
            <a:off x="8072204" y="6217796"/>
            <a:ext cx="114272" cy="114211"/>
          </a:xfrm>
          <a:custGeom>
            <a:avLst/>
            <a:gdLst/>
            <a:ahLst/>
            <a:cxnLst/>
            <a:rect l="l" t="t" r="r" b="b"/>
            <a:pathLst>
              <a:path w="1873" h="1872" extrusionOk="0">
                <a:moveTo>
                  <a:pt x="733" y="1"/>
                </a:moveTo>
                <a:lnTo>
                  <a:pt x="489" y="82"/>
                </a:lnTo>
                <a:lnTo>
                  <a:pt x="245" y="245"/>
                </a:lnTo>
                <a:lnTo>
                  <a:pt x="82" y="448"/>
                </a:lnTo>
                <a:lnTo>
                  <a:pt x="1" y="692"/>
                </a:lnTo>
                <a:lnTo>
                  <a:pt x="1" y="936"/>
                </a:lnTo>
                <a:lnTo>
                  <a:pt x="42" y="1221"/>
                </a:lnTo>
                <a:lnTo>
                  <a:pt x="123" y="1424"/>
                </a:lnTo>
                <a:lnTo>
                  <a:pt x="245" y="1546"/>
                </a:lnTo>
                <a:lnTo>
                  <a:pt x="367" y="1668"/>
                </a:lnTo>
                <a:lnTo>
                  <a:pt x="489" y="1750"/>
                </a:lnTo>
                <a:lnTo>
                  <a:pt x="611" y="1831"/>
                </a:lnTo>
                <a:lnTo>
                  <a:pt x="774" y="1872"/>
                </a:lnTo>
                <a:lnTo>
                  <a:pt x="1099" y="1872"/>
                </a:lnTo>
                <a:lnTo>
                  <a:pt x="1262" y="1831"/>
                </a:lnTo>
                <a:lnTo>
                  <a:pt x="1384" y="1791"/>
                </a:lnTo>
                <a:lnTo>
                  <a:pt x="1506" y="1709"/>
                </a:lnTo>
                <a:lnTo>
                  <a:pt x="1628" y="1587"/>
                </a:lnTo>
                <a:lnTo>
                  <a:pt x="1750" y="1465"/>
                </a:lnTo>
                <a:lnTo>
                  <a:pt x="1831" y="1302"/>
                </a:lnTo>
                <a:lnTo>
                  <a:pt x="1872" y="1140"/>
                </a:lnTo>
                <a:lnTo>
                  <a:pt x="1872" y="977"/>
                </a:lnTo>
                <a:lnTo>
                  <a:pt x="1872" y="774"/>
                </a:lnTo>
                <a:lnTo>
                  <a:pt x="1791" y="652"/>
                </a:lnTo>
                <a:lnTo>
                  <a:pt x="1750" y="489"/>
                </a:lnTo>
                <a:lnTo>
                  <a:pt x="1669" y="367"/>
                </a:lnTo>
                <a:lnTo>
                  <a:pt x="1547" y="245"/>
                </a:lnTo>
                <a:lnTo>
                  <a:pt x="1303" y="82"/>
                </a:lnTo>
                <a:lnTo>
                  <a:pt x="977" y="1"/>
                </a:lnTo>
                <a:close/>
              </a:path>
            </a:pathLst>
          </a:custGeom>
          <a:solidFill>
            <a:schemeClr val="l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grpSp>
        <p:nvGrpSpPr>
          <p:cNvPr id="148" name="Google Shape;148;p4"/>
          <p:cNvGrpSpPr/>
          <p:nvPr/>
        </p:nvGrpSpPr>
        <p:grpSpPr>
          <a:xfrm rot="10800000">
            <a:off x="9828621" y="5108830"/>
            <a:ext cx="3066268" cy="2247023"/>
            <a:chOff x="238125" y="896375"/>
            <a:chExt cx="635575" cy="465775"/>
          </a:xfrm>
        </p:grpSpPr>
        <p:sp>
          <p:nvSpPr>
            <p:cNvPr id="149" name="Google Shape;149;p4"/>
            <p:cNvSpPr/>
            <p:nvPr/>
          </p:nvSpPr>
          <p:spPr>
            <a:xfrm>
              <a:off x="258450" y="937050"/>
              <a:ext cx="615250" cy="425100"/>
            </a:xfrm>
            <a:custGeom>
              <a:avLst/>
              <a:gdLst/>
              <a:ahLst/>
              <a:cxnLst/>
              <a:rect l="l" t="t" r="r" b="b"/>
              <a:pathLst>
                <a:path w="24610" h="17004" extrusionOk="0">
                  <a:moveTo>
                    <a:pt x="24366" y="1"/>
                  </a:moveTo>
                  <a:lnTo>
                    <a:pt x="24325" y="41"/>
                  </a:lnTo>
                  <a:lnTo>
                    <a:pt x="19891" y="4394"/>
                  </a:lnTo>
                  <a:lnTo>
                    <a:pt x="15457" y="8705"/>
                  </a:lnTo>
                  <a:lnTo>
                    <a:pt x="14441" y="9682"/>
                  </a:lnTo>
                  <a:lnTo>
                    <a:pt x="13383" y="10658"/>
                  </a:lnTo>
                  <a:lnTo>
                    <a:pt x="12325" y="11593"/>
                  </a:lnTo>
                  <a:lnTo>
                    <a:pt x="11227" y="12488"/>
                  </a:lnTo>
                  <a:lnTo>
                    <a:pt x="10048" y="13342"/>
                  </a:lnTo>
                  <a:lnTo>
                    <a:pt x="8868" y="14115"/>
                  </a:lnTo>
                  <a:lnTo>
                    <a:pt x="8258" y="14481"/>
                  </a:lnTo>
                  <a:lnTo>
                    <a:pt x="7648" y="14807"/>
                  </a:lnTo>
                  <a:lnTo>
                    <a:pt x="6997" y="15132"/>
                  </a:lnTo>
                  <a:lnTo>
                    <a:pt x="6346" y="15417"/>
                  </a:lnTo>
                  <a:lnTo>
                    <a:pt x="5614" y="15702"/>
                  </a:lnTo>
                  <a:lnTo>
                    <a:pt x="4841" y="15986"/>
                  </a:lnTo>
                  <a:lnTo>
                    <a:pt x="4109" y="16190"/>
                  </a:lnTo>
                  <a:lnTo>
                    <a:pt x="3336" y="16352"/>
                  </a:lnTo>
                  <a:lnTo>
                    <a:pt x="2563" y="16515"/>
                  </a:lnTo>
                  <a:lnTo>
                    <a:pt x="1750" y="16597"/>
                  </a:lnTo>
                  <a:lnTo>
                    <a:pt x="977" y="16637"/>
                  </a:lnTo>
                  <a:lnTo>
                    <a:pt x="204" y="16597"/>
                  </a:lnTo>
                  <a:lnTo>
                    <a:pt x="123" y="16637"/>
                  </a:lnTo>
                  <a:lnTo>
                    <a:pt x="41" y="16678"/>
                  </a:lnTo>
                  <a:lnTo>
                    <a:pt x="1" y="16719"/>
                  </a:lnTo>
                  <a:lnTo>
                    <a:pt x="1" y="16800"/>
                  </a:lnTo>
                  <a:lnTo>
                    <a:pt x="1" y="16841"/>
                  </a:lnTo>
                  <a:lnTo>
                    <a:pt x="41" y="16922"/>
                  </a:lnTo>
                  <a:lnTo>
                    <a:pt x="123" y="16963"/>
                  </a:lnTo>
                  <a:lnTo>
                    <a:pt x="204" y="17003"/>
                  </a:lnTo>
                  <a:lnTo>
                    <a:pt x="895" y="17003"/>
                  </a:lnTo>
                  <a:lnTo>
                    <a:pt x="1587" y="16963"/>
                  </a:lnTo>
                  <a:lnTo>
                    <a:pt x="2319" y="16922"/>
                  </a:lnTo>
                  <a:lnTo>
                    <a:pt x="3011" y="16800"/>
                  </a:lnTo>
                  <a:lnTo>
                    <a:pt x="3661" y="16678"/>
                  </a:lnTo>
                  <a:lnTo>
                    <a:pt x="4353" y="16515"/>
                  </a:lnTo>
                  <a:lnTo>
                    <a:pt x="5044" y="16312"/>
                  </a:lnTo>
                  <a:lnTo>
                    <a:pt x="5695" y="16068"/>
                  </a:lnTo>
                  <a:lnTo>
                    <a:pt x="6346" y="15824"/>
                  </a:lnTo>
                  <a:lnTo>
                    <a:pt x="6997" y="15539"/>
                  </a:lnTo>
                  <a:lnTo>
                    <a:pt x="7648" y="15214"/>
                  </a:lnTo>
                  <a:lnTo>
                    <a:pt x="8258" y="14888"/>
                  </a:lnTo>
                  <a:lnTo>
                    <a:pt x="9478" y="14156"/>
                  </a:lnTo>
                  <a:lnTo>
                    <a:pt x="10617" y="13383"/>
                  </a:lnTo>
                  <a:lnTo>
                    <a:pt x="11797" y="12488"/>
                  </a:lnTo>
                  <a:lnTo>
                    <a:pt x="12895" y="11593"/>
                  </a:lnTo>
                  <a:lnTo>
                    <a:pt x="13993" y="10617"/>
                  </a:lnTo>
                  <a:lnTo>
                    <a:pt x="15051" y="9641"/>
                  </a:lnTo>
                  <a:lnTo>
                    <a:pt x="17247" y="7485"/>
                  </a:lnTo>
                  <a:lnTo>
                    <a:pt x="19444" y="5370"/>
                  </a:lnTo>
                  <a:lnTo>
                    <a:pt x="24569" y="326"/>
                  </a:lnTo>
                  <a:lnTo>
                    <a:pt x="24610" y="245"/>
                  </a:lnTo>
                  <a:lnTo>
                    <a:pt x="24610" y="163"/>
                  </a:lnTo>
                  <a:lnTo>
                    <a:pt x="24610" y="123"/>
                  </a:lnTo>
                  <a:lnTo>
                    <a:pt x="24569" y="82"/>
                  </a:lnTo>
                  <a:lnTo>
                    <a:pt x="24528" y="41"/>
                  </a:lnTo>
                  <a:lnTo>
                    <a:pt x="24447" y="1"/>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50" name="Google Shape;150;p4"/>
            <p:cNvSpPr/>
            <p:nvPr/>
          </p:nvSpPr>
          <p:spPr>
            <a:xfrm>
              <a:off x="277775" y="921800"/>
              <a:ext cx="404750" cy="281700"/>
            </a:xfrm>
            <a:custGeom>
              <a:avLst/>
              <a:gdLst/>
              <a:ahLst/>
              <a:cxnLst/>
              <a:rect l="l" t="t" r="r" b="b"/>
              <a:pathLst>
                <a:path w="16190" h="11268" extrusionOk="0">
                  <a:moveTo>
                    <a:pt x="15945" y="1"/>
                  </a:moveTo>
                  <a:lnTo>
                    <a:pt x="15864" y="41"/>
                  </a:lnTo>
                  <a:lnTo>
                    <a:pt x="12895" y="2319"/>
                  </a:lnTo>
                  <a:lnTo>
                    <a:pt x="9844" y="4516"/>
                  </a:lnTo>
                  <a:lnTo>
                    <a:pt x="6793" y="6631"/>
                  </a:lnTo>
                  <a:lnTo>
                    <a:pt x="3661" y="8705"/>
                  </a:lnTo>
                  <a:lnTo>
                    <a:pt x="1871" y="9804"/>
                  </a:lnTo>
                  <a:lnTo>
                    <a:pt x="82" y="10942"/>
                  </a:lnTo>
                  <a:lnTo>
                    <a:pt x="41" y="10983"/>
                  </a:lnTo>
                  <a:lnTo>
                    <a:pt x="0" y="11064"/>
                  </a:lnTo>
                  <a:lnTo>
                    <a:pt x="0" y="11105"/>
                  </a:lnTo>
                  <a:lnTo>
                    <a:pt x="41" y="11186"/>
                  </a:lnTo>
                  <a:lnTo>
                    <a:pt x="82" y="11227"/>
                  </a:lnTo>
                  <a:lnTo>
                    <a:pt x="122" y="11268"/>
                  </a:lnTo>
                  <a:lnTo>
                    <a:pt x="285" y="11268"/>
                  </a:lnTo>
                  <a:lnTo>
                    <a:pt x="3458" y="9275"/>
                  </a:lnTo>
                  <a:lnTo>
                    <a:pt x="6631" y="7200"/>
                  </a:lnTo>
                  <a:lnTo>
                    <a:pt x="9722" y="5044"/>
                  </a:lnTo>
                  <a:lnTo>
                    <a:pt x="12773" y="2848"/>
                  </a:lnTo>
                  <a:lnTo>
                    <a:pt x="14440" y="1587"/>
                  </a:lnTo>
                  <a:lnTo>
                    <a:pt x="16108" y="326"/>
                  </a:lnTo>
                  <a:lnTo>
                    <a:pt x="16149" y="245"/>
                  </a:lnTo>
                  <a:lnTo>
                    <a:pt x="16189" y="204"/>
                  </a:lnTo>
                  <a:lnTo>
                    <a:pt x="16149" y="123"/>
                  </a:lnTo>
                  <a:lnTo>
                    <a:pt x="16108" y="82"/>
                  </a:lnTo>
                  <a:lnTo>
                    <a:pt x="15986" y="1"/>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51" name="Google Shape;151;p4"/>
            <p:cNvSpPr/>
            <p:nvPr/>
          </p:nvSpPr>
          <p:spPr>
            <a:xfrm>
              <a:off x="238125" y="918750"/>
              <a:ext cx="596925" cy="409850"/>
            </a:xfrm>
            <a:custGeom>
              <a:avLst/>
              <a:gdLst/>
              <a:ahLst/>
              <a:cxnLst/>
              <a:rect l="l" t="t" r="r" b="b"/>
              <a:pathLst>
                <a:path w="23877" h="16394" extrusionOk="0">
                  <a:moveTo>
                    <a:pt x="23714" y="1"/>
                  </a:moveTo>
                  <a:lnTo>
                    <a:pt x="23633" y="41"/>
                  </a:lnTo>
                  <a:lnTo>
                    <a:pt x="23592" y="82"/>
                  </a:lnTo>
                  <a:lnTo>
                    <a:pt x="22697" y="1139"/>
                  </a:lnTo>
                  <a:lnTo>
                    <a:pt x="21762" y="2197"/>
                  </a:lnTo>
                  <a:lnTo>
                    <a:pt x="20786" y="3214"/>
                  </a:lnTo>
                  <a:lnTo>
                    <a:pt x="19809" y="4231"/>
                  </a:lnTo>
                  <a:lnTo>
                    <a:pt x="18792" y="5166"/>
                  </a:lnTo>
                  <a:lnTo>
                    <a:pt x="17775" y="6143"/>
                  </a:lnTo>
                  <a:lnTo>
                    <a:pt x="16718" y="7038"/>
                  </a:lnTo>
                  <a:lnTo>
                    <a:pt x="15620" y="7892"/>
                  </a:lnTo>
                  <a:lnTo>
                    <a:pt x="14481" y="8746"/>
                  </a:lnTo>
                  <a:lnTo>
                    <a:pt x="13342" y="9559"/>
                  </a:lnTo>
                  <a:lnTo>
                    <a:pt x="12162" y="10332"/>
                  </a:lnTo>
                  <a:lnTo>
                    <a:pt x="10983" y="11105"/>
                  </a:lnTo>
                  <a:lnTo>
                    <a:pt x="9762" y="11797"/>
                  </a:lnTo>
                  <a:lnTo>
                    <a:pt x="8542" y="12488"/>
                  </a:lnTo>
                  <a:lnTo>
                    <a:pt x="7322" y="13139"/>
                  </a:lnTo>
                  <a:lnTo>
                    <a:pt x="6061" y="13749"/>
                  </a:lnTo>
                  <a:lnTo>
                    <a:pt x="4596" y="14400"/>
                  </a:lnTo>
                  <a:lnTo>
                    <a:pt x="3132" y="14969"/>
                  </a:lnTo>
                  <a:lnTo>
                    <a:pt x="1627" y="15539"/>
                  </a:lnTo>
                  <a:lnTo>
                    <a:pt x="122" y="16027"/>
                  </a:lnTo>
                  <a:lnTo>
                    <a:pt x="81" y="16068"/>
                  </a:lnTo>
                  <a:lnTo>
                    <a:pt x="0" y="16108"/>
                  </a:lnTo>
                  <a:lnTo>
                    <a:pt x="0" y="16190"/>
                  </a:lnTo>
                  <a:lnTo>
                    <a:pt x="0" y="16271"/>
                  </a:lnTo>
                  <a:lnTo>
                    <a:pt x="41" y="16312"/>
                  </a:lnTo>
                  <a:lnTo>
                    <a:pt x="81" y="16393"/>
                  </a:lnTo>
                  <a:lnTo>
                    <a:pt x="244" y="16393"/>
                  </a:lnTo>
                  <a:lnTo>
                    <a:pt x="1586" y="15946"/>
                  </a:lnTo>
                  <a:lnTo>
                    <a:pt x="2888" y="15457"/>
                  </a:lnTo>
                  <a:lnTo>
                    <a:pt x="4230" y="14929"/>
                  </a:lnTo>
                  <a:lnTo>
                    <a:pt x="5532" y="14400"/>
                  </a:lnTo>
                  <a:lnTo>
                    <a:pt x="6793" y="13790"/>
                  </a:lnTo>
                  <a:lnTo>
                    <a:pt x="8095" y="13180"/>
                  </a:lnTo>
                  <a:lnTo>
                    <a:pt x="9315" y="12488"/>
                  </a:lnTo>
                  <a:lnTo>
                    <a:pt x="10535" y="11797"/>
                  </a:lnTo>
                  <a:lnTo>
                    <a:pt x="11755" y="11064"/>
                  </a:lnTo>
                  <a:lnTo>
                    <a:pt x="12935" y="10292"/>
                  </a:lnTo>
                  <a:lnTo>
                    <a:pt x="14074" y="9478"/>
                  </a:lnTo>
                  <a:lnTo>
                    <a:pt x="15213" y="8665"/>
                  </a:lnTo>
                  <a:lnTo>
                    <a:pt x="16352" y="7810"/>
                  </a:lnTo>
                  <a:lnTo>
                    <a:pt x="17409" y="6915"/>
                  </a:lnTo>
                  <a:lnTo>
                    <a:pt x="18467" y="5980"/>
                  </a:lnTo>
                  <a:lnTo>
                    <a:pt x="19525" y="5044"/>
                  </a:lnTo>
                  <a:lnTo>
                    <a:pt x="20663" y="3905"/>
                  </a:lnTo>
                  <a:lnTo>
                    <a:pt x="21762" y="2767"/>
                  </a:lnTo>
                  <a:lnTo>
                    <a:pt x="22819" y="1546"/>
                  </a:lnTo>
                  <a:lnTo>
                    <a:pt x="23836" y="326"/>
                  </a:lnTo>
                  <a:lnTo>
                    <a:pt x="23877" y="285"/>
                  </a:lnTo>
                  <a:lnTo>
                    <a:pt x="23877" y="204"/>
                  </a:lnTo>
                  <a:lnTo>
                    <a:pt x="23836" y="82"/>
                  </a:lnTo>
                  <a:lnTo>
                    <a:pt x="23755" y="41"/>
                  </a:lnTo>
                  <a:lnTo>
                    <a:pt x="23714" y="1"/>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52" name="Google Shape;152;p4"/>
            <p:cNvSpPr/>
            <p:nvPr/>
          </p:nvSpPr>
          <p:spPr>
            <a:xfrm>
              <a:off x="261500" y="916725"/>
              <a:ext cx="477975" cy="336600"/>
            </a:xfrm>
            <a:custGeom>
              <a:avLst/>
              <a:gdLst/>
              <a:ahLst/>
              <a:cxnLst/>
              <a:rect l="l" t="t" r="r" b="b"/>
              <a:pathLst>
                <a:path w="19119" h="13464" extrusionOk="0">
                  <a:moveTo>
                    <a:pt x="18915" y="0"/>
                  </a:moveTo>
                  <a:lnTo>
                    <a:pt x="18834" y="41"/>
                  </a:lnTo>
                  <a:lnTo>
                    <a:pt x="18793" y="82"/>
                  </a:lnTo>
                  <a:lnTo>
                    <a:pt x="18101" y="1017"/>
                  </a:lnTo>
                  <a:lnTo>
                    <a:pt x="17410" y="1912"/>
                  </a:lnTo>
                  <a:lnTo>
                    <a:pt x="16678" y="2766"/>
                  </a:lnTo>
                  <a:lnTo>
                    <a:pt x="15946" y="3620"/>
                  </a:lnTo>
                  <a:lnTo>
                    <a:pt x="15132" y="4434"/>
                  </a:lnTo>
                  <a:lnTo>
                    <a:pt x="14319" y="5247"/>
                  </a:lnTo>
                  <a:lnTo>
                    <a:pt x="13505" y="5980"/>
                  </a:lnTo>
                  <a:lnTo>
                    <a:pt x="12610" y="6712"/>
                  </a:lnTo>
                  <a:lnTo>
                    <a:pt x="11756" y="7403"/>
                  </a:lnTo>
                  <a:lnTo>
                    <a:pt x="10820" y="8095"/>
                  </a:lnTo>
                  <a:lnTo>
                    <a:pt x="9885" y="8746"/>
                  </a:lnTo>
                  <a:lnTo>
                    <a:pt x="8949" y="9315"/>
                  </a:lnTo>
                  <a:lnTo>
                    <a:pt x="7973" y="9925"/>
                  </a:lnTo>
                  <a:lnTo>
                    <a:pt x="6997" y="10454"/>
                  </a:lnTo>
                  <a:lnTo>
                    <a:pt x="5980" y="10942"/>
                  </a:lnTo>
                  <a:lnTo>
                    <a:pt x="4963" y="11430"/>
                  </a:lnTo>
                  <a:lnTo>
                    <a:pt x="3783" y="11918"/>
                  </a:lnTo>
                  <a:lnTo>
                    <a:pt x="2563" y="12366"/>
                  </a:lnTo>
                  <a:lnTo>
                    <a:pt x="1343" y="12772"/>
                  </a:lnTo>
                  <a:lnTo>
                    <a:pt x="123" y="13098"/>
                  </a:lnTo>
                  <a:lnTo>
                    <a:pt x="41" y="13139"/>
                  </a:lnTo>
                  <a:lnTo>
                    <a:pt x="1" y="13220"/>
                  </a:lnTo>
                  <a:lnTo>
                    <a:pt x="1" y="13261"/>
                  </a:lnTo>
                  <a:lnTo>
                    <a:pt x="1" y="13342"/>
                  </a:lnTo>
                  <a:lnTo>
                    <a:pt x="41" y="13383"/>
                  </a:lnTo>
                  <a:lnTo>
                    <a:pt x="82" y="13464"/>
                  </a:lnTo>
                  <a:lnTo>
                    <a:pt x="245" y="13464"/>
                  </a:lnTo>
                  <a:lnTo>
                    <a:pt x="1343" y="13179"/>
                  </a:lnTo>
                  <a:lnTo>
                    <a:pt x="2400" y="12813"/>
                  </a:lnTo>
                  <a:lnTo>
                    <a:pt x="3499" y="12406"/>
                  </a:lnTo>
                  <a:lnTo>
                    <a:pt x="4556" y="12000"/>
                  </a:lnTo>
                  <a:lnTo>
                    <a:pt x="5614" y="11552"/>
                  </a:lnTo>
                  <a:lnTo>
                    <a:pt x="6631" y="11023"/>
                  </a:lnTo>
                  <a:lnTo>
                    <a:pt x="7648" y="10495"/>
                  </a:lnTo>
                  <a:lnTo>
                    <a:pt x="8665" y="9925"/>
                  </a:lnTo>
                  <a:lnTo>
                    <a:pt x="9641" y="9356"/>
                  </a:lnTo>
                  <a:lnTo>
                    <a:pt x="10576" y="8705"/>
                  </a:lnTo>
                  <a:lnTo>
                    <a:pt x="11512" y="8054"/>
                  </a:lnTo>
                  <a:lnTo>
                    <a:pt x="12447" y="7363"/>
                  </a:lnTo>
                  <a:lnTo>
                    <a:pt x="13342" y="6630"/>
                  </a:lnTo>
                  <a:lnTo>
                    <a:pt x="14197" y="5858"/>
                  </a:lnTo>
                  <a:lnTo>
                    <a:pt x="15010" y="5085"/>
                  </a:lnTo>
                  <a:lnTo>
                    <a:pt x="15824" y="4271"/>
                  </a:lnTo>
                  <a:lnTo>
                    <a:pt x="16718" y="3295"/>
                  </a:lnTo>
                  <a:lnTo>
                    <a:pt x="17532" y="2319"/>
                  </a:lnTo>
                  <a:lnTo>
                    <a:pt x="18345" y="1302"/>
                  </a:lnTo>
                  <a:lnTo>
                    <a:pt x="19078" y="285"/>
                  </a:lnTo>
                  <a:lnTo>
                    <a:pt x="19118" y="204"/>
                  </a:lnTo>
                  <a:lnTo>
                    <a:pt x="19118" y="122"/>
                  </a:lnTo>
                  <a:lnTo>
                    <a:pt x="19078" y="82"/>
                  </a:lnTo>
                  <a:lnTo>
                    <a:pt x="19037" y="41"/>
                  </a:lnTo>
                  <a:lnTo>
                    <a:pt x="18915"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53" name="Google Shape;153;p4"/>
            <p:cNvSpPr/>
            <p:nvPr/>
          </p:nvSpPr>
          <p:spPr>
            <a:xfrm>
              <a:off x="329625" y="896375"/>
              <a:ext cx="264425" cy="187150"/>
            </a:xfrm>
            <a:custGeom>
              <a:avLst/>
              <a:gdLst/>
              <a:ahLst/>
              <a:cxnLst/>
              <a:rect l="l" t="t" r="r" b="b"/>
              <a:pathLst>
                <a:path w="10577" h="7486" extrusionOk="0">
                  <a:moveTo>
                    <a:pt x="7038" y="1"/>
                  </a:moveTo>
                  <a:lnTo>
                    <a:pt x="6956" y="41"/>
                  </a:lnTo>
                  <a:lnTo>
                    <a:pt x="5940" y="651"/>
                  </a:lnTo>
                  <a:lnTo>
                    <a:pt x="4963" y="1262"/>
                  </a:lnTo>
                  <a:lnTo>
                    <a:pt x="4028" y="1953"/>
                  </a:lnTo>
                  <a:lnTo>
                    <a:pt x="3133" y="2645"/>
                  </a:lnTo>
                  <a:lnTo>
                    <a:pt x="2197" y="3417"/>
                  </a:lnTo>
                  <a:lnTo>
                    <a:pt x="1343" y="4231"/>
                  </a:lnTo>
                  <a:lnTo>
                    <a:pt x="936" y="4597"/>
                  </a:lnTo>
                  <a:lnTo>
                    <a:pt x="570" y="5004"/>
                  </a:lnTo>
                  <a:lnTo>
                    <a:pt x="408" y="5207"/>
                  </a:lnTo>
                  <a:lnTo>
                    <a:pt x="286" y="5451"/>
                  </a:lnTo>
                  <a:lnTo>
                    <a:pt x="164" y="5655"/>
                  </a:lnTo>
                  <a:lnTo>
                    <a:pt x="82" y="5899"/>
                  </a:lnTo>
                  <a:lnTo>
                    <a:pt x="42" y="6143"/>
                  </a:lnTo>
                  <a:lnTo>
                    <a:pt x="1" y="6346"/>
                  </a:lnTo>
                  <a:lnTo>
                    <a:pt x="42" y="6550"/>
                  </a:lnTo>
                  <a:lnTo>
                    <a:pt x="82" y="6753"/>
                  </a:lnTo>
                  <a:lnTo>
                    <a:pt x="164" y="6956"/>
                  </a:lnTo>
                  <a:lnTo>
                    <a:pt x="286" y="7119"/>
                  </a:lnTo>
                  <a:lnTo>
                    <a:pt x="448" y="7282"/>
                  </a:lnTo>
                  <a:lnTo>
                    <a:pt x="652" y="7404"/>
                  </a:lnTo>
                  <a:lnTo>
                    <a:pt x="896" y="7485"/>
                  </a:lnTo>
                  <a:lnTo>
                    <a:pt x="1140" y="7485"/>
                  </a:lnTo>
                  <a:lnTo>
                    <a:pt x="1384" y="7444"/>
                  </a:lnTo>
                  <a:lnTo>
                    <a:pt x="1669" y="7404"/>
                  </a:lnTo>
                  <a:lnTo>
                    <a:pt x="2157" y="7160"/>
                  </a:lnTo>
                  <a:lnTo>
                    <a:pt x="2604" y="6916"/>
                  </a:lnTo>
                  <a:lnTo>
                    <a:pt x="3621" y="6346"/>
                  </a:lnTo>
                  <a:lnTo>
                    <a:pt x="4638" y="5777"/>
                  </a:lnTo>
                  <a:lnTo>
                    <a:pt x="5614" y="5126"/>
                  </a:lnTo>
                  <a:lnTo>
                    <a:pt x="6550" y="4475"/>
                  </a:lnTo>
                  <a:lnTo>
                    <a:pt x="7607" y="3662"/>
                  </a:lnTo>
                  <a:lnTo>
                    <a:pt x="8584" y="2848"/>
                  </a:lnTo>
                  <a:lnTo>
                    <a:pt x="9600" y="1953"/>
                  </a:lnTo>
                  <a:lnTo>
                    <a:pt x="10536" y="1058"/>
                  </a:lnTo>
                  <a:lnTo>
                    <a:pt x="10577" y="977"/>
                  </a:lnTo>
                  <a:lnTo>
                    <a:pt x="10577" y="936"/>
                  </a:lnTo>
                  <a:lnTo>
                    <a:pt x="10577" y="855"/>
                  </a:lnTo>
                  <a:lnTo>
                    <a:pt x="10536" y="814"/>
                  </a:lnTo>
                  <a:lnTo>
                    <a:pt x="10455" y="774"/>
                  </a:lnTo>
                  <a:lnTo>
                    <a:pt x="10414" y="733"/>
                  </a:lnTo>
                  <a:lnTo>
                    <a:pt x="10333" y="774"/>
                  </a:lnTo>
                  <a:lnTo>
                    <a:pt x="10251" y="814"/>
                  </a:lnTo>
                  <a:lnTo>
                    <a:pt x="9478" y="1546"/>
                  </a:lnTo>
                  <a:lnTo>
                    <a:pt x="8706" y="2238"/>
                  </a:lnTo>
                  <a:lnTo>
                    <a:pt x="7892" y="2929"/>
                  </a:lnTo>
                  <a:lnTo>
                    <a:pt x="7079" y="3621"/>
                  </a:lnTo>
                  <a:lnTo>
                    <a:pt x="6224" y="4231"/>
                  </a:lnTo>
                  <a:lnTo>
                    <a:pt x="5329" y="4841"/>
                  </a:lnTo>
                  <a:lnTo>
                    <a:pt x="4435" y="5451"/>
                  </a:lnTo>
                  <a:lnTo>
                    <a:pt x="3540" y="5980"/>
                  </a:lnTo>
                  <a:lnTo>
                    <a:pt x="2604" y="6550"/>
                  </a:lnTo>
                  <a:lnTo>
                    <a:pt x="2116" y="6794"/>
                  </a:lnTo>
                  <a:lnTo>
                    <a:pt x="1628" y="6997"/>
                  </a:lnTo>
                  <a:lnTo>
                    <a:pt x="1384" y="7078"/>
                  </a:lnTo>
                  <a:lnTo>
                    <a:pt x="1140" y="7119"/>
                  </a:lnTo>
                  <a:lnTo>
                    <a:pt x="855" y="7078"/>
                  </a:lnTo>
                  <a:lnTo>
                    <a:pt x="733" y="7038"/>
                  </a:lnTo>
                  <a:lnTo>
                    <a:pt x="652" y="6956"/>
                  </a:lnTo>
                  <a:lnTo>
                    <a:pt x="489" y="6794"/>
                  </a:lnTo>
                  <a:lnTo>
                    <a:pt x="408" y="6590"/>
                  </a:lnTo>
                  <a:lnTo>
                    <a:pt x="408" y="6387"/>
                  </a:lnTo>
                  <a:lnTo>
                    <a:pt x="408" y="6183"/>
                  </a:lnTo>
                  <a:lnTo>
                    <a:pt x="448" y="5939"/>
                  </a:lnTo>
                  <a:lnTo>
                    <a:pt x="530" y="5695"/>
                  </a:lnTo>
                  <a:lnTo>
                    <a:pt x="652" y="5492"/>
                  </a:lnTo>
                  <a:lnTo>
                    <a:pt x="814" y="5289"/>
                  </a:lnTo>
                  <a:lnTo>
                    <a:pt x="1180" y="4882"/>
                  </a:lnTo>
                  <a:lnTo>
                    <a:pt x="1547" y="4556"/>
                  </a:lnTo>
                  <a:lnTo>
                    <a:pt x="2319" y="3824"/>
                  </a:lnTo>
                  <a:lnTo>
                    <a:pt x="3133" y="3133"/>
                  </a:lnTo>
                  <a:lnTo>
                    <a:pt x="4068" y="2360"/>
                  </a:lnTo>
                  <a:lnTo>
                    <a:pt x="5085" y="1668"/>
                  </a:lnTo>
                  <a:lnTo>
                    <a:pt x="6102" y="977"/>
                  </a:lnTo>
                  <a:lnTo>
                    <a:pt x="7160" y="367"/>
                  </a:lnTo>
                  <a:lnTo>
                    <a:pt x="7201" y="326"/>
                  </a:lnTo>
                  <a:lnTo>
                    <a:pt x="7241" y="245"/>
                  </a:lnTo>
                  <a:lnTo>
                    <a:pt x="7241" y="163"/>
                  </a:lnTo>
                  <a:lnTo>
                    <a:pt x="7201" y="123"/>
                  </a:lnTo>
                  <a:lnTo>
                    <a:pt x="7160" y="82"/>
                  </a:lnTo>
                  <a:lnTo>
                    <a:pt x="7119" y="41"/>
                  </a:lnTo>
                  <a:lnTo>
                    <a:pt x="7038" y="1"/>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grpSp>
    </p:spTree>
    <p:extLst>
      <p:ext uri="{BB962C8B-B14F-4D97-AF65-F5344CB8AC3E}">
        <p14:creationId xmlns:p14="http://schemas.microsoft.com/office/powerpoint/2010/main" val="2508332382"/>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matchingName="Title and two columns" type="twoColTx">
  <p:cSld name="Title and two columns">
    <p:spTree>
      <p:nvGrpSpPr>
        <p:cNvPr id="1" name="Shape 154"/>
        <p:cNvGrpSpPr/>
        <p:nvPr/>
      </p:nvGrpSpPr>
      <p:grpSpPr>
        <a:xfrm>
          <a:off x="0" y="0"/>
          <a:ext cx="0" cy="0"/>
          <a:chOff x="0" y="0"/>
          <a:chExt cx="0" cy="0"/>
        </a:xfrm>
      </p:grpSpPr>
      <p:sp>
        <p:nvSpPr>
          <p:cNvPr id="155" name="Google Shape;155;p5"/>
          <p:cNvSpPr txBox="1">
            <a:spLocks noGrp="1"/>
          </p:cNvSpPr>
          <p:nvPr>
            <p:ph type="title"/>
          </p:nvPr>
        </p:nvSpPr>
        <p:spPr>
          <a:xfrm>
            <a:off x="960000" y="593367"/>
            <a:ext cx="10272000" cy="7636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3400"/>
              <a:buNone/>
              <a:defRPr/>
            </a:lvl1pPr>
            <a:lvl2pPr lvl="1" rtl="0">
              <a:spcBef>
                <a:spcPts val="0"/>
              </a:spcBef>
              <a:spcAft>
                <a:spcPts val="0"/>
              </a:spcAft>
              <a:buSzPts val="3400"/>
              <a:buNone/>
              <a:defRPr/>
            </a:lvl2pPr>
            <a:lvl3pPr lvl="2" rtl="0">
              <a:spcBef>
                <a:spcPts val="0"/>
              </a:spcBef>
              <a:spcAft>
                <a:spcPts val="0"/>
              </a:spcAft>
              <a:buSzPts val="3400"/>
              <a:buNone/>
              <a:defRPr/>
            </a:lvl3pPr>
            <a:lvl4pPr lvl="3" rtl="0">
              <a:spcBef>
                <a:spcPts val="0"/>
              </a:spcBef>
              <a:spcAft>
                <a:spcPts val="0"/>
              </a:spcAft>
              <a:buSzPts val="3400"/>
              <a:buNone/>
              <a:defRPr/>
            </a:lvl4pPr>
            <a:lvl5pPr lvl="4" rtl="0">
              <a:spcBef>
                <a:spcPts val="0"/>
              </a:spcBef>
              <a:spcAft>
                <a:spcPts val="0"/>
              </a:spcAft>
              <a:buSzPts val="3400"/>
              <a:buNone/>
              <a:defRPr/>
            </a:lvl5pPr>
            <a:lvl6pPr lvl="5" rtl="0">
              <a:spcBef>
                <a:spcPts val="0"/>
              </a:spcBef>
              <a:spcAft>
                <a:spcPts val="0"/>
              </a:spcAft>
              <a:buSzPts val="3400"/>
              <a:buNone/>
              <a:defRPr/>
            </a:lvl6pPr>
            <a:lvl7pPr lvl="6" rtl="0">
              <a:spcBef>
                <a:spcPts val="0"/>
              </a:spcBef>
              <a:spcAft>
                <a:spcPts val="0"/>
              </a:spcAft>
              <a:buSzPts val="3400"/>
              <a:buNone/>
              <a:defRPr/>
            </a:lvl7pPr>
            <a:lvl8pPr lvl="7" rtl="0">
              <a:spcBef>
                <a:spcPts val="0"/>
              </a:spcBef>
              <a:spcAft>
                <a:spcPts val="0"/>
              </a:spcAft>
              <a:buSzPts val="3400"/>
              <a:buNone/>
              <a:defRPr/>
            </a:lvl8pPr>
            <a:lvl9pPr lvl="8" rtl="0">
              <a:spcBef>
                <a:spcPts val="0"/>
              </a:spcBef>
              <a:spcAft>
                <a:spcPts val="0"/>
              </a:spcAft>
              <a:buSzPts val="3400"/>
              <a:buNone/>
              <a:defRPr/>
            </a:lvl9pPr>
          </a:lstStyle>
          <a:p>
            <a:endParaRPr/>
          </a:p>
        </p:txBody>
      </p:sp>
      <p:sp>
        <p:nvSpPr>
          <p:cNvPr id="156" name="Google Shape;156;p5"/>
          <p:cNvSpPr txBox="1">
            <a:spLocks noGrp="1"/>
          </p:cNvSpPr>
          <p:nvPr>
            <p:ph type="title" idx="2"/>
          </p:nvPr>
        </p:nvSpPr>
        <p:spPr>
          <a:xfrm>
            <a:off x="2378700" y="3731500"/>
            <a:ext cx="3446800" cy="6348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3400"/>
              <a:buNone/>
              <a:defRPr sz="2667">
                <a:solidFill>
                  <a:schemeClr val="accent1"/>
                </a:solidFill>
              </a:defRPr>
            </a:lvl1pPr>
            <a:lvl2pPr lvl="1" rtl="0">
              <a:spcBef>
                <a:spcPts val="0"/>
              </a:spcBef>
              <a:spcAft>
                <a:spcPts val="0"/>
              </a:spcAft>
              <a:buSzPts val="3400"/>
              <a:buNone/>
              <a:defRPr/>
            </a:lvl2pPr>
            <a:lvl3pPr lvl="2" rtl="0">
              <a:spcBef>
                <a:spcPts val="0"/>
              </a:spcBef>
              <a:spcAft>
                <a:spcPts val="0"/>
              </a:spcAft>
              <a:buSzPts val="3400"/>
              <a:buNone/>
              <a:defRPr/>
            </a:lvl3pPr>
            <a:lvl4pPr lvl="3" rtl="0">
              <a:spcBef>
                <a:spcPts val="0"/>
              </a:spcBef>
              <a:spcAft>
                <a:spcPts val="0"/>
              </a:spcAft>
              <a:buSzPts val="3400"/>
              <a:buNone/>
              <a:defRPr/>
            </a:lvl4pPr>
            <a:lvl5pPr lvl="4" rtl="0">
              <a:spcBef>
                <a:spcPts val="0"/>
              </a:spcBef>
              <a:spcAft>
                <a:spcPts val="0"/>
              </a:spcAft>
              <a:buSzPts val="3400"/>
              <a:buNone/>
              <a:defRPr/>
            </a:lvl5pPr>
            <a:lvl6pPr lvl="5" rtl="0">
              <a:spcBef>
                <a:spcPts val="0"/>
              </a:spcBef>
              <a:spcAft>
                <a:spcPts val="0"/>
              </a:spcAft>
              <a:buSzPts val="3400"/>
              <a:buNone/>
              <a:defRPr/>
            </a:lvl6pPr>
            <a:lvl7pPr lvl="6" rtl="0">
              <a:spcBef>
                <a:spcPts val="0"/>
              </a:spcBef>
              <a:spcAft>
                <a:spcPts val="0"/>
              </a:spcAft>
              <a:buSzPts val="3400"/>
              <a:buNone/>
              <a:defRPr/>
            </a:lvl7pPr>
            <a:lvl8pPr lvl="7" rtl="0">
              <a:spcBef>
                <a:spcPts val="0"/>
              </a:spcBef>
              <a:spcAft>
                <a:spcPts val="0"/>
              </a:spcAft>
              <a:buSzPts val="3400"/>
              <a:buNone/>
              <a:defRPr/>
            </a:lvl8pPr>
            <a:lvl9pPr lvl="8" rtl="0">
              <a:spcBef>
                <a:spcPts val="0"/>
              </a:spcBef>
              <a:spcAft>
                <a:spcPts val="0"/>
              </a:spcAft>
              <a:buSzPts val="3400"/>
              <a:buNone/>
              <a:defRPr/>
            </a:lvl9pPr>
          </a:lstStyle>
          <a:p>
            <a:endParaRPr/>
          </a:p>
        </p:txBody>
      </p:sp>
      <p:sp>
        <p:nvSpPr>
          <p:cNvPr id="157" name="Google Shape;157;p5"/>
          <p:cNvSpPr txBox="1">
            <a:spLocks noGrp="1"/>
          </p:cNvSpPr>
          <p:nvPr>
            <p:ph type="title" idx="3"/>
          </p:nvPr>
        </p:nvSpPr>
        <p:spPr>
          <a:xfrm>
            <a:off x="6365767" y="3731500"/>
            <a:ext cx="3447600" cy="6348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3400"/>
              <a:buNone/>
              <a:defRPr sz="2667">
                <a:solidFill>
                  <a:schemeClr val="accent1"/>
                </a:solidFill>
              </a:defRPr>
            </a:lvl1pPr>
            <a:lvl2pPr lvl="1" rtl="0">
              <a:spcBef>
                <a:spcPts val="0"/>
              </a:spcBef>
              <a:spcAft>
                <a:spcPts val="0"/>
              </a:spcAft>
              <a:buSzPts val="3400"/>
              <a:buNone/>
              <a:defRPr/>
            </a:lvl2pPr>
            <a:lvl3pPr lvl="2" rtl="0">
              <a:spcBef>
                <a:spcPts val="0"/>
              </a:spcBef>
              <a:spcAft>
                <a:spcPts val="0"/>
              </a:spcAft>
              <a:buSzPts val="3400"/>
              <a:buNone/>
              <a:defRPr/>
            </a:lvl3pPr>
            <a:lvl4pPr lvl="3" rtl="0">
              <a:spcBef>
                <a:spcPts val="0"/>
              </a:spcBef>
              <a:spcAft>
                <a:spcPts val="0"/>
              </a:spcAft>
              <a:buSzPts val="3400"/>
              <a:buNone/>
              <a:defRPr/>
            </a:lvl4pPr>
            <a:lvl5pPr lvl="4" rtl="0">
              <a:spcBef>
                <a:spcPts val="0"/>
              </a:spcBef>
              <a:spcAft>
                <a:spcPts val="0"/>
              </a:spcAft>
              <a:buSzPts val="3400"/>
              <a:buNone/>
              <a:defRPr/>
            </a:lvl5pPr>
            <a:lvl6pPr lvl="5" rtl="0">
              <a:spcBef>
                <a:spcPts val="0"/>
              </a:spcBef>
              <a:spcAft>
                <a:spcPts val="0"/>
              </a:spcAft>
              <a:buSzPts val="3400"/>
              <a:buNone/>
              <a:defRPr/>
            </a:lvl6pPr>
            <a:lvl7pPr lvl="6" rtl="0">
              <a:spcBef>
                <a:spcPts val="0"/>
              </a:spcBef>
              <a:spcAft>
                <a:spcPts val="0"/>
              </a:spcAft>
              <a:buSzPts val="3400"/>
              <a:buNone/>
              <a:defRPr/>
            </a:lvl7pPr>
            <a:lvl8pPr lvl="7" rtl="0">
              <a:spcBef>
                <a:spcPts val="0"/>
              </a:spcBef>
              <a:spcAft>
                <a:spcPts val="0"/>
              </a:spcAft>
              <a:buSzPts val="3400"/>
              <a:buNone/>
              <a:defRPr/>
            </a:lvl8pPr>
            <a:lvl9pPr lvl="8" rtl="0">
              <a:spcBef>
                <a:spcPts val="0"/>
              </a:spcBef>
              <a:spcAft>
                <a:spcPts val="0"/>
              </a:spcAft>
              <a:buSzPts val="3400"/>
              <a:buNone/>
              <a:defRPr/>
            </a:lvl9pPr>
          </a:lstStyle>
          <a:p>
            <a:endParaRPr/>
          </a:p>
        </p:txBody>
      </p:sp>
      <p:sp>
        <p:nvSpPr>
          <p:cNvPr id="158" name="Google Shape;158;p5"/>
          <p:cNvSpPr txBox="1">
            <a:spLocks noGrp="1"/>
          </p:cNvSpPr>
          <p:nvPr>
            <p:ph type="subTitle" idx="1"/>
          </p:nvPr>
        </p:nvSpPr>
        <p:spPr>
          <a:xfrm>
            <a:off x="6365776" y="4372065"/>
            <a:ext cx="3447600" cy="13948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2800"/>
              <a:buNone/>
              <a:defRPr sz="1867" b="0"/>
            </a:lvl1pPr>
            <a:lvl2pPr lvl="1" algn="ctr" rtl="0">
              <a:lnSpc>
                <a:spcPct val="100000"/>
              </a:lnSpc>
              <a:spcBef>
                <a:spcPts val="0"/>
              </a:spcBef>
              <a:spcAft>
                <a:spcPts val="0"/>
              </a:spcAft>
              <a:buSzPts val="2800"/>
              <a:buNone/>
              <a:defRPr sz="3733"/>
            </a:lvl2pPr>
            <a:lvl3pPr lvl="2" algn="ctr" rtl="0">
              <a:lnSpc>
                <a:spcPct val="100000"/>
              </a:lnSpc>
              <a:spcBef>
                <a:spcPts val="0"/>
              </a:spcBef>
              <a:spcAft>
                <a:spcPts val="0"/>
              </a:spcAft>
              <a:buSzPts val="2800"/>
              <a:buNone/>
              <a:defRPr sz="3733"/>
            </a:lvl3pPr>
            <a:lvl4pPr lvl="3" algn="ctr" rtl="0">
              <a:lnSpc>
                <a:spcPct val="100000"/>
              </a:lnSpc>
              <a:spcBef>
                <a:spcPts val="0"/>
              </a:spcBef>
              <a:spcAft>
                <a:spcPts val="0"/>
              </a:spcAft>
              <a:buSzPts val="2800"/>
              <a:buNone/>
              <a:defRPr sz="3733"/>
            </a:lvl4pPr>
            <a:lvl5pPr lvl="4" algn="ctr" rtl="0">
              <a:lnSpc>
                <a:spcPct val="100000"/>
              </a:lnSpc>
              <a:spcBef>
                <a:spcPts val="0"/>
              </a:spcBef>
              <a:spcAft>
                <a:spcPts val="0"/>
              </a:spcAft>
              <a:buSzPts val="2800"/>
              <a:buNone/>
              <a:defRPr sz="3733"/>
            </a:lvl5pPr>
            <a:lvl6pPr lvl="5" algn="ctr" rtl="0">
              <a:lnSpc>
                <a:spcPct val="100000"/>
              </a:lnSpc>
              <a:spcBef>
                <a:spcPts val="0"/>
              </a:spcBef>
              <a:spcAft>
                <a:spcPts val="0"/>
              </a:spcAft>
              <a:buSzPts val="2800"/>
              <a:buNone/>
              <a:defRPr sz="3733"/>
            </a:lvl6pPr>
            <a:lvl7pPr lvl="6" algn="ctr" rtl="0">
              <a:lnSpc>
                <a:spcPct val="100000"/>
              </a:lnSpc>
              <a:spcBef>
                <a:spcPts val="0"/>
              </a:spcBef>
              <a:spcAft>
                <a:spcPts val="0"/>
              </a:spcAft>
              <a:buSzPts val="2800"/>
              <a:buNone/>
              <a:defRPr sz="3733"/>
            </a:lvl7pPr>
            <a:lvl8pPr lvl="7" algn="ctr" rtl="0">
              <a:lnSpc>
                <a:spcPct val="100000"/>
              </a:lnSpc>
              <a:spcBef>
                <a:spcPts val="0"/>
              </a:spcBef>
              <a:spcAft>
                <a:spcPts val="0"/>
              </a:spcAft>
              <a:buSzPts val="2800"/>
              <a:buNone/>
              <a:defRPr sz="3733"/>
            </a:lvl8pPr>
            <a:lvl9pPr lvl="8" algn="ctr" rtl="0">
              <a:lnSpc>
                <a:spcPct val="100000"/>
              </a:lnSpc>
              <a:spcBef>
                <a:spcPts val="0"/>
              </a:spcBef>
              <a:spcAft>
                <a:spcPts val="0"/>
              </a:spcAft>
              <a:buSzPts val="2800"/>
              <a:buNone/>
              <a:defRPr sz="3733"/>
            </a:lvl9pPr>
          </a:lstStyle>
          <a:p>
            <a:endParaRPr/>
          </a:p>
        </p:txBody>
      </p:sp>
      <p:sp>
        <p:nvSpPr>
          <p:cNvPr id="159" name="Google Shape;159;p5"/>
          <p:cNvSpPr txBox="1">
            <a:spLocks noGrp="1"/>
          </p:cNvSpPr>
          <p:nvPr>
            <p:ph type="subTitle" idx="4"/>
          </p:nvPr>
        </p:nvSpPr>
        <p:spPr>
          <a:xfrm>
            <a:off x="2378933" y="4372065"/>
            <a:ext cx="3446800" cy="13948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2800"/>
              <a:buNone/>
              <a:defRPr sz="1867" b="0"/>
            </a:lvl1pPr>
            <a:lvl2pPr lvl="1" algn="ctr" rtl="0">
              <a:lnSpc>
                <a:spcPct val="100000"/>
              </a:lnSpc>
              <a:spcBef>
                <a:spcPts val="0"/>
              </a:spcBef>
              <a:spcAft>
                <a:spcPts val="0"/>
              </a:spcAft>
              <a:buSzPts val="2800"/>
              <a:buNone/>
              <a:defRPr sz="3733"/>
            </a:lvl2pPr>
            <a:lvl3pPr lvl="2" algn="ctr" rtl="0">
              <a:lnSpc>
                <a:spcPct val="100000"/>
              </a:lnSpc>
              <a:spcBef>
                <a:spcPts val="0"/>
              </a:spcBef>
              <a:spcAft>
                <a:spcPts val="0"/>
              </a:spcAft>
              <a:buSzPts val="2800"/>
              <a:buNone/>
              <a:defRPr sz="3733"/>
            </a:lvl3pPr>
            <a:lvl4pPr lvl="3" algn="ctr" rtl="0">
              <a:lnSpc>
                <a:spcPct val="100000"/>
              </a:lnSpc>
              <a:spcBef>
                <a:spcPts val="0"/>
              </a:spcBef>
              <a:spcAft>
                <a:spcPts val="0"/>
              </a:spcAft>
              <a:buSzPts val="2800"/>
              <a:buNone/>
              <a:defRPr sz="3733"/>
            </a:lvl4pPr>
            <a:lvl5pPr lvl="4" algn="ctr" rtl="0">
              <a:lnSpc>
                <a:spcPct val="100000"/>
              </a:lnSpc>
              <a:spcBef>
                <a:spcPts val="0"/>
              </a:spcBef>
              <a:spcAft>
                <a:spcPts val="0"/>
              </a:spcAft>
              <a:buSzPts val="2800"/>
              <a:buNone/>
              <a:defRPr sz="3733"/>
            </a:lvl5pPr>
            <a:lvl6pPr lvl="5" algn="ctr" rtl="0">
              <a:lnSpc>
                <a:spcPct val="100000"/>
              </a:lnSpc>
              <a:spcBef>
                <a:spcPts val="0"/>
              </a:spcBef>
              <a:spcAft>
                <a:spcPts val="0"/>
              </a:spcAft>
              <a:buSzPts val="2800"/>
              <a:buNone/>
              <a:defRPr sz="3733"/>
            </a:lvl6pPr>
            <a:lvl7pPr lvl="6" algn="ctr" rtl="0">
              <a:lnSpc>
                <a:spcPct val="100000"/>
              </a:lnSpc>
              <a:spcBef>
                <a:spcPts val="0"/>
              </a:spcBef>
              <a:spcAft>
                <a:spcPts val="0"/>
              </a:spcAft>
              <a:buSzPts val="2800"/>
              <a:buNone/>
              <a:defRPr sz="3733"/>
            </a:lvl7pPr>
            <a:lvl8pPr lvl="7" algn="ctr" rtl="0">
              <a:lnSpc>
                <a:spcPct val="100000"/>
              </a:lnSpc>
              <a:spcBef>
                <a:spcPts val="0"/>
              </a:spcBef>
              <a:spcAft>
                <a:spcPts val="0"/>
              </a:spcAft>
              <a:buSzPts val="2800"/>
              <a:buNone/>
              <a:defRPr sz="3733"/>
            </a:lvl8pPr>
            <a:lvl9pPr lvl="8" algn="ctr" rtl="0">
              <a:lnSpc>
                <a:spcPct val="100000"/>
              </a:lnSpc>
              <a:spcBef>
                <a:spcPts val="0"/>
              </a:spcBef>
              <a:spcAft>
                <a:spcPts val="0"/>
              </a:spcAft>
              <a:buSzPts val="2800"/>
              <a:buNone/>
              <a:defRPr sz="3733"/>
            </a:lvl9pPr>
          </a:lstStyle>
          <a:p>
            <a:endParaRPr/>
          </a:p>
        </p:txBody>
      </p:sp>
      <p:grpSp>
        <p:nvGrpSpPr>
          <p:cNvPr id="160" name="Google Shape;160;p5"/>
          <p:cNvGrpSpPr/>
          <p:nvPr/>
        </p:nvGrpSpPr>
        <p:grpSpPr>
          <a:xfrm rot="-1707809" flipH="1">
            <a:off x="-754626" y="-815806"/>
            <a:ext cx="1787604" cy="2295559"/>
            <a:chOff x="2659350" y="1746500"/>
            <a:chExt cx="379350" cy="487125"/>
          </a:xfrm>
        </p:grpSpPr>
        <p:sp>
          <p:nvSpPr>
            <p:cNvPr id="161" name="Google Shape;161;p5"/>
            <p:cNvSpPr/>
            <p:nvPr/>
          </p:nvSpPr>
          <p:spPr>
            <a:xfrm>
              <a:off x="2659350" y="1746500"/>
              <a:ext cx="379350" cy="487125"/>
            </a:xfrm>
            <a:custGeom>
              <a:avLst/>
              <a:gdLst/>
              <a:ahLst/>
              <a:cxnLst/>
              <a:rect l="l" t="t" r="r" b="b"/>
              <a:pathLst>
                <a:path w="15174" h="19485" extrusionOk="0">
                  <a:moveTo>
                    <a:pt x="14116" y="1"/>
                  </a:moveTo>
                  <a:lnTo>
                    <a:pt x="14034" y="42"/>
                  </a:lnTo>
                  <a:lnTo>
                    <a:pt x="13261" y="774"/>
                  </a:lnTo>
                  <a:lnTo>
                    <a:pt x="12448" y="1465"/>
                  </a:lnTo>
                  <a:lnTo>
                    <a:pt x="11634" y="2116"/>
                  </a:lnTo>
                  <a:lnTo>
                    <a:pt x="10821" y="2767"/>
                  </a:lnTo>
                  <a:lnTo>
                    <a:pt x="9112" y="4028"/>
                  </a:lnTo>
                  <a:lnTo>
                    <a:pt x="7404" y="5248"/>
                  </a:lnTo>
                  <a:lnTo>
                    <a:pt x="5899" y="6428"/>
                  </a:lnTo>
                  <a:lnTo>
                    <a:pt x="5167" y="7079"/>
                  </a:lnTo>
                  <a:lnTo>
                    <a:pt x="4435" y="7729"/>
                  </a:lnTo>
                  <a:lnTo>
                    <a:pt x="3743" y="8380"/>
                  </a:lnTo>
                  <a:lnTo>
                    <a:pt x="3133" y="9072"/>
                  </a:lnTo>
                  <a:lnTo>
                    <a:pt x="2482" y="9844"/>
                  </a:lnTo>
                  <a:lnTo>
                    <a:pt x="1953" y="10617"/>
                  </a:lnTo>
                  <a:lnTo>
                    <a:pt x="1425" y="11390"/>
                  </a:lnTo>
                  <a:lnTo>
                    <a:pt x="1018" y="12204"/>
                  </a:lnTo>
                  <a:lnTo>
                    <a:pt x="652" y="13058"/>
                  </a:lnTo>
                  <a:lnTo>
                    <a:pt x="326" y="13912"/>
                  </a:lnTo>
                  <a:lnTo>
                    <a:pt x="123" y="14766"/>
                  </a:lnTo>
                  <a:lnTo>
                    <a:pt x="82" y="15173"/>
                  </a:lnTo>
                  <a:lnTo>
                    <a:pt x="42" y="15620"/>
                  </a:lnTo>
                  <a:lnTo>
                    <a:pt x="1" y="16068"/>
                  </a:lnTo>
                  <a:lnTo>
                    <a:pt x="42" y="16475"/>
                  </a:lnTo>
                  <a:lnTo>
                    <a:pt x="82" y="16922"/>
                  </a:lnTo>
                  <a:lnTo>
                    <a:pt x="164" y="17329"/>
                  </a:lnTo>
                  <a:lnTo>
                    <a:pt x="326" y="17736"/>
                  </a:lnTo>
                  <a:lnTo>
                    <a:pt x="489" y="18102"/>
                  </a:lnTo>
                  <a:lnTo>
                    <a:pt x="733" y="18468"/>
                  </a:lnTo>
                  <a:lnTo>
                    <a:pt x="977" y="18753"/>
                  </a:lnTo>
                  <a:lnTo>
                    <a:pt x="1303" y="18997"/>
                  </a:lnTo>
                  <a:lnTo>
                    <a:pt x="1669" y="19200"/>
                  </a:lnTo>
                  <a:lnTo>
                    <a:pt x="2035" y="19363"/>
                  </a:lnTo>
                  <a:lnTo>
                    <a:pt x="2442" y="19444"/>
                  </a:lnTo>
                  <a:lnTo>
                    <a:pt x="2930" y="19485"/>
                  </a:lnTo>
                  <a:lnTo>
                    <a:pt x="3418" y="19485"/>
                  </a:lnTo>
                  <a:lnTo>
                    <a:pt x="3906" y="19444"/>
                  </a:lnTo>
                  <a:lnTo>
                    <a:pt x="4394" y="19363"/>
                  </a:lnTo>
                  <a:lnTo>
                    <a:pt x="5370" y="19159"/>
                  </a:lnTo>
                  <a:lnTo>
                    <a:pt x="6306" y="18915"/>
                  </a:lnTo>
                  <a:lnTo>
                    <a:pt x="7323" y="18631"/>
                  </a:lnTo>
                  <a:lnTo>
                    <a:pt x="8340" y="18305"/>
                  </a:lnTo>
                  <a:lnTo>
                    <a:pt x="9356" y="17980"/>
                  </a:lnTo>
                  <a:lnTo>
                    <a:pt x="10333" y="17614"/>
                  </a:lnTo>
                  <a:lnTo>
                    <a:pt x="11309" y="17166"/>
                  </a:lnTo>
                  <a:lnTo>
                    <a:pt x="12285" y="16719"/>
                  </a:lnTo>
                  <a:lnTo>
                    <a:pt x="13221" y="16271"/>
                  </a:lnTo>
                  <a:lnTo>
                    <a:pt x="14156" y="15743"/>
                  </a:lnTo>
                  <a:lnTo>
                    <a:pt x="15051" y="15214"/>
                  </a:lnTo>
                  <a:lnTo>
                    <a:pt x="15132" y="15173"/>
                  </a:lnTo>
                  <a:lnTo>
                    <a:pt x="15173" y="15092"/>
                  </a:lnTo>
                  <a:lnTo>
                    <a:pt x="15173" y="15051"/>
                  </a:lnTo>
                  <a:lnTo>
                    <a:pt x="15132" y="14970"/>
                  </a:lnTo>
                  <a:lnTo>
                    <a:pt x="15092" y="14929"/>
                  </a:lnTo>
                  <a:lnTo>
                    <a:pt x="15010" y="14888"/>
                  </a:lnTo>
                  <a:lnTo>
                    <a:pt x="14888" y="14888"/>
                  </a:lnTo>
                  <a:lnTo>
                    <a:pt x="13994" y="15417"/>
                  </a:lnTo>
                  <a:lnTo>
                    <a:pt x="13099" y="15905"/>
                  </a:lnTo>
                  <a:lnTo>
                    <a:pt x="12163" y="16393"/>
                  </a:lnTo>
                  <a:lnTo>
                    <a:pt x="11228" y="16800"/>
                  </a:lnTo>
                  <a:lnTo>
                    <a:pt x="10292" y="17207"/>
                  </a:lnTo>
                  <a:lnTo>
                    <a:pt x="9316" y="17573"/>
                  </a:lnTo>
                  <a:lnTo>
                    <a:pt x="8340" y="17939"/>
                  </a:lnTo>
                  <a:lnTo>
                    <a:pt x="7363" y="18224"/>
                  </a:lnTo>
                  <a:lnTo>
                    <a:pt x="6387" y="18508"/>
                  </a:lnTo>
                  <a:lnTo>
                    <a:pt x="5452" y="18753"/>
                  </a:lnTo>
                  <a:lnTo>
                    <a:pt x="4475" y="18956"/>
                  </a:lnTo>
                  <a:lnTo>
                    <a:pt x="3987" y="19037"/>
                  </a:lnTo>
                  <a:lnTo>
                    <a:pt x="3499" y="19119"/>
                  </a:lnTo>
                  <a:lnTo>
                    <a:pt x="3052" y="19119"/>
                  </a:lnTo>
                  <a:lnTo>
                    <a:pt x="2604" y="19078"/>
                  </a:lnTo>
                  <a:lnTo>
                    <a:pt x="2157" y="18997"/>
                  </a:lnTo>
                  <a:lnTo>
                    <a:pt x="1750" y="18834"/>
                  </a:lnTo>
                  <a:lnTo>
                    <a:pt x="1425" y="18631"/>
                  </a:lnTo>
                  <a:lnTo>
                    <a:pt x="1140" y="18386"/>
                  </a:lnTo>
                  <a:lnTo>
                    <a:pt x="896" y="18061"/>
                  </a:lnTo>
                  <a:lnTo>
                    <a:pt x="692" y="17695"/>
                  </a:lnTo>
                  <a:lnTo>
                    <a:pt x="530" y="17329"/>
                  </a:lnTo>
                  <a:lnTo>
                    <a:pt x="448" y="16922"/>
                  </a:lnTo>
                  <a:lnTo>
                    <a:pt x="408" y="16475"/>
                  </a:lnTo>
                  <a:lnTo>
                    <a:pt x="367" y="16068"/>
                  </a:lnTo>
                  <a:lnTo>
                    <a:pt x="408" y="15661"/>
                  </a:lnTo>
                  <a:lnTo>
                    <a:pt x="448" y="15214"/>
                  </a:lnTo>
                  <a:lnTo>
                    <a:pt x="611" y="14400"/>
                  </a:lnTo>
                  <a:lnTo>
                    <a:pt x="855" y="13546"/>
                  </a:lnTo>
                  <a:lnTo>
                    <a:pt x="1181" y="12732"/>
                  </a:lnTo>
                  <a:lnTo>
                    <a:pt x="1587" y="11919"/>
                  </a:lnTo>
                  <a:lnTo>
                    <a:pt x="2035" y="11146"/>
                  </a:lnTo>
                  <a:lnTo>
                    <a:pt x="2564" y="10373"/>
                  </a:lnTo>
                  <a:lnTo>
                    <a:pt x="3133" y="9641"/>
                  </a:lnTo>
                  <a:lnTo>
                    <a:pt x="3743" y="8950"/>
                  </a:lnTo>
                  <a:lnTo>
                    <a:pt x="4394" y="8299"/>
                  </a:lnTo>
                  <a:lnTo>
                    <a:pt x="5045" y="7648"/>
                  </a:lnTo>
                  <a:lnTo>
                    <a:pt x="5736" y="7038"/>
                  </a:lnTo>
                  <a:lnTo>
                    <a:pt x="6468" y="6428"/>
                  </a:lnTo>
                  <a:lnTo>
                    <a:pt x="7201" y="5858"/>
                  </a:lnTo>
                  <a:lnTo>
                    <a:pt x="9031" y="4557"/>
                  </a:lnTo>
                  <a:lnTo>
                    <a:pt x="10821" y="3214"/>
                  </a:lnTo>
                  <a:lnTo>
                    <a:pt x="11756" y="2523"/>
                  </a:lnTo>
                  <a:lnTo>
                    <a:pt x="12611" y="1831"/>
                  </a:lnTo>
                  <a:lnTo>
                    <a:pt x="13465" y="1058"/>
                  </a:lnTo>
                  <a:lnTo>
                    <a:pt x="14278" y="286"/>
                  </a:lnTo>
                  <a:lnTo>
                    <a:pt x="14319" y="245"/>
                  </a:lnTo>
                  <a:lnTo>
                    <a:pt x="14360" y="164"/>
                  </a:lnTo>
                  <a:lnTo>
                    <a:pt x="14319" y="82"/>
                  </a:lnTo>
                  <a:lnTo>
                    <a:pt x="14278" y="42"/>
                  </a:lnTo>
                  <a:lnTo>
                    <a:pt x="14238" y="1"/>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62" name="Google Shape;162;p5"/>
            <p:cNvSpPr/>
            <p:nvPr/>
          </p:nvSpPr>
          <p:spPr>
            <a:xfrm>
              <a:off x="2701050" y="1843125"/>
              <a:ext cx="309175" cy="322375"/>
            </a:xfrm>
            <a:custGeom>
              <a:avLst/>
              <a:gdLst/>
              <a:ahLst/>
              <a:cxnLst/>
              <a:rect l="l" t="t" r="r" b="b"/>
              <a:pathLst>
                <a:path w="12367" h="12895" extrusionOk="0">
                  <a:moveTo>
                    <a:pt x="12163" y="0"/>
                  </a:moveTo>
                  <a:lnTo>
                    <a:pt x="12081" y="41"/>
                  </a:lnTo>
                  <a:lnTo>
                    <a:pt x="9600" y="1831"/>
                  </a:lnTo>
                  <a:lnTo>
                    <a:pt x="7160" y="3702"/>
                  </a:lnTo>
                  <a:lnTo>
                    <a:pt x="5939" y="4637"/>
                  </a:lnTo>
                  <a:lnTo>
                    <a:pt x="4760" y="5613"/>
                  </a:lnTo>
                  <a:lnTo>
                    <a:pt x="3580" y="6630"/>
                  </a:lnTo>
                  <a:lnTo>
                    <a:pt x="2441" y="7647"/>
                  </a:lnTo>
                  <a:lnTo>
                    <a:pt x="1872" y="8135"/>
                  </a:lnTo>
                  <a:lnTo>
                    <a:pt x="1343" y="8664"/>
                  </a:lnTo>
                  <a:lnTo>
                    <a:pt x="855" y="9193"/>
                  </a:lnTo>
                  <a:lnTo>
                    <a:pt x="611" y="9478"/>
                  </a:lnTo>
                  <a:lnTo>
                    <a:pt x="407" y="9762"/>
                  </a:lnTo>
                  <a:lnTo>
                    <a:pt x="285" y="10047"/>
                  </a:lnTo>
                  <a:lnTo>
                    <a:pt x="163" y="10332"/>
                  </a:lnTo>
                  <a:lnTo>
                    <a:pt x="82" y="10617"/>
                  </a:lnTo>
                  <a:lnTo>
                    <a:pt x="1" y="10901"/>
                  </a:lnTo>
                  <a:lnTo>
                    <a:pt x="1" y="11227"/>
                  </a:lnTo>
                  <a:lnTo>
                    <a:pt x="41" y="11511"/>
                  </a:lnTo>
                  <a:lnTo>
                    <a:pt x="123" y="11796"/>
                  </a:lnTo>
                  <a:lnTo>
                    <a:pt x="285" y="12081"/>
                  </a:lnTo>
                  <a:lnTo>
                    <a:pt x="448" y="12284"/>
                  </a:lnTo>
                  <a:lnTo>
                    <a:pt x="651" y="12488"/>
                  </a:lnTo>
                  <a:lnTo>
                    <a:pt x="896" y="12610"/>
                  </a:lnTo>
                  <a:lnTo>
                    <a:pt x="1140" y="12732"/>
                  </a:lnTo>
                  <a:lnTo>
                    <a:pt x="1384" y="12813"/>
                  </a:lnTo>
                  <a:lnTo>
                    <a:pt x="1668" y="12854"/>
                  </a:lnTo>
                  <a:lnTo>
                    <a:pt x="2238" y="12894"/>
                  </a:lnTo>
                  <a:lnTo>
                    <a:pt x="2929" y="12813"/>
                  </a:lnTo>
                  <a:lnTo>
                    <a:pt x="3621" y="12691"/>
                  </a:lnTo>
                  <a:lnTo>
                    <a:pt x="5004" y="12366"/>
                  </a:lnTo>
                  <a:lnTo>
                    <a:pt x="6712" y="11918"/>
                  </a:lnTo>
                  <a:lnTo>
                    <a:pt x="8380" y="11389"/>
                  </a:lnTo>
                  <a:lnTo>
                    <a:pt x="10048" y="10820"/>
                  </a:lnTo>
                  <a:lnTo>
                    <a:pt x="11715" y="10210"/>
                  </a:lnTo>
                  <a:lnTo>
                    <a:pt x="11756" y="10128"/>
                  </a:lnTo>
                  <a:lnTo>
                    <a:pt x="11797" y="10088"/>
                  </a:lnTo>
                  <a:lnTo>
                    <a:pt x="11837" y="9966"/>
                  </a:lnTo>
                  <a:lnTo>
                    <a:pt x="11797" y="9884"/>
                  </a:lnTo>
                  <a:lnTo>
                    <a:pt x="11756" y="9844"/>
                  </a:lnTo>
                  <a:lnTo>
                    <a:pt x="11675" y="9803"/>
                  </a:lnTo>
                  <a:lnTo>
                    <a:pt x="11593" y="9844"/>
                  </a:lnTo>
                  <a:lnTo>
                    <a:pt x="10210" y="10373"/>
                  </a:lnTo>
                  <a:lnTo>
                    <a:pt x="8827" y="10861"/>
                  </a:lnTo>
                  <a:lnTo>
                    <a:pt x="7444" y="11308"/>
                  </a:lnTo>
                  <a:lnTo>
                    <a:pt x="6021" y="11715"/>
                  </a:lnTo>
                  <a:lnTo>
                    <a:pt x="4597" y="12081"/>
                  </a:lnTo>
                  <a:lnTo>
                    <a:pt x="3173" y="12366"/>
                  </a:lnTo>
                  <a:lnTo>
                    <a:pt x="2604" y="12488"/>
                  </a:lnTo>
                  <a:lnTo>
                    <a:pt x="2034" y="12528"/>
                  </a:lnTo>
                  <a:lnTo>
                    <a:pt x="1709" y="12488"/>
                  </a:lnTo>
                  <a:lnTo>
                    <a:pt x="1424" y="12447"/>
                  </a:lnTo>
                  <a:lnTo>
                    <a:pt x="1180" y="12366"/>
                  </a:lnTo>
                  <a:lnTo>
                    <a:pt x="936" y="12244"/>
                  </a:lnTo>
                  <a:lnTo>
                    <a:pt x="692" y="12040"/>
                  </a:lnTo>
                  <a:lnTo>
                    <a:pt x="529" y="11796"/>
                  </a:lnTo>
                  <a:lnTo>
                    <a:pt x="448" y="11511"/>
                  </a:lnTo>
                  <a:lnTo>
                    <a:pt x="407" y="11227"/>
                  </a:lnTo>
                  <a:lnTo>
                    <a:pt x="407" y="10942"/>
                  </a:lnTo>
                  <a:lnTo>
                    <a:pt x="448" y="10657"/>
                  </a:lnTo>
                  <a:lnTo>
                    <a:pt x="529" y="10373"/>
                  </a:lnTo>
                  <a:lnTo>
                    <a:pt x="651" y="10088"/>
                  </a:lnTo>
                  <a:lnTo>
                    <a:pt x="855" y="9803"/>
                  </a:lnTo>
                  <a:lnTo>
                    <a:pt x="1058" y="9518"/>
                  </a:lnTo>
                  <a:lnTo>
                    <a:pt x="1546" y="8990"/>
                  </a:lnTo>
                  <a:lnTo>
                    <a:pt x="2034" y="8501"/>
                  </a:lnTo>
                  <a:lnTo>
                    <a:pt x="2563" y="8013"/>
                  </a:lnTo>
                  <a:lnTo>
                    <a:pt x="3621" y="7037"/>
                  </a:lnTo>
                  <a:lnTo>
                    <a:pt x="4719" y="6102"/>
                  </a:lnTo>
                  <a:lnTo>
                    <a:pt x="5858" y="5207"/>
                  </a:lnTo>
                  <a:lnTo>
                    <a:pt x="6956" y="4271"/>
                  </a:lnTo>
                  <a:lnTo>
                    <a:pt x="8299" y="3295"/>
                  </a:lnTo>
                  <a:lnTo>
                    <a:pt x="9600" y="2278"/>
                  </a:lnTo>
                  <a:lnTo>
                    <a:pt x="12285" y="366"/>
                  </a:lnTo>
                  <a:lnTo>
                    <a:pt x="12326" y="285"/>
                  </a:lnTo>
                  <a:lnTo>
                    <a:pt x="12366" y="203"/>
                  </a:lnTo>
                  <a:lnTo>
                    <a:pt x="12326" y="81"/>
                  </a:lnTo>
                  <a:lnTo>
                    <a:pt x="12285" y="41"/>
                  </a:lnTo>
                  <a:lnTo>
                    <a:pt x="12244"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63" name="Google Shape;163;p5"/>
            <p:cNvSpPr/>
            <p:nvPr/>
          </p:nvSpPr>
          <p:spPr>
            <a:xfrm>
              <a:off x="2756975" y="1978375"/>
              <a:ext cx="183075" cy="133225"/>
            </a:xfrm>
            <a:custGeom>
              <a:avLst/>
              <a:gdLst/>
              <a:ahLst/>
              <a:cxnLst/>
              <a:rect l="l" t="t" r="r" b="b"/>
              <a:pathLst>
                <a:path w="7323" h="5329" extrusionOk="0">
                  <a:moveTo>
                    <a:pt x="5980" y="366"/>
                  </a:moveTo>
                  <a:lnTo>
                    <a:pt x="6306" y="407"/>
                  </a:lnTo>
                  <a:lnTo>
                    <a:pt x="6428" y="407"/>
                  </a:lnTo>
                  <a:lnTo>
                    <a:pt x="6550" y="488"/>
                  </a:lnTo>
                  <a:lnTo>
                    <a:pt x="6672" y="569"/>
                  </a:lnTo>
                  <a:lnTo>
                    <a:pt x="6753" y="651"/>
                  </a:lnTo>
                  <a:lnTo>
                    <a:pt x="6834" y="814"/>
                  </a:lnTo>
                  <a:lnTo>
                    <a:pt x="6875" y="936"/>
                  </a:lnTo>
                  <a:lnTo>
                    <a:pt x="6956" y="1302"/>
                  </a:lnTo>
                  <a:lnTo>
                    <a:pt x="6916" y="1586"/>
                  </a:lnTo>
                  <a:lnTo>
                    <a:pt x="6834" y="1912"/>
                  </a:lnTo>
                  <a:lnTo>
                    <a:pt x="6672" y="2197"/>
                  </a:lnTo>
                  <a:lnTo>
                    <a:pt x="6468" y="2522"/>
                  </a:lnTo>
                  <a:lnTo>
                    <a:pt x="6184" y="2766"/>
                  </a:lnTo>
                  <a:lnTo>
                    <a:pt x="5858" y="3010"/>
                  </a:lnTo>
                  <a:lnTo>
                    <a:pt x="5533" y="3213"/>
                  </a:lnTo>
                  <a:lnTo>
                    <a:pt x="4841" y="3580"/>
                  </a:lnTo>
                  <a:lnTo>
                    <a:pt x="4109" y="3864"/>
                  </a:lnTo>
                  <a:lnTo>
                    <a:pt x="3092" y="4271"/>
                  </a:lnTo>
                  <a:lnTo>
                    <a:pt x="2075" y="4637"/>
                  </a:lnTo>
                  <a:lnTo>
                    <a:pt x="1709" y="4800"/>
                  </a:lnTo>
                  <a:lnTo>
                    <a:pt x="1180" y="4963"/>
                  </a:lnTo>
                  <a:lnTo>
                    <a:pt x="692" y="4963"/>
                  </a:lnTo>
                  <a:lnTo>
                    <a:pt x="530" y="4881"/>
                  </a:lnTo>
                  <a:lnTo>
                    <a:pt x="448" y="4840"/>
                  </a:lnTo>
                  <a:lnTo>
                    <a:pt x="408" y="4759"/>
                  </a:lnTo>
                  <a:lnTo>
                    <a:pt x="367" y="4637"/>
                  </a:lnTo>
                  <a:lnTo>
                    <a:pt x="367" y="4515"/>
                  </a:lnTo>
                  <a:lnTo>
                    <a:pt x="448" y="4312"/>
                  </a:lnTo>
                  <a:lnTo>
                    <a:pt x="570" y="4108"/>
                  </a:lnTo>
                  <a:lnTo>
                    <a:pt x="733" y="3946"/>
                  </a:lnTo>
                  <a:lnTo>
                    <a:pt x="1384" y="3335"/>
                  </a:lnTo>
                  <a:lnTo>
                    <a:pt x="2075" y="2685"/>
                  </a:lnTo>
                  <a:lnTo>
                    <a:pt x="2848" y="2034"/>
                  </a:lnTo>
                  <a:lnTo>
                    <a:pt x="3621" y="1424"/>
                  </a:lnTo>
                  <a:lnTo>
                    <a:pt x="4068" y="1180"/>
                  </a:lnTo>
                  <a:lnTo>
                    <a:pt x="4475" y="936"/>
                  </a:lnTo>
                  <a:lnTo>
                    <a:pt x="4841" y="732"/>
                  </a:lnTo>
                  <a:lnTo>
                    <a:pt x="5207" y="569"/>
                  </a:lnTo>
                  <a:lnTo>
                    <a:pt x="5614" y="447"/>
                  </a:lnTo>
                  <a:lnTo>
                    <a:pt x="5980" y="366"/>
                  </a:lnTo>
                  <a:close/>
                  <a:moveTo>
                    <a:pt x="6021" y="0"/>
                  </a:moveTo>
                  <a:lnTo>
                    <a:pt x="5614" y="81"/>
                  </a:lnTo>
                  <a:lnTo>
                    <a:pt x="5207" y="203"/>
                  </a:lnTo>
                  <a:lnTo>
                    <a:pt x="4841" y="366"/>
                  </a:lnTo>
                  <a:lnTo>
                    <a:pt x="4353" y="569"/>
                  </a:lnTo>
                  <a:lnTo>
                    <a:pt x="3865" y="854"/>
                  </a:lnTo>
                  <a:lnTo>
                    <a:pt x="3377" y="1180"/>
                  </a:lnTo>
                  <a:lnTo>
                    <a:pt x="2930" y="1505"/>
                  </a:lnTo>
                  <a:lnTo>
                    <a:pt x="2035" y="2237"/>
                  </a:lnTo>
                  <a:lnTo>
                    <a:pt x="1180" y="2969"/>
                  </a:lnTo>
                  <a:lnTo>
                    <a:pt x="814" y="3295"/>
                  </a:lnTo>
                  <a:lnTo>
                    <a:pt x="448" y="3702"/>
                  </a:lnTo>
                  <a:lnTo>
                    <a:pt x="245" y="3905"/>
                  </a:lnTo>
                  <a:lnTo>
                    <a:pt x="123" y="4108"/>
                  </a:lnTo>
                  <a:lnTo>
                    <a:pt x="42" y="4352"/>
                  </a:lnTo>
                  <a:lnTo>
                    <a:pt x="1" y="4596"/>
                  </a:lnTo>
                  <a:lnTo>
                    <a:pt x="42" y="4840"/>
                  </a:lnTo>
                  <a:lnTo>
                    <a:pt x="164" y="5044"/>
                  </a:lnTo>
                  <a:lnTo>
                    <a:pt x="326" y="5207"/>
                  </a:lnTo>
                  <a:lnTo>
                    <a:pt x="530" y="5288"/>
                  </a:lnTo>
                  <a:lnTo>
                    <a:pt x="774" y="5329"/>
                  </a:lnTo>
                  <a:lnTo>
                    <a:pt x="1018" y="5329"/>
                  </a:lnTo>
                  <a:lnTo>
                    <a:pt x="1262" y="5288"/>
                  </a:lnTo>
                  <a:lnTo>
                    <a:pt x="1465" y="5247"/>
                  </a:lnTo>
                  <a:lnTo>
                    <a:pt x="2157" y="5003"/>
                  </a:lnTo>
                  <a:lnTo>
                    <a:pt x="2848" y="4759"/>
                  </a:lnTo>
                  <a:lnTo>
                    <a:pt x="4139" y="4266"/>
                  </a:lnTo>
                  <a:lnTo>
                    <a:pt x="4139" y="4266"/>
                  </a:lnTo>
                  <a:lnTo>
                    <a:pt x="4150" y="4271"/>
                  </a:lnTo>
                  <a:lnTo>
                    <a:pt x="4231" y="4230"/>
                  </a:lnTo>
                  <a:lnTo>
                    <a:pt x="4963" y="3905"/>
                  </a:lnTo>
                  <a:lnTo>
                    <a:pt x="5696" y="3539"/>
                  </a:lnTo>
                  <a:lnTo>
                    <a:pt x="6021" y="3335"/>
                  </a:lnTo>
                  <a:lnTo>
                    <a:pt x="6346" y="3091"/>
                  </a:lnTo>
                  <a:lnTo>
                    <a:pt x="6672" y="2847"/>
                  </a:lnTo>
                  <a:lnTo>
                    <a:pt x="6916" y="2522"/>
                  </a:lnTo>
                  <a:lnTo>
                    <a:pt x="7119" y="2197"/>
                  </a:lnTo>
                  <a:lnTo>
                    <a:pt x="7241" y="1871"/>
                  </a:lnTo>
                  <a:lnTo>
                    <a:pt x="7323" y="1505"/>
                  </a:lnTo>
                  <a:lnTo>
                    <a:pt x="7323" y="1098"/>
                  </a:lnTo>
                  <a:lnTo>
                    <a:pt x="7201" y="732"/>
                  </a:lnTo>
                  <a:lnTo>
                    <a:pt x="7119" y="569"/>
                  </a:lnTo>
                  <a:lnTo>
                    <a:pt x="7038" y="407"/>
                  </a:lnTo>
                  <a:lnTo>
                    <a:pt x="6916" y="285"/>
                  </a:lnTo>
                  <a:lnTo>
                    <a:pt x="6794" y="163"/>
                  </a:lnTo>
                  <a:lnTo>
                    <a:pt x="6631" y="81"/>
                  </a:lnTo>
                  <a:lnTo>
                    <a:pt x="6428" y="41"/>
                  </a:lnTo>
                  <a:lnTo>
                    <a:pt x="6224"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grpSp>
      <p:sp>
        <p:nvSpPr>
          <p:cNvPr id="164" name="Google Shape;164;p5"/>
          <p:cNvSpPr/>
          <p:nvPr/>
        </p:nvSpPr>
        <p:spPr>
          <a:xfrm>
            <a:off x="10312567" y="-923567"/>
            <a:ext cx="4875612" cy="2802493"/>
          </a:xfrm>
          <a:custGeom>
            <a:avLst/>
            <a:gdLst/>
            <a:ahLst/>
            <a:cxnLst/>
            <a:rect l="l" t="t" r="r" b="b"/>
            <a:pathLst>
              <a:path w="34820" h="20014" extrusionOk="0">
                <a:moveTo>
                  <a:pt x="27294" y="1"/>
                </a:moveTo>
                <a:lnTo>
                  <a:pt x="26765" y="41"/>
                </a:lnTo>
                <a:lnTo>
                  <a:pt x="25626" y="123"/>
                </a:lnTo>
                <a:lnTo>
                  <a:pt x="24487" y="326"/>
                </a:lnTo>
                <a:lnTo>
                  <a:pt x="23348" y="529"/>
                </a:lnTo>
                <a:lnTo>
                  <a:pt x="22210" y="814"/>
                </a:lnTo>
                <a:lnTo>
                  <a:pt x="17044" y="1953"/>
                </a:lnTo>
                <a:lnTo>
                  <a:pt x="11878" y="3133"/>
                </a:lnTo>
                <a:lnTo>
                  <a:pt x="10698" y="3377"/>
                </a:lnTo>
                <a:lnTo>
                  <a:pt x="9559" y="3662"/>
                </a:lnTo>
                <a:lnTo>
                  <a:pt x="8380" y="3987"/>
                </a:lnTo>
                <a:lnTo>
                  <a:pt x="7281" y="4394"/>
                </a:lnTo>
                <a:lnTo>
                  <a:pt x="6264" y="4760"/>
                </a:lnTo>
                <a:lnTo>
                  <a:pt x="5288" y="5248"/>
                </a:lnTo>
                <a:lnTo>
                  <a:pt x="4353" y="5777"/>
                </a:lnTo>
                <a:lnTo>
                  <a:pt x="3905" y="6061"/>
                </a:lnTo>
                <a:lnTo>
                  <a:pt x="3458" y="6387"/>
                </a:lnTo>
                <a:lnTo>
                  <a:pt x="2766" y="6997"/>
                </a:lnTo>
                <a:lnTo>
                  <a:pt x="2156" y="7648"/>
                </a:lnTo>
                <a:lnTo>
                  <a:pt x="1587" y="8339"/>
                </a:lnTo>
                <a:lnTo>
                  <a:pt x="1099" y="9112"/>
                </a:lnTo>
                <a:lnTo>
                  <a:pt x="692" y="9885"/>
                </a:lnTo>
                <a:lnTo>
                  <a:pt x="366" y="10699"/>
                </a:lnTo>
                <a:lnTo>
                  <a:pt x="244" y="11146"/>
                </a:lnTo>
                <a:lnTo>
                  <a:pt x="122" y="11553"/>
                </a:lnTo>
                <a:lnTo>
                  <a:pt x="82" y="11959"/>
                </a:lnTo>
                <a:lnTo>
                  <a:pt x="0" y="12407"/>
                </a:lnTo>
                <a:lnTo>
                  <a:pt x="0" y="12854"/>
                </a:lnTo>
                <a:lnTo>
                  <a:pt x="0" y="13261"/>
                </a:lnTo>
                <a:lnTo>
                  <a:pt x="41" y="13709"/>
                </a:lnTo>
                <a:lnTo>
                  <a:pt x="122" y="14115"/>
                </a:lnTo>
                <a:lnTo>
                  <a:pt x="244" y="14522"/>
                </a:lnTo>
                <a:lnTo>
                  <a:pt x="366" y="14929"/>
                </a:lnTo>
                <a:lnTo>
                  <a:pt x="529" y="15336"/>
                </a:lnTo>
                <a:lnTo>
                  <a:pt x="732" y="15742"/>
                </a:lnTo>
                <a:lnTo>
                  <a:pt x="1017" y="16190"/>
                </a:lnTo>
                <a:lnTo>
                  <a:pt x="1302" y="16597"/>
                </a:lnTo>
                <a:lnTo>
                  <a:pt x="1668" y="17003"/>
                </a:lnTo>
                <a:lnTo>
                  <a:pt x="1993" y="17369"/>
                </a:lnTo>
                <a:lnTo>
                  <a:pt x="2400" y="17695"/>
                </a:lnTo>
                <a:lnTo>
                  <a:pt x="2807" y="17980"/>
                </a:lnTo>
                <a:lnTo>
                  <a:pt x="3214" y="18264"/>
                </a:lnTo>
                <a:lnTo>
                  <a:pt x="3661" y="18549"/>
                </a:lnTo>
                <a:lnTo>
                  <a:pt x="4109" y="18793"/>
                </a:lnTo>
                <a:lnTo>
                  <a:pt x="4597" y="18996"/>
                </a:lnTo>
                <a:lnTo>
                  <a:pt x="5532" y="19363"/>
                </a:lnTo>
                <a:lnTo>
                  <a:pt x="6549" y="19607"/>
                </a:lnTo>
                <a:lnTo>
                  <a:pt x="7525" y="19810"/>
                </a:lnTo>
                <a:lnTo>
                  <a:pt x="8136" y="19891"/>
                </a:lnTo>
                <a:lnTo>
                  <a:pt x="8746" y="19932"/>
                </a:lnTo>
                <a:lnTo>
                  <a:pt x="10007" y="20013"/>
                </a:lnTo>
                <a:lnTo>
                  <a:pt x="11227" y="19973"/>
                </a:lnTo>
                <a:lnTo>
                  <a:pt x="12447" y="19891"/>
                </a:lnTo>
                <a:lnTo>
                  <a:pt x="14928" y="19688"/>
                </a:lnTo>
                <a:lnTo>
                  <a:pt x="16149" y="19566"/>
                </a:lnTo>
                <a:lnTo>
                  <a:pt x="17369" y="19485"/>
                </a:lnTo>
                <a:lnTo>
                  <a:pt x="18711" y="19444"/>
                </a:lnTo>
                <a:lnTo>
                  <a:pt x="20013" y="19485"/>
                </a:lnTo>
                <a:lnTo>
                  <a:pt x="22657" y="19566"/>
                </a:lnTo>
                <a:lnTo>
                  <a:pt x="23837" y="19647"/>
                </a:lnTo>
                <a:lnTo>
                  <a:pt x="25626" y="19647"/>
                </a:lnTo>
                <a:lnTo>
                  <a:pt x="26196" y="19607"/>
                </a:lnTo>
                <a:lnTo>
                  <a:pt x="26806" y="19525"/>
                </a:lnTo>
                <a:lnTo>
                  <a:pt x="27375" y="19403"/>
                </a:lnTo>
                <a:lnTo>
                  <a:pt x="27823" y="19281"/>
                </a:lnTo>
                <a:lnTo>
                  <a:pt x="28311" y="19118"/>
                </a:lnTo>
                <a:lnTo>
                  <a:pt x="28758" y="18915"/>
                </a:lnTo>
                <a:lnTo>
                  <a:pt x="29206" y="18712"/>
                </a:lnTo>
                <a:lnTo>
                  <a:pt x="29613" y="18508"/>
                </a:lnTo>
                <a:lnTo>
                  <a:pt x="30060" y="18264"/>
                </a:lnTo>
                <a:lnTo>
                  <a:pt x="30833" y="17695"/>
                </a:lnTo>
                <a:lnTo>
                  <a:pt x="31565" y="17044"/>
                </a:lnTo>
                <a:lnTo>
                  <a:pt x="32257" y="16352"/>
                </a:lnTo>
                <a:lnTo>
                  <a:pt x="32867" y="15580"/>
                </a:lnTo>
                <a:lnTo>
                  <a:pt x="33395" y="14766"/>
                </a:lnTo>
                <a:lnTo>
                  <a:pt x="33680" y="14278"/>
                </a:lnTo>
                <a:lnTo>
                  <a:pt x="33884" y="13749"/>
                </a:lnTo>
                <a:lnTo>
                  <a:pt x="34128" y="13261"/>
                </a:lnTo>
                <a:lnTo>
                  <a:pt x="34290" y="12732"/>
                </a:lnTo>
                <a:lnTo>
                  <a:pt x="34453" y="12204"/>
                </a:lnTo>
                <a:lnTo>
                  <a:pt x="34575" y="11634"/>
                </a:lnTo>
                <a:lnTo>
                  <a:pt x="34697" y="11105"/>
                </a:lnTo>
                <a:lnTo>
                  <a:pt x="34778" y="10536"/>
                </a:lnTo>
                <a:lnTo>
                  <a:pt x="34819" y="9966"/>
                </a:lnTo>
                <a:lnTo>
                  <a:pt x="34819" y="9438"/>
                </a:lnTo>
                <a:lnTo>
                  <a:pt x="34819" y="8868"/>
                </a:lnTo>
                <a:lnTo>
                  <a:pt x="34819" y="8299"/>
                </a:lnTo>
                <a:lnTo>
                  <a:pt x="34738" y="7729"/>
                </a:lnTo>
                <a:lnTo>
                  <a:pt x="34656" y="7200"/>
                </a:lnTo>
                <a:lnTo>
                  <a:pt x="34575" y="6631"/>
                </a:lnTo>
                <a:lnTo>
                  <a:pt x="34412" y="6102"/>
                </a:lnTo>
                <a:lnTo>
                  <a:pt x="34290" y="5533"/>
                </a:lnTo>
                <a:lnTo>
                  <a:pt x="34087" y="5004"/>
                </a:lnTo>
                <a:lnTo>
                  <a:pt x="33884" y="4475"/>
                </a:lnTo>
                <a:lnTo>
                  <a:pt x="33640" y="3946"/>
                </a:lnTo>
                <a:lnTo>
                  <a:pt x="33395" y="3499"/>
                </a:lnTo>
                <a:lnTo>
                  <a:pt x="33111" y="3051"/>
                </a:lnTo>
                <a:lnTo>
                  <a:pt x="32826" y="2604"/>
                </a:lnTo>
                <a:lnTo>
                  <a:pt x="32501" y="2238"/>
                </a:lnTo>
                <a:lnTo>
                  <a:pt x="32134" y="1831"/>
                </a:lnTo>
                <a:lnTo>
                  <a:pt x="31768" y="1465"/>
                </a:lnTo>
                <a:lnTo>
                  <a:pt x="31362" y="1180"/>
                </a:lnTo>
                <a:lnTo>
                  <a:pt x="30914" y="896"/>
                </a:lnTo>
                <a:lnTo>
                  <a:pt x="30426" y="611"/>
                </a:lnTo>
                <a:lnTo>
                  <a:pt x="29938" y="407"/>
                </a:lnTo>
                <a:lnTo>
                  <a:pt x="29450" y="285"/>
                </a:lnTo>
                <a:lnTo>
                  <a:pt x="28921" y="163"/>
                </a:lnTo>
                <a:lnTo>
                  <a:pt x="28392" y="82"/>
                </a:lnTo>
                <a:lnTo>
                  <a:pt x="27823" y="41"/>
                </a:lnTo>
                <a:lnTo>
                  <a:pt x="27294" y="1"/>
                </a:lnTo>
                <a:close/>
              </a:path>
            </a:pathLst>
          </a:custGeom>
          <a:solidFill>
            <a:schemeClr val="dk2"/>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165" name="Google Shape;165;p5"/>
          <p:cNvSpPr/>
          <p:nvPr/>
        </p:nvSpPr>
        <p:spPr>
          <a:xfrm>
            <a:off x="9828637" y="274863"/>
            <a:ext cx="114272" cy="114211"/>
          </a:xfrm>
          <a:custGeom>
            <a:avLst/>
            <a:gdLst/>
            <a:ahLst/>
            <a:cxnLst/>
            <a:rect l="l" t="t" r="r" b="b"/>
            <a:pathLst>
              <a:path w="1873" h="1872" extrusionOk="0">
                <a:moveTo>
                  <a:pt x="733" y="1"/>
                </a:moveTo>
                <a:lnTo>
                  <a:pt x="489" y="82"/>
                </a:lnTo>
                <a:lnTo>
                  <a:pt x="245" y="245"/>
                </a:lnTo>
                <a:lnTo>
                  <a:pt x="82" y="448"/>
                </a:lnTo>
                <a:lnTo>
                  <a:pt x="1" y="692"/>
                </a:lnTo>
                <a:lnTo>
                  <a:pt x="1" y="936"/>
                </a:lnTo>
                <a:lnTo>
                  <a:pt x="42" y="1221"/>
                </a:lnTo>
                <a:lnTo>
                  <a:pt x="123" y="1424"/>
                </a:lnTo>
                <a:lnTo>
                  <a:pt x="245" y="1546"/>
                </a:lnTo>
                <a:lnTo>
                  <a:pt x="367" y="1668"/>
                </a:lnTo>
                <a:lnTo>
                  <a:pt x="489" y="1750"/>
                </a:lnTo>
                <a:lnTo>
                  <a:pt x="611" y="1831"/>
                </a:lnTo>
                <a:lnTo>
                  <a:pt x="774" y="1872"/>
                </a:lnTo>
                <a:lnTo>
                  <a:pt x="1099" y="1872"/>
                </a:lnTo>
                <a:lnTo>
                  <a:pt x="1262" y="1831"/>
                </a:lnTo>
                <a:lnTo>
                  <a:pt x="1384" y="1791"/>
                </a:lnTo>
                <a:lnTo>
                  <a:pt x="1506" y="1709"/>
                </a:lnTo>
                <a:lnTo>
                  <a:pt x="1628" y="1587"/>
                </a:lnTo>
                <a:lnTo>
                  <a:pt x="1750" y="1465"/>
                </a:lnTo>
                <a:lnTo>
                  <a:pt x="1831" y="1302"/>
                </a:lnTo>
                <a:lnTo>
                  <a:pt x="1872" y="1140"/>
                </a:lnTo>
                <a:lnTo>
                  <a:pt x="1872" y="977"/>
                </a:lnTo>
                <a:lnTo>
                  <a:pt x="1872" y="774"/>
                </a:lnTo>
                <a:lnTo>
                  <a:pt x="1791" y="652"/>
                </a:lnTo>
                <a:lnTo>
                  <a:pt x="1750" y="489"/>
                </a:lnTo>
                <a:lnTo>
                  <a:pt x="1669" y="367"/>
                </a:lnTo>
                <a:lnTo>
                  <a:pt x="1547" y="245"/>
                </a:lnTo>
                <a:lnTo>
                  <a:pt x="1303" y="82"/>
                </a:lnTo>
                <a:lnTo>
                  <a:pt x="977" y="1"/>
                </a:lnTo>
                <a:close/>
              </a:path>
            </a:pathLst>
          </a:custGeom>
          <a:solidFill>
            <a:schemeClr val="l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grpSp>
        <p:nvGrpSpPr>
          <p:cNvPr id="166" name="Google Shape;166;p5"/>
          <p:cNvGrpSpPr/>
          <p:nvPr/>
        </p:nvGrpSpPr>
        <p:grpSpPr>
          <a:xfrm>
            <a:off x="10936175" y="701053"/>
            <a:ext cx="409499" cy="407059"/>
            <a:chOff x="1026043" y="1162815"/>
            <a:chExt cx="307124" cy="305294"/>
          </a:xfrm>
        </p:grpSpPr>
        <p:sp>
          <p:nvSpPr>
            <p:cNvPr id="167" name="Google Shape;167;p5"/>
            <p:cNvSpPr/>
            <p:nvPr/>
          </p:nvSpPr>
          <p:spPr>
            <a:xfrm>
              <a:off x="1026043" y="1162815"/>
              <a:ext cx="307124" cy="305294"/>
            </a:xfrm>
            <a:custGeom>
              <a:avLst/>
              <a:gdLst/>
              <a:ahLst/>
              <a:cxnLst/>
              <a:rect l="l" t="t" r="r" b="b"/>
              <a:pathLst>
                <a:path w="6712" h="6672" extrusionOk="0">
                  <a:moveTo>
                    <a:pt x="2766" y="1"/>
                  </a:moveTo>
                  <a:lnTo>
                    <a:pt x="2644" y="41"/>
                  </a:lnTo>
                  <a:lnTo>
                    <a:pt x="2563" y="82"/>
                  </a:lnTo>
                  <a:lnTo>
                    <a:pt x="2441" y="163"/>
                  </a:lnTo>
                  <a:lnTo>
                    <a:pt x="2359" y="245"/>
                  </a:lnTo>
                  <a:lnTo>
                    <a:pt x="2319" y="367"/>
                  </a:lnTo>
                  <a:lnTo>
                    <a:pt x="2237" y="651"/>
                  </a:lnTo>
                  <a:lnTo>
                    <a:pt x="2197" y="936"/>
                  </a:lnTo>
                  <a:lnTo>
                    <a:pt x="2197" y="1221"/>
                  </a:lnTo>
                  <a:lnTo>
                    <a:pt x="2237" y="1506"/>
                  </a:lnTo>
                  <a:lnTo>
                    <a:pt x="2075" y="1343"/>
                  </a:lnTo>
                  <a:lnTo>
                    <a:pt x="1871" y="1221"/>
                  </a:lnTo>
                  <a:lnTo>
                    <a:pt x="1546" y="1139"/>
                  </a:lnTo>
                  <a:lnTo>
                    <a:pt x="1424" y="1099"/>
                  </a:lnTo>
                  <a:lnTo>
                    <a:pt x="1261" y="1139"/>
                  </a:lnTo>
                  <a:lnTo>
                    <a:pt x="1139" y="1180"/>
                  </a:lnTo>
                  <a:lnTo>
                    <a:pt x="1017" y="1262"/>
                  </a:lnTo>
                  <a:lnTo>
                    <a:pt x="895" y="1343"/>
                  </a:lnTo>
                  <a:lnTo>
                    <a:pt x="814" y="1506"/>
                  </a:lnTo>
                  <a:lnTo>
                    <a:pt x="773" y="1790"/>
                  </a:lnTo>
                  <a:lnTo>
                    <a:pt x="773" y="2075"/>
                  </a:lnTo>
                  <a:lnTo>
                    <a:pt x="854" y="2360"/>
                  </a:lnTo>
                  <a:lnTo>
                    <a:pt x="1017" y="2604"/>
                  </a:lnTo>
                  <a:lnTo>
                    <a:pt x="1180" y="2807"/>
                  </a:lnTo>
                  <a:lnTo>
                    <a:pt x="1383" y="3011"/>
                  </a:lnTo>
                  <a:lnTo>
                    <a:pt x="1017" y="2970"/>
                  </a:lnTo>
                  <a:lnTo>
                    <a:pt x="814" y="3011"/>
                  </a:lnTo>
                  <a:lnTo>
                    <a:pt x="651" y="3051"/>
                  </a:lnTo>
                  <a:lnTo>
                    <a:pt x="407" y="3214"/>
                  </a:lnTo>
                  <a:lnTo>
                    <a:pt x="204" y="3377"/>
                  </a:lnTo>
                  <a:lnTo>
                    <a:pt x="82" y="3621"/>
                  </a:lnTo>
                  <a:lnTo>
                    <a:pt x="0" y="3865"/>
                  </a:lnTo>
                  <a:lnTo>
                    <a:pt x="0" y="4109"/>
                  </a:lnTo>
                  <a:lnTo>
                    <a:pt x="82" y="4353"/>
                  </a:lnTo>
                  <a:lnTo>
                    <a:pt x="244" y="4516"/>
                  </a:lnTo>
                  <a:lnTo>
                    <a:pt x="488" y="4678"/>
                  </a:lnTo>
                  <a:lnTo>
                    <a:pt x="692" y="4719"/>
                  </a:lnTo>
                  <a:lnTo>
                    <a:pt x="936" y="4760"/>
                  </a:lnTo>
                  <a:lnTo>
                    <a:pt x="1424" y="4719"/>
                  </a:lnTo>
                  <a:lnTo>
                    <a:pt x="1180" y="5004"/>
                  </a:lnTo>
                  <a:lnTo>
                    <a:pt x="1098" y="5166"/>
                  </a:lnTo>
                  <a:lnTo>
                    <a:pt x="1058" y="5370"/>
                  </a:lnTo>
                  <a:lnTo>
                    <a:pt x="1017" y="5655"/>
                  </a:lnTo>
                  <a:lnTo>
                    <a:pt x="1098" y="5939"/>
                  </a:lnTo>
                  <a:lnTo>
                    <a:pt x="1139" y="6061"/>
                  </a:lnTo>
                  <a:lnTo>
                    <a:pt x="1220" y="6143"/>
                  </a:lnTo>
                  <a:lnTo>
                    <a:pt x="1342" y="6265"/>
                  </a:lnTo>
                  <a:lnTo>
                    <a:pt x="1464" y="6305"/>
                  </a:lnTo>
                  <a:lnTo>
                    <a:pt x="1709" y="6387"/>
                  </a:lnTo>
                  <a:lnTo>
                    <a:pt x="1993" y="6387"/>
                  </a:lnTo>
                  <a:lnTo>
                    <a:pt x="2237" y="6346"/>
                  </a:lnTo>
                  <a:lnTo>
                    <a:pt x="2481" y="6224"/>
                  </a:lnTo>
                  <a:lnTo>
                    <a:pt x="2685" y="6021"/>
                  </a:lnTo>
                  <a:lnTo>
                    <a:pt x="2888" y="5777"/>
                  </a:lnTo>
                  <a:lnTo>
                    <a:pt x="3010" y="6102"/>
                  </a:lnTo>
                  <a:lnTo>
                    <a:pt x="3092" y="6265"/>
                  </a:lnTo>
                  <a:lnTo>
                    <a:pt x="3173" y="6387"/>
                  </a:lnTo>
                  <a:lnTo>
                    <a:pt x="3295" y="6509"/>
                  </a:lnTo>
                  <a:lnTo>
                    <a:pt x="3417" y="6590"/>
                  </a:lnTo>
                  <a:lnTo>
                    <a:pt x="3580" y="6671"/>
                  </a:lnTo>
                  <a:lnTo>
                    <a:pt x="3905" y="6671"/>
                  </a:lnTo>
                  <a:lnTo>
                    <a:pt x="4108" y="6590"/>
                  </a:lnTo>
                  <a:lnTo>
                    <a:pt x="4312" y="6468"/>
                  </a:lnTo>
                  <a:lnTo>
                    <a:pt x="4475" y="6305"/>
                  </a:lnTo>
                  <a:lnTo>
                    <a:pt x="4597" y="6102"/>
                  </a:lnTo>
                  <a:lnTo>
                    <a:pt x="4678" y="5777"/>
                  </a:lnTo>
                  <a:lnTo>
                    <a:pt x="4678" y="5451"/>
                  </a:lnTo>
                  <a:lnTo>
                    <a:pt x="4841" y="5533"/>
                  </a:lnTo>
                  <a:lnTo>
                    <a:pt x="5003" y="5573"/>
                  </a:lnTo>
                  <a:lnTo>
                    <a:pt x="5166" y="5614"/>
                  </a:lnTo>
                  <a:lnTo>
                    <a:pt x="5329" y="5573"/>
                  </a:lnTo>
                  <a:lnTo>
                    <a:pt x="5491" y="5533"/>
                  </a:lnTo>
                  <a:lnTo>
                    <a:pt x="5654" y="5492"/>
                  </a:lnTo>
                  <a:lnTo>
                    <a:pt x="5817" y="5370"/>
                  </a:lnTo>
                  <a:lnTo>
                    <a:pt x="5939" y="5248"/>
                  </a:lnTo>
                  <a:lnTo>
                    <a:pt x="6061" y="5085"/>
                  </a:lnTo>
                  <a:lnTo>
                    <a:pt x="6142" y="4922"/>
                  </a:lnTo>
                  <a:lnTo>
                    <a:pt x="6183" y="4760"/>
                  </a:lnTo>
                  <a:lnTo>
                    <a:pt x="6224" y="4597"/>
                  </a:lnTo>
                  <a:lnTo>
                    <a:pt x="6224" y="4434"/>
                  </a:lnTo>
                  <a:lnTo>
                    <a:pt x="6183" y="4231"/>
                  </a:lnTo>
                  <a:lnTo>
                    <a:pt x="6102" y="4068"/>
                  </a:lnTo>
                  <a:lnTo>
                    <a:pt x="6020" y="3946"/>
                  </a:lnTo>
                  <a:lnTo>
                    <a:pt x="6183" y="3865"/>
                  </a:lnTo>
                  <a:lnTo>
                    <a:pt x="6346" y="3783"/>
                  </a:lnTo>
                  <a:lnTo>
                    <a:pt x="6468" y="3702"/>
                  </a:lnTo>
                  <a:lnTo>
                    <a:pt x="6549" y="3539"/>
                  </a:lnTo>
                  <a:lnTo>
                    <a:pt x="6630" y="3417"/>
                  </a:lnTo>
                  <a:lnTo>
                    <a:pt x="6712" y="3255"/>
                  </a:lnTo>
                  <a:lnTo>
                    <a:pt x="6712" y="3051"/>
                  </a:lnTo>
                  <a:lnTo>
                    <a:pt x="6712" y="2889"/>
                  </a:lnTo>
                  <a:lnTo>
                    <a:pt x="6671" y="2685"/>
                  </a:lnTo>
                  <a:lnTo>
                    <a:pt x="6590" y="2522"/>
                  </a:lnTo>
                  <a:lnTo>
                    <a:pt x="6468" y="2360"/>
                  </a:lnTo>
                  <a:lnTo>
                    <a:pt x="6346" y="2238"/>
                  </a:lnTo>
                  <a:lnTo>
                    <a:pt x="6183" y="2156"/>
                  </a:lnTo>
                  <a:lnTo>
                    <a:pt x="6020" y="2116"/>
                  </a:lnTo>
                  <a:lnTo>
                    <a:pt x="5858" y="2075"/>
                  </a:lnTo>
                  <a:lnTo>
                    <a:pt x="5654" y="2075"/>
                  </a:lnTo>
                  <a:lnTo>
                    <a:pt x="5776" y="1750"/>
                  </a:lnTo>
                  <a:lnTo>
                    <a:pt x="5817" y="1546"/>
                  </a:lnTo>
                  <a:lnTo>
                    <a:pt x="5817" y="1384"/>
                  </a:lnTo>
                  <a:lnTo>
                    <a:pt x="5776" y="1099"/>
                  </a:lnTo>
                  <a:lnTo>
                    <a:pt x="5654" y="855"/>
                  </a:lnTo>
                  <a:lnTo>
                    <a:pt x="5491" y="651"/>
                  </a:lnTo>
                  <a:lnTo>
                    <a:pt x="5369" y="570"/>
                  </a:lnTo>
                  <a:lnTo>
                    <a:pt x="5247" y="489"/>
                  </a:lnTo>
                  <a:lnTo>
                    <a:pt x="4963" y="448"/>
                  </a:lnTo>
                  <a:lnTo>
                    <a:pt x="4678" y="489"/>
                  </a:lnTo>
                  <a:lnTo>
                    <a:pt x="4434" y="570"/>
                  </a:lnTo>
                  <a:lnTo>
                    <a:pt x="4190" y="733"/>
                  </a:lnTo>
                  <a:lnTo>
                    <a:pt x="3946" y="977"/>
                  </a:lnTo>
                  <a:lnTo>
                    <a:pt x="3783" y="1262"/>
                  </a:lnTo>
                  <a:lnTo>
                    <a:pt x="3661" y="895"/>
                  </a:lnTo>
                  <a:lnTo>
                    <a:pt x="3458" y="448"/>
                  </a:lnTo>
                  <a:lnTo>
                    <a:pt x="3336" y="245"/>
                  </a:lnTo>
                  <a:lnTo>
                    <a:pt x="3132" y="82"/>
                  </a:lnTo>
                  <a:lnTo>
                    <a:pt x="3010" y="41"/>
                  </a:lnTo>
                  <a:lnTo>
                    <a:pt x="2888"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68" name="Google Shape;168;p5"/>
            <p:cNvSpPr/>
            <p:nvPr/>
          </p:nvSpPr>
          <p:spPr>
            <a:xfrm>
              <a:off x="1109780" y="1246551"/>
              <a:ext cx="169440" cy="158275"/>
            </a:xfrm>
            <a:custGeom>
              <a:avLst/>
              <a:gdLst/>
              <a:ahLst/>
              <a:cxnLst/>
              <a:rect l="l" t="t" r="r" b="b"/>
              <a:pathLst>
                <a:path w="3703" h="3459" extrusionOk="0">
                  <a:moveTo>
                    <a:pt x="1668" y="1"/>
                  </a:moveTo>
                  <a:lnTo>
                    <a:pt x="1424" y="82"/>
                  </a:lnTo>
                  <a:lnTo>
                    <a:pt x="1140" y="164"/>
                  </a:lnTo>
                  <a:lnTo>
                    <a:pt x="936" y="286"/>
                  </a:lnTo>
                  <a:lnTo>
                    <a:pt x="692" y="448"/>
                  </a:lnTo>
                  <a:lnTo>
                    <a:pt x="489" y="652"/>
                  </a:lnTo>
                  <a:lnTo>
                    <a:pt x="285" y="896"/>
                  </a:lnTo>
                  <a:lnTo>
                    <a:pt x="163" y="1140"/>
                  </a:lnTo>
                  <a:lnTo>
                    <a:pt x="41" y="1425"/>
                  </a:lnTo>
                  <a:lnTo>
                    <a:pt x="1" y="1709"/>
                  </a:lnTo>
                  <a:lnTo>
                    <a:pt x="1" y="1994"/>
                  </a:lnTo>
                  <a:lnTo>
                    <a:pt x="82" y="2320"/>
                  </a:lnTo>
                  <a:lnTo>
                    <a:pt x="204" y="2604"/>
                  </a:lnTo>
                  <a:lnTo>
                    <a:pt x="367" y="2848"/>
                  </a:lnTo>
                  <a:lnTo>
                    <a:pt x="570" y="3052"/>
                  </a:lnTo>
                  <a:lnTo>
                    <a:pt x="814" y="3214"/>
                  </a:lnTo>
                  <a:lnTo>
                    <a:pt x="1058" y="3336"/>
                  </a:lnTo>
                  <a:lnTo>
                    <a:pt x="1302" y="3418"/>
                  </a:lnTo>
                  <a:lnTo>
                    <a:pt x="1587" y="3458"/>
                  </a:lnTo>
                  <a:lnTo>
                    <a:pt x="1912" y="3458"/>
                  </a:lnTo>
                  <a:lnTo>
                    <a:pt x="2197" y="3377"/>
                  </a:lnTo>
                  <a:lnTo>
                    <a:pt x="2441" y="3255"/>
                  </a:lnTo>
                  <a:lnTo>
                    <a:pt x="2726" y="3092"/>
                  </a:lnTo>
                  <a:lnTo>
                    <a:pt x="2970" y="2889"/>
                  </a:lnTo>
                  <a:lnTo>
                    <a:pt x="3173" y="2686"/>
                  </a:lnTo>
                  <a:lnTo>
                    <a:pt x="3377" y="2401"/>
                  </a:lnTo>
                  <a:lnTo>
                    <a:pt x="3539" y="2157"/>
                  </a:lnTo>
                  <a:lnTo>
                    <a:pt x="3621" y="1831"/>
                  </a:lnTo>
                  <a:lnTo>
                    <a:pt x="3702" y="1547"/>
                  </a:lnTo>
                  <a:lnTo>
                    <a:pt x="3702" y="1303"/>
                  </a:lnTo>
                  <a:lnTo>
                    <a:pt x="3661" y="1059"/>
                  </a:lnTo>
                  <a:lnTo>
                    <a:pt x="3580" y="815"/>
                  </a:lnTo>
                  <a:lnTo>
                    <a:pt x="3458" y="611"/>
                  </a:lnTo>
                  <a:lnTo>
                    <a:pt x="3336" y="448"/>
                  </a:lnTo>
                  <a:lnTo>
                    <a:pt x="3173" y="286"/>
                  </a:lnTo>
                  <a:lnTo>
                    <a:pt x="2929" y="164"/>
                  </a:lnTo>
                  <a:lnTo>
                    <a:pt x="2726" y="82"/>
                  </a:lnTo>
                  <a:lnTo>
                    <a:pt x="2441"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69" name="Google Shape;169;p5"/>
            <p:cNvSpPr/>
            <p:nvPr/>
          </p:nvSpPr>
          <p:spPr>
            <a:xfrm>
              <a:off x="1200974" y="1274509"/>
              <a:ext cx="18669" cy="18623"/>
            </a:xfrm>
            <a:custGeom>
              <a:avLst/>
              <a:gdLst/>
              <a:ahLst/>
              <a:cxnLst/>
              <a:rect l="l" t="t" r="r" b="b"/>
              <a:pathLst>
                <a:path w="408" h="407" extrusionOk="0">
                  <a:moveTo>
                    <a:pt x="204" y="0"/>
                  </a:moveTo>
                  <a:lnTo>
                    <a:pt x="123" y="41"/>
                  </a:lnTo>
                  <a:lnTo>
                    <a:pt x="82" y="81"/>
                  </a:lnTo>
                  <a:lnTo>
                    <a:pt x="41" y="122"/>
                  </a:lnTo>
                  <a:lnTo>
                    <a:pt x="1" y="204"/>
                  </a:lnTo>
                  <a:lnTo>
                    <a:pt x="41" y="285"/>
                  </a:lnTo>
                  <a:lnTo>
                    <a:pt x="82" y="326"/>
                  </a:lnTo>
                  <a:lnTo>
                    <a:pt x="123" y="366"/>
                  </a:lnTo>
                  <a:lnTo>
                    <a:pt x="204" y="407"/>
                  </a:lnTo>
                  <a:lnTo>
                    <a:pt x="285" y="366"/>
                  </a:lnTo>
                  <a:lnTo>
                    <a:pt x="367" y="326"/>
                  </a:lnTo>
                  <a:lnTo>
                    <a:pt x="407" y="285"/>
                  </a:lnTo>
                  <a:lnTo>
                    <a:pt x="407" y="204"/>
                  </a:lnTo>
                  <a:lnTo>
                    <a:pt x="407" y="122"/>
                  </a:lnTo>
                  <a:lnTo>
                    <a:pt x="367" y="81"/>
                  </a:lnTo>
                  <a:lnTo>
                    <a:pt x="285" y="41"/>
                  </a:lnTo>
                  <a:lnTo>
                    <a:pt x="204"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70" name="Google Shape;170;p5"/>
            <p:cNvSpPr/>
            <p:nvPr/>
          </p:nvSpPr>
          <p:spPr>
            <a:xfrm>
              <a:off x="1158191" y="1281922"/>
              <a:ext cx="18623" cy="16793"/>
            </a:xfrm>
            <a:custGeom>
              <a:avLst/>
              <a:gdLst/>
              <a:ahLst/>
              <a:cxnLst/>
              <a:rect l="l" t="t" r="r" b="b"/>
              <a:pathLst>
                <a:path w="407" h="367" extrusionOk="0">
                  <a:moveTo>
                    <a:pt x="122" y="1"/>
                  </a:moveTo>
                  <a:lnTo>
                    <a:pt x="41" y="42"/>
                  </a:lnTo>
                  <a:lnTo>
                    <a:pt x="0" y="123"/>
                  </a:lnTo>
                  <a:lnTo>
                    <a:pt x="0" y="164"/>
                  </a:lnTo>
                  <a:lnTo>
                    <a:pt x="0" y="245"/>
                  </a:lnTo>
                  <a:lnTo>
                    <a:pt x="41" y="326"/>
                  </a:lnTo>
                  <a:lnTo>
                    <a:pt x="82" y="367"/>
                  </a:lnTo>
                  <a:lnTo>
                    <a:pt x="285" y="367"/>
                  </a:lnTo>
                  <a:lnTo>
                    <a:pt x="366" y="326"/>
                  </a:lnTo>
                  <a:lnTo>
                    <a:pt x="407" y="245"/>
                  </a:lnTo>
                  <a:lnTo>
                    <a:pt x="407" y="164"/>
                  </a:lnTo>
                  <a:lnTo>
                    <a:pt x="407" y="123"/>
                  </a:lnTo>
                  <a:lnTo>
                    <a:pt x="366" y="42"/>
                  </a:lnTo>
                  <a:lnTo>
                    <a:pt x="326"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71" name="Google Shape;171;p5"/>
            <p:cNvSpPr/>
            <p:nvPr/>
          </p:nvSpPr>
          <p:spPr>
            <a:xfrm>
              <a:off x="1186103" y="1309834"/>
              <a:ext cx="18669" cy="18669"/>
            </a:xfrm>
            <a:custGeom>
              <a:avLst/>
              <a:gdLst/>
              <a:ahLst/>
              <a:cxnLst/>
              <a:rect l="l" t="t" r="r" b="b"/>
              <a:pathLst>
                <a:path w="408" h="408" extrusionOk="0">
                  <a:moveTo>
                    <a:pt x="204" y="1"/>
                  </a:moveTo>
                  <a:lnTo>
                    <a:pt x="122" y="42"/>
                  </a:lnTo>
                  <a:lnTo>
                    <a:pt x="82" y="82"/>
                  </a:lnTo>
                  <a:lnTo>
                    <a:pt x="41" y="123"/>
                  </a:lnTo>
                  <a:lnTo>
                    <a:pt x="0" y="204"/>
                  </a:lnTo>
                  <a:lnTo>
                    <a:pt x="41" y="286"/>
                  </a:lnTo>
                  <a:lnTo>
                    <a:pt x="82" y="367"/>
                  </a:lnTo>
                  <a:lnTo>
                    <a:pt x="122" y="408"/>
                  </a:lnTo>
                  <a:lnTo>
                    <a:pt x="285" y="408"/>
                  </a:lnTo>
                  <a:lnTo>
                    <a:pt x="366" y="367"/>
                  </a:lnTo>
                  <a:lnTo>
                    <a:pt x="407" y="286"/>
                  </a:lnTo>
                  <a:lnTo>
                    <a:pt x="407" y="204"/>
                  </a:lnTo>
                  <a:lnTo>
                    <a:pt x="407" y="123"/>
                  </a:lnTo>
                  <a:lnTo>
                    <a:pt x="366" y="82"/>
                  </a:lnTo>
                  <a:lnTo>
                    <a:pt x="285" y="42"/>
                  </a:lnTo>
                  <a:lnTo>
                    <a:pt x="204"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72" name="Google Shape;172;p5"/>
            <p:cNvSpPr/>
            <p:nvPr/>
          </p:nvSpPr>
          <p:spPr>
            <a:xfrm>
              <a:off x="1225180" y="1319168"/>
              <a:ext cx="18669" cy="18669"/>
            </a:xfrm>
            <a:custGeom>
              <a:avLst/>
              <a:gdLst/>
              <a:ahLst/>
              <a:cxnLst/>
              <a:rect l="l" t="t" r="r" b="b"/>
              <a:pathLst>
                <a:path w="408" h="408" extrusionOk="0">
                  <a:moveTo>
                    <a:pt x="123" y="0"/>
                  </a:moveTo>
                  <a:lnTo>
                    <a:pt x="82" y="41"/>
                  </a:lnTo>
                  <a:lnTo>
                    <a:pt x="41" y="122"/>
                  </a:lnTo>
                  <a:lnTo>
                    <a:pt x="1" y="204"/>
                  </a:lnTo>
                  <a:lnTo>
                    <a:pt x="41" y="244"/>
                  </a:lnTo>
                  <a:lnTo>
                    <a:pt x="82" y="326"/>
                  </a:lnTo>
                  <a:lnTo>
                    <a:pt x="123" y="366"/>
                  </a:lnTo>
                  <a:lnTo>
                    <a:pt x="204" y="407"/>
                  </a:lnTo>
                  <a:lnTo>
                    <a:pt x="285" y="366"/>
                  </a:lnTo>
                  <a:lnTo>
                    <a:pt x="367" y="326"/>
                  </a:lnTo>
                  <a:lnTo>
                    <a:pt x="407" y="244"/>
                  </a:lnTo>
                  <a:lnTo>
                    <a:pt x="407" y="204"/>
                  </a:lnTo>
                  <a:lnTo>
                    <a:pt x="407" y="122"/>
                  </a:lnTo>
                  <a:lnTo>
                    <a:pt x="367" y="41"/>
                  </a:lnTo>
                  <a:lnTo>
                    <a:pt x="285"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73" name="Google Shape;173;p5"/>
            <p:cNvSpPr/>
            <p:nvPr/>
          </p:nvSpPr>
          <p:spPr>
            <a:xfrm>
              <a:off x="1143274" y="1328457"/>
              <a:ext cx="16793" cy="18669"/>
            </a:xfrm>
            <a:custGeom>
              <a:avLst/>
              <a:gdLst/>
              <a:ahLst/>
              <a:cxnLst/>
              <a:rect l="l" t="t" r="r" b="b"/>
              <a:pathLst>
                <a:path w="367" h="408" extrusionOk="0">
                  <a:moveTo>
                    <a:pt x="123" y="1"/>
                  </a:moveTo>
                  <a:lnTo>
                    <a:pt x="41" y="82"/>
                  </a:lnTo>
                  <a:lnTo>
                    <a:pt x="1" y="123"/>
                  </a:lnTo>
                  <a:lnTo>
                    <a:pt x="1" y="204"/>
                  </a:lnTo>
                  <a:lnTo>
                    <a:pt x="1" y="285"/>
                  </a:lnTo>
                  <a:lnTo>
                    <a:pt x="41" y="326"/>
                  </a:lnTo>
                  <a:lnTo>
                    <a:pt x="123" y="367"/>
                  </a:lnTo>
                  <a:lnTo>
                    <a:pt x="204" y="407"/>
                  </a:lnTo>
                  <a:lnTo>
                    <a:pt x="285" y="367"/>
                  </a:lnTo>
                  <a:lnTo>
                    <a:pt x="326" y="326"/>
                  </a:lnTo>
                  <a:lnTo>
                    <a:pt x="367" y="285"/>
                  </a:lnTo>
                  <a:lnTo>
                    <a:pt x="367" y="204"/>
                  </a:lnTo>
                  <a:lnTo>
                    <a:pt x="367" y="123"/>
                  </a:lnTo>
                  <a:lnTo>
                    <a:pt x="326" y="82"/>
                  </a:lnTo>
                  <a:lnTo>
                    <a:pt x="285"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74" name="Google Shape;174;p5"/>
            <p:cNvSpPr/>
            <p:nvPr/>
          </p:nvSpPr>
          <p:spPr>
            <a:xfrm>
              <a:off x="1182351" y="1356369"/>
              <a:ext cx="16839" cy="18669"/>
            </a:xfrm>
            <a:custGeom>
              <a:avLst/>
              <a:gdLst/>
              <a:ahLst/>
              <a:cxnLst/>
              <a:rect l="l" t="t" r="r" b="b"/>
              <a:pathLst>
                <a:path w="368" h="408" extrusionOk="0">
                  <a:moveTo>
                    <a:pt x="123" y="1"/>
                  </a:moveTo>
                  <a:lnTo>
                    <a:pt x="42" y="42"/>
                  </a:lnTo>
                  <a:lnTo>
                    <a:pt x="1" y="123"/>
                  </a:lnTo>
                  <a:lnTo>
                    <a:pt x="1" y="204"/>
                  </a:lnTo>
                  <a:lnTo>
                    <a:pt x="1" y="286"/>
                  </a:lnTo>
                  <a:lnTo>
                    <a:pt x="42" y="326"/>
                  </a:lnTo>
                  <a:lnTo>
                    <a:pt x="123" y="367"/>
                  </a:lnTo>
                  <a:lnTo>
                    <a:pt x="204" y="408"/>
                  </a:lnTo>
                  <a:lnTo>
                    <a:pt x="286" y="367"/>
                  </a:lnTo>
                  <a:lnTo>
                    <a:pt x="326" y="326"/>
                  </a:lnTo>
                  <a:lnTo>
                    <a:pt x="367" y="286"/>
                  </a:lnTo>
                  <a:lnTo>
                    <a:pt x="367" y="204"/>
                  </a:lnTo>
                  <a:lnTo>
                    <a:pt x="367" y="123"/>
                  </a:lnTo>
                  <a:lnTo>
                    <a:pt x="326" y="42"/>
                  </a:lnTo>
                  <a:lnTo>
                    <a:pt x="286"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grpSp>
      <p:sp>
        <p:nvSpPr>
          <p:cNvPr id="175" name="Google Shape;175;p5"/>
          <p:cNvSpPr/>
          <p:nvPr/>
        </p:nvSpPr>
        <p:spPr>
          <a:xfrm>
            <a:off x="2134649" y="782891"/>
            <a:ext cx="114211" cy="114211"/>
          </a:xfrm>
          <a:custGeom>
            <a:avLst/>
            <a:gdLst/>
            <a:ahLst/>
            <a:cxnLst/>
            <a:rect l="l" t="t" r="r" b="b"/>
            <a:pathLst>
              <a:path w="1872" h="1872" extrusionOk="0">
                <a:moveTo>
                  <a:pt x="733" y="1"/>
                </a:moveTo>
                <a:lnTo>
                  <a:pt x="489" y="82"/>
                </a:lnTo>
                <a:lnTo>
                  <a:pt x="286" y="245"/>
                </a:lnTo>
                <a:lnTo>
                  <a:pt x="123" y="448"/>
                </a:lnTo>
                <a:lnTo>
                  <a:pt x="1" y="692"/>
                </a:lnTo>
                <a:lnTo>
                  <a:pt x="1" y="936"/>
                </a:lnTo>
                <a:lnTo>
                  <a:pt x="41" y="1221"/>
                </a:lnTo>
                <a:lnTo>
                  <a:pt x="164" y="1424"/>
                </a:lnTo>
                <a:lnTo>
                  <a:pt x="245" y="1587"/>
                </a:lnTo>
                <a:lnTo>
                  <a:pt x="367" y="1668"/>
                </a:lnTo>
                <a:lnTo>
                  <a:pt x="489" y="1750"/>
                </a:lnTo>
                <a:lnTo>
                  <a:pt x="652" y="1831"/>
                </a:lnTo>
                <a:lnTo>
                  <a:pt x="774" y="1872"/>
                </a:lnTo>
                <a:lnTo>
                  <a:pt x="1099" y="1872"/>
                </a:lnTo>
                <a:lnTo>
                  <a:pt x="1262" y="1831"/>
                </a:lnTo>
                <a:lnTo>
                  <a:pt x="1384" y="1790"/>
                </a:lnTo>
                <a:lnTo>
                  <a:pt x="1546" y="1709"/>
                </a:lnTo>
                <a:lnTo>
                  <a:pt x="1628" y="1587"/>
                </a:lnTo>
                <a:lnTo>
                  <a:pt x="1750" y="1465"/>
                </a:lnTo>
                <a:lnTo>
                  <a:pt x="1831" y="1302"/>
                </a:lnTo>
                <a:lnTo>
                  <a:pt x="1872" y="1140"/>
                </a:lnTo>
                <a:lnTo>
                  <a:pt x="1872" y="977"/>
                </a:lnTo>
                <a:lnTo>
                  <a:pt x="1872" y="773"/>
                </a:lnTo>
                <a:lnTo>
                  <a:pt x="1831" y="651"/>
                </a:lnTo>
                <a:lnTo>
                  <a:pt x="1750" y="489"/>
                </a:lnTo>
                <a:lnTo>
                  <a:pt x="1669" y="367"/>
                </a:lnTo>
                <a:lnTo>
                  <a:pt x="1546" y="245"/>
                </a:lnTo>
                <a:lnTo>
                  <a:pt x="1302" y="82"/>
                </a:lnTo>
                <a:lnTo>
                  <a:pt x="977" y="1"/>
                </a:lnTo>
                <a:close/>
              </a:path>
            </a:pathLst>
          </a:custGeom>
          <a:solidFill>
            <a:schemeClr val="accen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grpSp>
        <p:nvGrpSpPr>
          <p:cNvPr id="176" name="Google Shape;176;p5"/>
          <p:cNvGrpSpPr/>
          <p:nvPr/>
        </p:nvGrpSpPr>
        <p:grpSpPr>
          <a:xfrm>
            <a:off x="580658" y="1620989"/>
            <a:ext cx="632857" cy="399616"/>
            <a:chOff x="7729218" y="1694205"/>
            <a:chExt cx="474643" cy="299712"/>
          </a:xfrm>
        </p:grpSpPr>
        <p:sp>
          <p:nvSpPr>
            <p:cNvPr id="177" name="Google Shape;177;p5"/>
            <p:cNvSpPr/>
            <p:nvPr/>
          </p:nvSpPr>
          <p:spPr>
            <a:xfrm>
              <a:off x="7729218" y="1694205"/>
              <a:ext cx="474643" cy="299712"/>
            </a:xfrm>
            <a:custGeom>
              <a:avLst/>
              <a:gdLst/>
              <a:ahLst/>
              <a:cxnLst/>
              <a:rect l="l" t="t" r="r" b="b"/>
              <a:pathLst>
                <a:path w="10373" h="6550" extrusionOk="0">
                  <a:moveTo>
                    <a:pt x="5451" y="366"/>
                  </a:moveTo>
                  <a:lnTo>
                    <a:pt x="5654" y="407"/>
                  </a:lnTo>
                  <a:lnTo>
                    <a:pt x="5858" y="489"/>
                  </a:lnTo>
                  <a:lnTo>
                    <a:pt x="6102" y="570"/>
                  </a:lnTo>
                  <a:lnTo>
                    <a:pt x="6264" y="651"/>
                  </a:lnTo>
                  <a:lnTo>
                    <a:pt x="6468" y="814"/>
                  </a:lnTo>
                  <a:lnTo>
                    <a:pt x="6752" y="1099"/>
                  </a:lnTo>
                  <a:lnTo>
                    <a:pt x="6996" y="1465"/>
                  </a:lnTo>
                  <a:lnTo>
                    <a:pt x="7159" y="1871"/>
                  </a:lnTo>
                  <a:lnTo>
                    <a:pt x="7281" y="2278"/>
                  </a:lnTo>
                  <a:lnTo>
                    <a:pt x="7322" y="2726"/>
                  </a:lnTo>
                  <a:lnTo>
                    <a:pt x="7281" y="3173"/>
                  </a:lnTo>
                  <a:lnTo>
                    <a:pt x="7322" y="3295"/>
                  </a:lnTo>
                  <a:lnTo>
                    <a:pt x="7363" y="3336"/>
                  </a:lnTo>
                  <a:lnTo>
                    <a:pt x="7485" y="3377"/>
                  </a:lnTo>
                  <a:lnTo>
                    <a:pt x="7566" y="3336"/>
                  </a:lnTo>
                  <a:lnTo>
                    <a:pt x="7851" y="3214"/>
                  </a:lnTo>
                  <a:lnTo>
                    <a:pt x="8095" y="3132"/>
                  </a:lnTo>
                  <a:lnTo>
                    <a:pt x="8379" y="3092"/>
                  </a:lnTo>
                  <a:lnTo>
                    <a:pt x="8664" y="3092"/>
                  </a:lnTo>
                  <a:lnTo>
                    <a:pt x="8949" y="3132"/>
                  </a:lnTo>
                  <a:lnTo>
                    <a:pt x="9193" y="3254"/>
                  </a:lnTo>
                  <a:lnTo>
                    <a:pt x="9437" y="3417"/>
                  </a:lnTo>
                  <a:lnTo>
                    <a:pt x="9640" y="3621"/>
                  </a:lnTo>
                  <a:lnTo>
                    <a:pt x="9762" y="3824"/>
                  </a:lnTo>
                  <a:lnTo>
                    <a:pt x="9885" y="4027"/>
                  </a:lnTo>
                  <a:lnTo>
                    <a:pt x="9925" y="4271"/>
                  </a:lnTo>
                  <a:lnTo>
                    <a:pt x="9966" y="4515"/>
                  </a:lnTo>
                  <a:lnTo>
                    <a:pt x="9966" y="4759"/>
                  </a:lnTo>
                  <a:lnTo>
                    <a:pt x="9925" y="5004"/>
                  </a:lnTo>
                  <a:lnTo>
                    <a:pt x="9844" y="5207"/>
                  </a:lnTo>
                  <a:lnTo>
                    <a:pt x="9762" y="5410"/>
                  </a:lnTo>
                  <a:lnTo>
                    <a:pt x="9600" y="5614"/>
                  </a:lnTo>
                  <a:lnTo>
                    <a:pt x="9396" y="5776"/>
                  </a:lnTo>
                  <a:lnTo>
                    <a:pt x="9193" y="5898"/>
                  </a:lnTo>
                  <a:lnTo>
                    <a:pt x="8949" y="5980"/>
                  </a:lnTo>
                  <a:lnTo>
                    <a:pt x="8461" y="6102"/>
                  </a:lnTo>
                  <a:lnTo>
                    <a:pt x="7932" y="6142"/>
                  </a:lnTo>
                  <a:lnTo>
                    <a:pt x="5654" y="6142"/>
                  </a:lnTo>
                  <a:lnTo>
                    <a:pt x="3946" y="6061"/>
                  </a:lnTo>
                  <a:lnTo>
                    <a:pt x="2278" y="5898"/>
                  </a:lnTo>
                  <a:lnTo>
                    <a:pt x="1709" y="5817"/>
                  </a:lnTo>
                  <a:lnTo>
                    <a:pt x="1424" y="5736"/>
                  </a:lnTo>
                  <a:lnTo>
                    <a:pt x="1139" y="5654"/>
                  </a:lnTo>
                  <a:lnTo>
                    <a:pt x="895" y="5532"/>
                  </a:lnTo>
                  <a:lnTo>
                    <a:pt x="651" y="5370"/>
                  </a:lnTo>
                  <a:lnTo>
                    <a:pt x="488" y="5126"/>
                  </a:lnTo>
                  <a:lnTo>
                    <a:pt x="407" y="4882"/>
                  </a:lnTo>
                  <a:lnTo>
                    <a:pt x="407" y="4719"/>
                  </a:lnTo>
                  <a:lnTo>
                    <a:pt x="407" y="4556"/>
                  </a:lnTo>
                  <a:lnTo>
                    <a:pt x="448" y="4393"/>
                  </a:lnTo>
                  <a:lnTo>
                    <a:pt x="529" y="4231"/>
                  </a:lnTo>
                  <a:lnTo>
                    <a:pt x="732" y="3987"/>
                  </a:lnTo>
                  <a:lnTo>
                    <a:pt x="976" y="3824"/>
                  </a:lnTo>
                  <a:lnTo>
                    <a:pt x="1139" y="3743"/>
                  </a:lnTo>
                  <a:lnTo>
                    <a:pt x="1343" y="3702"/>
                  </a:lnTo>
                  <a:lnTo>
                    <a:pt x="1709" y="3702"/>
                  </a:lnTo>
                  <a:lnTo>
                    <a:pt x="2075" y="3783"/>
                  </a:lnTo>
                  <a:lnTo>
                    <a:pt x="2400" y="3946"/>
                  </a:lnTo>
                  <a:lnTo>
                    <a:pt x="2481" y="3987"/>
                  </a:lnTo>
                  <a:lnTo>
                    <a:pt x="2522" y="3987"/>
                  </a:lnTo>
                  <a:lnTo>
                    <a:pt x="2644" y="3905"/>
                  </a:lnTo>
                  <a:lnTo>
                    <a:pt x="2685" y="3824"/>
                  </a:lnTo>
                  <a:lnTo>
                    <a:pt x="2685" y="3743"/>
                  </a:lnTo>
                  <a:lnTo>
                    <a:pt x="2685" y="3661"/>
                  </a:lnTo>
                  <a:lnTo>
                    <a:pt x="2563" y="3417"/>
                  </a:lnTo>
                  <a:lnTo>
                    <a:pt x="2563" y="3173"/>
                  </a:lnTo>
                  <a:lnTo>
                    <a:pt x="2644" y="2970"/>
                  </a:lnTo>
                  <a:lnTo>
                    <a:pt x="2766" y="2766"/>
                  </a:lnTo>
                  <a:lnTo>
                    <a:pt x="2929" y="2644"/>
                  </a:lnTo>
                  <a:lnTo>
                    <a:pt x="3173" y="2563"/>
                  </a:lnTo>
                  <a:lnTo>
                    <a:pt x="3417" y="2522"/>
                  </a:lnTo>
                  <a:lnTo>
                    <a:pt x="3661" y="2604"/>
                  </a:lnTo>
                  <a:lnTo>
                    <a:pt x="3783" y="2604"/>
                  </a:lnTo>
                  <a:lnTo>
                    <a:pt x="3864" y="2522"/>
                  </a:lnTo>
                  <a:lnTo>
                    <a:pt x="3905" y="2400"/>
                  </a:lnTo>
                  <a:lnTo>
                    <a:pt x="3864" y="2278"/>
                  </a:lnTo>
                  <a:lnTo>
                    <a:pt x="3824" y="2116"/>
                  </a:lnTo>
                  <a:lnTo>
                    <a:pt x="3783" y="1912"/>
                  </a:lnTo>
                  <a:lnTo>
                    <a:pt x="3783" y="1749"/>
                  </a:lnTo>
                  <a:lnTo>
                    <a:pt x="3824" y="1546"/>
                  </a:lnTo>
                  <a:lnTo>
                    <a:pt x="3864" y="1383"/>
                  </a:lnTo>
                  <a:lnTo>
                    <a:pt x="3946" y="1180"/>
                  </a:lnTo>
                  <a:lnTo>
                    <a:pt x="4149" y="895"/>
                  </a:lnTo>
                  <a:lnTo>
                    <a:pt x="4312" y="733"/>
                  </a:lnTo>
                  <a:lnTo>
                    <a:pt x="4475" y="611"/>
                  </a:lnTo>
                  <a:lnTo>
                    <a:pt x="4637" y="529"/>
                  </a:lnTo>
                  <a:lnTo>
                    <a:pt x="4841" y="448"/>
                  </a:lnTo>
                  <a:lnTo>
                    <a:pt x="5044" y="407"/>
                  </a:lnTo>
                  <a:lnTo>
                    <a:pt x="5247" y="366"/>
                  </a:lnTo>
                  <a:close/>
                  <a:moveTo>
                    <a:pt x="5003" y="0"/>
                  </a:moveTo>
                  <a:lnTo>
                    <a:pt x="4759" y="41"/>
                  </a:lnTo>
                  <a:lnTo>
                    <a:pt x="4515" y="122"/>
                  </a:lnTo>
                  <a:lnTo>
                    <a:pt x="4312" y="244"/>
                  </a:lnTo>
                  <a:lnTo>
                    <a:pt x="4108" y="366"/>
                  </a:lnTo>
                  <a:lnTo>
                    <a:pt x="3946" y="529"/>
                  </a:lnTo>
                  <a:lnTo>
                    <a:pt x="3783" y="692"/>
                  </a:lnTo>
                  <a:lnTo>
                    <a:pt x="3661" y="895"/>
                  </a:lnTo>
                  <a:lnTo>
                    <a:pt x="3539" y="1139"/>
                  </a:lnTo>
                  <a:lnTo>
                    <a:pt x="3458" y="1343"/>
                  </a:lnTo>
                  <a:lnTo>
                    <a:pt x="3417" y="1587"/>
                  </a:lnTo>
                  <a:lnTo>
                    <a:pt x="3417" y="1790"/>
                  </a:lnTo>
                  <a:lnTo>
                    <a:pt x="3417" y="2034"/>
                  </a:lnTo>
                  <a:lnTo>
                    <a:pt x="3431" y="2119"/>
                  </a:lnTo>
                  <a:lnTo>
                    <a:pt x="3431" y="2119"/>
                  </a:lnTo>
                  <a:lnTo>
                    <a:pt x="3417" y="2116"/>
                  </a:lnTo>
                  <a:lnTo>
                    <a:pt x="3254" y="2116"/>
                  </a:lnTo>
                  <a:lnTo>
                    <a:pt x="3051" y="2156"/>
                  </a:lnTo>
                  <a:lnTo>
                    <a:pt x="2888" y="2197"/>
                  </a:lnTo>
                  <a:lnTo>
                    <a:pt x="2725" y="2278"/>
                  </a:lnTo>
                  <a:lnTo>
                    <a:pt x="2603" y="2360"/>
                  </a:lnTo>
                  <a:lnTo>
                    <a:pt x="2441" y="2482"/>
                  </a:lnTo>
                  <a:lnTo>
                    <a:pt x="2359" y="2644"/>
                  </a:lnTo>
                  <a:lnTo>
                    <a:pt x="2237" y="2807"/>
                  </a:lnTo>
                  <a:lnTo>
                    <a:pt x="2197" y="2970"/>
                  </a:lnTo>
                  <a:lnTo>
                    <a:pt x="2156" y="3173"/>
                  </a:lnTo>
                  <a:lnTo>
                    <a:pt x="2156" y="3336"/>
                  </a:lnTo>
                  <a:lnTo>
                    <a:pt x="2170" y="3407"/>
                  </a:lnTo>
                  <a:lnTo>
                    <a:pt x="1993" y="3336"/>
                  </a:lnTo>
                  <a:lnTo>
                    <a:pt x="1749" y="3295"/>
                  </a:lnTo>
                  <a:lnTo>
                    <a:pt x="1302" y="3295"/>
                  </a:lnTo>
                  <a:lnTo>
                    <a:pt x="1098" y="3336"/>
                  </a:lnTo>
                  <a:lnTo>
                    <a:pt x="854" y="3417"/>
                  </a:lnTo>
                  <a:lnTo>
                    <a:pt x="692" y="3499"/>
                  </a:lnTo>
                  <a:lnTo>
                    <a:pt x="529" y="3621"/>
                  </a:lnTo>
                  <a:lnTo>
                    <a:pt x="366" y="3783"/>
                  </a:lnTo>
                  <a:lnTo>
                    <a:pt x="244" y="3946"/>
                  </a:lnTo>
                  <a:lnTo>
                    <a:pt x="122" y="4109"/>
                  </a:lnTo>
                  <a:lnTo>
                    <a:pt x="41" y="4312"/>
                  </a:lnTo>
                  <a:lnTo>
                    <a:pt x="0" y="4515"/>
                  </a:lnTo>
                  <a:lnTo>
                    <a:pt x="0" y="4719"/>
                  </a:lnTo>
                  <a:lnTo>
                    <a:pt x="0" y="4922"/>
                  </a:lnTo>
                  <a:lnTo>
                    <a:pt x="41" y="5126"/>
                  </a:lnTo>
                  <a:lnTo>
                    <a:pt x="122" y="5288"/>
                  </a:lnTo>
                  <a:lnTo>
                    <a:pt x="204" y="5451"/>
                  </a:lnTo>
                  <a:lnTo>
                    <a:pt x="488" y="5695"/>
                  </a:lnTo>
                  <a:lnTo>
                    <a:pt x="773" y="5898"/>
                  </a:lnTo>
                  <a:lnTo>
                    <a:pt x="1139" y="6061"/>
                  </a:lnTo>
                  <a:lnTo>
                    <a:pt x="1505" y="6183"/>
                  </a:lnTo>
                  <a:lnTo>
                    <a:pt x="1912" y="6265"/>
                  </a:lnTo>
                  <a:lnTo>
                    <a:pt x="2278" y="6305"/>
                  </a:lnTo>
                  <a:lnTo>
                    <a:pt x="4027" y="6427"/>
                  </a:lnTo>
                  <a:lnTo>
                    <a:pt x="5776" y="6509"/>
                  </a:lnTo>
                  <a:lnTo>
                    <a:pt x="7119" y="6549"/>
                  </a:lnTo>
                  <a:lnTo>
                    <a:pt x="7769" y="6549"/>
                  </a:lnTo>
                  <a:lnTo>
                    <a:pt x="8420" y="6509"/>
                  </a:lnTo>
                  <a:lnTo>
                    <a:pt x="8990" y="6387"/>
                  </a:lnTo>
                  <a:lnTo>
                    <a:pt x="9234" y="6305"/>
                  </a:lnTo>
                  <a:lnTo>
                    <a:pt x="9478" y="6183"/>
                  </a:lnTo>
                  <a:lnTo>
                    <a:pt x="9722" y="6020"/>
                  </a:lnTo>
                  <a:lnTo>
                    <a:pt x="9925" y="5858"/>
                  </a:lnTo>
                  <a:lnTo>
                    <a:pt x="10088" y="5654"/>
                  </a:lnTo>
                  <a:lnTo>
                    <a:pt x="10210" y="5370"/>
                  </a:lnTo>
                  <a:lnTo>
                    <a:pt x="10291" y="5126"/>
                  </a:lnTo>
                  <a:lnTo>
                    <a:pt x="10373" y="4882"/>
                  </a:lnTo>
                  <a:lnTo>
                    <a:pt x="10373" y="4597"/>
                  </a:lnTo>
                  <a:lnTo>
                    <a:pt x="10332" y="4312"/>
                  </a:lnTo>
                  <a:lnTo>
                    <a:pt x="10291" y="4068"/>
                  </a:lnTo>
                  <a:lnTo>
                    <a:pt x="10210" y="3783"/>
                  </a:lnTo>
                  <a:lnTo>
                    <a:pt x="10088" y="3539"/>
                  </a:lnTo>
                  <a:lnTo>
                    <a:pt x="9925" y="3336"/>
                  </a:lnTo>
                  <a:lnTo>
                    <a:pt x="9681" y="3092"/>
                  </a:lnTo>
                  <a:lnTo>
                    <a:pt x="9396" y="2888"/>
                  </a:lnTo>
                  <a:lnTo>
                    <a:pt x="9071" y="2766"/>
                  </a:lnTo>
                  <a:lnTo>
                    <a:pt x="8705" y="2685"/>
                  </a:lnTo>
                  <a:lnTo>
                    <a:pt x="8379" y="2685"/>
                  </a:lnTo>
                  <a:lnTo>
                    <a:pt x="8013" y="2726"/>
                  </a:lnTo>
                  <a:lnTo>
                    <a:pt x="7688" y="2848"/>
                  </a:lnTo>
                  <a:lnTo>
                    <a:pt x="7688" y="2644"/>
                  </a:lnTo>
                  <a:lnTo>
                    <a:pt x="7647" y="2075"/>
                  </a:lnTo>
                  <a:lnTo>
                    <a:pt x="7485" y="1587"/>
                  </a:lnTo>
                  <a:lnTo>
                    <a:pt x="7363" y="1343"/>
                  </a:lnTo>
                  <a:lnTo>
                    <a:pt x="7241" y="1099"/>
                  </a:lnTo>
                  <a:lnTo>
                    <a:pt x="7078" y="895"/>
                  </a:lnTo>
                  <a:lnTo>
                    <a:pt x="6915" y="692"/>
                  </a:lnTo>
                  <a:lnTo>
                    <a:pt x="6712" y="489"/>
                  </a:lnTo>
                  <a:lnTo>
                    <a:pt x="6508" y="366"/>
                  </a:lnTo>
                  <a:lnTo>
                    <a:pt x="6264" y="204"/>
                  </a:lnTo>
                  <a:lnTo>
                    <a:pt x="6020" y="122"/>
                  </a:lnTo>
                  <a:lnTo>
                    <a:pt x="5776" y="41"/>
                  </a:lnTo>
                  <a:lnTo>
                    <a:pt x="5491"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78" name="Google Shape;178;p5"/>
            <p:cNvSpPr/>
            <p:nvPr/>
          </p:nvSpPr>
          <p:spPr>
            <a:xfrm>
              <a:off x="7738507" y="1703494"/>
              <a:ext cx="456065" cy="281088"/>
            </a:xfrm>
            <a:custGeom>
              <a:avLst/>
              <a:gdLst/>
              <a:ahLst/>
              <a:cxnLst/>
              <a:rect l="l" t="t" r="r" b="b"/>
              <a:pathLst>
                <a:path w="9967" h="6143" extrusionOk="0">
                  <a:moveTo>
                    <a:pt x="4963" y="1"/>
                  </a:moveTo>
                  <a:lnTo>
                    <a:pt x="4638" y="41"/>
                  </a:lnTo>
                  <a:lnTo>
                    <a:pt x="4353" y="123"/>
                  </a:lnTo>
                  <a:lnTo>
                    <a:pt x="4068" y="286"/>
                  </a:lnTo>
                  <a:lnTo>
                    <a:pt x="3865" y="489"/>
                  </a:lnTo>
                  <a:lnTo>
                    <a:pt x="3661" y="733"/>
                  </a:lnTo>
                  <a:lnTo>
                    <a:pt x="3499" y="1018"/>
                  </a:lnTo>
                  <a:lnTo>
                    <a:pt x="3417" y="1302"/>
                  </a:lnTo>
                  <a:lnTo>
                    <a:pt x="3377" y="1587"/>
                  </a:lnTo>
                  <a:lnTo>
                    <a:pt x="3417" y="1913"/>
                  </a:lnTo>
                  <a:lnTo>
                    <a:pt x="3499" y="2197"/>
                  </a:lnTo>
                  <a:lnTo>
                    <a:pt x="3377" y="2157"/>
                  </a:lnTo>
                  <a:lnTo>
                    <a:pt x="3214" y="2116"/>
                  </a:lnTo>
                  <a:lnTo>
                    <a:pt x="2929" y="2157"/>
                  </a:lnTo>
                  <a:lnTo>
                    <a:pt x="2645" y="2238"/>
                  </a:lnTo>
                  <a:lnTo>
                    <a:pt x="2482" y="2319"/>
                  </a:lnTo>
                  <a:lnTo>
                    <a:pt x="2400" y="2441"/>
                  </a:lnTo>
                  <a:lnTo>
                    <a:pt x="2319" y="2563"/>
                  </a:lnTo>
                  <a:lnTo>
                    <a:pt x="2238" y="2685"/>
                  </a:lnTo>
                  <a:lnTo>
                    <a:pt x="2156" y="3011"/>
                  </a:lnTo>
                  <a:lnTo>
                    <a:pt x="2197" y="3296"/>
                  </a:lnTo>
                  <a:lnTo>
                    <a:pt x="2238" y="3458"/>
                  </a:lnTo>
                  <a:lnTo>
                    <a:pt x="2278" y="3580"/>
                  </a:lnTo>
                  <a:lnTo>
                    <a:pt x="1912" y="3377"/>
                  </a:lnTo>
                  <a:lnTo>
                    <a:pt x="1546" y="3296"/>
                  </a:lnTo>
                  <a:lnTo>
                    <a:pt x="1140" y="3296"/>
                  </a:lnTo>
                  <a:lnTo>
                    <a:pt x="936" y="3336"/>
                  </a:lnTo>
                  <a:lnTo>
                    <a:pt x="733" y="3418"/>
                  </a:lnTo>
                  <a:lnTo>
                    <a:pt x="570" y="3499"/>
                  </a:lnTo>
                  <a:lnTo>
                    <a:pt x="407" y="3621"/>
                  </a:lnTo>
                  <a:lnTo>
                    <a:pt x="245" y="3784"/>
                  </a:lnTo>
                  <a:lnTo>
                    <a:pt x="123" y="3946"/>
                  </a:lnTo>
                  <a:lnTo>
                    <a:pt x="41" y="4109"/>
                  </a:lnTo>
                  <a:lnTo>
                    <a:pt x="1" y="4312"/>
                  </a:lnTo>
                  <a:lnTo>
                    <a:pt x="1" y="4516"/>
                  </a:lnTo>
                  <a:lnTo>
                    <a:pt x="1" y="4719"/>
                  </a:lnTo>
                  <a:lnTo>
                    <a:pt x="123" y="5004"/>
                  </a:lnTo>
                  <a:lnTo>
                    <a:pt x="285" y="5248"/>
                  </a:lnTo>
                  <a:lnTo>
                    <a:pt x="529" y="5451"/>
                  </a:lnTo>
                  <a:lnTo>
                    <a:pt x="773" y="5573"/>
                  </a:lnTo>
                  <a:lnTo>
                    <a:pt x="1099" y="5695"/>
                  </a:lnTo>
                  <a:lnTo>
                    <a:pt x="1424" y="5777"/>
                  </a:lnTo>
                  <a:lnTo>
                    <a:pt x="2075" y="5899"/>
                  </a:lnTo>
                  <a:lnTo>
                    <a:pt x="3133" y="5980"/>
                  </a:lnTo>
                  <a:lnTo>
                    <a:pt x="4231" y="6062"/>
                  </a:lnTo>
                  <a:lnTo>
                    <a:pt x="5288" y="6102"/>
                  </a:lnTo>
                  <a:lnTo>
                    <a:pt x="6387" y="6143"/>
                  </a:lnTo>
                  <a:lnTo>
                    <a:pt x="7973" y="6143"/>
                  </a:lnTo>
                  <a:lnTo>
                    <a:pt x="8380" y="6062"/>
                  </a:lnTo>
                  <a:lnTo>
                    <a:pt x="8787" y="5980"/>
                  </a:lnTo>
                  <a:lnTo>
                    <a:pt x="9112" y="5858"/>
                  </a:lnTo>
                  <a:lnTo>
                    <a:pt x="9437" y="5655"/>
                  </a:lnTo>
                  <a:lnTo>
                    <a:pt x="9559" y="5533"/>
                  </a:lnTo>
                  <a:lnTo>
                    <a:pt x="9682" y="5370"/>
                  </a:lnTo>
                  <a:lnTo>
                    <a:pt x="9844" y="5004"/>
                  </a:lnTo>
                  <a:lnTo>
                    <a:pt x="9966" y="4638"/>
                  </a:lnTo>
                  <a:lnTo>
                    <a:pt x="9966" y="4272"/>
                  </a:lnTo>
                  <a:lnTo>
                    <a:pt x="9885" y="3865"/>
                  </a:lnTo>
                  <a:lnTo>
                    <a:pt x="9763" y="3540"/>
                  </a:lnTo>
                  <a:lnTo>
                    <a:pt x="9519" y="3214"/>
                  </a:lnTo>
                  <a:lnTo>
                    <a:pt x="9397" y="3092"/>
                  </a:lnTo>
                  <a:lnTo>
                    <a:pt x="9234" y="2970"/>
                  </a:lnTo>
                  <a:lnTo>
                    <a:pt x="9031" y="2807"/>
                  </a:lnTo>
                  <a:lnTo>
                    <a:pt x="8787" y="2726"/>
                  </a:lnTo>
                  <a:lnTo>
                    <a:pt x="8502" y="2685"/>
                  </a:lnTo>
                  <a:lnTo>
                    <a:pt x="8014" y="2685"/>
                  </a:lnTo>
                  <a:lnTo>
                    <a:pt x="7729" y="2726"/>
                  </a:lnTo>
                  <a:lnTo>
                    <a:pt x="7485" y="2848"/>
                  </a:lnTo>
                  <a:lnTo>
                    <a:pt x="7282" y="2970"/>
                  </a:lnTo>
                  <a:lnTo>
                    <a:pt x="7322" y="2685"/>
                  </a:lnTo>
                  <a:lnTo>
                    <a:pt x="7322" y="2360"/>
                  </a:lnTo>
                  <a:lnTo>
                    <a:pt x="7282" y="2035"/>
                  </a:lnTo>
                  <a:lnTo>
                    <a:pt x="7200" y="1750"/>
                  </a:lnTo>
                  <a:lnTo>
                    <a:pt x="7119" y="1424"/>
                  </a:lnTo>
                  <a:lnTo>
                    <a:pt x="6997" y="1180"/>
                  </a:lnTo>
                  <a:lnTo>
                    <a:pt x="6834" y="896"/>
                  </a:lnTo>
                  <a:lnTo>
                    <a:pt x="6631" y="652"/>
                  </a:lnTo>
                  <a:lnTo>
                    <a:pt x="6387" y="448"/>
                  </a:lnTo>
                  <a:lnTo>
                    <a:pt x="6143" y="286"/>
                  </a:lnTo>
                  <a:lnTo>
                    <a:pt x="5858" y="123"/>
                  </a:lnTo>
                  <a:lnTo>
                    <a:pt x="5573" y="41"/>
                  </a:lnTo>
                  <a:lnTo>
                    <a:pt x="5248"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grpSp>
      <p:sp>
        <p:nvSpPr>
          <p:cNvPr id="179" name="Google Shape;179;p5"/>
          <p:cNvSpPr/>
          <p:nvPr/>
        </p:nvSpPr>
        <p:spPr>
          <a:xfrm>
            <a:off x="11456172" y="2732456"/>
            <a:ext cx="114272" cy="114211"/>
          </a:xfrm>
          <a:custGeom>
            <a:avLst/>
            <a:gdLst/>
            <a:ahLst/>
            <a:cxnLst/>
            <a:rect l="l" t="t" r="r" b="b"/>
            <a:pathLst>
              <a:path w="1873" h="1872" extrusionOk="0">
                <a:moveTo>
                  <a:pt x="733" y="1"/>
                </a:moveTo>
                <a:lnTo>
                  <a:pt x="489" y="82"/>
                </a:lnTo>
                <a:lnTo>
                  <a:pt x="245" y="245"/>
                </a:lnTo>
                <a:lnTo>
                  <a:pt x="82" y="448"/>
                </a:lnTo>
                <a:lnTo>
                  <a:pt x="1" y="692"/>
                </a:lnTo>
                <a:lnTo>
                  <a:pt x="1" y="936"/>
                </a:lnTo>
                <a:lnTo>
                  <a:pt x="42" y="1180"/>
                </a:lnTo>
                <a:lnTo>
                  <a:pt x="123" y="1424"/>
                </a:lnTo>
                <a:lnTo>
                  <a:pt x="245" y="1546"/>
                </a:lnTo>
                <a:lnTo>
                  <a:pt x="367" y="1668"/>
                </a:lnTo>
                <a:lnTo>
                  <a:pt x="489" y="1750"/>
                </a:lnTo>
                <a:lnTo>
                  <a:pt x="611" y="1831"/>
                </a:lnTo>
                <a:lnTo>
                  <a:pt x="774" y="1872"/>
                </a:lnTo>
                <a:lnTo>
                  <a:pt x="1099" y="1872"/>
                </a:lnTo>
                <a:lnTo>
                  <a:pt x="1221" y="1831"/>
                </a:lnTo>
                <a:lnTo>
                  <a:pt x="1384" y="1750"/>
                </a:lnTo>
                <a:lnTo>
                  <a:pt x="1506" y="1668"/>
                </a:lnTo>
                <a:lnTo>
                  <a:pt x="1628" y="1587"/>
                </a:lnTo>
                <a:lnTo>
                  <a:pt x="1750" y="1465"/>
                </a:lnTo>
                <a:lnTo>
                  <a:pt x="1831" y="1302"/>
                </a:lnTo>
                <a:lnTo>
                  <a:pt x="1872" y="1140"/>
                </a:lnTo>
                <a:lnTo>
                  <a:pt x="1872" y="936"/>
                </a:lnTo>
                <a:lnTo>
                  <a:pt x="1831" y="774"/>
                </a:lnTo>
                <a:lnTo>
                  <a:pt x="1791" y="611"/>
                </a:lnTo>
                <a:lnTo>
                  <a:pt x="1750" y="489"/>
                </a:lnTo>
                <a:lnTo>
                  <a:pt x="1628" y="367"/>
                </a:lnTo>
                <a:lnTo>
                  <a:pt x="1547" y="245"/>
                </a:lnTo>
                <a:lnTo>
                  <a:pt x="1262" y="82"/>
                </a:lnTo>
                <a:lnTo>
                  <a:pt x="977" y="1"/>
                </a:lnTo>
                <a:close/>
              </a:path>
            </a:pathLst>
          </a:custGeom>
          <a:solidFill>
            <a:schemeClr val="dk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grpSp>
        <p:nvGrpSpPr>
          <p:cNvPr id="180" name="Google Shape;180;p5"/>
          <p:cNvGrpSpPr/>
          <p:nvPr/>
        </p:nvGrpSpPr>
        <p:grpSpPr>
          <a:xfrm>
            <a:off x="11790525" y="4024989"/>
            <a:ext cx="632857" cy="399616"/>
            <a:chOff x="7729218" y="1694205"/>
            <a:chExt cx="474643" cy="299712"/>
          </a:xfrm>
        </p:grpSpPr>
        <p:sp>
          <p:nvSpPr>
            <p:cNvPr id="181" name="Google Shape;181;p5"/>
            <p:cNvSpPr/>
            <p:nvPr/>
          </p:nvSpPr>
          <p:spPr>
            <a:xfrm>
              <a:off x="7729218" y="1694205"/>
              <a:ext cx="474643" cy="299712"/>
            </a:xfrm>
            <a:custGeom>
              <a:avLst/>
              <a:gdLst/>
              <a:ahLst/>
              <a:cxnLst/>
              <a:rect l="l" t="t" r="r" b="b"/>
              <a:pathLst>
                <a:path w="10373" h="6550" extrusionOk="0">
                  <a:moveTo>
                    <a:pt x="5451" y="366"/>
                  </a:moveTo>
                  <a:lnTo>
                    <a:pt x="5654" y="407"/>
                  </a:lnTo>
                  <a:lnTo>
                    <a:pt x="5858" y="489"/>
                  </a:lnTo>
                  <a:lnTo>
                    <a:pt x="6102" y="570"/>
                  </a:lnTo>
                  <a:lnTo>
                    <a:pt x="6264" y="651"/>
                  </a:lnTo>
                  <a:lnTo>
                    <a:pt x="6468" y="814"/>
                  </a:lnTo>
                  <a:lnTo>
                    <a:pt x="6752" y="1099"/>
                  </a:lnTo>
                  <a:lnTo>
                    <a:pt x="6996" y="1465"/>
                  </a:lnTo>
                  <a:lnTo>
                    <a:pt x="7159" y="1871"/>
                  </a:lnTo>
                  <a:lnTo>
                    <a:pt x="7281" y="2278"/>
                  </a:lnTo>
                  <a:lnTo>
                    <a:pt x="7322" y="2726"/>
                  </a:lnTo>
                  <a:lnTo>
                    <a:pt x="7281" y="3173"/>
                  </a:lnTo>
                  <a:lnTo>
                    <a:pt x="7322" y="3295"/>
                  </a:lnTo>
                  <a:lnTo>
                    <a:pt x="7363" y="3336"/>
                  </a:lnTo>
                  <a:lnTo>
                    <a:pt x="7485" y="3377"/>
                  </a:lnTo>
                  <a:lnTo>
                    <a:pt x="7566" y="3336"/>
                  </a:lnTo>
                  <a:lnTo>
                    <a:pt x="7851" y="3214"/>
                  </a:lnTo>
                  <a:lnTo>
                    <a:pt x="8095" y="3132"/>
                  </a:lnTo>
                  <a:lnTo>
                    <a:pt x="8379" y="3092"/>
                  </a:lnTo>
                  <a:lnTo>
                    <a:pt x="8664" y="3092"/>
                  </a:lnTo>
                  <a:lnTo>
                    <a:pt x="8949" y="3132"/>
                  </a:lnTo>
                  <a:lnTo>
                    <a:pt x="9193" y="3254"/>
                  </a:lnTo>
                  <a:lnTo>
                    <a:pt x="9437" y="3417"/>
                  </a:lnTo>
                  <a:lnTo>
                    <a:pt x="9640" y="3621"/>
                  </a:lnTo>
                  <a:lnTo>
                    <a:pt x="9762" y="3824"/>
                  </a:lnTo>
                  <a:lnTo>
                    <a:pt x="9885" y="4027"/>
                  </a:lnTo>
                  <a:lnTo>
                    <a:pt x="9925" y="4271"/>
                  </a:lnTo>
                  <a:lnTo>
                    <a:pt x="9966" y="4515"/>
                  </a:lnTo>
                  <a:lnTo>
                    <a:pt x="9966" y="4759"/>
                  </a:lnTo>
                  <a:lnTo>
                    <a:pt x="9925" y="5004"/>
                  </a:lnTo>
                  <a:lnTo>
                    <a:pt x="9844" y="5207"/>
                  </a:lnTo>
                  <a:lnTo>
                    <a:pt x="9762" y="5410"/>
                  </a:lnTo>
                  <a:lnTo>
                    <a:pt x="9600" y="5614"/>
                  </a:lnTo>
                  <a:lnTo>
                    <a:pt x="9396" y="5776"/>
                  </a:lnTo>
                  <a:lnTo>
                    <a:pt x="9193" y="5898"/>
                  </a:lnTo>
                  <a:lnTo>
                    <a:pt x="8949" y="5980"/>
                  </a:lnTo>
                  <a:lnTo>
                    <a:pt x="8461" y="6102"/>
                  </a:lnTo>
                  <a:lnTo>
                    <a:pt x="7932" y="6142"/>
                  </a:lnTo>
                  <a:lnTo>
                    <a:pt x="5654" y="6142"/>
                  </a:lnTo>
                  <a:lnTo>
                    <a:pt x="3946" y="6061"/>
                  </a:lnTo>
                  <a:lnTo>
                    <a:pt x="2278" y="5898"/>
                  </a:lnTo>
                  <a:lnTo>
                    <a:pt x="1709" y="5817"/>
                  </a:lnTo>
                  <a:lnTo>
                    <a:pt x="1424" y="5736"/>
                  </a:lnTo>
                  <a:lnTo>
                    <a:pt x="1139" y="5654"/>
                  </a:lnTo>
                  <a:lnTo>
                    <a:pt x="895" y="5532"/>
                  </a:lnTo>
                  <a:lnTo>
                    <a:pt x="651" y="5370"/>
                  </a:lnTo>
                  <a:lnTo>
                    <a:pt x="488" y="5126"/>
                  </a:lnTo>
                  <a:lnTo>
                    <a:pt x="407" y="4882"/>
                  </a:lnTo>
                  <a:lnTo>
                    <a:pt x="407" y="4719"/>
                  </a:lnTo>
                  <a:lnTo>
                    <a:pt x="407" y="4556"/>
                  </a:lnTo>
                  <a:lnTo>
                    <a:pt x="448" y="4393"/>
                  </a:lnTo>
                  <a:lnTo>
                    <a:pt x="529" y="4231"/>
                  </a:lnTo>
                  <a:lnTo>
                    <a:pt x="732" y="3987"/>
                  </a:lnTo>
                  <a:lnTo>
                    <a:pt x="976" y="3824"/>
                  </a:lnTo>
                  <a:lnTo>
                    <a:pt x="1139" y="3743"/>
                  </a:lnTo>
                  <a:lnTo>
                    <a:pt x="1343" y="3702"/>
                  </a:lnTo>
                  <a:lnTo>
                    <a:pt x="1709" y="3702"/>
                  </a:lnTo>
                  <a:lnTo>
                    <a:pt x="2075" y="3783"/>
                  </a:lnTo>
                  <a:lnTo>
                    <a:pt x="2400" y="3946"/>
                  </a:lnTo>
                  <a:lnTo>
                    <a:pt x="2481" y="3987"/>
                  </a:lnTo>
                  <a:lnTo>
                    <a:pt x="2522" y="3987"/>
                  </a:lnTo>
                  <a:lnTo>
                    <a:pt x="2644" y="3905"/>
                  </a:lnTo>
                  <a:lnTo>
                    <a:pt x="2685" y="3824"/>
                  </a:lnTo>
                  <a:lnTo>
                    <a:pt x="2685" y="3743"/>
                  </a:lnTo>
                  <a:lnTo>
                    <a:pt x="2685" y="3661"/>
                  </a:lnTo>
                  <a:lnTo>
                    <a:pt x="2563" y="3417"/>
                  </a:lnTo>
                  <a:lnTo>
                    <a:pt x="2563" y="3173"/>
                  </a:lnTo>
                  <a:lnTo>
                    <a:pt x="2644" y="2970"/>
                  </a:lnTo>
                  <a:lnTo>
                    <a:pt x="2766" y="2766"/>
                  </a:lnTo>
                  <a:lnTo>
                    <a:pt x="2929" y="2644"/>
                  </a:lnTo>
                  <a:lnTo>
                    <a:pt x="3173" y="2563"/>
                  </a:lnTo>
                  <a:lnTo>
                    <a:pt x="3417" y="2522"/>
                  </a:lnTo>
                  <a:lnTo>
                    <a:pt x="3661" y="2604"/>
                  </a:lnTo>
                  <a:lnTo>
                    <a:pt x="3783" y="2604"/>
                  </a:lnTo>
                  <a:lnTo>
                    <a:pt x="3864" y="2522"/>
                  </a:lnTo>
                  <a:lnTo>
                    <a:pt x="3905" y="2400"/>
                  </a:lnTo>
                  <a:lnTo>
                    <a:pt x="3864" y="2278"/>
                  </a:lnTo>
                  <a:lnTo>
                    <a:pt x="3824" y="2116"/>
                  </a:lnTo>
                  <a:lnTo>
                    <a:pt x="3783" y="1912"/>
                  </a:lnTo>
                  <a:lnTo>
                    <a:pt x="3783" y="1749"/>
                  </a:lnTo>
                  <a:lnTo>
                    <a:pt x="3824" y="1546"/>
                  </a:lnTo>
                  <a:lnTo>
                    <a:pt x="3864" y="1383"/>
                  </a:lnTo>
                  <a:lnTo>
                    <a:pt x="3946" y="1180"/>
                  </a:lnTo>
                  <a:lnTo>
                    <a:pt x="4149" y="895"/>
                  </a:lnTo>
                  <a:lnTo>
                    <a:pt x="4312" y="733"/>
                  </a:lnTo>
                  <a:lnTo>
                    <a:pt x="4475" y="611"/>
                  </a:lnTo>
                  <a:lnTo>
                    <a:pt x="4637" y="529"/>
                  </a:lnTo>
                  <a:lnTo>
                    <a:pt x="4841" y="448"/>
                  </a:lnTo>
                  <a:lnTo>
                    <a:pt x="5044" y="407"/>
                  </a:lnTo>
                  <a:lnTo>
                    <a:pt x="5247" y="366"/>
                  </a:lnTo>
                  <a:close/>
                  <a:moveTo>
                    <a:pt x="5003" y="0"/>
                  </a:moveTo>
                  <a:lnTo>
                    <a:pt x="4759" y="41"/>
                  </a:lnTo>
                  <a:lnTo>
                    <a:pt x="4515" y="122"/>
                  </a:lnTo>
                  <a:lnTo>
                    <a:pt x="4312" y="244"/>
                  </a:lnTo>
                  <a:lnTo>
                    <a:pt x="4108" y="366"/>
                  </a:lnTo>
                  <a:lnTo>
                    <a:pt x="3946" y="529"/>
                  </a:lnTo>
                  <a:lnTo>
                    <a:pt x="3783" y="692"/>
                  </a:lnTo>
                  <a:lnTo>
                    <a:pt x="3661" y="895"/>
                  </a:lnTo>
                  <a:lnTo>
                    <a:pt x="3539" y="1139"/>
                  </a:lnTo>
                  <a:lnTo>
                    <a:pt x="3458" y="1343"/>
                  </a:lnTo>
                  <a:lnTo>
                    <a:pt x="3417" y="1587"/>
                  </a:lnTo>
                  <a:lnTo>
                    <a:pt x="3417" y="1790"/>
                  </a:lnTo>
                  <a:lnTo>
                    <a:pt x="3417" y="2034"/>
                  </a:lnTo>
                  <a:lnTo>
                    <a:pt x="3431" y="2119"/>
                  </a:lnTo>
                  <a:lnTo>
                    <a:pt x="3431" y="2119"/>
                  </a:lnTo>
                  <a:lnTo>
                    <a:pt x="3417" y="2116"/>
                  </a:lnTo>
                  <a:lnTo>
                    <a:pt x="3254" y="2116"/>
                  </a:lnTo>
                  <a:lnTo>
                    <a:pt x="3051" y="2156"/>
                  </a:lnTo>
                  <a:lnTo>
                    <a:pt x="2888" y="2197"/>
                  </a:lnTo>
                  <a:lnTo>
                    <a:pt x="2725" y="2278"/>
                  </a:lnTo>
                  <a:lnTo>
                    <a:pt x="2603" y="2360"/>
                  </a:lnTo>
                  <a:lnTo>
                    <a:pt x="2441" y="2482"/>
                  </a:lnTo>
                  <a:lnTo>
                    <a:pt x="2359" y="2644"/>
                  </a:lnTo>
                  <a:lnTo>
                    <a:pt x="2237" y="2807"/>
                  </a:lnTo>
                  <a:lnTo>
                    <a:pt x="2197" y="2970"/>
                  </a:lnTo>
                  <a:lnTo>
                    <a:pt x="2156" y="3173"/>
                  </a:lnTo>
                  <a:lnTo>
                    <a:pt x="2156" y="3336"/>
                  </a:lnTo>
                  <a:lnTo>
                    <a:pt x="2170" y="3407"/>
                  </a:lnTo>
                  <a:lnTo>
                    <a:pt x="1993" y="3336"/>
                  </a:lnTo>
                  <a:lnTo>
                    <a:pt x="1749" y="3295"/>
                  </a:lnTo>
                  <a:lnTo>
                    <a:pt x="1302" y="3295"/>
                  </a:lnTo>
                  <a:lnTo>
                    <a:pt x="1098" y="3336"/>
                  </a:lnTo>
                  <a:lnTo>
                    <a:pt x="854" y="3417"/>
                  </a:lnTo>
                  <a:lnTo>
                    <a:pt x="692" y="3499"/>
                  </a:lnTo>
                  <a:lnTo>
                    <a:pt x="529" y="3621"/>
                  </a:lnTo>
                  <a:lnTo>
                    <a:pt x="366" y="3783"/>
                  </a:lnTo>
                  <a:lnTo>
                    <a:pt x="244" y="3946"/>
                  </a:lnTo>
                  <a:lnTo>
                    <a:pt x="122" y="4109"/>
                  </a:lnTo>
                  <a:lnTo>
                    <a:pt x="41" y="4312"/>
                  </a:lnTo>
                  <a:lnTo>
                    <a:pt x="0" y="4515"/>
                  </a:lnTo>
                  <a:lnTo>
                    <a:pt x="0" y="4719"/>
                  </a:lnTo>
                  <a:lnTo>
                    <a:pt x="0" y="4922"/>
                  </a:lnTo>
                  <a:lnTo>
                    <a:pt x="41" y="5126"/>
                  </a:lnTo>
                  <a:lnTo>
                    <a:pt x="122" y="5288"/>
                  </a:lnTo>
                  <a:lnTo>
                    <a:pt x="204" y="5451"/>
                  </a:lnTo>
                  <a:lnTo>
                    <a:pt x="488" y="5695"/>
                  </a:lnTo>
                  <a:lnTo>
                    <a:pt x="773" y="5898"/>
                  </a:lnTo>
                  <a:lnTo>
                    <a:pt x="1139" y="6061"/>
                  </a:lnTo>
                  <a:lnTo>
                    <a:pt x="1505" y="6183"/>
                  </a:lnTo>
                  <a:lnTo>
                    <a:pt x="1912" y="6265"/>
                  </a:lnTo>
                  <a:lnTo>
                    <a:pt x="2278" y="6305"/>
                  </a:lnTo>
                  <a:lnTo>
                    <a:pt x="4027" y="6427"/>
                  </a:lnTo>
                  <a:lnTo>
                    <a:pt x="5776" y="6509"/>
                  </a:lnTo>
                  <a:lnTo>
                    <a:pt x="7119" y="6549"/>
                  </a:lnTo>
                  <a:lnTo>
                    <a:pt x="7769" y="6549"/>
                  </a:lnTo>
                  <a:lnTo>
                    <a:pt x="8420" y="6509"/>
                  </a:lnTo>
                  <a:lnTo>
                    <a:pt x="8990" y="6387"/>
                  </a:lnTo>
                  <a:lnTo>
                    <a:pt x="9234" y="6305"/>
                  </a:lnTo>
                  <a:lnTo>
                    <a:pt x="9478" y="6183"/>
                  </a:lnTo>
                  <a:lnTo>
                    <a:pt x="9722" y="6020"/>
                  </a:lnTo>
                  <a:lnTo>
                    <a:pt x="9925" y="5858"/>
                  </a:lnTo>
                  <a:lnTo>
                    <a:pt x="10088" y="5654"/>
                  </a:lnTo>
                  <a:lnTo>
                    <a:pt x="10210" y="5370"/>
                  </a:lnTo>
                  <a:lnTo>
                    <a:pt x="10291" y="5126"/>
                  </a:lnTo>
                  <a:lnTo>
                    <a:pt x="10373" y="4882"/>
                  </a:lnTo>
                  <a:lnTo>
                    <a:pt x="10373" y="4597"/>
                  </a:lnTo>
                  <a:lnTo>
                    <a:pt x="10332" y="4312"/>
                  </a:lnTo>
                  <a:lnTo>
                    <a:pt x="10291" y="4068"/>
                  </a:lnTo>
                  <a:lnTo>
                    <a:pt x="10210" y="3783"/>
                  </a:lnTo>
                  <a:lnTo>
                    <a:pt x="10088" y="3539"/>
                  </a:lnTo>
                  <a:lnTo>
                    <a:pt x="9925" y="3336"/>
                  </a:lnTo>
                  <a:lnTo>
                    <a:pt x="9681" y="3092"/>
                  </a:lnTo>
                  <a:lnTo>
                    <a:pt x="9396" y="2888"/>
                  </a:lnTo>
                  <a:lnTo>
                    <a:pt x="9071" y="2766"/>
                  </a:lnTo>
                  <a:lnTo>
                    <a:pt x="8705" y="2685"/>
                  </a:lnTo>
                  <a:lnTo>
                    <a:pt x="8379" y="2685"/>
                  </a:lnTo>
                  <a:lnTo>
                    <a:pt x="8013" y="2726"/>
                  </a:lnTo>
                  <a:lnTo>
                    <a:pt x="7688" y="2848"/>
                  </a:lnTo>
                  <a:lnTo>
                    <a:pt x="7688" y="2644"/>
                  </a:lnTo>
                  <a:lnTo>
                    <a:pt x="7647" y="2075"/>
                  </a:lnTo>
                  <a:lnTo>
                    <a:pt x="7485" y="1587"/>
                  </a:lnTo>
                  <a:lnTo>
                    <a:pt x="7363" y="1343"/>
                  </a:lnTo>
                  <a:lnTo>
                    <a:pt x="7241" y="1099"/>
                  </a:lnTo>
                  <a:lnTo>
                    <a:pt x="7078" y="895"/>
                  </a:lnTo>
                  <a:lnTo>
                    <a:pt x="6915" y="692"/>
                  </a:lnTo>
                  <a:lnTo>
                    <a:pt x="6712" y="489"/>
                  </a:lnTo>
                  <a:lnTo>
                    <a:pt x="6508" y="366"/>
                  </a:lnTo>
                  <a:lnTo>
                    <a:pt x="6264" y="204"/>
                  </a:lnTo>
                  <a:lnTo>
                    <a:pt x="6020" y="122"/>
                  </a:lnTo>
                  <a:lnTo>
                    <a:pt x="5776" y="41"/>
                  </a:lnTo>
                  <a:lnTo>
                    <a:pt x="5491"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82" name="Google Shape;182;p5"/>
            <p:cNvSpPr/>
            <p:nvPr/>
          </p:nvSpPr>
          <p:spPr>
            <a:xfrm>
              <a:off x="7738507" y="1703494"/>
              <a:ext cx="456065" cy="281088"/>
            </a:xfrm>
            <a:custGeom>
              <a:avLst/>
              <a:gdLst/>
              <a:ahLst/>
              <a:cxnLst/>
              <a:rect l="l" t="t" r="r" b="b"/>
              <a:pathLst>
                <a:path w="9967" h="6143" extrusionOk="0">
                  <a:moveTo>
                    <a:pt x="4963" y="1"/>
                  </a:moveTo>
                  <a:lnTo>
                    <a:pt x="4638" y="41"/>
                  </a:lnTo>
                  <a:lnTo>
                    <a:pt x="4353" y="123"/>
                  </a:lnTo>
                  <a:lnTo>
                    <a:pt x="4068" y="286"/>
                  </a:lnTo>
                  <a:lnTo>
                    <a:pt x="3865" y="489"/>
                  </a:lnTo>
                  <a:lnTo>
                    <a:pt x="3661" y="733"/>
                  </a:lnTo>
                  <a:lnTo>
                    <a:pt x="3499" y="1018"/>
                  </a:lnTo>
                  <a:lnTo>
                    <a:pt x="3417" y="1302"/>
                  </a:lnTo>
                  <a:lnTo>
                    <a:pt x="3377" y="1587"/>
                  </a:lnTo>
                  <a:lnTo>
                    <a:pt x="3417" y="1913"/>
                  </a:lnTo>
                  <a:lnTo>
                    <a:pt x="3499" y="2197"/>
                  </a:lnTo>
                  <a:lnTo>
                    <a:pt x="3377" y="2157"/>
                  </a:lnTo>
                  <a:lnTo>
                    <a:pt x="3214" y="2116"/>
                  </a:lnTo>
                  <a:lnTo>
                    <a:pt x="2929" y="2157"/>
                  </a:lnTo>
                  <a:lnTo>
                    <a:pt x="2645" y="2238"/>
                  </a:lnTo>
                  <a:lnTo>
                    <a:pt x="2482" y="2319"/>
                  </a:lnTo>
                  <a:lnTo>
                    <a:pt x="2400" y="2441"/>
                  </a:lnTo>
                  <a:lnTo>
                    <a:pt x="2319" y="2563"/>
                  </a:lnTo>
                  <a:lnTo>
                    <a:pt x="2238" y="2685"/>
                  </a:lnTo>
                  <a:lnTo>
                    <a:pt x="2156" y="3011"/>
                  </a:lnTo>
                  <a:lnTo>
                    <a:pt x="2197" y="3296"/>
                  </a:lnTo>
                  <a:lnTo>
                    <a:pt x="2238" y="3458"/>
                  </a:lnTo>
                  <a:lnTo>
                    <a:pt x="2278" y="3580"/>
                  </a:lnTo>
                  <a:lnTo>
                    <a:pt x="1912" y="3377"/>
                  </a:lnTo>
                  <a:lnTo>
                    <a:pt x="1546" y="3296"/>
                  </a:lnTo>
                  <a:lnTo>
                    <a:pt x="1140" y="3296"/>
                  </a:lnTo>
                  <a:lnTo>
                    <a:pt x="936" y="3336"/>
                  </a:lnTo>
                  <a:lnTo>
                    <a:pt x="733" y="3418"/>
                  </a:lnTo>
                  <a:lnTo>
                    <a:pt x="570" y="3499"/>
                  </a:lnTo>
                  <a:lnTo>
                    <a:pt x="407" y="3621"/>
                  </a:lnTo>
                  <a:lnTo>
                    <a:pt x="245" y="3784"/>
                  </a:lnTo>
                  <a:lnTo>
                    <a:pt x="123" y="3946"/>
                  </a:lnTo>
                  <a:lnTo>
                    <a:pt x="41" y="4109"/>
                  </a:lnTo>
                  <a:lnTo>
                    <a:pt x="1" y="4312"/>
                  </a:lnTo>
                  <a:lnTo>
                    <a:pt x="1" y="4516"/>
                  </a:lnTo>
                  <a:lnTo>
                    <a:pt x="1" y="4719"/>
                  </a:lnTo>
                  <a:lnTo>
                    <a:pt x="123" y="5004"/>
                  </a:lnTo>
                  <a:lnTo>
                    <a:pt x="285" y="5248"/>
                  </a:lnTo>
                  <a:lnTo>
                    <a:pt x="529" y="5451"/>
                  </a:lnTo>
                  <a:lnTo>
                    <a:pt x="773" y="5573"/>
                  </a:lnTo>
                  <a:lnTo>
                    <a:pt x="1099" y="5695"/>
                  </a:lnTo>
                  <a:lnTo>
                    <a:pt x="1424" y="5777"/>
                  </a:lnTo>
                  <a:lnTo>
                    <a:pt x="2075" y="5899"/>
                  </a:lnTo>
                  <a:lnTo>
                    <a:pt x="3133" y="5980"/>
                  </a:lnTo>
                  <a:lnTo>
                    <a:pt x="4231" y="6062"/>
                  </a:lnTo>
                  <a:lnTo>
                    <a:pt x="5288" y="6102"/>
                  </a:lnTo>
                  <a:lnTo>
                    <a:pt x="6387" y="6143"/>
                  </a:lnTo>
                  <a:lnTo>
                    <a:pt x="7973" y="6143"/>
                  </a:lnTo>
                  <a:lnTo>
                    <a:pt x="8380" y="6062"/>
                  </a:lnTo>
                  <a:lnTo>
                    <a:pt x="8787" y="5980"/>
                  </a:lnTo>
                  <a:lnTo>
                    <a:pt x="9112" y="5858"/>
                  </a:lnTo>
                  <a:lnTo>
                    <a:pt x="9437" y="5655"/>
                  </a:lnTo>
                  <a:lnTo>
                    <a:pt x="9559" y="5533"/>
                  </a:lnTo>
                  <a:lnTo>
                    <a:pt x="9682" y="5370"/>
                  </a:lnTo>
                  <a:lnTo>
                    <a:pt x="9844" y="5004"/>
                  </a:lnTo>
                  <a:lnTo>
                    <a:pt x="9966" y="4638"/>
                  </a:lnTo>
                  <a:lnTo>
                    <a:pt x="9966" y="4272"/>
                  </a:lnTo>
                  <a:lnTo>
                    <a:pt x="9885" y="3865"/>
                  </a:lnTo>
                  <a:lnTo>
                    <a:pt x="9763" y="3540"/>
                  </a:lnTo>
                  <a:lnTo>
                    <a:pt x="9519" y="3214"/>
                  </a:lnTo>
                  <a:lnTo>
                    <a:pt x="9397" y="3092"/>
                  </a:lnTo>
                  <a:lnTo>
                    <a:pt x="9234" y="2970"/>
                  </a:lnTo>
                  <a:lnTo>
                    <a:pt x="9031" y="2807"/>
                  </a:lnTo>
                  <a:lnTo>
                    <a:pt x="8787" y="2726"/>
                  </a:lnTo>
                  <a:lnTo>
                    <a:pt x="8502" y="2685"/>
                  </a:lnTo>
                  <a:lnTo>
                    <a:pt x="8014" y="2685"/>
                  </a:lnTo>
                  <a:lnTo>
                    <a:pt x="7729" y="2726"/>
                  </a:lnTo>
                  <a:lnTo>
                    <a:pt x="7485" y="2848"/>
                  </a:lnTo>
                  <a:lnTo>
                    <a:pt x="7282" y="2970"/>
                  </a:lnTo>
                  <a:lnTo>
                    <a:pt x="7322" y="2685"/>
                  </a:lnTo>
                  <a:lnTo>
                    <a:pt x="7322" y="2360"/>
                  </a:lnTo>
                  <a:lnTo>
                    <a:pt x="7282" y="2035"/>
                  </a:lnTo>
                  <a:lnTo>
                    <a:pt x="7200" y="1750"/>
                  </a:lnTo>
                  <a:lnTo>
                    <a:pt x="7119" y="1424"/>
                  </a:lnTo>
                  <a:lnTo>
                    <a:pt x="6997" y="1180"/>
                  </a:lnTo>
                  <a:lnTo>
                    <a:pt x="6834" y="896"/>
                  </a:lnTo>
                  <a:lnTo>
                    <a:pt x="6631" y="652"/>
                  </a:lnTo>
                  <a:lnTo>
                    <a:pt x="6387" y="448"/>
                  </a:lnTo>
                  <a:lnTo>
                    <a:pt x="6143" y="286"/>
                  </a:lnTo>
                  <a:lnTo>
                    <a:pt x="5858" y="123"/>
                  </a:lnTo>
                  <a:lnTo>
                    <a:pt x="5573" y="41"/>
                  </a:lnTo>
                  <a:lnTo>
                    <a:pt x="5248"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grpSp>
      <p:sp>
        <p:nvSpPr>
          <p:cNvPr id="183" name="Google Shape;183;p5"/>
          <p:cNvSpPr/>
          <p:nvPr/>
        </p:nvSpPr>
        <p:spPr>
          <a:xfrm>
            <a:off x="371995" y="4121785"/>
            <a:ext cx="203591" cy="206031"/>
          </a:xfrm>
          <a:custGeom>
            <a:avLst/>
            <a:gdLst/>
            <a:ahLst/>
            <a:cxnLst/>
            <a:rect l="l" t="t" r="r" b="b"/>
            <a:pathLst>
              <a:path w="3337" h="3377" extrusionOk="0">
                <a:moveTo>
                  <a:pt x="1506" y="0"/>
                </a:moveTo>
                <a:lnTo>
                  <a:pt x="1262" y="41"/>
                </a:lnTo>
                <a:lnTo>
                  <a:pt x="1018" y="122"/>
                </a:lnTo>
                <a:lnTo>
                  <a:pt x="774" y="204"/>
                </a:lnTo>
                <a:lnTo>
                  <a:pt x="570" y="366"/>
                </a:lnTo>
                <a:lnTo>
                  <a:pt x="408" y="529"/>
                </a:lnTo>
                <a:lnTo>
                  <a:pt x="245" y="692"/>
                </a:lnTo>
                <a:lnTo>
                  <a:pt x="164" y="895"/>
                </a:lnTo>
                <a:lnTo>
                  <a:pt x="82" y="1098"/>
                </a:lnTo>
                <a:lnTo>
                  <a:pt x="1" y="1342"/>
                </a:lnTo>
                <a:lnTo>
                  <a:pt x="1" y="1546"/>
                </a:lnTo>
                <a:lnTo>
                  <a:pt x="1" y="1790"/>
                </a:lnTo>
                <a:lnTo>
                  <a:pt x="1" y="1993"/>
                </a:lnTo>
                <a:lnTo>
                  <a:pt x="123" y="2319"/>
                </a:lnTo>
                <a:lnTo>
                  <a:pt x="245" y="2563"/>
                </a:lnTo>
                <a:lnTo>
                  <a:pt x="448" y="2807"/>
                </a:lnTo>
                <a:lnTo>
                  <a:pt x="692" y="3010"/>
                </a:lnTo>
                <a:lnTo>
                  <a:pt x="936" y="3173"/>
                </a:lnTo>
                <a:lnTo>
                  <a:pt x="1221" y="3295"/>
                </a:lnTo>
                <a:lnTo>
                  <a:pt x="1506" y="3376"/>
                </a:lnTo>
                <a:lnTo>
                  <a:pt x="1831" y="3376"/>
                </a:lnTo>
                <a:lnTo>
                  <a:pt x="2075" y="3336"/>
                </a:lnTo>
                <a:lnTo>
                  <a:pt x="2319" y="3254"/>
                </a:lnTo>
                <a:lnTo>
                  <a:pt x="2564" y="3173"/>
                </a:lnTo>
                <a:lnTo>
                  <a:pt x="2767" y="3010"/>
                </a:lnTo>
                <a:lnTo>
                  <a:pt x="2930" y="2847"/>
                </a:lnTo>
                <a:lnTo>
                  <a:pt x="3092" y="2685"/>
                </a:lnTo>
                <a:lnTo>
                  <a:pt x="3214" y="2441"/>
                </a:lnTo>
                <a:lnTo>
                  <a:pt x="3296" y="2197"/>
                </a:lnTo>
                <a:lnTo>
                  <a:pt x="3336" y="1912"/>
                </a:lnTo>
                <a:lnTo>
                  <a:pt x="3336" y="1627"/>
                </a:lnTo>
                <a:lnTo>
                  <a:pt x="3296" y="1342"/>
                </a:lnTo>
                <a:lnTo>
                  <a:pt x="3214" y="1098"/>
                </a:lnTo>
                <a:lnTo>
                  <a:pt x="3092" y="854"/>
                </a:lnTo>
                <a:lnTo>
                  <a:pt x="2930" y="610"/>
                </a:lnTo>
                <a:lnTo>
                  <a:pt x="2726" y="407"/>
                </a:lnTo>
                <a:lnTo>
                  <a:pt x="2482" y="244"/>
                </a:lnTo>
                <a:lnTo>
                  <a:pt x="2238" y="122"/>
                </a:lnTo>
                <a:lnTo>
                  <a:pt x="1994" y="41"/>
                </a:lnTo>
                <a:lnTo>
                  <a:pt x="1750" y="0"/>
                </a:lnTo>
                <a:close/>
              </a:path>
            </a:pathLst>
          </a:custGeom>
          <a:solidFill>
            <a:schemeClr val="accen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184" name="Google Shape;184;p5"/>
          <p:cNvSpPr/>
          <p:nvPr/>
        </p:nvSpPr>
        <p:spPr>
          <a:xfrm>
            <a:off x="694796" y="5613446"/>
            <a:ext cx="404557" cy="404557"/>
          </a:xfrm>
          <a:custGeom>
            <a:avLst/>
            <a:gdLst/>
            <a:ahLst/>
            <a:cxnLst/>
            <a:rect l="l" t="t" r="r" b="b"/>
            <a:pathLst>
              <a:path w="6631" h="6631" extrusionOk="0">
                <a:moveTo>
                  <a:pt x="2685" y="1"/>
                </a:moveTo>
                <a:lnTo>
                  <a:pt x="2604" y="41"/>
                </a:lnTo>
                <a:lnTo>
                  <a:pt x="2563" y="123"/>
                </a:lnTo>
                <a:lnTo>
                  <a:pt x="2563" y="204"/>
                </a:lnTo>
                <a:lnTo>
                  <a:pt x="2604" y="2604"/>
                </a:lnTo>
                <a:lnTo>
                  <a:pt x="204" y="2645"/>
                </a:lnTo>
                <a:lnTo>
                  <a:pt x="123" y="2645"/>
                </a:lnTo>
                <a:lnTo>
                  <a:pt x="41" y="2685"/>
                </a:lnTo>
                <a:lnTo>
                  <a:pt x="1" y="2767"/>
                </a:lnTo>
                <a:lnTo>
                  <a:pt x="1" y="2807"/>
                </a:lnTo>
                <a:lnTo>
                  <a:pt x="1" y="3865"/>
                </a:lnTo>
                <a:lnTo>
                  <a:pt x="1" y="3946"/>
                </a:lnTo>
                <a:lnTo>
                  <a:pt x="82" y="4028"/>
                </a:lnTo>
                <a:lnTo>
                  <a:pt x="285" y="4028"/>
                </a:lnTo>
                <a:lnTo>
                  <a:pt x="367" y="3987"/>
                </a:lnTo>
                <a:lnTo>
                  <a:pt x="529" y="3987"/>
                </a:lnTo>
                <a:lnTo>
                  <a:pt x="1099" y="3946"/>
                </a:lnTo>
                <a:lnTo>
                  <a:pt x="2604" y="3946"/>
                </a:lnTo>
                <a:lnTo>
                  <a:pt x="2645" y="6427"/>
                </a:lnTo>
                <a:lnTo>
                  <a:pt x="2645" y="6509"/>
                </a:lnTo>
                <a:lnTo>
                  <a:pt x="2685" y="6549"/>
                </a:lnTo>
                <a:lnTo>
                  <a:pt x="2767" y="6590"/>
                </a:lnTo>
                <a:lnTo>
                  <a:pt x="2848" y="6631"/>
                </a:lnTo>
                <a:lnTo>
                  <a:pt x="3865" y="6631"/>
                </a:lnTo>
                <a:lnTo>
                  <a:pt x="3946" y="6590"/>
                </a:lnTo>
                <a:lnTo>
                  <a:pt x="3987" y="6590"/>
                </a:lnTo>
                <a:lnTo>
                  <a:pt x="4068" y="6468"/>
                </a:lnTo>
                <a:lnTo>
                  <a:pt x="4028" y="6305"/>
                </a:lnTo>
                <a:lnTo>
                  <a:pt x="4028" y="6224"/>
                </a:lnTo>
                <a:lnTo>
                  <a:pt x="3987" y="6061"/>
                </a:lnTo>
                <a:lnTo>
                  <a:pt x="3987" y="5451"/>
                </a:lnTo>
                <a:lnTo>
                  <a:pt x="3946" y="3946"/>
                </a:lnTo>
                <a:lnTo>
                  <a:pt x="6509" y="3946"/>
                </a:lnTo>
                <a:lnTo>
                  <a:pt x="6550" y="3906"/>
                </a:lnTo>
                <a:lnTo>
                  <a:pt x="6590" y="3824"/>
                </a:lnTo>
                <a:lnTo>
                  <a:pt x="6631" y="3743"/>
                </a:lnTo>
                <a:lnTo>
                  <a:pt x="6631" y="2767"/>
                </a:lnTo>
                <a:lnTo>
                  <a:pt x="6590" y="2685"/>
                </a:lnTo>
                <a:lnTo>
                  <a:pt x="6550" y="2604"/>
                </a:lnTo>
                <a:lnTo>
                  <a:pt x="6509" y="2563"/>
                </a:lnTo>
                <a:lnTo>
                  <a:pt x="3946" y="2563"/>
                </a:lnTo>
                <a:lnTo>
                  <a:pt x="3946" y="163"/>
                </a:lnTo>
                <a:lnTo>
                  <a:pt x="3946" y="123"/>
                </a:lnTo>
                <a:lnTo>
                  <a:pt x="3906" y="41"/>
                </a:lnTo>
                <a:lnTo>
                  <a:pt x="3824" y="1"/>
                </a:lnTo>
                <a:close/>
              </a:path>
            </a:pathLst>
          </a:custGeom>
          <a:solidFill>
            <a:schemeClr val="l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185" name="Google Shape;185;p5"/>
          <p:cNvSpPr/>
          <p:nvPr/>
        </p:nvSpPr>
        <p:spPr>
          <a:xfrm>
            <a:off x="-2563599" y="5689816"/>
            <a:ext cx="4875612" cy="2802493"/>
          </a:xfrm>
          <a:custGeom>
            <a:avLst/>
            <a:gdLst/>
            <a:ahLst/>
            <a:cxnLst/>
            <a:rect l="l" t="t" r="r" b="b"/>
            <a:pathLst>
              <a:path w="34820" h="20014" extrusionOk="0">
                <a:moveTo>
                  <a:pt x="27294" y="1"/>
                </a:moveTo>
                <a:lnTo>
                  <a:pt x="26765" y="41"/>
                </a:lnTo>
                <a:lnTo>
                  <a:pt x="25626" y="123"/>
                </a:lnTo>
                <a:lnTo>
                  <a:pt x="24487" y="326"/>
                </a:lnTo>
                <a:lnTo>
                  <a:pt x="23348" y="529"/>
                </a:lnTo>
                <a:lnTo>
                  <a:pt x="22210" y="814"/>
                </a:lnTo>
                <a:lnTo>
                  <a:pt x="17044" y="1953"/>
                </a:lnTo>
                <a:lnTo>
                  <a:pt x="11878" y="3133"/>
                </a:lnTo>
                <a:lnTo>
                  <a:pt x="10698" y="3377"/>
                </a:lnTo>
                <a:lnTo>
                  <a:pt x="9559" y="3662"/>
                </a:lnTo>
                <a:lnTo>
                  <a:pt x="8380" y="3987"/>
                </a:lnTo>
                <a:lnTo>
                  <a:pt x="7281" y="4394"/>
                </a:lnTo>
                <a:lnTo>
                  <a:pt x="6264" y="4760"/>
                </a:lnTo>
                <a:lnTo>
                  <a:pt x="5288" y="5248"/>
                </a:lnTo>
                <a:lnTo>
                  <a:pt x="4353" y="5777"/>
                </a:lnTo>
                <a:lnTo>
                  <a:pt x="3905" y="6061"/>
                </a:lnTo>
                <a:lnTo>
                  <a:pt x="3458" y="6387"/>
                </a:lnTo>
                <a:lnTo>
                  <a:pt x="2766" y="6997"/>
                </a:lnTo>
                <a:lnTo>
                  <a:pt x="2156" y="7648"/>
                </a:lnTo>
                <a:lnTo>
                  <a:pt x="1587" y="8339"/>
                </a:lnTo>
                <a:lnTo>
                  <a:pt x="1099" y="9112"/>
                </a:lnTo>
                <a:lnTo>
                  <a:pt x="692" y="9885"/>
                </a:lnTo>
                <a:lnTo>
                  <a:pt x="366" y="10699"/>
                </a:lnTo>
                <a:lnTo>
                  <a:pt x="244" y="11146"/>
                </a:lnTo>
                <a:lnTo>
                  <a:pt x="122" y="11553"/>
                </a:lnTo>
                <a:lnTo>
                  <a:pt x="82" y="11959"/>
                </a:lnTo>
                <a:lnTo>
                  <a:pt x="0" y="12407"/>
                </a:lnTo>
                <a:lnTo>
                  <a:pt x="0" y="12854"/>
                </a:lnTo>
                <a:lnTo>
                  <a:pt x="0" y="13261"/>
                </a:lnTo>
                <a:lnTo>
                  <a:pt x="41" y="13709"/>
                </a:lnTo>
                <a:lnTo>
                  <a:pt x="122" y="14115"/>
                </a:lnTo>
                <a:lnTo>
                  <a:pt x="244" y="14522"/>
                </a:lnTo>
                <a:lnTo>
                  <a:pt x="366" y="14929"/>
                </a:lnTo>
                <a:lnTo>
                  <a:pt x="529" y="15336"/>
                </a:lnTo>
                <a:lnTo>
                  <a:pt x="732" y="15742"/>
                </a:lnTo>
                <a:lnTo>
                  <a:pt x="1017" y="16190"/>
                </a:lnTo>
                <a:lnTo>
                  <a:pt x="1302" y="16597"/>
                </a:lnTo>
                <a:lnTo>
                  <a:pt x="1668" y="17003"/>
                </a:lnTo>
                <a:lnTo>
                  <a:pt x="1993" y="17369"/>
                </a:lnTo>
                <a:lnTo>
                  <a:pt x="2400" y="17695"/>
                </a:lnTo>
                <a:lnTo>
                  <a:pt x="2807" y="17980"/>
                </a:lnTo>
                <a:lnTo>
                  <a:pt x="3214" y="18264"/>
                </a:lnTo>
                <a:lnTo>
                  <a:pt x="3661" y="18549"/>
                </a:lnTo>
                <a:lnTo>
                  <a:pt x="4109" y="18793"/>
                </a:lnTo>
                <a:lnTo>
                  <a:pt x="4597" y="18996"/>
                </a:lnTo>
                <a:lnTo>
                  <a:pt x="5532" y="19363"/>
                </a:lnTo>
                <a:lnTo>
                  <a:pt x="6549" y="19607"/>
                </a:lnTo>
                <a:lnTo>
                  <a:pt x="7525" y="19810"/>
                </a:lnTo>
                <a:lnTo>
                  <a:pt x="8136" y="19891"/>
                </a:lnTo>
                <a:lnTo>
                  <a:pt x="8746" y="19932"/>
                </a:lnTo>
                <a:lnTo>
                  <a:pt x="10007" y="20013"/>
                </a:lnTo>
                <a:lnTo>
                  <a:pt x="11227" y="19973"/>
                </a:lnTo>
                <a:lnTo>
                  <a:pt x="12447" y="19891"/>
                </a:lnTo>
                <a:lnTo>
                  <a:pt x="14928" y="19688"/>
                </a:lnTo>
                <a:lnTo>
                  <a:pt x="16149" y="19566"/>
                </a:lnTo>
                <a:lnTo>
                  <a:pt x="17369" y="19485"/>
                </a:lnTo>
                <a:lnTo>
                  <a:pt x="18711" y="19444"/>
                </a:lnTo>
                <a:lnTo>
                  <a:pt x="20013" y="19485"/>
                </a:lnTo>
                <a:lnTo>
                  <a:pt x="22657" y="19566"/>
                </a:lnTo>
                <a:lnTo>
                  <a:pt x="23837" y="19647"/>
                </a:lnTo>
                <a:lnTo>
                  <a:pt x="25626" y="19647"/>
                </a:lnTo>
                <a:lnTo>
                  <a:pt x="26196" y="19607"/>
                </a:lnTo>
                <a:lnTo>
                  <a:pt x="26806" y="19525"/>
                </a:lnTo>
                <a:lnTo>
                  <a:pt x="27375" y="19403"/>
                </a:lnTo>
                <a:lnTo>
                  <a:pt x="27823" y="19281"/>
                </a:lnTo>
                <a:lnTo>
                  <a:pt x="28311" y="19118"/>
                </a:lnTo>
                <a:lnTo>
                  <a:pt x="28758" y="18915"/>
                </a:lnTo>
                <a:lnTo>
                  <a:pt x="29206" y="18712"/>
                </a:lnTo>
                <a:lnTo>
                  <a:pt x="29613" y="18508"/>
                </a:lnTo>
                <a:lnTo>
                  <a:pt x="30060" y="18264"/>
                </a:lnTo>
                <a:lnTo>
                  <a:pt x="30833" y="17695"/>
                </a:lnTo>
                <a:lnTo>
                  <a:pt x="31565" y="17044"/>
                </a:lnTo>
                <a:lnTo>
                  <a:pt x="32257" y="16352"/>
                </a:lnTo>
                <a:lnTo>
                  <a:pt x="32867" y="15580"/>
                </a:lnTo>
                <a:lnTo>
                  <a:pt x="33395" y="14766"/>
                </a:lnTo>
                <a:lnTo>
                  <a:pt x="33680" y="14278"/>
                </a:lnTo>
                <a:lnTo>
                  <a:pt x="33884" y="13749"/>
                </a:lnTo>
                <a:lnTo>
                  <a:pt x="34128" y="13261"/>
                </a:lnTo>
                <a:lnTo>
                  <a:pt x="34290" y="12732"/>
                </a:lnTo>
                <a:lnTo>
                  <a:pt x="34453" y="12204"/>
                </a:lnTo>
                <a:lnTo>
                  <a:pt x="34575" y="11634"/>
                </a:lnTo>
                <a:lnTo>
                  <a:pt x="34697" y="11105"/>
                </a:lnTo>
                <a:lnTo>
                  <a:pt x="34778" y="10536"/>
                </a:lnTo>
                <a:lnTo>
                  <a:pt x="34819" y="9966"/>
                </a:lnTo>
                <a:lnTo>
                  <a:pt x="34819" y="9438"/>
                </a:lnTo>
                <a:lnTo>
                  <a:pt x="34819" y="8868"/>
                </a:lnTo>
                <a:lnTo>
                  <a:pt x="34819" y="8299"/>
                </a:lnTo>
                <a:lnTo>
                  <a:pt x="34738" y="7729"/>
                </a:lnTo>
                <a:lnTo>
                  <a:pt x="34656" y="7200"/>
                </a:lnTo>
                <a:lnTo>
                  <a:pt x="34575" y="6631"/>
                </a:lnTo>
                <a:lnTo>
                  <a:pt x="34412" y="6102"/>
                </a:lnTo>
                <a:lnTo>
                  <a:pt x="34290" y="5533"/>
                </a:lnTo>
                <a:lnTo>
                  <a:pt x="34087" y="5004"/>
                </a:lnTo>
                <a:lnTo>
                  <a:pt x="33884" y="4475"/>
                </a:lnTo>
                <a:lnTo>
                  <a:pt x="33640" y="3946"/>
                </a:lnTo>
                <a:lnTo>
                  <a:pt x="33395" y="3499"/>
                </a:lnTo>
                <a:lnTo>
                  <a:pt x="33111" y="3051"/>
                </a:lnTo>
                <a:lnTo>
                  <a:pt x="32826" y="2604"/>
                </a:lnTo>
                <a:lnTo>
                  <a:pt x="32501" y="2238"/>
                </a:lnTo>
                <a:lnTo>
                  <a:pt x="32134" y="1831"/>
                </a:lnTo>
                <a:lnTo>
                  <a:pt x="31768" y="1465"/>
                </a:lnTo>
                <a:lnTo>
                  <a:pt x="31362" y="1180"/>
                </a:lnTo>
                <a:lnTo>
                  <a:pt x="30914" y="896"/>
                </a:lnTo>
                <a:lnTo>
                  <a:pt x="30426" y="611"/>
                </a:lnTo>
                <a:lnTo>
                  <a:pt x="29938" y="407"/>
                </a:lnTo>
                <a:lnTo>
                  <a:pt x="29450" y="285"/>
                </a:lnTo>
                <a:lnTo>
                  <a:pt x="28921" y="163"/>
                </a:lnTo>
                <a:lnTo>
                  <a:pt x="28392" y="82"/>
                </a:lnTo>
                <a:lnTo>
                  <a:pt x="27823" y="41"/>
                </a:lnTo>
                <a:lnTo>
                  <a:pt x="27294" y="1"/>
                </a:lnTo>
                <a:close/>
              </a:path>
            </a:pathLst>
          </a:custGeom>
          <a:solidFill>
            <a:schemeClr val="dk2"/>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grpSp>
        <p:nvGrpSpPr>
          <p:cNvPr id="186" name="Google Shape;186;p5"/>
          <p:cNvGrpSpPr/>
          <p:nvPr/>
        </p:nvGrpSpPr>
        <p:grpSpPr>
          <a:xfrm rot="10800000">
            <a:off x="9828621" y="5108830"/>
            <a:ext cx="3066268" cy="2247023"/>
            <a:chOff x="238125" y="896375"/>
            <a:chExt cx="635575" cy="465775"/>
          </a:xfrm>
        </p:grpSpPr>
        <p:sp>
          <p:nvSpPr>
            <p:cNvPr id="187" name="Google Shape;187;p5"/>
            <p:cNvSpPr/>
            <p:nvPr/>
          </p:nvSpPr>
          <p:spPr>
            <a:xfrm>
              <a:off x="258450" y="937050"/>
              <a:ext cx="615250" cy="425100"/>
            </a:xfrm>
            <a:custGeom>
              <a:avLst/>
              <a:gdLst/>
              <a:ahLst/>
              <a:cxnLst/>
              <a:rect l="l" t="t" r="r" b="b"/>
              <a:pathLst>
                <a:path w="24610" h="17004" extrusionOk="0">
                  <a:moveTo>
                    <a:pt x="24366" y="1"/>
                  </a:moveTo>
                  <a:lnTo>
                    <a:pt x="24325" y="41"/>
                  </a:lnTo>
                  <a:lnTo>
                    <a:pt x="19891" y="4394"/>
                  </a:lnTo>
                  <a:lnTo>
                    <a:pt x="15457" y="8705"/>
                  </a:lnTo>
                  <a:lnTo>
                    <a:pt x="14441" y="9682"/>
                  </a:lnTo>
                  <a:lnTo>
                    <a:pt x="13383" y="10658"/>
                  </a:lnTo>
                  <a:lnTo>
                    <a:pt x="12325" y="11593"/>
                  </a:lnTo>
                  <a:lnTo>
                    <a:pt x="11227" y="12488"/>
                  </a:lnTo>
                  <a:lnTo>
                    <a:pt x="10048" y="13342"/>
                  </a:lnTo>
                  <a:lnTo>
                    <a:pt x="8868" y="14115"/>
                  </a:lnTo>
                  <a:lnTo>
                    <a:pt x="8258" y="14481"/>
                  </a:lnTo>
                  <a:lnTo>
                    <a:pt x="7648" y="14807"/>
                  </a:lnTo>
                  <a:lnTo>
                    <a:pt x="6997" y="15132"/>
                  </a:lnTo>
                  <a:lnTo>
                    <a:pt x="6346" y="15417"/>
                  </a:lnTo>
                  <a:lnTo>
                    <a:pt x="5614" y="15702"/>
                  </a:lnTo>
                  <a:lnTo>
                    <a:pt x="4841" y="15986"/>
                  </a:lnTo>
                  <a:lnTo>
                    <a:pt x="4109" y="16190"/>
                  </a:lnTo>
                  <a:lnTo>
                    <a:pt x="3336" y="16352"/>
                  </a:lnTo>
                  <a:lnTo>
                    <a:pt x="2563" y="16515"/>
                  </a:lnTo>
                  <a:lnTo>
                    <a:pt x="1750" y="16597"/>
                  </a:lnTo>
                  <a:lnTo>
                    <a:pt x="977" y="16637"/>
                  </a:lnTo>
                  <a:lnTo>
                    <a:pt x="204" y="16597"/>
                  </a:lnTo>
                  <a:lnTo>
                    <a:pt x="123" y="16637"/>
                  </a:lnTo>
                  <a:lnTo>
                    <a:pt x="41" y="16678"/>
                  </a:lnTo>
                  <a:lnTo>
                    <a:pt x="1" y="16719"/>
                  </a:lnTo>
                  <a:lnTo>
                    <a:pt x="1" y="16800"/>
                  </a:lnTo>
                  <a:lnTo>
                    <a:pt x="1" y="16841"/>
                  </a:lnTo>
                  <a:lnTo>
                    <a:pt x="41" y="16922"/>
                  </a:lnTo>
                  <a:lnTo>
                    <a:pt x="123" y="16963"/>
                  </a:lnTo>
                  <a:lnTo>
                    <a:pt x="204" y="17003"/>
                  </a:lnTo>
                  <a:lnTo>
                    <a:pt x="895" y="17003"/>
                  </a:lnTo>
                  <a:lnTo>
                    <a:pt x="1587" y="16963"/>
                  </a:lnTo>
                  <a:lnTo>
                    <a:pt x="2319" y="16922"/>
                  </a:lnTo>
                  <a:lnTo>
                    <a:pt x="3011" y="16800"/>
                  </a:lnTo>
                  <a:lnTo>
                    <a:pt x="3661" y="16678"/>
                  </a:lnTo>
                  <a:lnTo>
                    <a:pt x="4353" y="16515"/>
                  </a:lnTo>
                  <a:lnTo>
                    <a:pt x="5044" y="16312"/>
                  </a:lnTo>
                  <a:lnTo>
                    <a:pt x="5695" y="16068"/>
                  </a:lnTo>
                  <a:lnTo>
                    <a:pt x="6346" y="15824"/>
                  </a:lnTo>
                  <a:lnTo>
                    <a:pt x="6997" y="15539"/>
                  </a:lnTo>
                  <a:lnTo>
                    <a:pt x="7648" y="15214"/>
                  </a:lnTo>
                  <a:lnTo>
                    <a:pt x="8258" y="14888"/>
                  </a:lnTo>
                  <a:lnTo>
                    <a:pt x="9478" y="14156"/>
                  </a:lnTo>
                  <a:lnTo>
                    <a:pt x="10617" y="13383"/>
                  </a:lnTo>
                  <a:lnTo>
                    <a:pt x="11797" y="12488"/>
                  </a:lnTo>
                  <a:lnTo>
                    <a:pt x="12895" y="11593"/>
                  </a:lnTo>
                  <a:lnTo>
                    <a:pt x="13993" y="10617"/>
                  </a:lnTo>
                  <a:lnTo>
                    <a:pt x="15051" y="9641"/>
                  </a:lnTo>
                  <a:lnTo>
                    <a:pt x="17247" y="7485"/>
                  </a:lnTo>
                  <a:lnTo>
                    <a:pt x="19444" y="5370"/>
                  </a:lnTo>
                  <a:lnTo>
                    <a:pt x="24569" y="326"/>
                  </a:lnTo>
                  <a:lnTo>
                    <a:pt x="24610" y="245"/>
                  </a:lnTo>
                  <a:lnTo>
                    <a:pt x="24610" y="163"/>
                  </a:lnTo>
                  <a:lnTo>
                    <a:pt x="24610" y="123"/>
                  </a:lnTo>
                  <a:lnTo>
                    <a:pt x="24569" y="82"/>
                  </a:lnTo>
                  <a:lnTo>
                    <a:pt x="24528" y="41"/>
                  </a:lnTo>
                  <a:lnTo>
                    <a:pt x="24447" y="1"/>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88" name="Google Shape;188;p5"/>
            <p:cNvSpPr/>
            <p:nvPr/>
          </p:nvSpPr>
          <p:spPr>
            <a:xfrm>
              <a:off x="277775" y="921800"/>
              <a:ext cx="404750" cy="281700"/>
            </a:xfrm>
            <a:custGeom>
              <a:avLst/>
              <a:gdLst/>
              <a:ahLst/>
              <a:cxnLst/>
              <a:rect l="l" t="t" r="r" b="b"/>
              <a:pathLst>
                <a:path w="16190" h="11268" extrusionOk="0">
                  <a:moveTo>
                    <a:pt x="15945" y="1"/>
                  </a:moveTo>
                  <a:lnTo>
                    <a:pt x="15864" y="41"/>
                  </a:lnTo>
                  <a:lnTo>
                    <a:pt x="12895" y="2319"/>
                  </a:lnTo>
                  <a:lnTo>
                    <a:pt x="9844" y="4516"/>
                  </a:lnTo>
                  <a:lnTo>
                    <a:pt x="6793" y="6631"/>
                  </a:lnTo>
                  <a:lnTo>
                    <a:pt x="3661" y="8705"/>
                  </a:lnTo>
                  <a:lnTo>
                    <a:pt x="1871" y="9804"/>
                  </a:lnTo>
                  <a:lnTo>
                    <a:pt x="82" y="10942"/>
                  </a:lnTo>
                  <a:lnTo>
                    <a:pt x="41" y="10983"/>
                  </a:lnTo>
                  <a:lnTo>
                    <a:pt x="0" y="11064"/>
                  </a:lnTo>
                  <a:lnTo>
                    <a:pt x="0" y="11105"/>
                  </a:lnTo>
                  <a:lnTo>
                    <a:pt x="41" y="11186"/>
                  </a:lnTo>
                  <a:lnTo>
                    <a:pt x="82" y="11227"/>
                  </a:lnTo>
                  <a:lnTo>
                    <a:pt x="122" y="11268"/>
                  </a:lnTo>
                  <a:lnTo>
                    <a:pt x="285" y="11268"/>
                  </a:lnTo>
                  <a:lnTo>
                    <a:pt x="3458" y="9275"/>
                  </a:lnTo>
                  <a:lnTo>
                    <a:pt x="6631" y="7200"/>
                  </a:lnTo>
                  <a:lnTo>
                    <a:pt x="9722" y="5044"/>
                  </a:lnTo>
                  <a:lnTo>
                    <a:pt x="12773" y="2848"/>
                  </a:lnTo>
                  <a:lnTo>
                    <a:pt x="14440" y="1587"/>
                  </a:lnTo>
                  <a:lnTo>
                    <a:pt x="16108" y="326"/>
                  </a:lnTo>
                  <a:lnTo>
                    <a:pt x="16149" y="245"/>
                  </a:lnTo>
                  <a:lnTo>
                    <a:pt x="16189" y="204"/>
                  </a:lnTo>
                  <a:lnTo>
                    <a:pt x="16149" y="123"/>
                  </a:lnTo>
                  <a:lnTo>
                    <a:pt x="16108" y="82"/>
                  </a:lnTo>
                  <a:lnTo>
                    <a:pt x="15986" y="1"/>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89" name="Google Shape;189;p5"/>
            <p:cNvSpPr/>
            <p:nvPr/>
          </p:nvSpPr>
          <p:spPr>
            <a:xfrm>
              <a:off x="238125" y="918750"/>
              <a:ext cx="596925" cy="409850"/>
            </a:xfrm>
            <a:custGeom>
              <a:avLst/>
              <a:gdLst/>
              <a:ahLst/>
              <a:cxnLst/>
              <a:rect l="l" t="t" r="r" b="b"/>
              <a:pathLst>
                <a:path w="23877" h="16394" extrusionOk="0">
                  <a:moveTo>
                    <a:pt x="23714" y="1"/>
                  </a:moveTo>
                  <a:lnTo>
                    <a:pt x="23633" y="41"/>
                  </a:lnTo>
                  <a:lnTo>
                    <a:pt x="23592" y="82"/>
                  </a:lnTo>
                  <a:lnTo>
                    <a:pt x="22697" y="1139"/>
                  </a:lnTo>
                  <a:lnTo>
                    <a:pt x="21762" y="2197"/>
                  </a:lnTo>
                  <a:lnTo>
                    <a:pt x="20786" y="3214"/>
                  </a:lnTo>
                  <a:lnTo>
                    <a:pt x="19809" y="4231"/>
                  </a:lnTo>
                  <a:lnTo>
                    <a:pt x="18792" y="5166"/>
                  </a:lnTo>
                  <a:lnTo>
                    <a:pt x="17775" y="6143"/>
                  </a:lnTo>
                  <a:lnTo>
                    <a:pt x="16718" y="7038"/>
                  </a:lnTo>
                  <a:lnTo>
                    <a:pt x="15620" y="7892"/>
                  </a:lnTo>
                  <a:lnTo>
                    <a:pt x="14481" y="8746"/>
                  </a:lnTo>
                  <a:lnTo>
                    <a:pt x="13342" y="9559"/>
                  </a:lnTo>
                  <a:lnTo>
                    <a:pt x="12162" y="10332"/>
                  </a:lnTo>
                  <a:lnTo>
                    <a:pt x="10983" y="11105"/>
                  </a:lnTo>
                  <a:lnTo>
                    <a:pt x="9762" y="11797"/>
                  </a:lnTo>
                  <a:lnTo>
                    <a:pt x="8542" y="12488"/>
                  </a:lnTo>
                  <a:lnTo>
                    <a:pt x="7322" y="13139"/>
                  </a:lnTo>
                  <a:lnTo>
                    <a:pt x="6061" y="13749"/>
                  </a:lnTo>
                  <a:lnTo>
                    <a:pt x="4596" y="14400"/>
                  </a:lnTo>
                  <a:lnTo>
                    <a:pt x="3132" y="14969"/>
                  </a:lnTo>
                  <a:lnTo>
                    <a:pt x="1627" y="15539"/>
                  </a:lnTo>
                  <a:lnTo>
                    <a:pt x="122" y="16027"/>
                  </a:lnTo>
                  <a:lnTo>
                    <a:pt x="81" y="16068"/>
                  </a:lnTo>
                  <a:lnTo>
                    <a:pt x="0" y="16108"/>
                  </a:lnTo>
                  <a:lnTo>
                    <a:pt x="0" y="16190"/>
                  </a:lnTo>
                  <a:lnTo>
                    <a:pt x="0" y="16271"/>
                  </a:lnTo>
                  <a:lnTo>
                    <a:pt x="41" y="16312"/>
                  </a:lnTo>
                  <a:lnTo>
                    <a:pt x="81" y="16393"/>
                  </a:lnTo>
                  <a:lnTo>
                    <a:pt x="244" y="16393"/>
                  </a:lnTo>
                  <a:lnTo>
                    <a:pt x="1586" y="15946"/>
                  </a:lnTo>
                  <a:lnTo>
                    <a:pt x="2888" y="15457"/>
                  </a:lnTo>
                  <a:lnTo>
                    <a:pt x="4230" y="14929"/>
                  </a:lnTo>
                  <a:lnTo>
                    <a:pt x="5532" y="14400"/>
                  </a:lnTo>
                  <a:lnTo>
                    <a:pt x="6793" y="13790"/>
                  </a:lnTo>
                  <a:lnTo>
                    <a:pt x="8095" y="13180"/>
                  </a:lnTo>
                  <a:lnTo>
                    <a:pt x="9315" y="12488"/>
                  </a:lnTo>
                  <a:lnTo>
                    <a:pt x="10535" y="11797"/>
                  </a:lnTo>
                  <a:lnTo>
                    <a:pt x="11755" y="11064"/>
                  </a:lnTo>
                  <a:lnTo>
                    <a:pt x="12935" y="10292"/>
                  </a:lnTo>
                  <a:lnTo>
                    <a:pt x="14074" y="9478"/>
                  </a:lnTo>
                  <a:lnTo>
                    <a:pt x="15213" y="8665"/>
                  </a:lnTo>
                  <a:lnTo>
                    <a:pt x="16352" y="7810"/>
                  </a:lnTo>
                  <a:lnTo>
                    <a:pt x="17409" y="6915"/>
                  </a:lnTo>
                  <a:lnTo>
                    <a:pt x="18467" y="5980"/>
                  </a:lnTo>
                  <a:lnTo>
                    <a:pt x="19525" y="5044"/>
                  </a:lnTo>
                  <a:lnTo>
                    <a:pt x="20663" y="3905"/>
                  </a:lnTo>
                  <a:lnTo>
                    <a:pt x="21762" y="2767"/>
                  </a:lnTo>
                  <a:lnTo>
                    <a:pt x="22819" y="1546"/>
                  </a:lnTo>
                  <a:lnTo>
                    <a:pt x="23836" y="326"/>
                  </a:lnTo>
                  <a:lnTo>
                    <a:pt x="23877" y="285"/>
                  </a:lnTo>
                  <a:lnTo>
                    <a:pt x="23877" y="204"/>
                  </a:lnTo>
                  <a:lnTo>
                    <a:pt x="23836" y="82"/>
                  </a:lnTo>
                  <a:lnTo>
                    <a:pt x="23755" y="41"/>
                  </a:lnTo>
                  <a:lnTo>
                    <a:pt x="23714" y="1"/>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90" name="Google Shape;190;p5"/>
            <p:cNvSpPr/>
            <p:nvPr/>
          </p:nvSpPr>
          <p:spPr>
            <a:xfrm>
              <a:off x="261500" y="916725"/>
              <a:ext cx="477975" cy="336600"/>
            </a:xfrm>
            <a:custGeom>
              <a:avLst/>
              <a:gdLst/>
              <a:ahLst/>
              <a:cxnLst/>
              <a:rect l="l" t="t" r="r" b="b"/>
              <a:pathLst>
                <a:path w="19119" h="13464" extrusionOk="0">
                  <a:moveTo>
                    <a:pt x="18915" y="0"/>
                  </a:moveTo>
                  <a:lnTo>
                    <a:pt x="18834" y="41"/>
                  </a:lnTo>
                  <a:lnTo>
                    <a:pt x="18793" y="82"/>
                  </a:lnTo>
                  <a:lnTo>
                    <a:pt x="18101" y="1017"/>
                  </a:lnTo>
                  <a:lnTo>
                    <a:pt x="17410" y="1912"/>
                  </a:lnTo>
                  <a:lnTo>
                    <a:pt x="16678" y="2766"/>
                  </a:lnTo>
                  <a:lnTo>
                    <a:pt x="15946" y="3620"/>
                  </a:lnTo>
                  <a:lnTo>
                    <a:pt x="15132" y="4434"/>
                  </a:lnTo>
                  <a:lnTo>
                    <a:pt x="14319" y="5247"/>
                  </a:lnTo>
                  <a:lnTo>
                    <a:pt x="13505" y="5980"/>
                  </a:lnTo>
                  <a:lnTo>
                    <a:pt x="12610" y="6712"/>
                  </a:lnTo>
                  <a:lnTo>
                    <a:pt x="11756" y="7403"/>
                  </a:lnTo>
                  <a:lnTo>
                    <a:pt x="10820" y="8095"/>
                  </a:lnTo>
                  <a:lnTo>
                    <a:pt x="9885" y="8746"/>
                  </a:lnTo>
                  <a:lnTo>
                    <a:pt x="8949" y="9315"/>
                  </a:lnTo>
                  <a:lnTo>
                    <a:pt x="7973" y="9925"/>
                  </a:lnTo>
                  <a:lnTo>
                    <a:pt x="6997" y="10454"/>
                  </a:lnTo>
                  <a:lnTo>
                    <a:pt x="5980" y="10942"/>
                  </a:lnTo>
                  <a:lnTo>
                    <a:pt x="4963" y="11430"/>
                  </a:lnTo>
                  <a:lnTo>
                    <a:pt x="3783" y="11918"/>
                  </a:lnTo>
                  <a:lnTo>
                    <a:pt x="2563" y="12366"/>
                  </a:lnTo>
                  <a:lnTo>
                    <a:pt x="1343" y="12772"/>
                  </a:lnTo>
                  <a:lnTo>
                    <a:pt x="123" y="13098"/>
                  </a:lnTo>
                  <a:lnTo>
                    <a:pt x="41" y="13139"/>
                  </a:lnTo>
                  <a:lnTo>
                    <a:pt x="1" y="13220"/>
                  </a:lnTo>
                  <a:lnTo>
                    <a:pt x="1" y="13261"/>
                  </a:lnTo>
                  <a:lnTo>
                    <a:pt x="1" y="13342"/>
                  </a:lnTo>
                  <a:lnTo>
                    <a:pt x="41" y="13383"/>
                  </a:lnTo>
                  <a:lnTo>
                    <a:pt x="82" y="13464"/>
                  </a:lnTo>
                  <a:lnTo>
                    <a:pt x="245" y="13464"/>
                  </a:lnTo>
                  <a:lnTo>
                    <a:pt x="1343" y="13179"/>
                  </a:lnTo>
                  <a:lnTo>
                    <a:pt x="2400" y="12813"/>
                  </a:lnTo>
                  <a:lnTo>
                    <a:pt x="3499" y="12406"/>
                  </a:lnTo>
                  <a:lnTo>
                    <a:pt x="4556" y="12000"/>
                  </a:lnTo>
                  <a:lnTo>
                    <a:pt x="5614" y="11552"/>
                  </a:lnTo>
                  <a:lnTo>
                    <a:pt x="6631" y="11023"/>
                  </a:lnTo>
                  <a:lnTo>
                    <a:pt x="7648" y="10495"/>
                  </a:lnTo>
                  <a:lnTo>
                    <a:pt x="8665" y="9925"/>
                  </a:lnTo>
                  <a:lnTo>
                    <a:pt x="9641" y="9356"/>
                  </a:lnTo>
                  <a:lnTo>
                    <a:pt x="10576" y="8705"/>
                  </a:lnTo>
                  <a:lnTo>
                    <a:pt x="11512" y="8054"/>
                  </a:lnTo>
                  <a:lnTo>
                    <a:pt x="12447" y="7363"/>
                  </a:lnTo>
                  <a:lnTo>
                    <a:pt x="13342" y="6630"/>
                  </a:lnTo>
                  <a:lnTo>
                    <a:pt x="14197" y="5858"/>
                  </a:lnTo>
                  <a:lnTo>
                    <a:pt x="15010" y="5085"/>
                  </a:lnTo>
                  <a:lnTo>
                    <a:pt x="15824" y="4271"/>
                  </a:lnTo>
                  <a:lnTo>
                    <a:pt x="16718" y="3295"/>
                  </a:lnTo>
                  <a:lnTo>
                    <a:pt x="17532" y="2319"/>
                  </a:lnTo>
                  <a:lnTo>
                    <a:pt x="18345" y="1302"/>
                  </a:lnTo>
                  <a:lnTo>
                    <a:pt x="19078" y="285"/>
                  </a:lnTo>
                  <a:lnTo>
                    <a:pt x="19118" y="204"/>
                  </a:lnTo>
                  <a:lnTo>
                    <a:pt x="19118" y="122"/>
                  </a:lnTo>
                  <a:lnTo>
                    <a:pt x="19078" y="82"/>
                  </a:lnTo>
                  <a:lnTo>
                    <a:pt x="19037" y="41"/>
                  </a:lnTo>
                  <a:lnTo>
                    <a:pt x="18915"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91" name="Google Shape;191;p5"/>
            <p:cNvSpPr/>
            <p:nvPr/>
          </p:nvSpPr>
          <p:spPr>
            <a:xfrm>
              <a:off x="329625" y="896375"/>
              <a:ext cx="264425" cy="187150"/>
            </a:xfrm>
            <a:custGeom>
              <a:avLst/>
              <a:gdLst/>
              <a:ahLst/>
              <a:cxnLst/>
              <a:rect l="l" t="t" r="r" b="b"/>
              <a:pathLst>
                <a:path w="10577" h="7486" extrusionOk="0">
                  <a:moveTo>
                    <a:pt x="7038" y="1"/>
                  </a:moveTo>
                  <a:lnTo>
                    <a:pt x="6956" y="41"/>
                  </a:lnTo>
                  <a:lnTo>
                    <a:pt x="5940" y="651"/>
                  </a:lnTo>
                  <a:lnTo>
                    <a:pt x="4963" y="1262"/>
                  </a:lnTo>
                  <a:lnTo>
                    <a:pt x="4028" y="1953"/>
                  </a:lnTo>
                  <a:lnTo>
                    <a:pt x="3133" y="2645"/>
                  </a:lnTo>
                  <a:lnTo>
                    <a:pt x="2197" y="3417"/>
                  </a:lnTo>
                  <a:lnTo>
                    <a:pt x="1343" y="4231"/>
                  </a:lnTo>
                  <a:lnTo>
                    <a:pt x="936" y="4597"/>
                  </a:lnTo>
                  <a:lnTo>
                    <a:pt x="570" y="5004"/>
                  </a:lnTo>
                  <a:lnTo>
                    <a:pt x="408" y="5207"/>
                  </a:lnTo>
                  <a:lnTo>
                    <a:pt x="286" y="5451"/>
                  </a:lnTo>
                  <a:lnTo>
                    <a:pt x="164" y="5655"/>
                  </a:lnTo>
                  <a:lnTo>
                    <a:pt x="82" y="5899"/>
                  </a:lnTo>
                  <a:lnTo>
                    <a:pt x="42" y="6143"/>
                  </a:lnTo>
                  <a:lnTo>
                    <a:pt x="1" y="6346"/>
                  </a:lnTo>
                  <a:lnTo>
                    <a:pt x="42" y="6550"/>
                  </a:lnTo>
                  <a:lnTo>
                    <a:pt x="82" y="6753"/>
                  </a:lnTo>
                  <a:lnTo>
                    <a:pt x="164" y="6956"/>
                  </a:lnTo>
                  <a:lnTo>
                    <a:pt x="286" y="7119"/>
                  </a:lnTo>
                  <a:lnTo>
                    <a:pt x="448" y="7282"/>
                  </a:lnTo>
                  <a:lnTo>
                    <a:pt x="652" y="7404"/>
                  </a:lnTo>
                  <a:lnTo>
                    <a:pt x="896" y="7485"/>
                  </a:lnTo>
                  <a:lnTo>
                    <a:pt x="1140" y="7485"/>
                  </a:lnTo>
                  <a:lnTo>
                    <a:pt x="1384" y="7444"/>
                  </a:lnTo>
                  <a:lnTo>
                    <a:pt x="1669" y="7404"/>
                  </a:lnTo>
                  <a:lnTo>
                    <a:pt x="2157" y="7160"/>
                  </a:lnTo>
                  <a:lnTo>
                    <a:pt x="2604" y="6916"/>
                  </a:lnTo>
                  <a:lnTo>
                    <a:pt x="3621" y="6346"/>
                  </a:lnTo>
                  <a:lnTo>
                    <a:pt x="4638" y="5777"/>
                  </a:lnTo>
                  <a:lnTo>
                    <a:pt x="5614" y="5126"/>
                  </a:lnTo>
                  <a:lnTo>
                    <a:pt x="6550" y="4475"/>
                  </a:lnTo>
                  <a:lnTo>
                    <a:pt x="7607" y="3662"/>
                  </a:lnTo>
                  <a:lnTo>
                    <a:pt x="8584" y="2848"/>
                  </a:lnTo>
                  <a:lnTo>
                    <a:pt x="9600" y="1953"/>
                  </a:lnTo>
                  <a:lnTo>
                    <a:pt x="10536" y="1058"/>
                  </a:lnTo>
                  <a:lnTo>
                    <a:pt x="10577" y="977"/>
                  </a:lnTo>
                  <a:lnTo>
                    <a:pt x="10577" y="936"/>
                  </a:lnTo>
                  <a:lnTo>
                    <a:pt x="10577" y="855"/>
                  </a:lnTo>
                  <a:lnTo>
                    <a:pt x="10536" y="814"/>
                  </a:lnTo>
                  <a:lnTo>
                    <a:pt x="10455" y="774"/>
                  </a:lnTo>
                  <a:lnTo>
                    <a:pt x="10414" y="733"/>
                  </a:lnTo>
                  <a:lnTo>
                    <a:pt x="10333" y="774"/>
                  </a:lnTo>
                  <a:lnTo>
                    <a:pt x="10251" y="814"/>
                  </a:lnTo>
                  <a:lnTo>
                    <a:pt x="9478" y="1546"/>
                  </a:lnTo>
                  <a:lnTo>
                    <a:pt x="8706" y="2238"/>
                  </a:lnTo>
                  <a:lnTo>
                    <a:pt x="7892" y="2929"/>
                  </a:lnTo>
                  <a:lnTo>
                    <a:pt x="7079" y="3621"/>
                  </a:lnTo>
                  <a:lnTo>
                    <a:pt x="6224" y="4231"/>
                  </a:lnTo>
                  <a:lnTo>
                    <a:pt x="5329" y="4841"/>
                  </a:lnTo>
                  <a:lnTo>
                    <a:pt x="4435" y="5451"/>
                  </a:lnTo>
                  <a:lnTo>
                    <a:pt x="3540" y="5980"/>
                  </a:lnTo>
                  <a:lnTo>
                    <a:pt x="2604" y="6550"/>
                  </a:lnTo>
                  <a:lnTo>
                    <a:pt x="2116" y="6794"/>
                  </a:lnTo>
                  <a:lnTo>
                    <a:pt x="1628" y="6997"/>
                  </a:lnTo>
                  <a:lnTo>
                    <a:pt x="1384" y="7078"/>
                  </a:lnTo>
                  <a:lnTo>
                    <a:pt x="1140" y="7119"/>
                  </a:lnTo>
                  <a:lnTo>
                    <a:pt x="855" y="7078"/>
                  </a:lnTo>
                  <a:lnTo>
                    <a:pt x="733" y="7038"/>
                  </a:lnTo>
                  <a:lnTo>
                    <a:pt x="652" y="6956"/>
                  </a:lnTo>
                  <a:lnTo>
                    <a:pt x="489" y="6794"/>
                  </a:lnTo>
                  <a:lnTo>
                    <a:pt x="408" y="6590"/>
                  </a:lnTo>
                  <a:lnTo>
                    <a:pt x="408" y="6387"/>
                  </a:lnTo>
                  <a:lnTo>
                    <a:pt x="408" y="6183"/>
                  </a:lnTo>
                  <a:lnTo>
                    <a:pt x="448" y="5939"/>
                  </a:lnTo>
                  <a:lnTo>
                    <a:pt x="530" y="5695"/>
                  </a:lnTo>
                  <a:lnTo>
                    <a:pt x="652" y="5492"/>
                  </a:lnTo>
                  <a:lnTo>
                    <a:pt x="814" y="5289"/>
                  </a:lnTo>
                  <a:lnTo>
                    <a:pt x="1180" y="4882"/>
                  </a:lnTo>
                  <a:lnTo>
                    <a:pt x="1547" y="4556"/>
                  </a:lnTo>
                  <a:lnTo>
                    <a:pt x="2319" y="3824"/>
                  </a:lnTo>
                  <a:lnTo>
                    <a:pt x="3133" y="3133"/>
                  </a:lnTo>
                  <a:lnTo>
                    <a:pt x="4068" y="2360"/>
                  </a:lnTo>
                  <a:lnTo>
                    <a:pt x="5085" y="1668"/>
                  </a:lnTo>
                  <a:lnTo>
                    <a:pt x="6102" y="977"/>
                  </a:lnTo>
                  <a:lnTo>
                    <a:pt x="7160" y="367"/>
                  </a:lnTo>
                  <a:lnTo>
                    <a:pt x="7201" y="326"/>
                  </a:lnTo>
                  <a:lnTo>
                    <a:pt x="7241" y="245"/>
                  </a:lnTo>
                  <a:lnTo>
                    <a:pt x="7241" y="163"/>
                  </a:lnTo>
                  <a:lnTo>
                    <a:pt x="7201" y="123"/>
                  </a:lnTo>
                  <a:lnTo>
                    <a:pt x="7160" y="82"/>
                  </a:lnTo>
                  <a:lnTo>
                    <a:pt x="7119" y="41"/>
                  </a:lnTo>
                  <a:lnTo>
                    <a:pt x="7038" y="1"/>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grpSp>
    </p:spTree>
    <p:extLst>
      <p:ext uri="{BB962C8B-B14F-4D97-AF65-F5344CB8AC3E}">
        <p14:creationId xmlns:p14="http://schemas.microsoft.com/office/powerpoint/2010/main" val="993814468"/>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matchingName="One column text">
  <p:cSld name="One column text">
    <p:spTree>
      <p:nvGrpSpPr>
        <p:cNvPr id="1" name="Shape 218"/>
        <p:cNvGrpSpPr/>
        <p:nvPr/>
      </p:nvGrpSpPr>
      <p:grpSpPr>
        <a:xfrm>
          <a:off x="0" y="0"/>
          <a:ext cx="0" cy="0"/>
          <a:chOff x="0" y="0"/>
          <a:chExt cx="0" cy="0"/>
        </a:xfrm>
      </p:grpSpPr>
      <p:sp>
        <p:nvSpPr>
          <p:cNvPr id="219" name="Google Shape;219;p7"/>
          <p:cNvSpPr txBox="1">
            <a:spLocks noGrp="1"/>
          </p:cNvSpPr>
          <p:nvPr>
            <p:ph type="title"/>
          </p:nvPr>
        </p:nvSpPr>
        <p:spPr>
          <a:xfrm>
            <a:off x="960000" y="1406167"/>
            <a:ext cx="4552000" cy="763600"/>
          </a:xfrm>
          <a:prstGeom prst="rect">
            <a:avLst/>
          </a:prstGeom>
        </p:spPr>
        <p:txBody>
          <a:bodyPr spcFirstLastPara="1" wrap="square" lIns="91425" tIns="91425" rIns="91425" bIns="91425" anchor="t" anchorCtr="0">
            <a:noAutofit/>
          </a:bodyPr>
          <a:lstStyle>
            <a:lvl1pPr lvl="0" rtl="0">
              <a:spcBef>
                <a:spcPts val="0"/>
              </a:spcBef>
              <a:spcAft>
                <a:spcPts val="0"/>
              </a:spcAft>
              <a:buSzPts val="3400"/>
              <a:buNone/>
              <a:defRPr/>
            </a:lvl1pPr>
            <a:lvl2pPr lvl="1" rtl="0">
              <a:spcBef>
                <a:spcPts val="0"/>
              </a:spcBef>
              <a:spcAft>
                <a:spcPts val="0"/>
              </a:spcAft>
              <a:buSzPts val="3400"/>
              <a:buNone/>
              <a:defRPr/>
            </a:lvl2pPr>
            <a:lvl3pPr lvl="2" rtl="0">
              <a:spcBef>
                <a:spcPts val="0"/>
              </a:spcBef>
              <a:spcAft>
                <a:spcPts val="0"/>
              </a:spcAft>
              <a:buSzPts val="3400"/>
              <a:buNone/>
              <a:defRPr/>
            </a:lvl3pPr>
            <a:lvl4pPr lvl="3" rtl="0">
              <a:spcBef>
                <a:spcPts val="0"/>
              </a:spcBef>
              <a:spcAft>
                <a:spcPts val="0"/>
              </a:spcAft>
              <a:buSzPts val="3400"/>
              <a:buNone/>
              <a:defRPr/>
            </a:lvl4pPr>
            <a:lvl5pPr lvl="4" rtl="0">
              <a:spcBef>
                <a:spcPts val="0"/>
              </a:spcBef>
              <a:spcAft>
                <a:spcPts val="0"/>
              </a:spcAft>
              <a:buSzPts val="3400"/>
              <a:buNone/>
              <a:defRPr/>
            </a:lvl5pPr>
            <a:lvl6pPr lvl="5" rtl="0">
              <a:spcBef>
                <a:spcPts val="0"/>
              </a:spcBef>
              <a:spcAft>
                <a:spcPts val="0"/>
              </a:spcAft>
              <a:buSzPts val="3400"/>
              <a:buNone/>
              <a:defRPr/>
            </a:lvl6pPr>
            <a:lvl7pPr lvl="6" rtl="0">
              <a:spcBef>
                <a:spcPts val="0"/>
              </a:spcBef>
              <a:spcAft>
                <a:spcPts val="0"/>
              </a:spcAft>
              <a:buSzPts val="3400"/>
              <a:buNone/>
              <a:defRPr/>
            </a:lvl7pPr>
            <a:lvl8pPr lvl="7" rtl="0">
              <a:spcBef>
                <a:spcPts val="0"/>
              </a:spcBef>
              <a:spcAft>
                <a:spcPts val="0"/>
              </a:spcAft>
              <a:buSzPts val="3400"/>
              <a:buNone/>
              <a:defRPr/>
            </a:lvl8pPr>
            <a:lvl9pPr lvl="8" rtl="0">
              <a:spcBef>
                <a:spcPts val="0"/>
              </a:spcBef>
              <a:spcAft>
                <a:spcPts val="0"/>
              </a:spcAft>
              <a:buSzPts val="3400"/>
              <a:buNone/>
              <a:defRPr/>
            </a:lvl9pPr>
          </a:lstStyle>
          <a:p>
            <a:endParaRPr/>
          </a:p>
        </p:txBody>
      </p:sp>
      <p:sp>
        <p:nvSpPr>
          <p:cNvPr id="220" name="Google Shape;220;p7"/>
          <p:cNvSpPr txBox="1">
            <a:spLocks noGrp="1"/>
          </p:cNvSpPr>
          <p:nvPr>
            <p:ph type="body" idx="1"/>
          </p:nvPr>
        </p:nvSpPr>
        <p:spPr>
          <a:xfrm>
            <a:off x="960000" y="3043401"/>
            <a:ext cx="5885200" cy="2648000"/>
          </a:xfrm>
          <a:prstGeom prst="rect">
            <a:avLst/>
          </a:prstGeom>
        </p:spPr>
        <p:txBody>
          <a:bodyPr spcFirstLastPara="1" wrap="square" lIns="91425" tIns="91425" rIns="91425" bIns="91425" anchor="t" anchorCtr="0">
            <a:noAutofit/>
          </a:bodyPr>
          <a:lstStyle>
            <a:lvl1pPr marL="609585" lvl="0" indent="-389457" rtl="0">
              <a:lnSpc>
                <a:spcPct val="100000"/>
              </a:lnSpc>
              <a:spcBef>
                <a:spcPts val="0"/>
              </a:spcBef>
              <a:spcAft>
                <a:spcPts val="0"/>
              </a:spcAft>
              <a:buSzPts val="1000"/>
              <a:buChar char="●"/>
              <a:defRPr>
                <a:solidFill>
                  <a:srgbClr val="434343"/>
                </a:solidFill>
              </a:defRPr>
            </a:lvl1pPr>
            <a:lvl2pPr marL="1219170" lvl="1" indent="-423323" rtl="0">
              <a:lnSpc>
                <a:spcPct val="115000"/>
              </a:lnSpc>
              <a:spcBef>
                <a:spcPts val="2133"/>
              </a:spcBef>
              <a:spcAft>
                <a:spcPts val="0"/>
              </a:spcAft>
              <a:buSzPts val="1400"/>
              <a:buChar char="○"/>
              <a:defRPr>
                <a:solidFill>
                  <a:srgbClr val="434343"/>
                </a:solidFill>
              </a:defRPr>
            </a:lvl2pPr>
            <a:lvl3pPr marL="1828754" lvl="2" indent="-423323" rtl="0">
              <a:lnSpc>
                <a:spcPct val="115000"/>
              </a:lnSpc>
              <a:spcBef>
                <a:spcPts val="2133"/>
              </a:spcBef>
              <a:spcAft>
                <a:spcPts val="0"/>
              </a:spcAft>
              <a:buSzPts val="1400"/>
              <a:buChar char="■"/>
              <a:defRPr>
                <a:solidFill>
                  <a:srgbClr val="434343"/>
                </a:solidFill>
              </a:defRPr>
            </a:lvl3pPr>
            <a:lvl4pPr marL="2438339" lvl="3" indent="-423323" rtl="0">
              <a:lnSpc>
                <a:spcPct val="115000"/>
              </a:lnSpc>
              <a:spcBef>
                <a:spcPts val="2133"/>
              </a:spcBef>
              <a:spcAft>
                <a:spcPts val="0"/>
              </a:spcAft>
              <a:buSzPts val="1400"/>
              <a:buChar char="●"/>
              <a:defRPr>
                <a:solidFill>
                  <a:srgbClr val="434343"/>
                </a:solidFill>
              </a:defRPr>
            </a:lvl4pPr>
            <a:lvl5pPr marL="3047924" lvl="4" indent="-423323" rtl="0">
              <a:lnSpc>
                <a:spcPct val="115000"/>
              </a:lnSpc>
              <a:spcBef>
                <a:spcPts val="2133"/>
              </a:spcBef>
              <a:spcAft>
                <a:spcPts val="0"/>
              </a:spcAft>
              <a:buSzPts val="1400"/>
              <a:buChar char="○"/>
              <a:defRPr>
                <a:solidFill>
                  <a:srgbClr val="434343"/>
                </a:solidFill>
              </a:defRPr>
            </a:lvl5pPr>
            <a:lvl6pPr marL="3657509" lvl="5" indent="-423323" rtl="0">
              <a:lnSpc>
                <a:spcPct val="115000"/>
              </a:lnSpc>
              <a:spcBef>
                <a:spcPts val="2133"/>
              </a:spcBef>
              <a:spcAft>
                <a:spcPts val="0"/>
              </a:spcAft>
              <a:buSzPts val="1400"/>
              <a:buChar char="■"/>
              <a:defRPr>
                <a:solidFill>
                  <a:srgbClr val="434343"/>
                </a:solidFill>
              </a:defRPr>
            </a:lvl6pPr>
            <a:lvl7pPr marL="4267093" lvl="6" indent="-423323" rtl="0">
              <a:lnSpc>
                <a:spcPct val="115000"/>
              </a:lnSpc>
              <a:spcBef>
                <a:spcPts val="2133"/>
              </a:spcBef>
              <a:spcAft>
                <a:spcPts val="0"/>
              </a:spcAft>
              <a:buSzPts val="1400"/>
              <a:buChar char="●"/>
              <a:defRPr>
                <a:solidFill>
                  <a:srgbClr val="434343"/>
                </a:solidFill>
              </a:defRPr>
            </a:lvl7pPr>
            <a:lvl8pPr marL="4876678" lvl="7" indent="-423323" rtl="0">
              <a:lnSpc>
                <a:spcPct val="115000"/>
              </a:lnSpc>
              <a:spcBef>
                <a:spcPts val="2133"/>
              </a:spcBef>
              <a:spcAft>
                <a:spcPts val="0"/>
              </a:spcAft>
              <a:buSzPts val="1400"/>
              <a:buChar char="○"/>
              <a:defRPr>
                <a:solidFill>
                  <a:srgbClr val="434343"/>
                </a:solidFill>
              </a:defRPr>
            </a:lvl8pPr>
            <a:lvl9pPr marL="5486263" lvl="8" indent="-423323" rtl="0">
              <a:lnSpc>
                <a:spcPct val="115000"/>
              </a:lnSpc>
              <a:spcBef>
                <a:spcPts val="2133"/>
              </a:spcBef>
              <a:spcAft>
                <a:spcPts val="2133"/>
              </a:spcAft>
              <a:buSzPts val="1400"/>
              <a:buChar char="■"/>
              <a:defRPr>
                <a:solidFill>
                  <a:srgbClr val="434343"/>
                </a:solidFill>
              </a:defRPr>
            </a:lvl9pPr>
          </a:lstStyle>
          <a:p>
            <a:endParaRPr/>
          </a:p>
        </p:txBody>
      </p:sp>
      <p:sp>
        <p:nvSpPr>
          <p:cNvPr id="221" name="Google Shape;221;p7"/>
          <p:cNvSpPr/>
          <p:nvPr/>
        </p:nvSpPr>
        <p:spPr>
          <a:xfrm>
            <a:off x="8869888" y="4631333"/>
            <a:ext cx="6894824" cy="3963039"/>
          </a:xfrm>
          <a:custGeom>
            <a:avLst/>
            <a:gdLst/>
            <a:ahLst/>
            <a:cxnLst/>
            <a:rect l="l" t="t" r="r" b="b"/>
            <a:pathLst>
              <a:path w="34820" h="20014" extrusionOk="0">
                <a:moveTo>
                  <a:pt x="27294" y="1"/>
                </a:moveTo>
                <a:lnTo>
                  <a:pt x="26765" y="41"/>
                </a:lnTo>
                <a:lnTo>
                  <a:pt x="25626" y="123"/>
                </a:lnTo>
                <a:lnTo>
                  <a:pt x="24487" y="326"/>
                </a:lnTo>
                <a:lnTo>
                  <a:pt x="23348" y="529"/>
                </a:lnTo>
                <a:lnTo>
                  <a:pt x="22210" y="814"/>
                </a:lnTo>
                <a:lnTo>
                  <a:pt x="17044" y="1953"/>
                </a:lnTo>
                <a:lnTo>
                  <a:pt x="11878" y="3133"/>
                </a:lnTo>
                <a:lnTo>
                  <a:pt x="10698" y="3377"/>
                </a:lnTo>
                <a:lnTo>
                  <a:pt x="9559" y="3662"/>
                </a:lnTo>
                <a:lnTo>
                  <a:pt x="8380" y="3987"/>
                </a:lnTo>
                <a:lnTo>
                  <a:pt x="7281" y="4394"/>
                </a:lnTo>
                <a:lnTo>
                  <a:pt x="6264" y="4760"/>
                </a:lnTo>
                <a:lnTo>
                  <a:pt x="5288" y="5248"/>
                </a:lnTo>
                <a:lnTo>
                  <a:pt x="4353" y="5777"/>
                </a:lnTo>
                <a:lnTo>
                  <a:pt x="3905" y="6061"/>
                </a:lnTo>
                <a:lnTo>
                  <a:pt x="3458" y="6387"/>
                </a:lnTo>
                <a:lnTo>
                  <a:pt x="2766" y="6997"/>
                </a:lnTo>
                <a:lnTo>
                  <a:pt x="2156" y="7648"/>
                </a:lnTo>
                <a:lnTo>
                  <a:pt x="1587" y="8339"/>
                </a:lnTo>
                <a:lnTo>
                  <a:pt x="1099" y="9112"/>
                </a:lnTo>
                <a:lnTo>
                  <a:pt x="692" y="9885"/>
                </a:lnTo>
                <a:lnTo>
                  <a:pt x="366" y="10699"/>
                </a:lnTo>
                <a:lnTo>
                  <a:pt x="244" y="11146"/>
                </a:lnTo>
                <a:lnTo>
                  <a:pt x="122" y="11553"/>
                </a:lnTo>
                <a:lnTo>
                  <a:pt x="82" y="11959"/>
                </a:lnTo>
                <a:lnTo>
                  <a:pt x="0" y="12407"/>
                </a:lnTo>
                <a:lnTo>
                  <a:pt x="0" y="12854"/>
                </a:lnTo>
                <a:lnTo>
                  <a:pt x="0" y="13261"/>
                </a:lnTo>
                <a:lnTo>
                  <a:pt x="41" y="13709"/>
                </a:lnTo>
                <a:lnTo>
                  <a:pt x="122" y="14115"/>
                </a:lnTo>
                <a:lnTo>
                  <a:pt x="244" y="14522"/>
                </a:lnTo>
                <a:lnTo>
                  <a:pt x="366" y="14929"/>
                </a:lnTo>
                <a:lnTo>
                  <a:pt x="529" y="15336"/>
                </a:lnTo>
                <a:lnTo>
                  <a:pt x="732" y="15742"/>
                </a:lnTo>
                <a:lnTo>
                  <a:pt x="1017" y="16190"/>
                </a:lnTo>
                <a:lnTo>
                  <a:pt x="1302" y="16597"/>
                </a:lnTo>
                <a:lnTo>
                  <a:pt x="1668" y="17003"/>
                </a:lnTo>
                <a:lnTo>
                  <a:pt x="1993" y="17369"/>
                </a:lnTo>
                <a:lnTo>
                  <a:pt x="2400" y="17695"/>
                </a:lnTo>
                <a:lnTo>
                  <a:pt x="2807" y="17980"/>
                </a:lnTo>
                <a:lnTo>
                  <a:pt x="3214" y="18264"/>
                </a:lnTo>
                <a:lnTo>
                  <a:pt x="3661" y="18549"/>
                </a:lnTo>
                <a:lnTo>
                  <a:pt x="4109" y="18793"/>
                </a:lnTo>
                <a:lnTo>
                  <a:pt x="4597" y="18996"/>
                </a:lnTo>
                <a:lnTo>
                  <a:pt x="5532" y="19363"/>
                </a:lnTo>
                <a:lnTo>
                  <a:pt x="6549" y="19607"/>
                </a:lnTo>
                <a:lnTo>
                  <a:pt x="7525" y="19810"/>
                </a:lnTo>
                <a:lnTo>
                  <a:pt x="8136" y="19891"/>
                </a:lnTo>
                <a:lnTo>
                  <a:pt x="8746" y="19932"/>
                </a:lnTo>
                <a:lnTo>
                  <a:pt x="10007" y="20013"/>
                </a:lnTo>
                <a:lnTo>
                  <a:pt x="11227" y="19973"/>
                </a:lnTo>
                <a:lnTo>
                  <a:pt x="12447" y="19891"/>
                </a:lnTo>
                <a:lnTo>
                  <a:pt x="14928" y="19688"/>
                </a:lnTo>
                <a:lnTo>
                  <a:pt x="16149" y="19566"/>
                </a:lnTo>
                <a:lnTo>
                  <a:pt x="17369" y="19485"/>
                </a:lnTo>
                <a:lnTo>
                  <a:pt x="18711" y="19444"/>
                </a:lnTo>
                <a:lnTo>
                  <a:pt x="20013" y="19485"/>
                </a:lnTo>
                <a:lnTo>
                  <a:pt x="22657" y="19566"/>
                </a:lnTo>
                <a:lnTo>
                  <a:pt x="23837" y="19647"/>
                </a:lnTo>
                <a:lnTo>
                  <a:pt x="25626" y="19647"/>
                </a:lnTo>
                <a:lnTo>
                  <a:pt x="26196" y="19607"/>
                </a:lnTo>
                <a:lnTo>
                  <a:pt x="26806" y="19525"/>
                </a:lnTo>
                <a:lnTo>
                  <a:pt x="27375" y="19403"/>
                </a:lnTo>
                <a:lnTo>
                  <a:pt x="27823" y="19281"/>
                </a:lnTo>
                <a:lnTo>
                  <a:pt x="28311" y="19118"/>
                </a:lnTo>
                <a:lnTo>
                  <a:pt x="28758" y="18915"/>
                </a:lnTo>
                <a:lnTo>
                  <a:pt x="29206" y="18712"/>
                </a:lnTo>
                <a:lnTo>
                  <a:pt x="29613" y="18508"/>
                </a:lnTo>
                <a:lnTo>
                  <a:pt x="30060" y="18264"/>
                </a:lnTo>
                <a:lnTo>
                  <a:pt x="30833" y="17695"/>
                </a:lnTo>
                <a:lnTo>
                  <a:pt x="31565" y="17044"/>
                </a:lnTo>
                <a:lnTo>
                  <a:pt x="32257" y="16352"/>
                </a:lnTo>
                <a:lnTo>
                  <a:pt x="32867" y="15580"/>
                </a:lnTo>
                <a:lnTo>
                  <a:pt x="33395" y="14766"/>
                </a:lnTo>
                <a:lnTo>
                  <a:pt x="33680" y="14278"/>
                </a:lnTo>
                <a:lnTo>
                  <a:pt x="33884" y="13749"/>
                </a:lnTo>
                <a:lnTo>
                  <a:pt x="34128" y="13261"/>
                </a:lnTo>
                <a:lnTo>
                  <a:pt x="34290" y="12732"/>
                </a:lnTo>
                <a:lnTo>
                  <a:pt x="34453" y="12204"/>
                </a:lnTo>
                <a:lnTo>
                  <a:pt x="34575" y="11634"/>
                </a:lnTo>
                <a:lnTo>
                  <a:pt x="34697" y="11105"/>
                </a:lnTo>
                <a:lnTo>
                  <a:pt x="34778" y="10536"/>
                </a:lnTo>
                <a:lnTo>
                  <a:pt x="34819" y="9966"/>
                </a:lnTo>
                <a:lnTo>
                  <a:pt x="34819" y="9438"/>
                </a:lnTo>
                <a:lnTo>
                  <a:pt x="34819" y="8868"/>
                </a:lnTo>
                <a:lnTo>
                  <a:pt x="34819" y="8299"/>
                </a:lnTo>
                <a:lnTo>
                  <a:pt x="34738" y="7729"/>
                </a:lnTo>
                <a:lnTo>
                  <a:pt x="34656" y="7200"/>
                </a:lnTo>
                <a:lnTo>
                  <a:pt x="34575" y="6631"/>
                </a:lnTo>
                <a:lnTo>
                  <a:pt x="34412" y="6102"/>
                </a:lnTo>
                <a:lnTo>
                  <a:pt x="34290" y="5533"/>
                </a:lnTo>
                <a:lnTo>
                  <a:pt x="34087" y="5004"/>
                </a:lnTo>
                <a:lnTo>
                  <a:pt x="33884" y="4475"/>
                </a:lnTo>
                <a:lnTo>
                  <a:pt x="33640" y="3946"/>
                </a:lnTo>
                <a:lnTo>
                  <a:pt x="33395" y="3499"/>
                </a:lnTo>
                <a:lnTo>
                  <a:pt x="33111" y="3051"/>
                </a:lnTo>
                <a:lnTo>
                  <a:pt x="32826" y="2604"/>
                </a:lnTo>
                <a:lnTo>
                  <a:pt x="32501" y="2238"/>
                </a:lnTo>
                <a:lnTo>
                  <a:pt x="32134" y="1831"/>
                </a:lnTo>
                <a:lnTo>
                  <a:pt x="31768" y="1465"/>
                </a:lnTo>
                <a:lnTo>
                  <a:pt x="31362" y="1180"/>
                </a:lnTo>
                <a:lnTo>
                  <a:pt x="30914" y="896"/>
                </a:lnTo>
                <a:lnTo>
                  <a:pt x="30426" y="611"/>
                </a:lnTo>
                <a:lnTo>
                  <a:pt x="29938" y="407"/>
                </a:lnTo>
                <a:lnTo>
                  <a:pt x="29450" y="285"/>
                </a:lnTo>
                <a:lnTo>
                  <a:pt x="28921" y="163"/>
                </a:lnTo>
                <a:lnTo>
                  <a:pt x="28392" y="82"/>
                </a:lnTo>
                <a:lnTo>
                  <a:pt x="27823" y="41"/>
                </a:lnTo>
                <a:lnTo>
                  <a:pt x="27294" y="1"/>
                </a:lnTo>
                <a:close/>
              </a:path>
            </a:pathLst>
          </a:custGeom>
          <a:solidFill>
            <a:schemeClr val="dk2"/>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222" name="Google Shape;222;p7"/>
          <p:cNvSpPr/>
          <p:nvPr/>
        </p:nvSpPr>
        <p:spPr>
          <a:xfrm>
            <a:off x="8205347" y="1380857"/>
            <a:ext cx="203591" cy="206031"/>
          </a:xfrm>
          <a:custGeom>
            <a:avLst/>
            <a:gdLst/>
            <a:ahLst/>
            <a:cxnLst/>
            <a:rect l="l" t="t" r="r" b="b"/>
            <a:pathLst>
              <a:path w="3337" h="3377" extrusionOk="0">
                <a:moveTo>
                  <a:pt x="1506" y="1"/>
                </a:moveTo>
                <a:lnTo>
                  <a:pt x="1262" y="41"/>
                </a:lnTo>
                <a:lnTo>
                  <a:pt x="1018" y="123"/>
                </a:lnTo>
                <a:lnTo>
                  <a:pt x="773" y="204"/>
                </a:lnTo>
                <a:lnTo>
                  <a:pt x="570" y="367"/>
                </a:lnTo>
                <a:lnTo>
                  <a:pt x="407" y="529"/>
                </a:lnTo>
                <a:lnTo>
                  <a:pt x="245" y="692"/>
                </a:lnTo>
                <a:lnTo>
                  <a:pt x="163" y="896"/>
                </a:lnTo>
                <a:lnTo>
                  <a:pt x="82" y="1099"/>
                </a:lnTo>
                <a:lnTo>
                  <a:pt x="1" y="1343"/>
                </a:lnTo>
                <a:lnTo>
                  <a:pt x="1" y="1546"/>
                </a:lnTo>
                <a:lnTo>
                  <a:pt x="1" y="1790"/>
                </a:lnTo>
                <a:lnTo>
                  <a:pt x="41" y="1994"/>
                </a:lnTo>
                <a:lnTo>
                  <a:pt x="123" y="2319"/>
                </a:lnTo>
                <a:lnTo>
                  <a:pt x="245" y="2563"/>
                </a:lnTo>
                <a:lnTo>
                  <a:pt x="448" y="2807"/>
                </a:lnTo>
                <a:lnTo>
                  <a:pt x="692" y="3011"/>
                </a:lnTo>
                <a:lnTo>
                  <a:pt x="936" y="3173"/>
                </a:lnTo>
                <a:lnTo>
                  <a:pt x="1221" y="3295"/>
                </a:lnTo>
                <a:lnTo>
                  <a:pt x="1506" y="3377"/>
                </a:lnTo>
                <a:lnTo>
                  <a:pt x="1831" y="3377"/>
                </a:lnTo>
                <a:lnTo>
                  <a:pt x="2075" y="3336"/>
                </a:lnTo>
                <a:lnTo>
                  <a:pt x="2319" y="3255"/>
                </a:lnTo>
                <a:lnTo>
                  <a:pt x="2563" y="3173"/>
                </a:lnTo>
                <a:lnTo>
                  <a:pt x="2767" y="3011"/>
                </a:lnTo>
                <a:lnTo>
                  <a:pt x="2929" y="2848"/>
                </a:lnTo>
                <a:lnTo>
                  <a:pt x="3092" y="2645"/>
                </a:lnTo>
                <a:lnTo>
                  <a:pt x="3214" y="2441"/>
                </a:lnTo>
                <a:lnTo>
                  <a:pt x="3295" y="2197"/>
                </a:lnTo>
                <a:lnTo>
                  <a:pt x="3336" y="1912"/>
                </a:lnTo>
                <a:lnTo>
                  <a:pt x="3336" y="1628"/>
                </a:lnTo>
                <a:lnTo>
                  <a:pt x="3295" y="1343"/>
                </a:lnTo>
                <a:lnTo>
                  <a:pt x="3214" y="1099"/>
                </a:lnTo>
                <a:lnTo>
                  <a:pt x="3092" y="855"/>
                </a:lnTo>
                <a:lnTo>
                  <a:pt x="2929" y="611"/>
                </a:lnTo>
                <a:lnTo>
                  <a:pt x="2726" y="407"/>
                </a:lnTo>
                <a:lnTo>
                  <a:pt x="2482" y="245"/>
                </a:lnTo>
                <a:lnTo>
                  <a:pt x="2238" y="123"/>
                </a:lnTo>
                <a:lnTo>
                  <a:pt x="1994" y="41"/>
                </a:lnTo>
                <a:lnTo>
                  <a:pt x="1750" y="1"/>
                </a:lnTo>
                <a:close/>
              </a:path>
            </a:pathLst>
          </a:custGeom>
          <a:solidFill>
            <a:schemeClr val="l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223" name="Google Shape;223;p7"/>
          <p:cNvSpPr/>
          <p:nvPr/>
        </p:nvSpPr>
        <p:spPr>
          <a:xfrm>
            <a:off x="2674389" y="741924"/>
            <a:ext cx="114211" cy="114211"/>
          </a:xfrm>
          <a:custGeom>
            <a:avLst/>
            <a:gdLst/>
            <a:ahLst/>
            <a:cxnLst/>
            <a:rect l="l" t="t" r="r" b="b"/>
            <a:pathLst>
              <a:path w="1872" h="1872" extrusionOk="0">
                <a:moveTo>
                  <a:pt x="733" y="1"/>
                </a:moveTo>
                <a:lnTo>
                  <a:pt x="489" y="82"/>
                </a:lnTo>
                <a:lnTo>
                  <a:pt x="286" y="245"/>
                </a:lnTo>
                <a:lnTo>
                  <a:pt x="123" y="448"/>
                </a:lnTo>
                <a:lnTo>
                  <a:pt x="1" y="692"/>
                </a:lnTo>
                <a:lnTo>
                  <a:pt x="1" y="936"/>
                </a:lnTo>
                <a:lnTo>
                  <a:pt x="41" y="1221"/>
                </a:lnTo>
                <a:lnTo>
                  <a:pt x="164" y="1424"/>
                </a:lnTo>
                <a:lnTo>
                  <a:pt x="245" y="1587"/>
                </a:lnTo>
                <a:lnTo>
                  <a:pt x="367" y="1668"/>
                </a:lnTo>
                <a:lnTo>
                  <a:pt x="489" y="1750"/>
                </a:lnTo>
                <a:lnTo>
                  <a:pt x="652" y="1831"/>
                </a:lnTo>
                <a:lnTo>
                  <a:pt x="774" y="1872"/>
                </a:lnTo>
                <a:lnTo>
                  <a:pt x="1099" y="1872"/>
                </a:lnTo>
                <a:lnTo>
                  <a:pt x="1262" y="1831"/>
                </a:lnTo>
                <a:lnTo>
                  <a:pt x="1384" y="1790"/>
                </a:lnTo>
                <a:lnTo>
                  <a:pt x="1546" y="1709"/>
                </a:lnTo>
                <a:lnTo>
                  <a:pt x="1628" y="1587"/>
                </a:lnTo>
                <a:lnTo>
                  <a:pt x="1750" y="1465"/>
                </a:lnTo>
                <a:lnTo>
                  <a:pt x="1831" y="1302"/>
                </a:lnTo>
                <a:lnTo>
                  <a:pt x="1872" y="1140"/>
                </a:lnTo>
                <a:lnTo>
                  <a:pt x="1872" y="977"/>
                </a:lnTo>
                <a:lnTo>
                  <a:pt x="1872" y="773"/>
                </a:lnTo>
                <a:lnTo>
                  <a:pt x="1831" y="651"/>
                </a:lnTo>
                <a:lnTo>
                  <a:pt x="1750" y="489"/>
                </a:lnTo>
                <a:lnTo>
                  <a:pt x="1669" y="367"/>
                </a:lnTo>
                <a:lnTo>
                  <a:pt x="1546" y="245"/>
                </a:lnTo>
                <a:lnTo>
                  <a:pt x="1302" y="82"/>
                </a:lnTo>
                <a:lnTo>
                  <a:pt x="977" y="1"/>
                </a:lnTo>
                <a:close/>
              </a:path>
            </a:pathLst>
          </a:custGeom>
          <a:solidFill>
            <a:schemeClr val="accen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224" name="Google Shape;224;p7"/>
          <p:cNvSpPr/>
          <p:nvPr/>
        </p:nvSpPr>
        <p:spPr>
          <a:xfrm>
            <a:off x="11357353" y="966218"/>
            <a:ext cx="203591" cy="206031"/>
          </a:xfrm>
          <a:custGeom>
            <a:avLst/>
            <a:gdLst/>
            <a:ahLst/>
            <a:cxnLst/>
            <a:rect l="l" t="t" r="r" b="b"/>
            <a:pathLst>
              <a:path w="3337" h="3377" extrusionOk="0">
                <a:moveTo>
                  <a:pt x="1506" y="0"/>
                </a:moveTo>
                <a:lnTo>
                  <a:pt x="1262" y="41"/>
                </a:lnTo>
                <a:lnTo>
                  <a:pt x="1018" y="122"/>
                </a:lnTo>
                <a:lnTo>
                  <a:pt x="774" y="204"/>
                </a:lnTo>
                <a:lnTo>
                  <a:pt x="570" y="366"/>
                </a:lnTo>
                <a:lnTo>
                  <a:pt x="408" y="529"/>
                </a:lnTo>
                <a:lnTo>
                  <a:pt x="245" y="692"/>
                </a:lnTo>
                <a:lnTo>
                  <a:pt x="164" y="895"/>
                </a:lnTo>
                <a:lnTo>
                  <a:pt x="82" y="1098"/>
                </a:lnTo>
                <a:lnTo>
                  <a:pt x="1" y="1342"/>
                </a:lnTo>
                <a:lnTo>
                  <a:pt x="1" y="1546"/>
                </a:lnTo>
                <a:lnTo>
                  <a:pt x="1" y="1790"/>
                </a:lnTo>
                <a:lnTo>
                  <a:pt x="1" y="1993"/>
                </a:lnTo>
                <a:lnTo>
                  <a:pt x="123" y="2319"/>
                </a:lnTo>
                <a:lnTo>
                  <a:pt x="245" y="2563"/>
                </a:lnTo>
                <a:lnTo>
                  <a:pt x="448" y="2807"/>
                </a:lnTo>
                <a:lnTo>
                  <a:pt x="692" y="3010"/>
                </a:lnTo>
                <a:lnTo>
                  <a:pt x="936" y="3173"/>
                </a:lnTo>
                <a:lnTo>
                  <a:pt x="1221" y="3295"/>
                </a:lnTo>
                <a:lnTo>
                  <a:pt x="1506" y="3376"/>
                </a:lnTo>
                <a:lnTo>
                  <a:pt x="1831" y="3376"/>
                </a:lnTo>
                <a:lnTo>
                  <a:pt x="2075" y="3336"/>
                </a:lnTo>
                <a:lnTo>
                  <a:pt x="2319" y="3254"/>
                </a:lnTo>
                <a:lnTo>
                  <a:pt x="2564" y="3173"/>
                </a:lnTo>
                <a:lnTo>
                  <a:pt x="2767" y="3010"/>
                </a:lnTo>
                <a:lnTo>
                  <a:pt x="2930" y="2847"/>
                </a:lnTo>
                <a:lnTo>
                  <a:pt x="3092" y="2685"/>
                </a:lnTo>
                <a:lnTo>
                  <a:pt x="3214" y="2441"/>
                </a:lnTo>
                <a:lnTo>
                  <a:pt x="3296" y="2197"/>
                </a:lnTo>
                <a:lnTo>
                  <a:pt x="3336" y="1912"/>
                </a:lnTo>
                <a:lnTo>
                  <a:pt x="3336" y="1627"/>
                </a:lnTo>
                <a:lnTo>
                  <a:pt x="3296" y="1342"/>
                </a:lnTo>
                <a:lnTo>
                  <a:pt x="3214" y="1098"/>
                </a:lnTo>
                <a:lnTo>
                  <a:pt x="3092" y="854"/>
                </a:lnTo>
                <a:lnTo>
                  <a:pt x="2930" y="610"/>
                </a:lnTo>
                <a:lnTo>
                  <a:pt x="2726" y="407"/>
                </a:lnTo>
                <a:lnTo>
                  <a:pt x="2482" y="244"/>
                </a:lnTo>
                <a:lnTo>
                  <a:pt x="2238" y="122"/>
                </a:lnTo>
                <a:lnTo>
                  <a:pt x="1994" y="41"/>
                </a:lnTo>
                <a:lnTo>
                  <a:pt x="1750" y="0"/>
                </a:lnTo>
                <a:close/>
              </a:path>
            </a:pathLst>
          </a:custGeom>
          <a:solidFill>
            <a:schemeClr val="accen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grpSp>
        <p:nvGrpSpPr>
          <p:cNvPr id="225" name="Google Shape;225;p7"/>
          <p:cNvGrpSpPr/>
          <p:nvPr/>
        </p:nvGrpSpPr>
        <p:grpSpPr>
          <a:xfrm>
            <a:off x="6451684" y="1767646"/>
            <a:ext cx="632857" cy="402117"/>
            <a:chOff x="7593894" y="395296"/>
            <a:chExt cx="474643" cy="301588"/>
          </a:xfrm>
        </p:grpSpPr>
        <p:sp>
          <p:nvSpPr>
            <p:cNvPr id="226" name="Google Shape;226;p7"/>
            <p:cNvSpPr/>
            <p:nvPr/>
          </p:nvSpPr>
          <p:spPr>
            <a:xfrm>
              <a:off x="7603183" y="404585"/>
              <a:ext cx="456065" cy="282964"/>
            </a:xfrm>
            <a:custGeom>
              <a:avLst/>
              <a:gdLst/>
              <a:ahLst/>
              <a:cxnLst/>
              <a:rect l="l" t="t" r="r" b="b"/>
              <a:pathLst>
                <a:path w="9967" h="6184" extrusionOk="0">
                  <a:moveTo>
                    <a:pt x="4678" y="1"/>
                  </a:moveTo>
                  <a:lnTo>
                    <a:pt x="4394" y="42"/>
                  </a:lnTo>
                  <a:lnTo>
                    <a:pt x="4109" y="164"/>
                  </a:lnTo>
                  <a:lnTo>
                    <a:pt x="3824" y="286"/>
                  </a:lnTo>
                  <a:lnTo>
                    <a:pt x="3540" y="448"/>
                  </a:lnTo>
                  <a:lnTo>
                    <a:pt x="3336" y="692"/>
                  </a:lnTo>
                  <a:lnTo>
                    <a:pt x="3133" y="936"/>
                  </a:lnTo>
                  <a:lnTo>
                    <a:pt x="2970" y="1181"/>
                  </a:lnTo>
                  <a:lnTo>
                    <a:pt x="2848" y="1465"/>
                  </a:lnTo>
                  <a:lnTo>
                    <a:pt x="2767" y="1750"/>
                  </a:lnTo>
                  <a:lnTo>
                    <a:pt x="2685" y="2075"/>
                  </a:lnTo>
                  <a:lnTo>
                    <a:pt x="2645" y="2360"/>
                  </a:lnTo>
                  <a:lnTo>
                    <a:pt x="2645" y="2686"/>
                  </a:lnTo>
                  <a:lnTo>
                    <a:pt x="2685" y="3011"/>
                  </a:lnTo>
                  <a:lnTo>
                    <a:pt x="2441" y="2848"/>
                  </a:lnTo>
                  <a:lnTo>
                    <a:pt x="2197" y="2767"/>
                  </a:lnTo>
                  <a:lnTo>
                    <a:pt x="1953" y="2686"/>
                  </a:lnTo>
                  <a:lnTo>
                    <a:pt x="1424" y="2686"/>
                  </a:lnTo>
                  <a:lnTo>
                    <a:pt x="1180" y="2767"/>
                  </a:lnTo>
                  <a:lnTo>
                    <a:pt x="936" y="2848"/>
                  </a:lnTo>
                  <a:lnTo>
                    <a:pt x="692" y="2970"/>
                  </a:lnTo>
                  <a:lnTo>
                    <a:pt x="570" y="3092"/>
                  </a:lnTo>
                  <a:lnTo>
                    <a:pt x="407" y="3214"/>
                  </a:lnTo>
                  <a:lnTo>
                    <a:pt x="204" y="3540"/>
                  </a:lnTo>
                  <a:lnTo>
                    <a:pt x="41" y="3906"/>
                  </a:lnTo>
                  <a:lnTo>
                    <a:pt x="1" y="4272"/>
                  </a:lnTo>
                  <a:lnTo>
                    <a:pt x="1" y="4679"/>
                  </a:lnTo>
                  <a:lnTo>
                    <a:pt x="82" y="5045"/>
                  </a:lnTo>
                  <a:lnTo>
                    <a:pt x="285" y="5370"/>
                  </a:lnTo>
                  <a:lnTo>
                    <a:pt x="407" y="5533"/>
                  </a:lnTo>
                  <a:lnTo>
                    <a:pt x="529" y="5655"/>
                  </a:lnTo>
                  <a:lnTo>
                    <a:pt x="814" y="5858"/>
                  </a:lnTo>
                  <a:lnTo>
                    <a:pt x="1180" y="6021"/>
                  </a:lnTo>
                  <a:lnTo>
                    <a:pt x="1587" y="6102"/>
                  </a:lnTo>
                  <a:lnTo>
                    <a:pt x="1994" y="6143"/>
                  </a:lnTo>
                  <a:lnTo>
                    <a:pt x="2848" y="6184"/>
                  </a:lnTo>
                  <a:lnTo>
                    <a:pt x="3580" y="6143"/>
                  </a:lnTo>
                  <a:lnTo>
                    <a:pt x="4678" y="6143"/>
                  </a:lnTo>
                  <a:lnTo>
                    <a:pt x="5736" y="6102"/>
                  </a:lnTo>
                  <a:lnTo>
                    <a:pt x="6834" y="6021"/>
                  </a:lnTo>
                  <a:lnTo>
                    <a:pt x="7892" y="5899"/>
                  </a:lnTo>
                  <a:lnTo>
                    <a:pt x="8543" y="5818"/>
                  </a:lnTo>
                  <a:lnTo>
                    <a:pt x="8868" y="5736"/>
                  </a:lnTo>
                  <a:lnTo>
                    <a:pt x="9153" y="5614"/>
                  </a:lnTo>
                  <a:lnTo>
                    <a:pt x="9438" y="5452"/>
                  </a:lnTo>
                  <a:lnTo>
                    <a:pt x="9682" y="5248"/>
                  </a:lnTo>
                  <a:lnTo>
                    <a:pt x="9844" y="5045"/>
                  </a:lnTo>
                  <a:lnTo>
                    <a:pt x="9926" y="4760"/>
                  </a:lnTo>
                  <a:lnTo>
                    <a:pt x="9966" y="4557"/>
                  </a:lnTo>
                  <a:lnTo>
                    <a:pt x="9966" y="4353"/>
                  </a:lnTo>
                  <a:lnTo>
                    <a:pt x="9885" y="4150"/>
                  </a:lnTo>
                  <a:lnTo>
                    <a:pt x="9804" y="3946"/>
                  </a:lnTo>
                  <a:lnTo>
                    <a:pt x="9682" y="3784"/>
                  </a:lnTo>
                  <a:lnTo>
                    <a:pt x="9560" y="3662"/>
                  </a:lnTo>
                  <a:lnTo>
                    <a:pt x="9397" y="3499"/>
                  </a:lnTo>
                  <a:lnTo>
                    <a:pt x="9234" y="3418"/>
                  </a:lnTo>
                  <a:lnTo>
                    <a:pt x="9031" y="3336"/>
                  </a:lnTo>
                  <a:lnTo>
                    <a:pt x="8827" y="3296"/>
                  </a:lnTo>
                  <a:lnTo>
                    <a:pt x="8421" y="3296"/>
                  </a:lnTo>
                  <a:lnTo>
                    <a:pt x="8014" y="3418"/>
                  </a:lnTo>
                  <a:lnTo>
                    <a:pt x="7648" y="3580"/>
                  </a:lnTo>
                  <a:lnTo>
                    <a:pt x="7729" y="3458"/>
                  </a:lnTo>
                  <a:lnTo>
                    <a:pt x="7770" y="3296"/>
                  </a:lnTo>
                  <a:lnTo>
                    <a:pt x="7811" y="3011"/>
                  </a:lnTo>
                  <a:lnTo>
                    <a:pt x="7729" y="2726"/>
                  </a:lnTo>
                  <a:lnTo>
                    <a:pt x="7648" y="2564"/>
                  </a:lnTo>
                  <a:lnTo>
                    <a:pt x="7566" y="2441"/>
                  </a:lnTo>
                  <a:lnTo>
                    <a:pt x="7444" y="2360"/>
                  </a:lnTo>
                  <a:lnTo>
                    <a:pt x="7322" y="2279"/>
                  </a:lnTo>
                  <a:lnTo>
                    <a:pt x="7038" y="2157"/>
                  </a:lnTo>
                  <a:lnTo>
                    <a:pt x="6590" y="2157"/>
                  </a:lnTo>
                  <a:lnTo>
                    <a:pt x="6428" y="2197"/>
                  </a:lnTo>
                  <a:lnTo>
                    <a:pt x="6550" y="1913"/>
                  </a:lnTo>
                  <a:lnTo>
                    <a:pt x="6550" y="1628"/>
                  </a:lnTo>
                  <a:lnTo>
                    <a:pt x="6550" y="1303"/>
                  </a:lnTo>
                  <a:lnTo>
                    <a:pt x="6428" y="1018"/>
                  </a:lnTo>
                  <a:lnTo>
                    <a:pt x="6306" y="733"/>
                  </a:lnTo>
                  <a:lnTo>
                    <a:pt x="6102" y="489"/>
                  </a:lnTo>
                  <a:lnTo>
                    <a:pt x="5858" y="286"/>
                  </a:lnTo>
                  <a:lnTo>
                    <a:pt x="5614" y="164"/>
                  </a:lnTo>
                  <a:lnTo>
                    <a:pt x="5289" y="42"/>
                  </a:lnTo>
                  <a:lnTo>
                    <a:pt x="5004"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27" name="Google Shape;227;p7"/>
            <p:cNvSpPr/>
            <p:nvPr/>
          </p:nvSpPr>
          <p:spPr>
            <a:xfrm>
              <a:off x="7593894" y="395296"/>
              <a:ext cx="474643" cy="301588"/>
            </a:xfrm>
            <a:custGeom>
              <a:avLst/>
              <a:gdLst/>
              <a:ahLst/>
              <a:cxnLst/>
              <a:rect l="l" t="t" r="r" b="b"/>
              <a:pathLst>
                <a:path w="10373" h="6591" extrusionOk="0">
                  <a:moveTo>
                    <a:pt x="5329" y="407"/>
                  </a:moveTo>
                  <a:lnTo>
                    <a:pt x="5532" y="448"/>
                  </a:lnTo>
                  <a:lnTo>
                    <a:pt x="5695" y="529"/>
                  </a:lnTo>
                  <a:lnTo>
                    <a:pt x="5858" y="611"/>
                  </a:lnTo>
                  <a:lnTo>
                    <a:pt x="6020" y="733"/>
                  </a:lnTo>
                  <a:lnTo>
                    <a:pt x="6183" y="855"/>
                  </a:lnTo>
                  <a:lnTo>
                    <a:pt x="6305" y="1017"/>
                  </a:lnTo>
                  <a:lnTo>
                    <a:pt x="6386" y="1180"/>
                  </a:lnTo>
                  <a:lnTo>
                    <a:pt x="6468" y="1384"/>
                  </a:lnTo>
                  <a:lnTo>
                    <a:pt x="6549" y="1546"/>
                  </a:lnTo>
                  <a:lnTo>
                    <a:pt x="6549" y="1750"/>
                  </a:lnTo>
                  <a:lnTo>
                    <a:pt x="6549" y="1953"/>
                  </a:lnTo>
                  <a:lnTo>
                    <a:pt x="6549" y="2116"/>
                  </a:lnTo>
                  <a:lnTo>
                    <a:pt x="6468" y="2319"/>
                  </a:lnTo>
                  <a:lnTo>
                    <a:pt x="6468" y="2441"/>
                  </a:lnTo>
                  <a:lnTo>
                    <a:pt x="6509" y="2522"/>
                  </a:lnTo>
                  <a:lnTo>
                    <a:pt x="6590" y="2604"/>
                  </a:lnTo>
                  <a:lnTo>
                    <a:pt x="6712" y="2604"/>
                  </a:lnTo>
                  <a:lnTo>
                    <a:pt x="6956" y="2563"/>
                  </a:lnTo>
                  <a:lnTo>
                    <a:pt x="7200" y="2563"/>
                  </a:lnTo>
                  <a:lnTo>
                    <a:pt x="7403" y="2644"/>
                  </a:lnTo>
                  <a:lnTo>
                    <a:pt x="7607" y="2807"/>
                  </a:lnTo>
                  <a:lnTo>
                    <a:pt x="7729" y="2970"/>
                  </a:lnTo>
                  <a:lnTo>
                    <a:pt x="7810" y="3214"/>
                  </a:lnTo>
                  <a:lnTo>
                    <a:pt x="7769" y="3458"/>
                  </a:lnTo>
                  <a:lnTo>
                    <a:pt x="7688" y="3702"/>
                  </a:lnTo>
                  <a:lnTo>
                    <a:pt x="7647" y="3783"/>
                  </a:lnTo>
                  <a:lnTo>
                    <a:pt x="7647" y="3824"/>
                  </a:lnTo>
                  <a:lnTo>
                    <a:pt x="7729" y="3946"/>
                  </a:lnTo>
                  <a:lnTo>
                    <a:pt x="7851" y="3987"/>
                  </a:lnTo>
                  <a:lnTo>
                    <a:pt x="7973" y="3987"/>
                  </a:lnTo>
                  <a:lnTo>
                    <a:pt x="8298" y="3824"/>
                  </a:lnTo>
                  <a:lnTo>
                    <a:pt x="8624" y="3702"/>
                  </a:lnTo>
                  <a:lnTo>
                    <a:pt x="8990" y="3702"/>
                  </a:lnTo>
                  <a:lnTo>
                    <a:pt x="9152" y="3743"/>
                  </a:lnTo>
                  <a:lnTo>
                    <a:pt x="9356" y="3824"/>
                  </a:lnTo>
                  <a:lnTo>
                    <a:pt x="9478" y="3865"/>
                  </a:lnTo>
                  <a:lnTo>
                    <a:pt x="9641" y="3987"/>
                  </a:lnTo>
                  <a:lnTo>
                    <a:pt x="9722" y="4109"/>
                  </a:lnTo>
                  <a:lnTo>
                    <a:pt x="9844" y="4231"/>
                  </a:lnTo>
                  <a:lnTo>
                    <a:pt x="9925" y="4394"/>
                  </a:lnTo>
                  <a:lnTo>
                    <a:pt x="9966" y="4556"/>
                  </a:lnTo>
                  <a:lnTo>
                    <a:pt x="9966" y="4719"/>
                  </a:lnTo>
                  <a:lnTo>
                    <a:pt x="9966" y="4882"/>
                  </a:lnTo>
                  <a:lnTo>
                    <a:pt x="9844" y="5166"/>
                  </a:lnTo>
                  <a:lnTo>
                    <a:pt x="9681" y="5370"/>
                  </a:lnTo>
                  <a:lnTo>
                    <a:pt x="9478" y="5532"/>
                  </a:lnTo>
                  <a:lnTo>
                    <a:pt x="9193" y="5655"/>
                  </a:lnTo>
                  <a:lnTo>
                    <a:pt x="8949" y="5777"/>
                  </a:lnTo>
                  <a:lnTo>
                    <a:pt x="8624" y="5858"/>
                  </a:lnTo>
                  <a:lnTo>
                    <a:pt x="8095" y="5939"/>
                  </a:lnTo>
                  <a:lnTo>
                    <a:pt x="8014" y="5939"/>
                  </a:lnTo>
                  <a:lnTo>
                    <a:pt x="8005" y="5947"/>
                  </a:lnTo>
                  <a:lnTo>
                    <a:pt x="8005" y="5947"/>
                  </a:lnTo>
                  <a:lnTo>
                    <a:pt x="6753" y="6061"/>
                  </a:lnTo>
                  <a:lnTo>
                    <a:pt x="5410" y="6143"/>
                  </a:lnTo>
                  <a:lnTo>
                    <a:pt x="4068" y="6183"/>
                  </a:lnTo>
                  <a:lnTo>
                    <a:pt x="2685" y="6183"/>
                  </a:lnTo>
                  <a:lnTo>
                    <a:pt x="2197" y="6143"/>
                  </a:lnTo>
                  <a:lnTo>
                    <a:pt x="1668" y="6102"/>
                  </a:lnTo>
                  <a:lnTo>
                    <a:pt x="1424" y="6021"/>
                  </a:lnTo>
                  <a:lnTo>
                    <a:pt x="1180" y="5939"/>
                  </a:lnTo>
                  <a:lnTo>
                    <a:pt x="977" y="5817"/>
                  </a:lnTo>
                  <a:lnTo>
                    <a:pt x="773" y="5655"/>
                  </a:lnTo>
                  <a:lnTo>
                    <a:pt x="610" y="5451"/>
                  </a:lnTo>
                  <a:lnTo>
                    <a:pt x="529" y="5248"/>
                  </a:lnTo>
                  <a:lnTo>
                    <a:pt x="448" y="5004"/>
                  </a:lnTo>
                  <a:lnTo>
                    <a:pt x="407" y="4800"/>
                  </a:lnTo>
                  <a:lnTo>
                    <a:pt x="407" y="4556"/>
                  </a:lnTo>
                  <a:lnTo>
                    <a:pt x="407" y="4312"/>
                  </a:lnTo>
                  <a:lnTo>
                    <a:pt x="488" y="4068"/>
                  </a:lnTo>
                  <a:lnTo>
                    <a:pt x="570" y="3865"/>
                  </a:lnTo>
                  <a:lnTo>
                    <a:pt x="773" y="3580"/>
                  </a:lnTo>
                  <a:lnTo>
                    <a:pt x="1017" y="3377"/>
                  </a:lnTo>
                  <a:lnTo>
                    <a:pt x="1261" y="3214"/>
                  </a:lnTo>
                  <a:lnTo>
                    <a:pt x="1587" y="3133"/>
                  </a:lnTo>
                  <a:lnTo>
                    <a:pt x="1871" y="3092"/>
                  </a:lnTo>
                  <a:lnTo>
                    <a:pt x="2197" y="3133"/>
                  </a:lnTo>
                  <a:lnTo>
                    <a:pt x="2482" y="3214"/>
                  </a:lnTo>
                  <a:lnTo>
                    <a:pt x="2766" y="3377"/>
                  </a:lnTo>
                  <a:lnTo>
                    <a:pt x="2970" y="3377"/>
                  </a:lnTo>
                  <a:lnTo>
                    <a:pt x="3051" y="3295"/>
                  </a:lnTo>
                  <a:lnTo>
                    <a:pt x="3092" y="3214"/>
                  </a:lnTo>
                  <a:lnTo>
                    <a:pt x="3051" y="2767"/>
                  </a:lnTo>
                  <a:lnTo>
                    <a:pt x="3092" y="2319"/>
                  </a:lnTo>
                  <a:lnTo>
                    <a:pt x="3214" y="1872"/>
                  </a:lnTo>
                  <a:lnTo>
                    <a:pt x="3376" y="1465"/>
                  </a:lnTo>
                  <a:lnTo>
                    <a:pt x="3621" y="1099"/>
                  </a:lnTo>
                  <a:lnTo>
                    <a:pt x="3905" y="814"/>
                  </a:lnTo>
                  <a:lnTo>
                    <a:pt x="4068" y="692"/>
                  </a:lnTo>
                  <a:lnTo>
                    <a:pt x="4271" y="570"/>
                  </a:lnTo>
                  <a:lnTo>
                    <a:pt x="4475" y="489"/>
                  </a:lnTo>
                  <a:lnTo>
                    <a:pt x="4719" y="448"/>
                  </a:lnTo>
                  <a:lnTo>
                    <a:pt x="5126" y="407"/>
                  </a:lnTo>
                  <a:close/>
                  <a:moveTo>
                    <a:pt x="4881" y="1"/>
                  </a:moveTo>
                  <a:lnTo>
                    <a:pt x="4597" y="41"/>
                  </a:lnTo>
                  <a:lnTo>
                    <a:pt x="4312" y="123"/>
                  </a:lnTo>
                  <a:lnTo>
                    <a:pt x="4068" y="245"/>
                  </a:lnTo>
                  <a:lnTo>
                    <a:pt x="3865" y="367"/>
                  </a:lnTo>
                  <a:lnTo>
                    <a:pt x="3621" y="529"/>
                  </a:lnTo>
                  <a:lnTo>
                    <a:pt x="3458" y="692"/>
                  </a:lnTo>
                  <a:lnTo>
                    <a:pt x="3254" y="895"/>
                  </a:lnTo>
                  <a:lnTo>
                    <a:pt x="3132" y="1099"/>
                  </a:lnTo>
                  <a:lnTo>
                    <a:pt x="3010" y="1343"/>
                  </a:lnTo>
                  <a:lnTo>
                    <a:pt x="2888" y="1587"/>
                  </a:lnTo>
                  <a:lnTo>
                    <a:pt x="2726" y="2116"/>
                  </a:lnTo>
                  <a:lnTo>
                    <a:pt x="2644" y="2644"/>
                  </a:lnTo>
                  <a:lnTo>
                    <a:pt x="2661" y="2878"/>
                  </a:lnTo>
                  <a:lnTo>
                    <a:pt x="2661" y="2878"/>
                  </a:lnTo>
                  <a:lnTo>
                    <a:pt x="2400" y="2767"/>
                  </a:lnTo>
                  <a:lnTo>
                    <a:pt x="2115" y="2685"/>
                  </a:lnTo>
                  <a:lnTo>
                    <a:pt x="1790" y="2685"/>
                  </a:lnTo>
                  <a:lnTo>
                    <a:pt x="1465" y="2726"/>
                  </a:lnTo>
                  <a:lnTo>
                    <a:pt x="1180" y="2807"/>
                  </a:lnTo>
                  <a:lnTo>
                    <a:pt x="895" y="2970"/>
                  </a:lnTo>
                  <a:lnTo>
                    <a:pt x="610" y="3133"/>
                  </a:lnTo>
                  <a:lnTo>
                    <a:pt x="448" y="3336"/>
                  </a:lnTo>
                  <a:lnTo>
                    <a:pt x="285" y="3580"/>
                  </a:lnTo>
                  <a:lnTo>
                    <a:pt x="163" y="3824"/>
                  </a:lnTo>
                  <a:lnTo>
                    <a:pt x="82" y="4068"/>
                  </a:lnTo>
                  <a:lnTo>
                    <a:pt x="0" y="4353"/>
                  </a:lnTo>
                  <a:lnTo>
                    <a:pt x="0" y="4597"/>
                  </a:lnTo>
                  <a:lnTo>
                    <a:pt x="0" y="4882"/>
                  </a:lnTo>
                  <a:lnTo>
                    <a:pt x="41" y="5166"/>
                  </a:lnTo>
                  <a:lnTo>
                    <a:pt x="163" y="5451"/>
                  </a:lnTo>
                  <a:lnTo>
                    <a:pt x="326" y="5695"/>
                  </a:lnTo>
                  <a:lnTo>
                    <a:pt x="488" y="5939"/>
                  </a:lnTo>
                  <a:lnTo>
                    <a:pt x="692" y="6102"/>
                  </a:lnTo>
                  <a:lnTo>
                    <a:pt x="936" y="6224"/>
                  </a:lnTo>
                  <a:lnTo>
                    <a:pt x="1180" y="6346"/>
                  </a:lnTo>
                  <a:lnTo>
                    <a:pt x="1465" y="6427"/>
                  </a:lnTo>
                  <a:lnTo>
                    <a:pt x="1749" y="6509"/>
                  </a:lnTo>
                  <a:lnTo>
                    <a:pt x="2360" y="6590"/>
                  </a:lnTo>
                  <a:lnTo>
                    <a:pt x="2970" y="6590"/>
                  </a:lnTo>
                  <a:lnTo>
                    <a:pt x="4149" y="6549"/>
                  </a:lnTo>
                  <a:lnTo>
                    <a:pt x="6102" y="6468"/>
                  </a:lnTo>
                  <a:lnTo>
                    <a:pt x="8095" y="6305"/>
                  </a:lnTo>
                  <a:lnTo>
                    <a:pt x="8176" y="6305"/>
                  </a:lnTo>
                  <a:lnTo>
                    <a:pt x="8186" y="6295"/>
                  </a:lnTo>
                  <a:lnTo>
                    <a:pt x="8186" y="6295"/>
                  </a:lnTo>
                  <a:lnTo>
                    <a:pt x="8461" y="6265"/>
                  </a:lnTo>
                  <a:lnTo>
                    <a:pt x="8827" y="6183"/>
                  </a:lnTo>
                  <a:lnTo>
                    <a:pt x="9234" y="6061"/>
                  </a:lnTo>
                  <a:lnTo>
                    <a:pt x="9559" y="5939"/>
                  </a:lnTo>
                  <a:lnTo>
                    <a:pt x="9885" y="5736"/>
                  </a:lnTo>
                  <a:lnTo>
                    <a:pt x="10007" y="5614"/>
                  </a:lnTo>
                  <a:lnTo>
                    <a:pt x="10129" y="5451"/>
                  </a:lnTo>
                  <a:lnTo>
                    <a:pt x="10251" y="5288"/>
                  </a:lnTo>
                  <a:lnTo>
                    <a:pt x="10291" y="5126"/>
                  </a:lnTo>
                  <a:lnTo>
                    <a:pt x="10373" y="4922"/>
                  </a:lnTo>
                  <a:lnTo>
                    <a:pt x="10373" y="4719"/>
                  </a:lnTo>
                  <a:lnTo>
                    <a:pt x="10373" y="4516"/>
                  </a:lnTo>
                  <a:lnTo>
                    <a:pt x="10291" y="4353"/>
                  </a:lnTo>
                  <a:lnTo>
                    <a:pt x="10251" y="4149"/>
                  </a:lnTo>
                  <a:lnTo>
                    <a:pt x="10129" y="3987"/>
                  </a:lnTo>
                  <a:lnTo>
                    <a:pt x="10007" y="3824"/>
                  </a:lnTo>
                  <a:lnTo>
                    <a:pt x="9844" y="3661"/>
                  </a:lnTo>
                  <a:lnTo>
                    <a:pt x="9681" y="3539"/>
                  </a:lnTo>
                  <a:lnTo>
                    <a:pt x="9519" y="3458"/>
                  </a:lnTo>
                  <a:lnTo>
                    <a:pt x="9315" y="3377"/>
                  </a:lnTo>
                  <a:lnTo>
                    <a:pt x="9071" y="3336"/>
                  </a:lnTo>
                  <a:lnTo>
                    <a:pt x="8868" y="3295"/>
                  </a:lnTo>
                  <a:lnTo>
                    <a:pt x="8624" y="3336"/>
                  </a:lnTo>
                  <a:lnTo>
                    <a:pt x="8380" y="3377"/>
                  </a:lnTo>
                  <a:lnTo>
                    <a:pt x="8176" y="3417"/>
                  </a:lnTo>
                  <a:lnTo>
                    <a:pt x="8176" y="3377"/>
                  </a:lnTo>
                  <a:lnTo>
                    <a:pt x="8176" y="3173"/>
                  </a:lnTo>
                  <a:lnTo>
                    <a:pt x="8176" y="3011"/>
                  </a:lnTo>
                  <a:lnTo>
                    <a:pt x="8095" y="2848"/>
                  </a:lnTo>
                  <a:lnTo>
                    <a:pt x="8014" y="2685"/>
                  </a:lnTo>
                  <a:lnTo>
                    <a:pt x="7891" y="2522"/>
                  </a:lnTo>
                  <a:lnTo>
                    <a:pt x="7769" y="2400"/>
                  </a:lnTo>
                  <a:lnTo>
                    <a:pt x="7647" y="2278"/>
                  </a:lnTo>
                  <a:lnTo>
                    <a:pt x="7485" y="2238"/>
                  </a:lnTo>
                  <a:lnTo>
                    <a:pt x="7281" y="2156"/>
                  </a:lnTo>
                  <a:lnTo>
                    <a:pt x="6940" y="2156"/>
                  </a:lnTo>
                  <a:lnTo>
                    <a:pt x="6956" y="2075"/>
                  </a:lnTo>
                  <a:lnTo>
                    <a:pt x="6956" y="1831"/>
                  </a:lnTo>
                  <a:lnTo>
                    <a:pt x="6956" y="1587"/>
                  </a:lnTo>
                  <a:lnTo>
                    <a:pt x="6915" y="1384"/>
                  </a:lnTo>
                  <a:lnTo>
                    <a:pt x="6834" y="1139"/>
                  </a:lnTo>
                  <a:lnTo>
                    <a:pt x="6712" y="936"/>
                  </a:lnTo>
                  <a:lnTo>
                    <a:pt x="6590" y="733"/>
                  </a:lnTo>
                  <a:lnTo>
                    <a:pt x="6427" y="529"/>
                  </a:lnTo>
                  <a:lnTo>
                    <a:pt x="6224" y="367"/>
                  </a:lnTo>
                  <a:lnTo>
                    <a:pt x="6061" y="245"/>
                  </a:lnTo>
                  <a:lnTo>
                    <a:pt x="5817" y="163"/>
                  </a:lnTo>
                  <a:lnTo>
                    <a:pt x="5614" y="82"/>
                  </a:lnTo>
                  <a:lnTo>
                    <a:pt x="5370" y="41"/>
                  </a:lnTo>
                  <a:lnTo>
                    <a:pt x="5126"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grpSp>
      <p:sp>
        <p:nvSpPr>
          <p:cNvPr id="228" name="Google Shape;228;p7"/>
          <p:cNvSpPr/>
          <p:nvPr/>
        </p:nvSpPr>
        <p:spPr>
          <a:xfrm>
            <a:off x="388386" y="6221469"/>
            <a:ext cx="203591" cy="206031"/>
          </a:xfrm>
          <a:custGeom>
            <a:avLst/>
            <a:gdLst/>
            <a:ahLst/>
            <a:cxnLst/>
            <a:rect l="l" t="t" r="r" b="b"/>
            <a:pathLst>
              <a:path w="3337" h="3377" extrusionOk="0">
                <a:moveTo>
                  <a:pt x="1506" y="0"/>
                </a:moveTo>
                <a:lnTo>
                  <a:pt x="1262" y="41"/>
                </a:lnTo>
                <a:lnTo>
                  <a:pt x="1018" y="122"/>
                </a:lnTo>
                <a:lnTo>
                  <a:pt x="774" y="204"/>
                </a:lnTo>
                <a:lnTo>
                  <a:pt x="570" y="366"/>
                </a:lnTo>
                <a:lnTo>
                  <a:pt x="408" y="529"/>
                </a:lnTo>
                <a:lnTo>
                  <a:pt x="245" y="692"/>
                </a:lnTo>
                <a:lnTo>
                  <a:pt x="164" y="895"/>
                </a:lnTo>
                <a:lnTo>
                  <a:pt x="82" y="1098"/>
                </a:lnTo>
                <a:lnTo>
                  <a:pt x="1" y="1342"/>
                </a:lnTo>
                <a:lnTo>
                  <a:pt x="1" y="1546"/>
                </a:lnTo>
                <a:lnTo>
                  <a:pt x="1" y="1790"/>
                </a:lnTo>
                <a:lnTo>
                  <a:pt x="1" y="1993"/>
                </a:lnTo>
                <a:lnTo>
                  <a:pt x="123" y="2319"/>
                </a:lnTo>
                <a:lnTo>
                  <a:pt x="245" y="2563"/>
                </a:lnTo>
                <a:lnTo>
                  <a:pt x="448" y="2807"/>
                </a:lnTo>
                <a:lnTo>
                  <a:pt x="692" y="3010"/>
                </a:lnTo>
                <a:lnTo>
                  <a:pt x="936" y="3173"/>
                </a:lnTo>
                <a:lnTo>
                  <a:pt x="1221" y="3295"/>
                </a:lnTo>
                <a:lnTo>
                  <a:pt x="1506" y="3376"/>
                </a:lnTo>
                <a:lnTo>
                  <a:pt x="1831" y="3376"/>
                </a:lnTo>
                <a:lnTo>
                  <a:pt x="2075" y="3336"/>
                </a:lnTo>
                <a:lnTo>
                  <a:pt x="2319" y="3254"/>
                </a:lnTo>
                <a:lnTo>
                  <a:pt x="2564" y="3173"/>
                </a:lnTo>
                <a:lnTo>
                  <a:pt x="2767" y="3010"/>
                </a:lnTo>
                <a:lnTo>
                  <a:pt x="2930" y="2847"/>
                </a:lnTo>
                <a:lnTo>
                  <a:pt x="3092" y="2685"/>
                </a:lnTo>
                <a:lnTo>
                  <a:pt x="3214" y="2441"/>
                </a:lnTo>
                <a:lnTo>
                  <a:pt x="3296" y="2197"/>
                </a:lnTo>
                <a:lnTo>
                  <a:pt x="3336" y="1912"/>
                </a:lnTo>
                <a:lnTo>
                  <a:pt x="3336" y="1627"/>
                </a:lnTo>
                <a:lnTo>
                  <a:pt x="3296" y="1342"/>
                </a:lnTo>
                <a:lnTo>
                  <a:pt x="3214" y="1098"/>
                </a:lnTo>
                <a:lnTo>
                  <a:pt x="3092" y="854"/>
                </a:lnTo>
                <a:lnTo>
                  <a:pt x="2930" y="610"/>
                </a:lnTo>
                <a:lnTo>
                  <a:pt x="2726" y="407"/>
                </a:lnTo>
                <a:lnTo>
                  <a:pt x="2482" y="244"/>
                </a:lnTo>
                <a:lnTo>
                  <a:pt x="2238" y="122"/>
                </a:lnTo>
                <a:lnTo>
                  <a:pt x="1994" y="41"/>
                </a:lnTo>
                <a:lnTo>
                  <a:pt x="1750" y="0"/>
                </a:lnTo>
                <a:close/>
              </a:path>
            </a:pathLst>
          </a:custGeom>
          <a:solidFill>
            <a:schemeClr val="accen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grpSp>
        <p:nvGrpSpPr>
          <p:cNvPr id="229" name="Google Shape;229;p7"/>
          <p:cNvGrpSpPr/>
          <p:nvPr/>
        </p:nvGrpSpPr>
        <p:grpSpPr>
          <a:xfrm rot="-5400000">
            <a:off x="-1339499" y="-1870856"/>
            <a:ext cx="2553987" cy="3279715"/>
            <a:chOff x="2659350" y="1746500"/>
            <a:chExt cx="379350" cy="487125"/>
          </a:xfrm>
        </p:grpSpPr>
        <p:sp>
          <p:nvSpPr>
            <p:cNvPr id="230" name="Google Shape;230;p7"/>
            <p:cNvSpPr/>
            <p:nvPr/>
          </p:nvSpPr>
          <p:spPr>
            <a:xfrm>
              <a:off x="2659350" y="1746500"/>
              <a:ext cx="379350" cy="487125"/>
            </a:xfrm>
            <a:custGeom>
              <a:avLst/>
              <a:gdLst/>
              <a:ahLst/>
              <a:cxnLst/>
              <a:rect l="l" t="t" r="r" b="b"/>
              <a:pathLst>
                <a:path w="15174" h="19485" extrusionOk="0">
                  <a:moveTo>
                    <a:pt x="14116" y="1"/>
                  </a:moveTo>
                  <a:lnTo>
                    <a:pt x="14034" y="42"/>
                  </a:lnTo>
                  <a:lnTo>
                    <a:pt x="13261" y="774"/>
                  </a:lnTo>
                  <a:lnTo>
                    <a:pt x="12448" y="1465"/>
                  </a:lnTo>
                  <a:lnTo>
                    <a:pt x="11634" y="2116"/>
                  </a:lnTo>
                  <a:lnTo>
                    <a:pt x="10821" y="2767"/>
                  </a:lnTo>
                  <a:lnTo>
                    <a:pt x="9112" y="4028"/>
                  </a:lnTo>
                  <a:lnTo>
                    <a:pt x="7404" y="5248"/>
                  </a:lnTo>
                  <a:lnTo>
                    <a:pt x="5899" y="6428"/>
                  </a:lnTo>
                  <a:lnTo>
                    <a:pt x="5167" y="7079"/>
                  </a:lnTo>
                  <a:lnTo>
                    <a:pt x="4435" y="7729"/>
                  </a:lnTo>
                  <a:lnTo>
                    <a:pt x="3743" y="8380"/>
                  </a:lnTo>
                  <a:lnTo>
                    <a:pt x="3133" y="9072"/>
                  </a:lnTo>
                  <a:lnTo>
                    <a:pt x="2482" y="9844"/>
                  </a:lnTo>
                  <a:lnTo>
                    <a:pt x="1953" y="10617"/>
                  </a:lnTo>
                  <a:lnTo>
                    <a:pt x="1425" y="11390"/>
                  </a:lnTo>
                  <a:lnTo>
                    <a:pt x="1018" y="12204"/>
                  </a:lnTo>
                  <a:lnTo>
                    <a:pt x="652" y="13058"/>
                  </a:lnTo>
                  <a:lnTo>
                    <a:pt x="326" y="13912"/>
                  </a:lnTo>
                  <a:lnTo>
                    <a:pt x="123" y="14766"/>
                  </a:lnTo>
                  <a:lnTo>
                    <a:pt x="82" y="15173"/>
                  </a:lnTo>
                  <a:lnTo>
                    <a:pt x="42" y="15620"/>
                  </a:lnTo>
                  <a:lnTo>
                    <a:pt x="1" y="16068"/>
                  </a:lnTo>
                  <a:lnTo>
                    <a:pt x="42" y="16475"/>
                  </a:lnTo>
                  <a:lnTo>
                    <a:pt x="82" y="16922"/>
                  </a:lnTo>
                  <a:lnTo>
                    <a:pt x="164" y="17329"/>
                  </a:lnTo>
                  <a:lnTo>
                    <a:pt x="326" y="17736"/>
                  </a:lnTo>
                  <a:lnTo>
                    <a:pt x="489" y="18102"/>
                  </a:lnTo>
                  <a:lnTo>
                    <a:pt x="733" y="18468"/>
                  </a:lnTo>
                  <a:lnTo>
                    <a:pt x="977" y="18753"/>
                  </a:lnTo>
                  <a:lnTo>
                    <a:pt x="1303" y="18997"/>
                  </a:lnTo>
                  <a:lnTo>
                    <a:pt x="1669" y="19200"/>
                  </a:lnTo>
                  <a:lnTo>
                    <a:pt x="2035" y="19363"/>
                  </a:lnTo>
                  <a:lnTo>
                    <a:pt x="2442" y="19444"/>
                  </a:lnTo>
                  <a:lnTo>
                    <a:pt x="2930" y="19485"/>
                  </a:lnTo>
                  <a:lnTo>
                    <a:pt x="3418" y="19485"/>
                  </a:lnTo>
                  <a:lnTo>
                    <a:pt x="3906" y="19444"/>
                  </a:lnTo>
                  <a:lnTo>
                    <a:pt x="4394" y="19363"/>
                  </a:lnTo>
                  <a:lnTo>
                    <a:pt x="5370" y="19159"/>
                  </a:lnTo>
                  <a:lnTo>
                    <a:pt x="6306" y="18915"/>
                  </a:lnTo>
                  <a:lnTo>
                    <a:pt x="7323" y="18631"/>
                  </a:lnTo>
                  <a:lnTo>
                    <a:pt x="8340" y="18305"/>
                  </a:lnTo>
                  <a:lnTo>
                    <a:pt x="9356" y="17980"/>
                  </a:lnTo>
                  <a:lnTo>
                    <a:pt x="10333" y="17614"/>
                  </a:lnTo>
                  <a:lnTo>
                    <a:pt x="11309" y="17166"/>
                  </a:lnTo>
                  <a:lnTo>
                    <a:pt x="12285" y="16719"/>
                  </a:lnTo>
                  <a:lnTo>
                    <a:pt x="13221" y="16271"/>
                  </a:lnTo>
                  <a:lnTo>
                    <a:pt x="14156" y="15743"/>
                  </a:lnTo>
                  <a:lnTo>
                    <a:pt x="15051" y="15214"/>
                  </a:lnTo>
                  <a:lnTo>
                    <a:pt x="15132" y="15173"/>
                  </a:lnTo>
                  <a:lnTo>
                    <a:pt x="15173" y="15092"/>
                  </a:lnTo>
                  <a:lnTo>
                    <a:pt x="15173" y="15051"/>
                  </a:lnTo>
                  <a:lnTo>
                    <a:pt x="15132" y="14970"/>
                  </a:lnTo>
                  <a:lnTo>
                    <a:pt x="15092" y="14929"/>
                  </a:lnTo>
                  <a:lnTo>
                    <a:pt x="15010" y="14888"/>
                  </a:lnTo>
                  <a:lnTo>
                    <a:pt x="14888" y="14888"/>
                  </a:lnTo>
                  <a:lnTo>
                    <a:pt x="13994" y="15417"/>
                  </a:lnTo>
                  <a:lnTo>
                    <a:pt x="13099" y="15905"/>
                  </a:lnTo>
                  <a:lnTo>
                    <a:pt x="12163" y="16393"/>
                  </a:lnTo>
                  <a:lnTo>
                    <a:pt x="11228" y="16800"/>
                  </a:lnTo>
                  <a:lnTo>
                    <a:pt x="10292" y="17207"/>
                  </a:lnTo>
                  <a:lnTo>
                    <a:pt x="9316" y="17573"/>
                  </a:lnTo>
                  <a:lnTo>
                    <a:pt x="8340" y="17939"/>
                  </a:lnTo>
                  <a:lnTo>
                    <a:pt x="7363" y="18224"/>
                  </a:lnTo>
                  <a:lnTo>
                    <a:pt x="6387" y="18508"/>
                  </a:lnTo>
                  <a:lnTo>
                    <a:pt x="5452" y="18753"/>
                  </a:lnTo>
                  <a:lnTo>
                    <a:pt x="4475" y="18956"/>
                  </a:lnTo>
                  <a:lnTo>
                    <a:pt x="3987" y="19037"/>
                  </a:lnTo>
                  <a:lnTo>
                    <a:pt x="3499" y="19119"/>
                  </a:lnTo>
                  <a:lnTo>
                    <a:pt x="3052" y="19119"/>
                  </a:lnTo>
                  <a:lnTo>
                    <a:pt x="2604" y="19078"/>
                  </a:lnTo>
                  <a:lnTo>
                    <a:pt x="2157" y="18997"/>
                  </a:lnTo>
                  <a:lnTo>
                    <a:pt x="1750" y="18834"/>
                  </a:lnTo>
                  <a:lnTo>
                    <a:pt x="1425" y="18631"/>
                  </a:lnTo>
                  <a:lnTo>
                    <a:pt x="1140" y="18386"/>
                  </a:lnTo>
                  <a:lnTo>
                    <a:pt x="896" y="18061"/>
                  </a:lnTo>
                  <a:lnTo>
                    <a:pt x="692" y="17695"/>
                  </a:lnTo>
                  <a:lnTo>
                    <a:pt x="530" y="17329"/>
                  </a:lnTo>
                  <a:lnTo>
                    <a:pt x="448" y="16922"/>
                  </a:lnTo>
                  <a:lnTo>
                    <a:pt x="408" y="16475"/>
                  </a:lnTo>
                  <a:lnTo>
                    <a:pt x="367" y="16068"/>
                  </a:lnTo>
                  <a:lnTo>
                    <a:pt x="408" y="15661"/>
                  </a:lnTo>
                  <a:lnTo>
                    <a:pt x="448" y="15214"/>
                  </a:lnTo>
                  <a:lnTo>
                    <a:pt x="611" y="14400"/>
                  </a:lnTo>
                  <a:lnTo>
                    <a:pt x="855" y="13546"/>
                  </a:lnTo>
                  <a:lnTo>
                    <a:pt x="1181" y="12732"/>
                  </a:lnTo>
                  <a:lnTo>
                    <a:pt x="1587" y="11919"/>
                  </a:lnTo>
                  <a:lnTo>
                    <a:pt x="2035" y="11146"/>
                  </a:lnTo>
                  <a:lnTo>
                    <a:pt x="2564" y="10373"/>
                  </a:lnTo>
                  <a:lnTo>
                    <a:pt x="3133" y="9641"/>
                  </a:lnTo>
                  <a:lnTo>
                    <a:pt x="3743" y="8950"/>
                  </a:lnTo>
                  <a:lnTo>
                    <a:pt x="4394" y="8299"/>
                  </a:lnTo>
                  <a:lnTo>
                    <a:pt x="5045" y="7648"/>
                  </a:lnTo>
                  <a:lnTo>
                    <a:pt x="5736" y="7038"/>
                  </a:lnTo>
                  <a:lnTo>
                    <a:pt x="6468" y="6428"/>
                  </a:lnTo>
                  <a:lnTo>
                    <a:pt x="7201" y="5858"/>
                  </a:lnTo>
                  <a:lnTo>
                    <a:pt x="9031" y="4557"/>
                  </a:lnTo>
                  <a:lnTo>
                    <a:pt x="10821" y="3214"/>
                  </a:lnTo>
                  <a:lnTo>
                    <a:pt x="11756" y="2523"/>
                  </a:lnTo>
                  <a:lnTo>
                    <a:pt x="12611" y="1831"/>
                  </a:lnTo>
                  <a:lnTo>
                    <a:pt x="13465" y="1058"/>
                  </a:lnTo>
                  <a:lnTo>
                    <a:pt x="14278" y="286"/>
                  </a:lnTo>
                  <a:lnTo>
                    <a:pt x="14319" y="245"/>
                  </a:lnTo>
                  <a:lnTo>
                    <a:pt x="14360" y="164"/>
                  </a:lnTo>
                  <a:lnTo>
                    <a:pt x="14319" y="82"/>
                  </a:lnTo>
                  <a:lnTo>
                    <a:pt x="14278" y="42"/>
                  </a:lnTo>
                  <a:lnTo>
                    <a:pt x="14238" y="1"/>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31" name="Google Shape;231;p7"/>
            <p:cNvSpPr/>
            <p:nvPr/>
          </p:nvSpPr>
          <p:spPr>
            <a:xfrm>
              <a:off x="2701050" y="1843125"/>
              <a:ext cx="309175" cy="322375"/>
            </a:xfrm>
            <a:custGeom>
              <a:avLst/>
              <a:gdLst/>
              <a:ahLst/>
              <a:cxnLst/>
              <a:rect l="l" t="t" r="r" b="b"/>
              <a:pathLst>
                <a:path w="12367" h="12895" extrusionOk="0">
                  <a:moveTo>
                    <a:pt x="12163" y="0"/>
                  </a:moveTo>
                  <a:lnTo>
                    <a:pt x="12081" y="41"/>
                  </a:lnTo>
                  <a:lnTo>
                    <a:pt x="9600" y="1831"/>
                  </a:lnTo>
                  <a:lnTo>
                    <a:pt x="7160" y="3702"/>
                  </a:lnTo>
                  <a:lnTo>
                    <a:pt x="5939" y="4637"/>
                  </a:lnTo>
                  <a:lnTo>
                    <a:pt x="4760" y="5613"/>
                  </a:lnTo>
                  <a:lnTo>
                    <a:pt x="3580" y="6630"/>
                  </a:lnTo>
                  <a:lnTo>
                    <a:pt x="2441" y="7647"/>
                  </a:lnTo>
                  <a:lnTo>
                    <a:pt x="1872" y="8135"/>
                  </a:lnTo>
                  <a:lnTo>
                    <a:pt x="1343" y="8664"/>
                  </a:lnTo>
                  <a:lnTo>
                    <a:pt x="855" y="9193"/>
                  </a:lnTo>
                  <a:lnTo>
                    <a:pt x="611" y="9478"/>
                  </a:lnTo>
                  <a:lnTo>
                    <a:pt x="407" y="9762"/>
                  </a:lnTo>
                  <a:lnTo>
                    <a:pt x="285" y="10047"/>
                  </a:lnTo>
                  <a:lnTo>
                    <a:pt x="163" y="10332"/>
                  </a:lnTo>
                  <a:lnTo>
                    <a:pt x="82" y="10617"/>
                  </a:lnTo>
                  <a:lnTo>
                    <a:pt x="1" y="10901"/>
                  </a:lnTo>
                  <a:lnTo>
                    <a:pt x="1" y="11227"/>
                  </a:lnTo>
                  <a:lnTo>
                    <a:pt x="41" y="11511"/>
                  </a:lnTo>
                  <a:lnTo>
                    <a:pt x="123" y="11796"/>
                  </a:lnTo>
                  <a:lnTo>
                    <a:pt x="285" y="12081"/>
                  </a:lnTo>
                  <a:lnTo>
                    <a:pt x="448" y="12284"/>
                  </a:lnTo>
                  <a:lnTo>
                    <a:pt x="651" y="12488"/>
                  </a:lnTo>
                  <a:lnTo>
                    <a:pt x="896" y="12610"/>
                  </a:lnTo>
                  <a:lnTo>
                    <a:pt x="1140" y="12732"/>
                  </a:lnTo>
                  <a:lnTo>
                    <a:pt x="1384" y="12813"/>
                  </a:lnTo>
                  <a:lnTo>
                    <a:pt x="1668" y="12854"/>
                  </a:lnTo>
                  <a:lnTo>
                    <a:pt x="2238" y="12894"/>
                  </a:lnTo>
                  <a:lnTo>
                    <a:pt x="2929" y="12813"/>
                  </a:lnTo>
                  <a:lnTo>
                    <a:pt x="3621" y="12691"/>
                  </a:lnTo>
                  <a:lnTo>
                    <a:pt x="5004" y="12366"/>
                  </a:lnTo>
                  <a:lnTo>
                    <a:pt x="6712" y="11918"/>
                  </a:lnTo>
                  <a:lnTo>
                    <a:pt x="8380" y="11389"/>
                  </a:lnTo>
                  <a:lnTo>
                    <a:pt x="10048" y="10820"/>
                  </a:lnTo>
                  <a:lnTo>
                    <a:pt x="11715" y="10210"/>
                  </a:lnTo>
                  <a:lnTo>
                    <a:pt x="11756" y="10128"/>
                  </a:lnTo>
                  <a:lnTo>
                    <a:pt x="11797" y="10088"/>
                  </a:lnTo>
                  <a:lnTo>
                    <a:pt x="11837" y="9966"/>
                  </a:lnTo>
                  <a:lnTo>
                    <a:pt x="11797" y="9884"/>
                  </a:lnTo>
                  <a:lnTo>
                    <a:pt x="11756" y="9844"/>
                  </a:lnTo>
                  <a:lnTo>
                    <a:pt x="11675" y="9803"/>
                  </a:lnTo>
                  <a:lnTo>
                    <a:pt x="11593" y="9844"/>
                  </a:lnTo>
                  <a:lnTo>
                    <a:pt x="10210" y="10373"/>
                  </a:lnTo>
                  <a:lnTo>
                    <a:pt x="8827" y="10861"/>
                  </a:lnTo>
                  <a:lnTo>
                    <a:pt x="7444" y="11308"/>
                  </a:lnTo>
                  <a:lnTo>
                    <a:pt x="6021" y="11715"/>
                  </a:lnTo>
                  <a:lnTo>
                    <a:pt x="4597" y="12081"/>
                  </a:lnTo>
                  <a:lnTo>
                    <a:pt x="3173" y="12366"/>
                  </a:lnTo>
                  <a:lnTo>
                    <a:pt x="2604" y="12488"/>
                  </a:lnTo>
                  <a:lnTo>
                    <a:pt x="2034" y="12528"/>
                  </a:lnTo>
                  <a:lnTo>
                    <a:pt x="1709" y="12488"/>
                  </a:lnTo>
                  <a:lnTo>
                    <a:pt x="1424" y="12447"/>
                  </a:lnTo>
                  <a:lnTo>
                    <a:pt x="1180" y="12366"/>
                  </a:lnTo>
                  <a:lnTo>
                    <a:pt x="936" y="12244"/>
                  </a:lnTo>
                  <a:lnTo>
                    <a:pt x="692" y="12040"/>
                  </a:lnTo>
                  <a:lnTo>
                    <a:pt x="529" y="11796"/>
                  </a:lnTo>
                  <a:lnTo>
                    <a:pt x="448" y="11511"/>
                  </a:lnTo>
                  <a:lnTo>
                    <a:pt x="407" y="11227"/>
                  </a:lnTo>
                  <a:lnTo>
                    <a:pt x="407" y="10942"/>
                  </a:lnTo>
                  <a:lnTo>
                    <a:pt x="448" y="10657"/>
                  </a:lnTo>
                  <a:lnTo>
                    <a:pt x="529" y="10373"/>
                  </a:lnTo>
                  <a:lnTo>
                    <a:pt x="651" y="10088"/>
                  </a:lnTo>
                  <a:lnTo>
                    <a:pt x="855" y="9803"/>
                  </a:lnTo>
                  <a:lnTo>
                    <a:pt x="1058" y="9518"/>
                  </a:lnTo>
                  <a:lnTo>
                    <a:pt x="1546" y="8990"/>
                  </a:lnTo>
                  <a:lnTo>
                    <a:pt x="2034" y="8501"/>
                  </a:lnTo>
                  <a:lnTo>
                    <a:pt x="2563" y="8013"/>
                  </a:lnTo>
                  <a:lnTo>
                    <a:pt x="3621" y="7037"/>
                  </a:lnTo>
                  <a:lnTo>
                    <a:pt x="4719" y="6102"/>
                  </a:lnTo>
                  <a:lnTo>
                    <a:pt x="5858" y="5207"/>
                  </a:lnTo>
                  <a:lnTo>
                    <a:pt x="6956" y="4271"/>
                  </a:lnTo>
                  <a:lnTo>
                    <a:pt x="8299" y="3295"/>
                  </a:lnTo>
                  <a:lnTo>
                    <a:pt x="9600" y="2278"/>
                  </a:lnTo>
                  <a:lnTo>
                    <a:pt x="12285" y="366"/>
                  </a:lnTo>
                  <a:lnTo>
                    <a:pt x="12326" y="285"/>
                  </a:lnTo>
                  <a:lnTo>
                    <a:pt x="12366" y="203"/>
                  </a:lnTo>
                  <a:lnTo>
                    <a:pt x="12326" y="81"/>
                  </a:lnTo>
                  <a:lnTo>
                    <a:pt x="12285" y="41"/>
                  </a:lnTo>
                  <a:lnTo>
                    <a:pt x="12244"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32" name="Google Shape;232;p7"/>
            <p:cNvSpPr/>
            <p:nvPr/>
          </p:nvSpPr>
          <p:spPr>
            <a:xfrm>
              <a:off x="2756975" y="1978375"/>
              <a:ext cx="183075" cy="133225"/>
            </a:xfrm>
            <a:custGeom>
              <a:avLst/>
              <a:gdLst/>
              <a:ahLst/>
              <a:cxnLst/>
              <a:rect l="l" t="t" r="r" b="b"/>
              <a:pathLst>
                <a:path w="7323" h="5329" extrusionOk="0">
                  <a:moveTo>
                    <a:pt x="5980" y="366"/>
                  </a:moveTo>
                  <a:lnTo>
                    <a:pt x="6306" y="407"/>
                  </a:lnTo>
                  <a:lnTo>
                    <a:pt x="6428" y="407"/>
                  </a:lnTo>
                  <a:lnTo>
                    <a:pt x="6550" y="488"/>
                  </a:lnTo>
                  <a:lnTo>
                    <a:pt x="6672" y="569"/>
                  </a:lnTo>
                  <a:lnTo>
                    <a:pt x="6753" y="651"/>
                  </a:lnTo>
                  <a:lnTo>
                    <a:pt x="6834" y="814"/>
                  </a:lnTo>
                  <a:lnTo>
                    <a:pt x="6875" y="936"/>
                  </a:lnTo>
                  <a:lnTo>
                    <a:pt x="6956" y="1302"/>
                  </a:lnTo>
                  <a:lnTo>
                    <a:pt x="6916" y="1586"/>
                  </a:lnTo>
                  <a:lnTo>
                    <a:pt x="6834" y="1912"/>
                  </a:lnTo>
                  <a:lnTo>
                    <a:pt x="6672" y="2197"/>
                  </a:lnTo>
                  <a:lnTo>
                    <a:pt x="6468" y="2522"/>
                  </a:lnTo>
                  <a:lnTo>
                    <a:pt x="6184" y="2766"/>
                  </a:lnTo>
                  <a:lnTo>
                    <a:pt x="5858" y="3010"/>
                  </a:lnTo>
                  <a:lnTo>
                    <a:pt x="5533" y="3213"/>
                  </a:lnTo>
                  <a:lnTo>
                    <a:pt x="4841" y="3580"/>
                  </a:lnTo>
                  <a:lnTo>
                    <a:pt x="4109" y="3864"/>
                  </a:lnTo>
                  <a:lnTo>
                    <a:pt x="3092" y="4271"/>
                  </a:lnTo>
                  <a:lnTo>
                    <a:pt x="2075" y="4637"/>
                  </a:lnTo>
                  <a:lnTo>
                    <a:pt x="1709" y="4800"/>
                  </a:lnTo>
                  <a:lnTo>
                    <a:pt x="1180" y="4963"/>
                  </a:lnTo>
                  <a:lnTo>
                    <a:pt x="692" y="4963"/>
                  </a:lnTo>
                  <a:lnTo>
                    <a:pt x="530" y="4881"/>
                  </a:lnTo>
                  <a:lnTo>
                    <a:pt x="448" y="4840"/>
                  </a:lnTo>
                  <a:lnTo>
                    <a:pt x="408" y="4759"/>
                  </a:lnTo>
                  <a:lnTo>
                    <a:pt x="367" y="4637"/>
                  </a:lnTo>
                  <a:lnTo>
                    <a:pt x="367" y="4515"/>
                  </a:lnTo>
                  <a:lnTo>
                    <a:pt x="448" y="4312"/>
                  </a:lnTo>
                  <a:lnTo>
                    <a:pt x="570" y="4108"/>
                  </a:lnTo>
                  <a:lnTo>
                    <a:pt x="733" y="3946"/>
                  </a:lnTo>
                  <a:lnTo>
                    <a:pt x="1384" y="3335"/>
                  </a:lnTo>
                  <a:lnTo>
                    <a:pt x="2075" y="2685"/>
                  </a:lnTo>
                  <a:lnTo>
                    <a:pt x="2848" y="2034"/>
                  </a:lnTo>
                  <a:lnTo>
                    <a:pt x="3621" y="1424"/>
                  </a:lnTo>
                  <a:lnTo>
                    <a:pt x="4068" y="1180"/>
                  </a:lnTo>
                  <a:lnTo>
                    <a:pt x="4475" y="936"/>
                  </a:lnTo>
                  <a:lnTo>
                    <a:pt x="4841" y="732"/>
                  </a:lnTo>
                  <a:lnTo>
                    <a:pt x="5207" y="569"/>
                  </a:lnTo>
                  <a:lnTo>
                    <a:pt x="5614" y="447"/>
                  </a:lnTo>
                  <a:lnTo>
                    <a:pt x="5980" y="366"/>
                  </a:lnTo>
                  <a:close/>
                  <a:moveTo>
                    <a:pt x="6021" y="0"/>
                  </a:moveTo>
                  <a:lnTo>
                    <a:pt x="5614" y="81"/>
                  </a:lnTo>
                  <a:lnTo>
                    <a:pt x="5207" y="203"/>
                  </a:lnTo>
                  <a:lnTo>
                    <a:pt x="4841" y="366"/>
                  </a:lnTo>
                  <a:lnTo>
                    <a:pt x="4353" y="569"/>
                  </a:lnTo>
                  <a:lnTo>
                    <a:pt x="3865" y="854"/>
                  </a:lnTo>
                  <a:lnTo>
                    <a:pt x="3377" y="1180"/>
                  </a:lnTo>
                  <a:lnTo>
                    <a:pt x="2930" y="1505"/>
                  </a:lnTo>
                  <a:lnTo>
                    <a:pt x="2035" y="2237"/>
                  </a:lnTo>
                  <a:lnTo>
                    <a:pt x="1180" y="2969"/>
                  </a:lnTo>
                  <a:lnTo>
                    <a:pt x="814" y="3295"/>
                  </a:lnTo>
                  <a:lnTo>
                    <a:pt x="448" y="3702"/>
                  </a:lnTo>
                  <a:lnTo>
                    <a:pt x="245" y="3905"/>
                  </a:lnTo>
                  <a:lnTo>
                    <a:pt x="123" y="4108"/>
                  </a:lnTo>
                  <a:lnTo>
                    <a:pt x="42" y="4352"/>
                  </a:lnTo>
                  <a:lnTo>
                    <a:pt x="1" y="4596"/>
                  </a:lnTo>
                  <a:lnTo>
                    <a:pt x="42" y="4840"/>
                  </a:lnTo>
                  <a:lnTo>
                    <a:pt x="164" y="5044"/>
                  </a:lnTo>
                  <a:lnTo>
                    <a:pt x="326" y="5207"/>
                  </a:lnTo>
                  <a:lnTo>
                    <a:pt x="530" y="5288"/>
                  </a:lnTo>
                  <a:lnTo>
                    <a:pt x="774" y="5329"/>
                  </a:lnTo>
                  <a:lnTo>
                    <a:pt x="1018" y="5329"/>
                  </a:lnTo>
                  <a:lnTo>
                    <a:pt x="1262" y="5288"/>
                  </a:lnTo>
                  <a:lnTo>
                    <a:pt x="1465" y="5247"/>
                  </a:lnTo>
                  <a:lnTo>
                    <a:pt x="2157" y="5003"/>
                  </a:lnTo>
                  <a:lnTo>
                    <a:pt x="2848" y="4759"/>
                  </a:lnTo>
                  <a:lnTo>
                    <a:pt x="4139" y="4266"/>
                  </a:lnTo>
                  <a:lnTo>
                    <a:pt x="4139" y="4266"/>
                  </a:lnTo>
                  <a:lnTo>
                    <a:pt x="4150" y="4271"/>
                  </a:lnTo>
                  <a:lnTo>
                    <a:pt x="4231" y="4230"/>
                  </a:lnTo>
                  <a:lnTo>
                    <a:pt x="4963" y="3905"/>
                  </a:lnTo>
                  <a:lnTo>
                    <a:pt x="5696" y="3539"/>
                  </a:lnTo>
                  <a:lnTo>
                    <a:pt x="6021" y="3335"/>
                  </a:lnTo>
                  <a:lnTo>
                    <a:pt x="6346" y="3091"/>
                  </a:lnTo>
                  <a:lnTo>
                    <a:pt x="6672" y="2847"/>
                  </a:lnTo>
                  <a:lnTo>
                    <a:pt x="6916" y="2522"/>
                  </a:lnTo>
                  <a:lnTo>
                    <a:pt x="7119" y="2197"/>
                  </a:lnTo>
                  <a:lnTo>
                    <a:pt x="7241" y="1871"/>
                  </a:lnTo>
                  <a:lnTo>
                    <a:pt x="7323" y="1505"/>
                  </a:lnTo>
                  <a:lnTo>
                    <a:pt x="7323" y="1098"/>
                  </a:lnTo>
                  <a:lnTo>
                    <a:pt x="7201" y="732"/>
                  </a:lnTo>
                  <a:lnTo>
                    <a:pt x="7119" y="569"/>
                  </a:lnTo>
                  <a:lnTo>
                    <a:pt x="7038" y="407"/>
                  </a:lnTo>
                  <a:lnTo>
                    <a:pt x="6916" y="285"/>
                  </a:lnTo>
                  <a:lnTo>
                    <a:pt x="6794" y="163"/>
                  </a:lnTo>
                  <a:lnTo>
                    <a:pt x="6631" y="81"/>
                  </a:lnTo>
                  <a:lnTo>
                    <a:pt x="6428" y="41"/>
                  </a:lnTo>
                  <a:lnTo>
                    <a:pt x="6224"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grpSp>
      <p:sp>
        <p:nvSpPr>
          <p:cNvPr id="233" name="Google Shape;233;p7"/>
          <p:cNvSpPr/>
          <p:nvPr/>
        </p:nvSpPr>
        <p:spPr>
          <a:xfrm>
            <a:off x="4753195" y="6221463"/>
            <a:ext cx="114272" cy="114211"/>
          </a:xfrm>
          <a:custGeom>
            <a:avLst/>
            <a:gdLst/>
            <a:ahLst/>
            <a:cxnLst/>
            <a:rect l="l" t="t" r="r" b="b"/>
            <a:pathLst>
              <a:path w="1873" h="1872" extrusionOk="0">
                <a:moveTo>
                  <a:pt x="733" y="1"/>
                </a:moveTo>
                <a:lnTo>
                  <a:pt x="489" y="82"/>
                </a:lnTo>
                <a:lnTo>
                  <a:pt x="245" y="245"/>
                </a:lnTo>
                <a:lnTo>
                  <a:pt x="82" y="448"/>
                </a:lnTo>
                <a:lnTo>
                  <a:pt x="1" y="692"/>
                </a:lnTo>
                <a:lnTo>
                  <a:pt x="1" y="936"/>
                </a:lnTo>
                <a:lnTo>
                  <a:pt x="42" y="1221"/>
                </a:lnTo>
                <a:lnTo>
                  <a:pt x="123" y="1424"/>
                </a:lnTo>
                <a:lnTo>
                  <a:pt x="245" y="1546"/>
                </a:lnTo>
                <a:lnTo>
                  <a:pt x="367" y="1668"/>
                </a:lnTo>
                <a:lnTo>
                  <a:pt x="489" y="1750"/>
                </a:lnTo>
                <a:lnTo>
                  <a:pt x="611" y="1831"/>
                </a:lnTo>
                <a:lnTo>
                  <a:pt x="774" y="1872"/>
                </a:lnTo>
                <a:lnTo>
                  <a:pt x="1099" y="1872"/>
                </a:lnTo>
                <a:lnTo>
                  <a:pt x="1262" y="1831"/>
                </a:lnTo>
                <a:lnTo>
                  <a:pt x="1384" y="1791"/>
                </a:lnTo>
                <a:lnTo>
                  <a:pt x="1506" y="1709"/>
                </a:lnTo>
                <a:lnTo>
                  <a:pt x="1628" y="1587"/>
                </a:lnTo>
                <a:lnTo>
                  <a:pt x="1750" y="1465"/>
                </a:lnTo>
                <a:lnTo>
                  <a:pt x="1831" y="1302"/>
                </a:lnTo>
                <a:lnTo>
                  <a:pt x="1872" y="1140"/>
                </a:lnTo>
                <a:lnTo>
                  <a:pt x="1872" y="977"/>
                </a:lnTo>
                <a:lnTo>
                  <a:pt x="1872" y="774"/>
                </a:lnTo>
                <a:lnTo>
                  <a:pt x="1791" y="652"/>
                </a:lnTo>
                <a:lnTo>
                  <a:pt x="1750" y="489"/>
                </a:lnTo>
                <a:lnTo>
                  <a:pt x="1669" y="367"/>
                </a:lnTo>
                <a:lnTo>
                  <a:pt x="1547" y="245"/>
                </a:lnTo>
                <a:lnTo>
                  <a:pt x="1303" y="82"/>
                </a:lnTo>
                <a:lnTo>
                  <a:pt x="977" y="1"/>
                </a:lnTo>
                <a:close/>
              </a:path>
            </a:pathLst>
          </a:custGeom>
          <a:solidFill>
            <a:schemeClr val="l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grpSp>
        <p:nvGrpSpPr>
          <p:cNvPr id="234" name="Google Shape;234;p7"/>
          <p:cNvGrpSpPr/>
          <p:nvPr/>
        </p:nvGrpSpPr>
        <p:grpSpPr>
          <a:xfrm>
            <a:off x="10258517" y="4527746"/>
            <a:ext cx="3211337" cy="3211337"/>
            <a:chOff x="7349044" y="3624409"/>
            <a:chExt cx="2408503" cy="2408503"/>
          </a:xfrm>
        </p:grpSpPr>
        <p:sp>
          <p:nvSpPr>
            <p:cNvPr id="235" name="Google Shape;235;p7"/>
            <p:cNvSpPr/>
            <p:nvPr/>
          </p:nvSpPr>
          <p:spPr>
            <a:xfrm rot="8100000" flipH="1">
              <a:off x="7661995" y="4016892"/>
              <a:ext cx="1782600" cy="1623537"/>
            </a:xfrm>
            <a:custGeom>
              <a:avLst/>
              <a:gdLst/>
              <a:ahLst/>
              <a:cxnLst/>
              <a:rect l="l" t="t" r="r" b="b"/>
              <a:pathLst>
                <a:path w="19160" h="17451" extrusionOk="0">
                  <a:moveTo>
                    <a:pt x="9682" y="0"/>
                  </a:moveTo>
                  <a:lnTo>
                    <a:pt x="9600" y="41"/>
                  </a:lnTo>
                  <a:lnTo>
                    <a:pt x="9560" y="82"/>
                  </a:lnTo>
                  <a:lnTo>
                    <a:pt x="7892" y="1668"/>
                  </a:lnTo>
                  <a:lnTo>
                    <a:pt x="6306" y="3295"/>
                  </a:lnTo>
                  <a:lnTo>
                    <a:pt x="5533" y="4109"/>
                  </a:lnTo>
                  <a:lnTo>
                    <a:pt x="4760" y="4963"/>
                  </a:lnTo>
                  <a:lnTo>
                    <a:pt x="4028" y="5858"/>
                  </a:lnTo>
                  <a:lnTo>
                    <a:pt x="3336" y="6753"/>
                  </a:lnTo>
                  <a:lnTo>
                    <a:pt x="2686" y="7688"/>
                  </a:lnTo>
                  <a:lnTo>
                    <a:pt x="2075" y="8624"/>
                  </a:lnTo>
                  <a:lnTo>
                    <a:pt x="1506" y="9600"/>
                  </a:lnTo>
                  <a:lnTo>
                    <a:pt x="1018" y="10617"/>
                  </a:lnTo>
                  <a:lnTo>
                    <a:pt x="611" y="11552"/>
                  </a:lnTo>
                  <a:lnTo>
                    <a:pt x="448" y="12000"/>
                  </a:lnTo>
                  <a:lnTo>
                    <a:pt x="286" y="12488"/>
                  </a:lnTo>
                  <a:lnTo>
                    <a:pt x="164" y="12976"/>
                  </a:lnTo>
                  <a:lnTo>
                    <a:pt x="42" y="13464"/>
                  </a:lnTo>
                  <a:lnTo>
                    <a:pt x="1" y="13993"/>
                  </a:lnTo>
                  <a:lnTo>
                    <a:pt x="1" y="14481"/>
                  </a:lnTo>
                  <a:lnTo>
                    <a:pt x="42" y="14969"/>
                  </a:lnTo>
                  <a:lnTo>
                    <a:pt x="123" y="15417"/>
                  </a:lnTo>
                  <a:lnTo>
                    <a:pt x="286" y="15823"/>
                  </a:lnTo>
                  <a:lnTo>
                    <a:pt x="489" y="16230"/>
                  </a:lnTo>
                  <a:lnTo>
                    <a:pt x="733" y="16556"/>
                  </a:lnTo>
                  <a:lnTo>
                    <a:pt x="1059" y="16881"/>
                  </a:lnTo>
                  <a:lnTo>
                    <a:pt x="1465" y="17125"/>
                  </a:lnTo>
                  <a:lnTo>
                    <a:pt x="1913" y="17288"/>
                  </a:lnTo>
                  <a:lnTo>
                    <a:pt x="2441" y="17410"/>
                  </a:lnTo>
                  <a:lnTo>
                    <a:pt x="2930" y="17450"/>
                  </a:lnTo>
                  <a:lnTo>
                    <a:pt x="3458" y="17369"/>
                  </a:lnTo>
                  <a:lnTo>
                    <a:pt x="3987" y="17288"/>
                  </a:lnTo>
                  <a:lnTo>
                    <a:pt x="4516" y="17125"/>
                  </a:lnTo>
                  <a:lnTo>
                    <a:pt x="5004" y="16922"/>
                  </a:lnTo>
                  <a:lnTo>
                    <a:pt x="5492" y="16678"/>
                  </a:lnTo>
                  <a:lnTo>
                    <a:pt x="5940" y="16434"/>
                  </a:lnTo>
                  <a:lnTo>
                    <a:pt x="7038" y="15783"/>
                  </a:lnTo>
                  <a:lnTo>
                    <a:pt x="7567" y="15498"/>
                  </a:lnTo>
                  <a:lnTo>
                    <a:pt x="8136" y="15213"/>
                  </a:lnTo>
                  <a:lnTo>
                    <a:pt x="8665" y="15051"/>
                  </a:lnTo>
                  <a:lnTo>
                    <a:pt x="9194" y="14888"/>
                  </a:lnTo>
                  <a:lnTo>
                    <a:pt x="10251" y="14644"/>
                  </a:lnTo>
                  <a:lnTo>
                    <a:pt x="11350" y="14481"/>
                  </a:lnTo>
                  <a:lnTo>
                    <a:pt x="12448" y="14278"/>
                  </a:lnTo>
                  <a:lnTo>
                    <a:pt x="13017" y="14156"/>
                  </a:lnTo>
                  <a:lnTo>
                    <a:pt x="13546" y="13993"/>
                  </a:lnTo>
                  <a:lnTo>
                    <a:pt x="14075" y="13830"/>
                  </a:lnTo>
                  <a:lnTo>
                    <a:pt x="14563" y="13627"/>
                  </a:lnTo>
                  <a:lnTo>
                    <a:pt x="15092" y="13342"/>
                  </a:lnTo>
                  <a:lnTo>
                    <a:pt x="15580" y="13017"/>
                  </a:lnTo>
                  <a:lnTo>
                    <a:pt x="16027" y="12651"/>
                  </a:lnTo>
                  <a:lnTo>
                    <a:pt x="16434" y="12244"/>
                  </a:lnTo>
                  <a:lnTo>
                    <a:pt x="16800" y="11837"/>
                  </a:lnTo>
                  <a:lnTo>
                    <a:pt x="17126" y="11390"/>
                  </a:lnTo>
                  <a:lnTo>
                    <a:pt x="17410" y="10902"/>
                  </a:lnTo>
                  <a:lnTo>
                    <a:pt x="17695" y="10413"/>
                  </a:lnTo>
                  <a:lnTo>
                    <a:pt x="17939" y="9885"/>
                  </a:lnTo>
                  <a:lnTo>
                    <a:pt x="18142" y="9356"/>
                  </a:lnTo>
                  <a:lnTo>
                    <a:pt x="18305" y="8786"/>
                  </a:lnTo>
                  <a:lnTo>
                    <a:pt x="18509" y="8258"/>
                  </a:lnTo>
                  <a:lnTo>
                    <a:pt x="18753" y="7119"/>
                  </a:lnTo>
                  <a:lnTo>
                    <a:pt x="18956" y="6020"/>
                  </a:lnTo>
                  <a:lnTo>
                    <a:pt x="19159" y="4759"/>
                  </a:lnTo>
                  <a:lnTo>
                    <a:pt x="19159" y="4678"/>
                  </a:lnTo>
                  <a:lnTo>
                    <a:pt x="19119" y="4637"/>
                  </a:lnTo>
                  <a:lnTo>
                    <a:pt x="18997" y="4556"/>
                  </a:lnTo>
                  <a:lnTo>
                    <a:pt x="18875" y="4556"/>
                  </a:lnTo>
                  <a:lnTo>
                    <a:pt x="18834" y="4597"/>
                  </a:lnTo>
                  <a:lnTo>
                    <a:pt x="18793" y="4678"/>
                  </a:lnTo>
                  <a:lnTo>
                    <a:pt x="18631" y="5776"/>
                  </a:lnTo>
                  <a:lnTo>
                    <a:pt x="18427" y="6915"/>
                  </a:lnTo>
                  <a:lnTo>
                    <a:pt x="18183" y="8014"/>
                  </a:lnTo>
                  <a:lnTo>
                    <a:pt x="18020" y="8583"/>
                  </a:lnTo>
                  <a:lnTo>
                    <a:pt x="17858" y="9112"/>
                  </a:lnTo>
                  <a:lnTo>
                    <a:pt x="17654" y="9641"/>
                  </a:lnTo>
                  <a:lnTo>
                    <a:pt x="17410" y="10129"/>
                  </a:lnTo>
                  <a:lnTo>
                    <a:pt x="17166" y="10658"/>
                  </a:lnTo>
                  <a:lnTo>
                    <a:pt x="16882" y="11105"/>
                  </a:lnTo>
                  <a:lnTo>
                    <a:pt x="16556" y="11552"/>
                  </a:lnTo>
                  <a:lnTo>
                    <a:pt x="16190" y="12000"/>
                  </a:lnTo>
                  <a:lnTo>
                    <a:pt x="15743" y="12407"/>
                  </a:lnTo>
                  <a:lnTo>
                    <a:pt x="15295" y="12732"/>
                  </a:lnTo>
                  <a:lnTo>
                    <a:pt x="14848" y="13057"/>
                  </a:lnTo>
                  <a:lnTo>
                    <a:pt x="14400" y="13301"/>
                  </a:lnTo>
                  <a:lnTo>
                    <a:pt x="13912" y="13505"/>
                  </a:lnTo>
                  <a:lnTo>
                    <a:pt x="13383" y="13668"/>
                  </a:lnTo>
                  <a:lnTo>
                    <a:pt x="12895" y="13790"/>
                  </a:lnTo>
                  <a:lnTo>
                    <a:pt x="12366" y="13912"/>
                  </a:lnTo>
                  <a:lnTo>
                    <a:pt x="11309" y="14115"/>
                  </a:lnTo>
                  <a:lnTo>
                    <a:pt x="10251" y="14278"/>
                  </a:lnTo>
                  <a:lnTo>
                    <a:pt x="9194" y="14522"/>
                  </a:lnTo>
                  <a:lnTo>
                    <a:pt x="8665" y="14644"/>
                  </a:lnTo>
                  <a:lnTo>
                    <a:pt x="8177" y="14847"/>
                  </a:lnTo>
                  <a:lnTo>
                    <a:pt x="7689" y="15051"/>
                  </a:lnTo>
                  <a:lnTo>
                    <a:pt x="7201" y="15254"/>
                  </a:lnTo>
                  <a:lnTo>
                    <a:pt x="6224" y="15823"/>
                  </a:lnTo>
                  <a:lnTo>
                    <a:pt x="5248" y="16393"/>
                  </a:lnTo>
                  <a:lnTo>
                    <a:pt x="4760" y="16637"/>
                  </a:lnTo>
                  <a:lnTo>
                    <a:pt x="4231" y="16840"/>
                  </a:lnTo>
                  <a:lnTo>
                    <a:pt x="3702" y="16962"/>
                  </a:lnTo>
                  <a:lnTo>
                    <a:pt x="3133" y="17044"/>
                  </a:lnTo>
                  <a:lnTo>
                    <a:pt x="2645" y="17044"/>
                  </a:lnTo>
                  <a:lnTo>
                    <a:pt x="2157" y="16962"/>
                  </a:lnTo>
                  <a:lnTo>
                    <a:pt x="1913" y="16922"/>
                  </a:lnTo>
                  <a:lnTo>
                    <a:pt x="1709" y="16800"/>
                  </a:lnTo>
                  <a:lnTo>
                    <a:pt x="1465" y="16718"/>
                  </a:lnTo>
                  <a:lnTo>
                    <a:pt x="1262" y="16556"/>
                  </a:lnTo>
                  <a:lnTo>
                    <a:pt x="977" y="16271"/>
                  </a:lnTo>
                  <a:lnTo>
                    <a:pt x="692" y="15905"/>
                  </a:lnTo>
                  <a:lnTo>
                    <a:pt x="530" y="15498"/>
                  </a:lnTo>
                  <a:lnTo>
                    <a:pt x="408" y="15051"/>
                  </a:lnTo>
                  <a:lnTo>
                    <a:pt x="367" y="14603"/>
                  </a:lnTo>
                  <a:lnTo>
                    <a:pt x="367" y="14115"/>
                  </a:lnTo>
                  <a:lnTo>
                    <a:pt x="408" y="13668"/>
                  </a:lnTo>
                  <a:lnTo>
                    <a:pt x="489" y="13179"/>
                  </a:lnTo>
                  <a:lnTo>
                    <a:pt x="611" y="12732"/>
                  </a:lnTo>
                  <a:lnTo>
                    <a:pt x="733" y="12285"/>
                  </a:lnTo>
                  <a:lnTo>
                    <a:pt x="1059" y="11390"/>
                  </a:lnTo>
                  <a:lnTo>
                    <a:pt x="1506" y="10413"/>
                  </a:lnTo>
                  <a:lnTo>
                    <a:pt x="2035" y="9437"/>
                  </a:lnTo>
                  <a:lnTo>
                    <a:pt x="2604" y="8502"/>
                  </a:lnTo>
                  <a:lnTo>
                    <a:pt x="3174" y="7607"/>
                  </a:lnTo>
                  <a:lnTo>
                    <a:pt x="3824" y="6712"/>
                  </a:lnTo>
                  <a:lnTo>
                    <a:pt x="4516" y="5858"/>
                  </a:lnTo>
                  <a:lnTo>
                    <a:pt x="5207" y="5004"/>
                  </a:lnTo>
                  <a:lnTo>
                    <a:pt x="5940" y="4190"/>
                  </a:lnTo>
                  <a:lnTo>
                    <a:pt x="7485" y="2604"/>
                  </a:lnTo>
                  <a:lnTo>
                    <a:pt x="9031" y="1099"/>
                  </a:lnTo>
                  <a:lnTo>
                    <a:pt x="9804" y="326"/>
                  </a:lnTo>
                  <a:lnTo>
                    <a:pt x="9845" y="244"/>
                  </a:lnTo>
                  <a:lnTo>
                    <a:pt x="9845" y="204"/>
                  </a:lnTo>
                  <a:lnTo>
                    <a:pt x="9845" y="122"/>
                  </a:lnTo>
                  <a:lnTo>
                    <a:pt x="9804" y="82"/>
                  </a:lnTo>
                  <a:lnTo>
                    <a:pt x="9763" y="41"/>
                  </a:lnTo>
                  <a:lnTo>
                    <a:pt x="9682"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36" name="Google Shape;236;p7"/>
            <p:cNvSpPr/>
            <p:nvPr/>
          </p:nvSpPr>
          <p:spPr>
            <a:xfrm rot="8100000" flipH="1">
              <a:off x="7872293" y="4243499"/>
              <a:ext cx="1634949" cy="1309454"/>
            </a:xfrm>
            <a:custGeom>
              <a:avLst/>
              <a:gdLst/>
              <a:ahLst/>
              <a:cxnLst/>
              <a:rect l="l" t="t" r="r" b="b"/>
              <a:pathLst>
                <a:path w="17573" h="14075" extrusionOk="0">
                  <a:moveTo>
                    <a:pt x="14481" y="0"/>
                  </a:moveTo>
                  <a:lnTo>
                    <a:pt x="14400" y="41"/>
                  </a:lnTo>
                  <a:lnTo>
                    <a:pt x="12447" y="1099"/>
                  </a:lnTo>
                  <a:lnTo>
                    <a:pt x="10576" y="2238"/>
                  </a:lnTo>
                  <a:lnTo>
                    <a:pt x="8705" y="3458"/>
                  </a:lnTo>
                  <a:lnTo>
                    <a:pt x="6916" y="4760"/>
                  </a:lnTo>
                  <a:lnTo>
                    <a:pt x="5207" y="6142"/>
                  </a:lnTo>
                  <a:lnTo>
                    <a:pt x="3539" y="7566"/>
                  </a:lnTo>
                  <a:lnTo>
                    <a:pt x="1872" y="9112"/>
                  </a:lnTo>
                  <a:lnTo>
                    <a:pt x="1139" y="9844"/>
                  </a:lnTo>
                  <a:lnTo>
                    <a:pt x="814" y="10251"/>
                  </a:lnTo>
                  <a:lnTo>
                    <a:pt x="489" y="10658"/>
                  </a:lnTo>
                  <a:lnTo>
                    <a:pt x="285" y="11024"/>
                  </a:lnTo>
                  <a:lnTo>
                    <a:pt x="123" y="11471"/>
                  </a:lnTo>
                  <a:lnTo>
                    <a:pt x="41" y="11919"/>
                  </a:lnTo>
                  <a:lnTo>
                    <a:pt x="1" y="12325"/>
                  </a:lnTo>
                  <a:lnTo>
                    <a:pt x="82" y="12773"/>
                  </a:lnTo>
                  <a:lnTo>
                    <a:pt x="123" y="12976"/>
                  </a:lnTo>
                  <a:lnTo>
                    <a:pt x="204" y="13179"/>
                  </a:lnTo>
                  <a:lnTo>
                    <a:pt x="326" y="13342"/>
                  </a:lnTo>
                  <a:lnTo>
                    <a:pt x="448" y="13505"/>
                  </a:lnTo>
                  <a:lnTo>
                    <a:pt x="611" y="13668"/>
                  </a:lnTo>
                  <a:lnTo>
                    <a:pt x="814" y="13830"/>
                  </a:lnTo>
                  <a:lnTo>
                    <a:pt x="1017" y="13912"/>
                  </a:lnTo>
                  <a:lnTo>
                    <a:pt x="1262" y="13993"/>
                  </a:lnTo>
                  <a:lnTo>
                    <a:pt x="1465" y="14034"/>
                  </a:lnTo>
                  <a:lnTo>
                    <a:pt x="1709" y="14074"/>
                  </a:lnTo>
                  <a:lnTo>
                    <a:pt x="2156" y="14034"/>
                  </a:lnTo>
                  <a:lnTo>
                    <a:pt x="2645" y="13952"/>
                  </a:lnTo>
                  <a:lnTo>
                    <a:pt x="3092" y="13790"/>
                  </a:lnTo>
                  <a:lnTo>
                    <a:pt x="3539" y="13627"/>
                  </a:lnTo>
                  <a:lnTo>
                    <a:pt x="4353" y="13220"/>
                  </a:lnTo>
                  <a:lnTo>
                    <a:pt x="6183" y="12407"/>
                  </a:lnTo>
                  <a:lnTo>
                    <a:pt x="7973" y="11512"/>
                  </a:lnTo>
                  <a:lnTo>
                    <a:pt x="9722" y="10576"/>
                  </a:lnTo>
                  <a:lnTo>
                    <a:pt x="10576" y="10088"/>
                  </a:lnTo>
                  <a:lnTo>
                    <a:pt x="11431" y="9559"/>
                  </a:lnTo>
                  <a:lnTo>
                    <a:pt x="12203" y="9031"/>
                  </a:lnTo>
                  <a:lnTo>
                    <a:pt x="12976" y="8461"/>
                  </a:lnTo>
                  <a:lnTo>
                    <a:pt x="13749" y="7851"/>
                  </a:lnTo>
                  <a:lnTo>
                    <a:pt x="14481" y="7241"/>
                  </a:lnTo>
                  <a:lnTo>
                    <a:pt x="15173" y="6549"/>
                  </a:lnTo>
                  <a:lnTo>
                    <a:pt x="15824" y="5858"/>
                  </a:lnTo>
                  <a:lnTo>
                    <a:pt x="16434" y="5126"/>
                  </a:lnTo>
                  <a:lnTo>
                    <a:pt x="17003" y="4353"/>
                  </a:lnTo>
                  <a:lnTo>
                    <a:pt x="17532" y="3539"/>
                  </a:lnTo>
                  <a:lnTo>
                    <a:pt x="17573" y="3458"/>
                  </a:lnTo>
                  <a:lnTo>
                    <a:pt x="17573" y="3417"/>
                  </a:lnTo>
                  <a:lnTo>
                    <a:pt x="17532" y="3336"/>
                  </a:lnTo>
                  <a:lnTo>
                    <a:pt x="17491" y="3295"/>
                  </a:lnTo>
                  <a:lnTo>
                    <a:pt x="17288" y="3295"/>
                  </a:lnTo>
                  <a:lnTo>
                    <a:pt x="17207" y="3377"/>
                  </a:lnTo>
                  <a:lnTo>
                    <a:pt x="16718" y="4149"/>
                  </a:lnTo>
                  <a:lnTo>
                    <a:pt x="16190" y="4882"/>
                  </a:lnTo>
                  <a:lnTo>
                    <a:pt x="15580" y="5573"/>
                  </a:lnTo>
                  <a:lnTo>
                    <a:pt x="14929" y="6265"/>
                  </a:lnTo>
                  <a:lnTo>
                    <a:pt x="14278" y="6915"/>
                  </a:lnTo>
                  <a:lnTo>
                    <a:pt x="13586" y="7525"/>
                  </a:lnTo>
                  <a:lnTo>
                    <a:pt x="12854" y="8095"/>
                  </a:lnTo>
                  <a:lnTo>
                    <a:pt x="12122" y="8624"/>
                  </a:lnTo>
                  <a:lnTo>
                    <a:pt x="11349" y="9153"/>
                  </a:lnTo>
                  <a:lnTo>
                    <a:pt x="10536" y="9641"/>
                  </a:lnTo>
                  <a:lnTo>
                    <a:pt x="9763" y="10129"/>
                  </a:lnTo>
                  <a:lnTo>
                    <a:pt x="8909" y="10617"/>
                  </a:lnTo>
                  <a:lnTo>
                    <a:pt x="7241" y="11471"/>
                  </a:lnTo>
                  <a:lnTo>
                    <a:pt x="5573" y="12285"/>
                  </a:lnTo>
                  <a:lnTo>
                    <a:pt x="3865" y="13057"/>
                  </a:lnTo>
                  <a:lnTo>
                    <a:pt x="2970" y="13464"/>
                  </a:lnTo>
                  <a:lnTo>
                    <a:pt x="2522" y="13586"/>
                  </a:lnTo>
                  <a:lnTo>
                    <a:pt x="2034" y="13668"/>
                  </a:lnTo>
                  <a:lnTo>
                    <a:pt x="1790" y="13708"/>
                  </a:lnTo>
                  <a:lnTo>
                    <a:pt x="1587" y="13668"/>
                  </a:lnTo>
                  <a:lnTo>
                    <a:pt x="1384" y="13627"/>
                  </a:lnTo>
                  <a:lnTo>
                    <a:pt x="1180" y="13546"/>
                  </a:lnTo>
                  <a:lnTo>
                    <a:pt x="977" y="13464"/>
                  </a:lnTo>
                  <a:lnTo>
                    <a:pt x="814" y="13342"/>
                  </a:lnTo>
                  <a:lnTo>
                    <a:pt x="651" y="13179"/>
                  </a:lnTo>
                  <a:lnTo>
                    <a:pt x="529" y="12976"/>
                  </a:lnTo>
                  <a:lnTo>
                    <a:pt x="448" y="12773"/>
                  </a:lnTo>
                  <a:lnTo>
                    <a:pt x="407" y="12529"/>
                  </a:lnTo>
                  <a:lnTo>
                    <a:pt x="367" y="12325"/>
                  </a:lnTo>
                  <a:lnTo>
                    <a:pt x="367" y="12122"/>
                  </a:lnTo>
                  <a:lnTo>
                    <a:pt x="448" y="11674"/>
                  </a:lnTo>
                  <a:lnTo>
                    <a:pt x="570" y="11268"/>
                  </a:lnTo>
                  <a:lnTo>
                    <a:pt x="855" y="10820"/>
                  </a:lnTo>
                  <a:lnTo>
                    <a:pt x="1139" y="10413"/>
                  </a:lnTo>
                  <a:lnTo>
                    <a:pt x="1506" y="10007"/>
                  </a:lnTo>
                  <a:lnTo>
                    <a:pt x="1872" y="9641"/>
                  </a:lnTo>
                  <a:lnTo>
                    <a:pt x="3377" y="8217"/>
                  </a:lnTo>
                  <a:lnTo>
                    <a:pt x="4963" y="6834"/>
                  </a:lnTo>
                  <a:lnTo>
                    <a:pt x="6590" y="5492"/>
                  </a:lnTo>
                  <a:lnTo>
                    <a:pt x="8298" y="4231"/>
                  </a:lnTo>
                  <a:lnTo>
                    <a:pt x="10048" y="3010"/>
                  </a:lnTo>
                  <a:lnTo>
                    <a:pt x="11837" y="1912"/>
                  </a:lnTo>
                  <a:lnTo>
                    <a:pt x="13668" y="855"/>
                  </a:lnTo>
                  <a:lnTo>
                    <a:pt x="14603" y="366"/>
                  </a:lnTo>
                  <a:lnTo>
                    <a:pt x="14644" y="285"/>
                  </a:lnTo>
                  <a:lnTo>
                    <a:pt x="14685" y="244"/>
                  </a:lnTo>
                  <a:lnTo>
                    <a:pt x="14685" y="163"/>
                  </a:lnTo>
                  <a:lnTo>
                    <a:pt x="14644" y="122"/>
                  </a:lnTo>
                  <a:lnTo>
                    <a:pt x="14603" y="41"/>
                  </a:lnTo>
                  <a:lnTo>
                    <a:pt x="14563"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37" name="Google Shape;237;p7"/>
            <p:cNvSpPr/>
            <p:nvPr/>
          </p:nvSpPr>
          <p:spPr>
            <a:xfrm rot="8100000" flipH="1">
              <a:off x="8893413" y="4510443"/>
              <a:ext cx="673778" cy="582858"/>
            </a:xfrm>
            <a:custGeom>
              <a:avLst/>
              <a:gdLst/>
              <a:ahLst/>
              <a:cxnLst/>
              <a:rect l="l" t="t" r="r" b="b"/>
              <a:pathLst>
                <a:path w="7242" h="6265" extrusionOk="0">
                  <a:moveTo>
                    <a:pt x="6224" y="0"/>
                  </a:moveTo>
                  <a:lnTo>
                    <a:pt x="6143" y="41"/>
                  </a:lnTo>
                  <a:lnTo>
                    <a:pt x="3092" y="2319"/>
                  </a:lnTo>
                  <a:lnTo>
                    <a:pt x="1547" y="3498"/>
                  </a:lnTo>
                  <a:lnTo>
                    <a:pt x="896" y="3986"/>
                  </a:lnTo>
                  <a:lnTo>
                    <a:pt x="570" y="4271"/>
                  </a:lnTo>
                  <a:lnTo>
                    <a:pt x="326" y="4556"/>
                  </a:lnTo>
                  <a:lnTo>
                    <a:pt x="164" y="4800"/>
                  </a:lnTo>
                  <a:lnTo>
                    <a:pt x="42" y="5085"/>
                  </a:lnTo>
                  <a:lnTo>
                    <a:pt x="1" y="5410"/>
                  </a:lnTo>
                  <a:lnTo>
                    <a:pt x="82" y="5695"/>
                  </a:lnTo>
                  <a:lnTo>
                    <a:pt x="204" y="5980"/>
                  </a:lnTo>
                  <a:lnTo>
                    <a:pt x="326" y="6061"/>
                  </a:lnTo>
                  <a:lnTo>
                    <a:pt x="448" y="6142"/>
                  </a:lnTo>
                  <a:lnTo>
                    <a:pt x="570" y="6224"/>
                  </a:lnTo>
                  <a:lnTo>
                    <a:pt x="692" y="6264"/>
                  </a:lnTo>
                  <a:lnTo>
                    <a:pt x="977" y="6264"/>
                  </a:lnTo>
                  <a:lnTo>
                    <a:pt x="1181" y="6183"/>
                  </a:lnTo>
                  <a:lnTo>
                    <a:pt x="1343" y="6102"/>
                  </a:lnTo>
                  <a:lnTo>
                    <a:pt x="1709" y="5898"/>
                  </a:lnTo>
                  <a:lnTo>
                    <a:pt x="2482" y="5329"/>
                  </a:lnTo>
                  <a:lnTo>
                    <a:pt x="3987" y="4271"/>
                  </a:lnTo>
                  <a:lnTo>
                    <a:pt x="5614" y="2970"/>
                  </a:lnTo>
                  <a:lnTo>
                    <a:pt x="7160" y="1668"/>
                  </a:lnTo>
                  <a:lnTo>
                    <a:pt x="7241" y="1587"/>
                  </a:lnTo>
                  <a:lnTo>
                    <a:pt x="7241" y="1546"/>
                  </a:lnTo>
                  <a:lnTo>
                    <a:pt x="7201" y="1465"/>
                  </a:lnTo>
                  <a:lnTo>
                    <a:pt x="7160" y="1424"/>
                  </a:lnTo>
                  <a:lnTo>
                    <a:pt x="7038" y="1343"/>
                  </a:lnTo>
                  <a:lnTo>
                    <a:pt x="6997" y="1343"/>
                  </a:lnTo>
                  <a:lnTo>
                    <a:pt x="6916" y="1383"/>
                  </a:lnTo>
                  <a:lnTo>
                    <a:pt x="5655" y="2441"/>
                  </a:lnTo>
                  <a:lnTo>
                    <a:pt x="4394" y="3458"/>
                  </a:lnTo>
                  <a:lnTo>
                    <a:pt x="3092" y="4434"/>
                  </a:lnTo>
                  <a:lnTo>
                    <a:pt x="1750" y="5410"/>
                  </a:lnTo>
                  <a:lnTo>
                    <a:pt x="1465" y="5613"/>
                  </a:lnTo>
                  <a:lnTo>
                    <a:pt x="1140" y="5817"/>
                  </a:lnTo>
                  <a:lnTo>
                    <a:pt x="936" y="5858"/>
                  </a:lnTo>
                  <a:lnTo>
                    <a:pt x="774" y="5898"/>
                  </a:lnTo>
                  <a:lnTo>
                    <a:pt x="611" y="5858"/>
                  </a:lnTo>
                  <a:lnTo>
                    <a:pt x="489" y="5695"/>
                  </a:lnTo>
                  <a:lnTo>
                    <a:pt x="408" y="5573"/>
                  </a:lnTo>
                  <a:lnTo>
                    <a:pt x="367" y="5451"/>
                  </a:lnTo>
                  <a:lnTo>
                    <a:pt x="367" y="5288"/>
                  </a:lnTo>
                  <a:lnTo>
                    <a:pt x="408" y="5166"/>
                  </a:lnTo>
                  <a:lnTo>
                    <a:pt x="530" y="4881"/>
                  </a:lnTo>
                  <a:lnTo>
                    <a:pt x="733" y="4637"/>
                  </a:lnTo>
                  <a:lnTo>
                    <a:pt x="1018" y="4393"/>
                  </a:lnTo>
                  <a:lnTo>
                    <a:pt x="1303" y="4149"/>
                  </a:lnTo>
                  <a:lnTo>
                    <a:pt x="1913" y="3661"/>
                  </a:lnTo>
                  <a:lnTo>
                    <a:pt x="3255" y="2644"/>
                  </a:lnTo>
                  <a:lnTo>
                    <a:pt x="6346" y="366"/>
                  </a:lnTo>
                  <a:lnTo>
                    <a:pt x="6387" y="326"/>
                  </a:lnTo>
                  <a:lnTo>
                    <a:pt x="6428" y="244"/>
                  </a:lnTo>
                  <a:lnTo>
                    <a:pt x="6387" y="122"/>
                  </a:lnTo>
                  <a:lnTo>
                    <a:pt x="6346" y="41"/>
                  </a:lnTo>
                  <a:lnTo>
                    <a:pt x="6265" y="41"/>
                  </a:lnTo>
                  <a:lnTo>
                    <a:pt x="622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38" name="Google Shape;238;p7"/>
            <p:cNvSpPr/>
            <p:nvPr/>
          </p:nvSpPr>
          <p:spPr>
            <a:xfrm rot="8100000" flipH="1">
              <a:off x="7985425" y="4705653"/>
              <a:ext cx="688850" cy="510943"/>
            </a:xfrm>
            <a:custGeom>
              <a:avLst/>
              <a:gdLst/>
              <a:ahLst/>
              <a:cxnLst/>
              <a:rect l="l" t="t" r="r" b="b"/>
              <a:pathLst>
                <a:path w="7404" h="5492" extrusionOk="0">
                  <a:moveTo>
                    <a:pt x="6712" y="366"/>
                  </a:moveTo>
                  <a:lnTo>
                    <a:pt x="6875" y="407"/>
                  </a:lnTo>
                  <a:lnTo>
                    <a:pt x="6956" y="488"/>
                  </a:lnTo>
                  <a:lnTo>
                    <a:pt x="6997" y="610"/>
                  </a:lnTo>
                  <a:lnTo>
                    <a:pt x="6997" y="773"/>
                  </a:lnTo>
                  <a:lnTo>
                    <a:pt x="6956" y="895"/>
                  </a:lnTo>
                  <a:lnTo>
                    <a:pt x="6875" y="1058"/>
                  </a:lnTo>
                  <a:lnTo>
                    <a:pt x="6712" y="1302"/>
                  </a:lnTo>
                  <a:lnTo>
                    <a:pt x="6509" y="1505"/>
                  </a:lnTo>
                  <a:lnTo>
                    <a:pt x="6305" y="1668"/>
                  </a:lnTo>
                  <a:lnTo>
                    <a:pt x="5817" y="1953"/>
                  </a:lnTo>
                  <a:lnTo>
                    <a:pt x="4760" y="2685"/>
                  </a:lnTo>
                  <a:lnTo>
                    <a:pt x="3458" y="3580"/>
                  </a:lnTo>
                  <a:lnTo>
                    <a:pt x="2116" y="4475"/>
                  </a:lnTo>
                  <a:lnTo>
                    <a:pt x="1546" y="4800"/>
                  </a:lnTo>
                  <a:lnTo>
                    <a:pt x="1262" y="4963"/>
                  </a:lnTo>
                  <a:lnTo>
                    <a:pt x="936" y="5044"/>
                  </a:lnTo>
                  <a:lnTo>
                    <a:pt x="733" y="5125"/>
                  </a:lnTo>
                  <a:lnTo>
                    <a:pt x="489" y="5125"/>
                  </a:lnTo>
                  <a:lnTo>
                    <a:pt x="407" y="5085"/>
                  </a:lnTo>
                  <a:lnTo>
                    <a:pt x="367" y="5003"/>
                  </a:lnTo>
                  <a:lnTo>
                    <a:pt x="367" y="4881"/>
                  </a:lnTo>
                  <a:lnTo>
                    <a:pt x="407" y="4759"/>
                  </a:lnTo>
                  <a:lnTo>
                    <a:pt x="489" y="4637"/>
                  </a:lnTo>
                  <a:lnTo>
                    <a:pt x="733" y="4434"/>
                  </a:lnTo>
                  <a:lnTo>
                    <a:pt x="1140" y="4027"/>
                  </a:lnTo>
                  <a:lnTo>
                    <a:pt x="1994" y="3254"/>
                  </a:lnTo>
                  <a:lnTo>
                    <a:pt x="2889" y="2482"/>
                  </a:lnTo>
                  <a:lnTo>
                    <a:pt x="3824" y="1790"/>
                  </a:lnTo>
                  <a:lnTo>
                    <a:pt x="4719" y="1180"/>
                  </a:lnTo>
                  <a:lnTo>
                    <a:pt x="5167" y="854"/>
                  </a:lnTo>
                  <a:lnTo>
                    <a:pt x="5655" y="610"/>
                  </a:lnTo>
                  <a:lnTo>
                    <a:pt x="5899" y="488"/>
                  </a:lnTo>
                  <a:lnTo>
                    <a:pt x="6183" y="407"/>
                  </a:lnTo>
                  <a:lnTo>
                    <a:pt x="6427" y="366"/>
                  </a:lnTo>
                  <a:close/>
                  <a:moveTo>
                    <a:pt x="6265" y="0"/>
                  </a:moveTo>
                  <a:lnTo>
                    <a:pt x="5980" y="82"/>
                  </a:lnTo>
                  <a:lnTo>
                    <a:pt x="5533" y="244"/>
                  </a:lnTo>
                  <a:lnTo>
                    <a:pt x="5126" y="488"/>
                  </a:lnTo>
                  <a:lnTo>
                    <a:pt x="4312" y="1017"/>
                  </a:lnTo>
                  <a:lnTo>
                    <a:pt x="3092" y="1871"/>
                  </a:lnTo>
                  <a:lnTo>
                    <a:pt x="1912" y="2807"/>
                  </a:lnTo>
                  <a:lnTo>
                    <a:pt x="814" y="3824"/>
                  </a:lnTo>
                  <a:lnTo>
                    <a:pt x="570" y="4027"/>
                  </a:lnTo>
                  <a:lnTo>
                    <a:pt x="285" y="4312"/>
                  </a:lnTo>
                  <a:lnTo>
                    <a:pt x="82" y="4597"/>
                  </a:lnTo>
                  <a:lnTo>
                    <a:pt x="1" y="4719"/>
                  </a:lnTo>
                  <a:lnTo>
                    <a:pt x="1" y="4881"/>
                  </a:lnTo>
                  <a:lnTo>
                    <a:pt x="1" y="5085"/>
                  </a:lnTo>
                  <a:lnTo>
                    <a:pt x="41" y="5207"/>
                  </a:lnTo>
                  <a:lnTo>
                    <a:pt x="123" y="5329"/>
                  </a:lnTo>
                  <a:lnTo>
                    <a:pt x="204" y="5410"/>
                  </a:lnTo>
                  <a:lnTo>
                    <a:pt x="285" y="5451"/>
                  </a:lnTo>
                  <a:lnTo>
                    <a:pt x="407" y="5492"/>
                  </a:lnTo>
                  <a:lnTo>
                    <a:pt x="692" y="5492"/>
                  </a:lnTo>
                  <a:lnTo>
                    <a:pt x="1018" y="5410"/>
                  </a:lnTo>
                  <a:lnTo>
                    <a:pt x="1302" y="5329"/>
                  </a:lnTo>
                  <a:lnTo>
                    <a:pt x="1790" y="5085"/>
                  </a:lnTo>
                  <a:lnTo>
                    <a:pt x="2523" y="4678"/>
                  </a:lnTo>
                  <a:lnTo>
                    <a:pt x="3214" y="4190"/>
                  </a:lnTo>
                  <a:lnTo>
                    <a:pt x="4597" y="3254"/>
                  </a:lnTo>
                  <a:lnTo>
                    <a:pt x="5858" y="2400"/>
                  </a:lnTo>
                  <a:lnTo>
                    <a:pt x="6387" y="2034"/>
                  </a:lnTo>
                  <a:lnTo>
                    <a:pt x="6672" y="1831"/>
                  </a:lnTo>
                  <a:lnTo>
                    <a:pt x="6916" y="1627"/>
                  </a:lnTo>
                  <a:lnTo>
                    <a:pt x="7038" y="1505"/>
                  </a:lnTo>
                  <a:lnTo>
                    <a:pt x="7160" y="1343"/>
                  </a:lnTo>
                  <a:lnTo>
                    <a:pt x="7282" y="1139"/>
                  </a:lnTo>
                  <a:lnTo>
                    <a:pt x="7363" y="936"/>
                  </a:lnTo>
                  <a:lnTo>
                    <a:pt x="7404" y="732"/>
                  </a:lnTo>
                  <a:lnTo>
                    <a:pt x="7404" y="529"/>
                  </a:lnTo>
                  <a:lnTo>
                    <a:pt x="7322" y="366"/>
                  </a:lnTo>
                  <a:lnTo>
                    <a:pt x="7200" y="204"/>
                  </a:lnTo>
                  <a:lnTo>
                    <a:pt x="7078" y="82"/>
                  </a:lnTo>
                  <a:lnTo>
                    <a:pt x="6956" y="41"/>
                  </a:lnTo>
                  <a:lnTo>
                    <a:pt x="679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grpSp>
      <p:grpSp>
        <p:nvGrpSpPr>
          <p:cNvPr id="239" name="Google Shape;239;p7"/>
          <p:cNvGrpSpPr/>
          <p:nvPr/>
        </p:nvGrpSpPr>
        <p:grpSpPr>
          <a:xfrm>
            <a:off x="11254415" y="2270536"/>
            <a:ext cx="409499" cy="407059"/>
            <a:chOff x="1026043" y="1162815"/>
            <a:chExt cx="307124" cy="305294"/>
          </a:xfrm>
        </p:grpSpPr>
        <p:sp>
          <p:nvSpPr>
            <p:cNvPr id="240" name="Google Shape;240;p7"/>
            <p:cNvSpPr/>
            <p:nvPr/>
          </p:nvSpPr>
          <p:spPr>
            <a:xfrm>
              <a:off x="1026043" y="1162815"/>
              <a:ext cx="307124" cy="305294"/>
            </a:xfrm>
            <a:custGeom>
              <a:avLst/>
              <a:gdLst/>
              <a:ahLst/>
              <a:cxnLst/>
              <a:rect l="l" t="t" r="r" b="b"/>
              <a:pathLst>
                <a:path w="6712" h="6672" extrusionOk="0">
                  <a:moveTo>
                    <a:pt x="2766" y="1"/>
                  </a:moveTo>
                  <a:lnTo>
                    <a:pt x="2644" y="41"/>
                  </a:lnTo>
                  <a:lnTo>
                    <a:pt x="2563" y="82"/>
                  </a:lnTo>
                  <a:lnTo>
                    <a:pt x="2441" y="163"/>
                  </a:lnTo>
                  <a:lnTo>
                    <a:pt x="2359" y="245"/>
                  </a:lnTo>
                  <a:lnTo>
                    <a:pt x="2319" y="367"/>
                  </a:lnTo>
                  <a:lnTo>
                    <a:pt x="2237" y="651"/>
                  </a:lnTo>
                  <a:lnTo>
                    <a:pt x="2197" y="936"/>
                  </a:lnTo>
                  <a:lnTo>
                    <a:pt x="2197" y="1221"/>
                  </a:lnTo>
                  <a:lnTo>
                    <a:pt x="2237" y="1506"/>
                  </a:lnTo>
                  <a:lnTo>
                    <a:pt x="2075" y="1343"/>
                  </a:lnTo>
                  <a:lnTo>
                    <a:pt x="1871" y="1221"/>
                  </a:lnTo>
                  <a:lnTo>
                    <a:pt x="1546" y="1139"/>
                  </a:lnTo>
                  <a:lnTo>
                    <a:pt x="1424" y="1099"/>
                  </a:lnTo>
                  <a:lnTo>
                    <a:pt x="1261" y="1139"/>
                  </a:lnTo>
                  <a:lnTo>
                    <a:pt x="1139" y="1180"/>
                  </a:lnTo>
                  <a:lnTo>
                    <a:pt x="1017" y="1262"/>
                  </a:lnTo>
                  <a:lnTo>
                    <a:pt x="895" y="1343"/>
                  </a:lnTo>
                  <a:lnTo>
                    <a:pt x="814" y="1506"/>
                  </a:lnTo>
                  <a:lnTo>
                    <a:pt x="773" y="1790"/>
                  </a:lnTo>
                  <a:lnTo>
                    <a:pt x="773" y="2075"/>
                  </a:lnTo>
                  <a:lnTo>
                    <a:pt x="854" y="2360"/>
                  </a:lnTo>
                  <a:lnTo>
                    <a:pt x="1017" y="2604"/>
                  </a:lnTo>
                  <a:lnTo>
                    <a:pt x="1180" y="2807"/>
                  </a:lnTo>
                  <a:lnTo>
                    <a:pt x="1383" y="3011"/>
                  </a:lnTo>
                  <a:lnTo>
                    <a:pt x="1017" y="2970"/>
                  </a:lnTo>
                  <a:lnTo>
                    <a:pt x="814" y="3011"/>
                  </a:lnTo>
                  <a:lnTo>
                    <a:pt x="651" y="3051"/>
                  </a:lnTo>
                  <a:lnTo>
                    <a:pt x="407" y="3214"/>
                  </a:lnTo>
                  <a:lnTo>
                    <a:pt x="204" y="3377"/>
                  </a:lnTo>
                  <a:lnTo>
                    <a:pt x="82" y="3621"/>
                  </a:lnTo>
                  <a:lnTo>
                    <a:pt x="0" y="3865"/>
                  </a:lnTo>
                  <a:lnTo>
                    <a:pt x="0" y="4109"/>
                  </a:lnTo>
                  <a:lnTo>
                    <a:pt x="82" y="4353"/>
                  </a:lnTo>
                  <a:lnTo>
                    <a:pt x="244" y="4516"/>
                  </a:lnTo>
                  <a:lnTo>
                    <a:pt x="488" y="4678"/>
                  </a:lnTo>
                  <a:lnTo>
                    <a:pt x="692" y="4719"/>
                  </a:lnTo>
                  <a:lnTo>
                    <a:pt x="936" y="4760"/>
                  </a:lnTo>
                  <a:lnTo>
                    <a:pt x="1424" y="4719"/>
                  </a:lnTo>
                  <a:lnTo>
                    <a:pt x="1180" y="5004"/>
                  </a:lnTo>
                  <a:lnTo>
                    <a:pt x="1098" y="5166"/>
                  </a:lnTo>
                  <a:lnTo>
                    <a:pt x="1058" y="5370"/>
                  </a:lnTo>
                  <a:lnTo>
                    <a:pt x="1017" y="5655"/>
                  </a:lnTo>
                  <a:lnTo>
                    <a:pt x="1098" y="5939"/>
                  </a:lnTo>
                  <a:lnTo>
                    <a:pt x="1139" y="6061"/>
                  </a:lnTo>
                  <a:lnTo>
                    <a:pt x="1220" y="6143"/>
                  </a:lnTo>
                  <a:lnTo>
                    <a:pt x="1342" y="6265"/>
                  </a:lnTo>
                  <a:lnTo>
                    <a:pt x="1464" y="6305"/>
                  </a:lnTo>
                  <a:lnTo>
                    <a:pt x="1709" y="6387"/>
                  </a:lnTo>
                  <a:lnTo>
                    <a:pt x="1993" y="6387"/>
                  </a:lnTo>
                  <a:lnTo>
                    <a:pt x="2237" y="6346"/>
                  </a:lnTo>
                  <a:lnTo>
                    <a:pt x="2481" y="6224"/>
                  </a:lnTo>
                  <a:lnTo>
                    <a:pt x="2685" y="6021"/>
                  </a:lnTo>
                  <a:lnTo>
                    <a:pt x="2888" y="5777"/>
                  </a:lnTo>
                  <a:lnTo>
                    <a:pt x="3010" y="6102"/>
                  </a:lnTo>
                  <a:lnTo>
                    <a:pt x="3092" y="6265"/>
                  </a:lnTo>
                  <a:lnTo>
                    <a:pt x="3173" y="6387"/>
                  </a:lnTo>
                  <a:lnTo>
                    <a:pt x="3295" y="6509"/>
                  </a:lnTo>
                  <a:lnTo>
                    <a:pt x="3417" y="6590"/>
                  </a:lnTo>
                  <a:lnTo>
                    <a:pt x="3580" y="6671"/>
                  </a:lnTo>
                  <a:lnTo>
                    <a:pt x="3905" y="6671"/>
                  </a:lnTo>
                  <a:lnTo>
                    <a:pt x="4108" y="6590"/>
                  </a:lnTo>
                  <a:lnTo>
                    <a:pt x="4312" y="6468"/>
                  </a:lnTo>
                  <a:lnTo>
                    <a:pt x="4475" y="6305"/>
                  </a:lnTo>
                  <a:lnTo>
                    <a:pt x="4597" y="6102"/>
                  </a:lnTo>
                  <a:lnTo>
                    <a:pt x="4678" y="5777"/>
                  </a:lnTo>
                  <a:lnTo>
                    <a:pt x="4678" y="5451"/>
                  </a:lnTo>
                  <a:lnTo>
                    <a:pt x="4841" y="5533"/>
                  </a:lnTo>
                  <a:lnTo>
                    <a:pt x="5003" y="5573"/>
                  </a:lnTo>
                  <a:lnTo>
                    <a:pt x="5166" y="5614"/>
                  </a:lnTo>
                  <a:lnTo>
                    <a:pt x="5329" y="5573"/>
                  </a:lnTo>
                  <a:lnTo>
                    <a:pt x="5491" y="5533"/>
                  </a:lnTo>
                  <a:lnTo>
                    <a:pt x="5654" y="5492"/>
                  </a:lnTo>
                  <a:lnTo>
                    <a:pt x="5817" y="5370"/>
                  </a:lnTo>
                  <a:lnTo>
                    <a:pt x="5939" y="5248"/>
                  </a:lnTo>
                  <a:lnTo>
                    <a:pt x="6061" y="5085"/>
                  </a:lnTo>
                  <a:lnTo>
                    <a:pt x="6142" y="4922"/>
                  </a:lnTo>
                  <a:lnTo>
                    <a:pt x="6183" y="4760"/>
                  </a:lnTo>
                  <a:lnTo>
                    <a:pt x="6224" y="4597"/>
                  </a:lnTo>
                  <a:lnTo>
                    <a:pt x="6224" y="4434"/>
                  </a:lnTo>
                  <a:lnTo>
                    <a:pt x="6183" y="4231"/>
                  </a:lnTo>
                  <a:lnTo>
                    <a:pt x="6102" y="4068"/>
                  </a:lnTo>
                  <a:lnTo>
                    <a:pt x="6020" y="3946"/>
                  </a:lnTo>
                  <a:lnTo>
                    <a:pt x="6183" y="3865"/>
                  </a:lnTo>
                  <a:lnTo>
                    <a:pt x="6346" y="3783"/>
                  </a:lnTo>
                  <a:lnTo>
                    <a:pt x="6468" y="3702"/>
                  </a:lnTo>
                  <a:lnTo>
                    <a:pt x="6549" y="3539"/>
                  </a:lnTo>
                  <a:lnTo>
                    <a:pt x="6630" y="3417"/>
                  </a:lnTo>
                  <a:lnTo>
                    <a:pt x="6712" y="3255"/>
                  </a:lnTo>
                  <a:lnTo>
                    <a:pt x="6712" y="3051"/>
                  </a:lnTo>
                  <a:lnTo>
                    <a:pt x="6712" y="2889"/>
                  </a:lnTo>
                  <a:lnTo>
                    <a:pt x="6671" y="2685"/>
                  </a:lnTo>
                  <a:lnTo>
                    <a:pt x="6590" y="2522"/>
                  </a:lnTo>
                  <a:lnTo>
                    <a:pt x="6468" y="2360"/>
                  </a:lnTo>
                  <a:lnTo>
                    <a:pt x="6346" y="2238"/>
                  </a:lnTo>
                  <a:lnTo>
                    <a:pt x="6183" y="2156"/>
                  </a:lnTo>
                  <a:lnTo>
                    <a:pt x="6020" y="2116"/>
                  </a:lnTo>
                  <a:lnTo>
                    <a:pt x="5858" y="2075"/>
                  </a:lnTo>
                  <a:lnTo>
                    <a:pt x="5654" y="2075"/>
                  </a:lnTo>
                  <a:lnTo>
                    <a:pt x="5776" y="1750"/>
                  </a:lnTo>
                  <a:lnTo>
                    <a:pt x="5817" y="1546"/>
                  </a:lnTo>
                  <a:lnTo>
                    <a:pt x="5817" y="1384"/>
                  </a:lnTo>
                  <a:lnTo>
                    <a:pt x="5776" y="1099"/>
                  </a:lnTo>
                  <a:lnTo>
                    <a:pt x="5654" y="855"/>
                  </a:lnTo>
                  <a:lnTo>
                    <a:pt x="5491" y="651"/>
                  </a:lnTo>
                  <a:lnTo>
                    <a:pt x="5369" y="570"/>
                  </a:lnTo>
                  <a:lnTo>
                    <a:pt x="5247" y="489"/>
                  </a:lnTo>
                  <a:lnTo>
                    <a:pt x="4963" y="448"/>
                  </a:lnTo>
                  <a:lnTo>
                    <a:pt x="4678" y="489"/>
                  </a:lnTo>
                  <a:lnTo>
                    <a:pt x="4434" y="570"/>
                  </a:lnTo>
                  <a:lnTo>
                    <a:pt x="4190" y="733"/>
                  </a:lnTo>
                  <a:lnTo>
                    <a:pt x="3946" y="977"/>
                  </a:lnTo>
                  <a:lnTo>
                    <a:pt x="3783" y="1262"/>
                  </a:lnTo>
                  <a:lnTo>
                    <a:pt x="3661" y="895"/>
                  </a:lnTo>
                  <a:lnTo>
                    <a:pt x="3458" y="448"/>
                  </a:lnTo>
                  <a:lnTo>
                    <a:pt x="3336" y="245"/>
                  </a:lnTo>
                  <a:lnTo>
                    <a:pt x="3132" y="82"/>
                  </a:lnTo>
                  <a:lnTo>
                    <a:pt x="3010" y="41"/>
                  </a:lnTo>
                  <a:lnTo>
                    <a:pt x="2888"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41" name="Google Shape;241;p7"/>
            <p:cNvSpPr/>
            <p:nvPr/>
          </p:nvSpPr>
          <p:spPr>
            <a:xfrm>
              <a:off x="1109780" y="1246551"/>
              <a:ext cx="169440" cy="158275"/>
            </a:xfrm>
            <a:custGeom>
              <a:avLst/>
              <a:gdLst/>
              <a:ahLst/>
              <a:cxnLst/>
              <a:rect l="l" t="t" r="r" b="b"/>
              <a:pathLst>
                <a:path w="3703" h="3459" extrusionOk="0">
                  <a:moveTo>
                    <a:pt x="1668" y="1"/>
                  </a:moveTo>
                  <a:lnTo>
                    <a:pt x="1424" y="82"/>
                  </a:lnTo>
                  <a:lnTo>
                    <a:pt x="1140" y="164"/>
                  </a:lnTo>
                  <a:lnTo>
                    <a:pt x="936" y="286"/>
                  </a:lnTo>
                  <a:lnTo>
                    <a:pt x="692" y="448"/>
                  </a:lnTo>
                  <a:lnTo>
                    <a:pt x="489" y="652"/>
                  </a:lnTo>
                  <a:lnTo>
                    <a:pt x="285" y="896"/>
                  </a:lnTo>
                  <a:lnTo>
                    <a:pt x="163" y="1140"/>
                  </a:lnTo>
                  <a:lnTo>
                    <a:pt x="41" y="1425"/>
                  </a:lnTo>
                  <a:lnTo>
                    <a:pt x="1" y="1709"/>
                  </a:lnTo>
                  <a:lnTo>
                    <a:pt x="1" y="1994"/>
                  </a:lnTo>
                  <a:lnTo>
                    <a:pt x="82" y="2320"/>
                  </a:lnTo>
                  <a:lnTo>
                    <a:pt x="204" y="2604"/>
                  </a:lnTo>
                  <a:lnTo>
                    <a:pt x="367" y="2848"/>
                  </a:lnTo>
                  <a:lnTo>
                    <a:pt x="570" y="3052"/>
                  </a:lnTo>
                  <a:lnTo>
                    <a:pt x="814" y="3214"/>
                  </a:lnTo>
                  <a:lnTo>
                    <a:pt x="1058" y="3336"/>
                  </a:lnTo>
                  <a:lnTo>
                    <a:pt x="1302" y="3418"/>
                  </a:lnTo>
                  <a:lnTo>
                    <a:pt x="1587" y="3458"/>
                  </a:lnTo>
                  <a:lnTo>
                    <a:pt x="1912" y="3458"/>
                  </a:lnTo>
                  <a:lnTo>
                    <a:pt x="2197" y="3377"/>
                  </a:lnTo>
                  <a:lnTo>
                    <a:pt x="2441" y="3255"/>
                  </a:lnTo>
                  <a:lnTo>
                    <a:pt x="2726" y="3092"/>
                  </a:lnTo>
                  <a:lnTo>
                    <a:pt x="2970" y="2889"/>
                  </a:lnTo>
                  <a:lnTo>
                    <a:pt x="3173" y="2686"/>
                  </a:lnTo>
                  <a:lnTo>
                    <a:pt x="3377" y="2401"/>
                  </a:lnTo>
                  <a:lnTo>
                    <a:pt x="3539" y="2157"/>
                  </a:lnTo>
                  <a:lnTo>
                    <a:pt x="3621" y="1831"/>
                  </a:lnTo>
                  <a:lnTo>
                    <a:pt x="3702" y="1547"/>
                  </a:lnTo>
                  <a:lnTo>
                    <a:pt x="3702" y="1303"/>
                  </a:lnTo>
                  <a:lnTo>
                    <a:pt x="3661" y="1059"/>
                  </a:lnTo>
                  <a:lnTo>
                    <a:pt x="3580" y="815"/>
                  </a:lnTo>
                  <a:lnTo>
                    <a:pt x="3458" y="611"/>
                  </a:lnTo>
                  <a:lnTo>
                    <a:pt x="3336" y="448"/>
                  </a:lnTo>
                  <a:lnTo>
                    <a:pt x="3173" y="286"/>
                  </a:lnTo>
                  <a:lnTo>
                    <a:pt x="2929" y="164"/>
                  </a:lnTo>
                  <a:lnTo>
                    <a:pt x="2726" y="82"/>
                  </a:lnTo>
                  <a:lnTo>
                    <a:pt x="2441"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42" name="Google Shape;242;p7"/>
            <p:cNvSpPr/>
            <p:nvPr/>
          </p:nvSpPr>
          <p:spPr>
            <a:xfrm>
              <a:off x="1200974" y="1274509"/>
              <a:ext cx="18669" cy="18623"/>
            </a:xfrm>
            <a:custGeom>
              <a:avLst/>
              <a:gdLst/>
              <a:ahLst/>
              <a:cxnLst/>
              <a:rect l="l" t="t" r="r" b="b"/>
              <a:pathLst>
                <a:path w="408" h="407" extrusionOk="0">
                  <a:moveTo>
                    <a:pt x="204" y="0"/>
                  </a:moveTo>
                  <a:lnTo>
                    <a:pt x="123" y="41"/>
                  </a:lnTo>
                  <a:lnTo>
                    <a:pt x="82" y="81"/>
                  </a:lnTo>
                  <a:lnTo>
                    <a:pt x="41" y="122"/>
                  </a:lnTo>
                  <a:lnTo>
                    <a:pt x="1" y="204"/>
                  </a:lnTo>
                  <a:lnTo>
                    <a:pt x="41" y="285"/>
                  </a:lnTo>
                  <a:lnTo>
                    <a:pt x="82" y="326"/>
                  </a:lnTo>
                  <a:lnTo>
                    <a:pt x="123" y="366"/>
                  </a:lnTo>
                  <a:lnTo>
                    <a:pt x="204" y="407"/>
                  </a:lnTo>
                  <a:lnTo>
                    <a:pt x="285" y="366"/>
                  </a:lnTo>
                  <a:lnTo>
                    <a:pt x="367" y="326"/>
                  </a:lnTo>
                  <a:lnTo>
                    <a:pt x="407" y="285"/>
                  </a:lnTo>
                  <a:lnTo>
                    <a:pt x="407" y="204"/>
                  </a:lnTo>
                  <a:lnTo>
                    <a:pt x="407" y="122"/>
                  </a:lnTo>
                  <a:lnTo>
                    <a:pt x="367" y="81"/>
                  </a:lnTo>
                  <a:lnTo>
                    <a:pt x="285" y="41"/>
                  </a:lnTo>
                  <a:lnTo>
                    <a:pt x="204"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43" name="Google Shape;243;p7"/>
            <p:cNvSpPr/>
            <p:nvPr/>
          </p:nvSpPr>
          <p:spPr>
            <a:xfrm>
              <a:off x="1158191" y="1281922"/>
              <a:ext cx="18623" cy="16793"/>
            </a:xfrm>
            <a:custGeom>
              <a:avLst/>
              <a:gdLst/>
              <a:ahLst/>
              <a:cxnLst/>
              <a:rect l="l" t="t" r="r" b="b"/>
              <a:pathLst>
                <a:path w="407" h="367" extrusionOk="0">
                  <a:moveTo>
                    <a:pt x="122" y="1"/>
                  </a:moveTo>
                  <a:lnTo>
                    <a:pt x="41" y="42"/>
                  </a:lnTo>
                  <a:lnTo>
                    <a:pt x="0" y="123"/>
                  </a:lnTo>
                  <a:lnTo>
                    <a:pt x="0" y="164"/>
                  </a:lnTo>
                  <a:lnTo>
                    <a:pt x="0" y="245"/>
                  </a:lnTo>
                  <a:lnTo>
                    <a:pt x="41" y="326"/>
                  </a:lnTo>
                  <a:lnTo>
                    <a:pt x="82" y="367"/>
                  </a:lnTo>
                  <a:lnTo>
                    <a:pt x="285" y="367"/>
                  </a:lnTo>
                  <a:lnTo>
                    <a:pt x="366" y="326"/>
                  </a:lnTo>
                  <a:lnTo>
                    <a:pt x="407" y="245"/>
                  </a:lnTo>
                  <a:lnTo>
                    <a:pt x="407" y="164"/>
                  </a:lnTo>
                  <a:lnTo>
                    <a:pt x="407" y="123"/>
                  </a:lnTo>
                  <a:lnTo>
                    <a:pt x="366" y="42"/>
                  </a:lnTo>
                  <a:lnTo>
                    <a:pt x="326"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44" name="Google Shape;244;p7"/>
            <p:cNvSpPr/>
            <p:nvPr/>
          </p:nvSpPr>
          <p:spPr>
            <a:xfrm>
              <a:off x="1143274" y="1328457"/>
              <a:ext cx="16793" cy="18669"/>
            </a:xfrm>
            <a:custGeom>
              <a:avLst/>
              <a:gdLst/>
              <a:ahLst/>
              <a:cxnLst/>
              <a:rect l="l" t="t" r="r" b="b"/>
              <a:pathLst>
                <a:path w="367" h="408" extrusionOk="0">
                  <a:moveTo>
                    <a:pt x="123" y="1"/>
                  </a:moveTo>
                  <a:lnTo>
                    <a:pt x="41" y="82"/>
                  </a:lnTo>
                  <a:lnTo>
                    <a:pt x="1" y="123"/>
                  </a:lnTo>
                  <a:lnTo>
                    <a:pt x="1" y="204"/>
                  </a:lnTo>
                  <a:lnTo>
                    <a:pt x="1" y="285"/>
                  </a:lnTo>
                  <a:lnTo>
                    <a:pt x="41" y="326"/>
                  </a:lnTo>
                  <a:lnTo>
                    <a:pt x="123" y="367"/>
                  </a:lnTo>
                  <a:lnTo>
                    <a:pt x="204" y="407"/>
                  </a:lnTo>
                  <a:lnTo>
                    <a:pt x="285" y="367"/>
                  </a:lnTo>
                  <a:lnTo>
                    <a:pt x="326" y="326"/>
                  </a:lnTo>
                  <a:lnTo>
                    <a:pt x="367" y="285"/>
                  </a:lnTo>
                  <a:lnTo>
                    <a:pt x="367" y="204"/>
                  </a:lnTo>
                  <a:lnTo>
                    <a:pt x="367" y="123"/>
                  </a:lnTo>
                  <a:lnTo>
                    <a:pt x="326" y="82"/>
                  </a:lnTo>
                  <a:lnTo>
                    <a:pt x="285"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45" name="Google Shape;245;p7"/>
            <p:cNvSpPr/>
            <p:nvPr/>
          </p:nvSpPr>
          <p:spPr>
            <a:xfrm>
              <a:off x="1182351" y="1356369"/>
              <a:ext cx="16839" cy="18669"/>
            </a:xfrm>
            <a:custGeom>
              <a:avLst/>
              <a:gdLst/>
              <a:ahLst/>
              <a:cxnLst/>
              <a:rect l="l" t="t" r="r" b="b"/>
              <a:pathLst>
                <a:path w="368" h="408" extrusionOk="0">
                  <a:moveTo>
                    <a:pt x="123" y="1"/>
                  </a:moveTo>
                  <a:lnTo>
                    <a:pt x="42" y="42"/>
                  </a:lnTo>
                  <a:lnTo>
                    <a:pt x="1" y="123"/>
                  </a:lnTo>
                  <a:lnTo>
                    <a:pt x="1" y="204"/>
                  </a:lnTo>
                  <a:lnTo>
                    <a:pt x="1" y="286"/>
                  </a:lnTo>
                  <a:lnTo>
                    <a:pt x="42" y="326"/>
                  </a:lnTo>
                  <a:lnTo>
                    <a:pt x="123" y="367"/>
                  </a:lnTo>
                  <a:lnTo>
                    <a:pt x="204" y="408"/>
                  </a:lnTo>
                  <a:lnTo>
                    <a:pt x="286" y="367"/>
                  </a:lnTo>
                  <a:lnTo>
                    <a:pt x="326" y="326"/>
                  </a:lnTo>
                  <a:lnTo>
                    <a:pt x="367" y="286"/>
                  </a:lnTo>
                  <a:lnTo>
                    <a:pt x="367" y="204"/>
                  </a:lnTo>
                  <a:lnTo>
                    <a:pt x="367" y="123"/>
                  </a:lnTo>
                  <a:lnTo>
                    <a:pt x="326" y="42"/>
                  </a:lnTo>
                  <a:lnTo>
                    <a:pt x="286"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46" name="Google Shape;246;p7"/>
            <p:cNvSpPr/>
            <p:nvPr/>
          </p:nvSpPr>
          <p:spPr>
            <a:xfrm>
              <a:off x="1225180" y="1319168"/>
              <a:ext cx="18669" cy="18669"/>
            </a:xfrm>
            <a:custGeom>
              <a:avLst/>
              <a:gdLst/>
              <a:ahLst/>
              <a:cxnLst/>
              <a:rect l="l" t="t" r="r" b="b"/>
              <a:pathLst>
                <a:path w="408" h="408" extrusionOk="0">
                  <a:moveTo>
                    <a:pt x="123" y="0"/>
                  </a:moveTo>
                  <a:lnTo>
                    <a:pt x="82" y="41"/>
                  </a:lnTo>
                  <a:lnTo>
                    <a:pt x="41" y="122"/>
                  </a:lnTo>
                  <a:lnTo>
                    <a:pt x="1" y="204"/>
                  </a:lnTo>
                  <a:lnTo>
                    <a:pt x="41" y="244"/>
                  </a:lnTo>
                  <a:lnTo>
                    <a:pt x="82" y="326"/>
                  </a:lnTo>
                  <a:lnTo>
                    <a:pt x="123" y="366"/>
                  </a:lnTo>
                  <a:lnTo>
                    <a:pt x="204" y="407"/>
                  </a:lnTo>
                  <a:lnTo>
                    <a:pt x="285" y="366"/>
                  </a:lnTo>
                  <a:lnTo>
                    <a:pt x="367" y="326"/>
                  </a:lnTo>
                  <a:lnTo>
                    <a:pt x="407" y="244"/>
                  </a:lnTo>
                  <a:lnTo>
                    <a:pt x="407" y="204"/>
                  </a:lnTo>
                  <a:lnTo>
                    <a:pt x="407" y="122"/>
                  </a:lnTo>
                  <a:lnTo>
                    <a:pt x="367" y="41"/>
                  </a:lnTo>
                  <a:lnTo>
                    <a:pt x="285"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47" name="Google Shape;247;p7"/>
            <p:cNvSpPr/>
            <p:nvPr/>
          </p:nvSpPr>
          <p:spPr>
            <a:xfrm>
              <a:off x="1186103" y="1309834"/>
              <a:ext cx="18669" cy="18669"/>
            </a:xfrm>
            <a:custGeom>
              <a:avLst/>
              <a:gdLst/>
              <a:ahLst/>
              <a:cxnLst/>
              <a:rect l="l" t="t" r="r" b="b"/>
              <a:pathLst>
                <a:path w="408" h="408" extrusionOk="0">
                  <a:moveTo>
                    <a:pt x="204" y="1"/>
                  </a:moveTo>
                  <a:lnTo>
                    <a:pt x="122" y="42"/>
                  </a:lnTo>
                  <a:lnTo>
                    <a:pt x="82" y="82"/>
                  </a:lnTo>
                  <a:lnTo>
                    <a:pt x="41" y="123"/>
                  </a:lnTo>
                  <a:lnTo>
                    <a:pt x="0" y="204"/>
                  </a:lnTo>
                  <a:lnTo>
                    <a:pt x="41" y="286"/>
                  </a:lnTo>
                  <a:lnTo>
                    <a:pt x="82" y="367"/>
                  </a:lnTo>
                  <a:lnTo>
                    <a:pt x="122" y="408"/>
                  </a:lnTo>
                  <a:lnTo>
                    <a:pt x="285" y="408"/>
                  </a:lnTo>
                  <a:lnTo>
                    <a:pt x="366" y="367"/>
                  </a:lnTo>
                  <a:lnTo>
                    <a:pt x="407" y="286"/>
                  </a:lnTo>
                  <a:lnTo>
                    <a:pt x="407" y="204"/>
                  </a:lnTo>
                  <a:lnTo>
                    <a:pt x="407" y="123"/>
                  </a:lnTo>
                  <a:lnTo>
                    <a:pt x="366" y="82"/>
                  </a:lnTo>
                  <a:lnTo>
                    <a:pt x="285" y="42"/>
                  </a:lnTo>
                  <a:lnTo>
                    <a:pt x="204"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grpSp>
      <p:grpSp>
        <p:nvGrpSpPr>
          <p:cNvPr id="248" name="Google Shape;248;p7"/>
          <p:cNvGrpSpPr/>
          <p:nvPr/>
        </p:nvGrpSpPr>
        <p:grpSpPr>
          <a:xfrm>
            <a:off x="5007755" y="432933"/>
            <a:ext cx="412000" cy="407059"/>
            <a:chOff x="8360310" y="1124637"/>
            <a:chExt cx="309000" cy="305294"/>
          </a:xfrm>
        </p:grpSpPr>
        <p:sp>
          <p:nvSpPr>
            <p:cNvPr id="249" name="Google Shape;249;p7"/>
            <p:cNvSpPr/>
            <p:nvPr/>
          </p:nvSpPr>
          <p:spPr>
            <a:xfrm>
              <a:off x="8360310" y="1124637"/>
              <a:ext cx="309000" cy="305294"/>
            </a:xfrm>
            <a:custGeom>
              <a:avLst/>
              <a:gdLst/>
              <a:ahLst/>
              <a:cxnLst/>
              <a:rect l="l" t="t" r="r" b="b"/>
              <a:pathLst>
                <a:path w="6753" h="6672" extrusionOk="0">
                  <a:moveTo>
                    <a:pt x="2767" y="1"/>
                  </a:moveTo>
                  <a:lnTo>
                    <a:pt x="2645" y="42"/>
                  </a:lnTo>
                  <a:lnTo>
                    <a:pt x="2563" y="82"/>
                  </a:lnTo>
                  <a:lnTo>
                    <a:pt x="2441" y="164"/>
                  </a:lnTo>
                  <a:lnTo>
                    <a:pt x="2360" y="245"/>
                  </a:lnTo>
                  <a:lnTo>
                    <a:pt x="2319" y="367"/>
                  </a:lnTo>
                  <a:lnTo>
                    <a:pt x="2238" y="652"/>
                  </a:lnTo>
                  <a:lnTo>
                    <a:pt x="2197" y="937"/>
                  </a:lnTo>
                  <a:lnTo>
                    <a:pt x="2197" y="1221"/>
                  </a:lnTo>
                  <a:lnTo>
                    <a:pt x="2238" y="1506"/>
                  </a:lnTo>
                  <a:lnTo>
                    <a:pt x="2075" y="1343"/>
                  </a:lnTo>
                  <a:lnTo>
                    <a:pt x="1872" y="1221"/>
                  </a:lnTo>
                  <a:lnTo>
                    <a:pt x="1546" y="1099"/>
                  </a:lnTo>
                  <a:lnTo>
                    <a:pt x="1262" y="1099"/>
                  </a:lnTo>
                  <a:lnTo>
                    <a:pt x="1140" y="1140"/>
                  </a:lnTo>
                  <a:lnTo>
                    <a:pt x="1018" y="1221"/>
                  </a:lnTo>
                  <a:lnTo>
                    <a:pt x="895" y="1343"/>
                  </a:lnTo>
                  <a:lnTo>
                    <a:pt x="855" y="1506"/>
                  </a:lnTo>
                  <a:lnTo>
                    <a:pt x="773" y="1791"/>
                  </a:lnTo>
                  <a:lnTo>
                    <a:pt x="814" y="2075"/>
                  </a:lnTo>
                  <a:lnTo>
                    <a:pt x="855" y="2360"/>
                  </a:lnTo>
                  <a:lnTo>
                    <a:pt x="1018" y="2604"/>
                  </a:lnTo>
                  <a:lnTo>
                    <a:pt x="1180" y="2808"/>
                  </a:lnTo>
                  <a:lnTo>
                    <a:pt x="1384" y="2970"/>
                  </a:lnTo>
                  <a:lnTo>
                    <a:pt x="1018" y="2970"/>
                  </a:lnTo>
                  <a:lnTo>
                    <a:pt x="814" y="3011"/>
                  </a:lnTo>
                  <a:lnTo>
                    <a:pt x="651" y="3052"/>
                  </a:lnTo>
                  <a:lnTo>
                    <a:pt x="407" y="3174"/>
                  </a:lnTo>
                  <a:lnTo>
                    <a:pt x="204" y="3377"/>
                  </a:lnTo>
                  <a:lnTo>
                    <a:pt x="82" y="3621"/>
                  </a:lnTo>
                  <a:lnTo>
                    <a:pt x="1" y="3865"/>
                  </a:lnTo>
                  <a:lnTo>
                    <a:pt x="1" y="4109"/>
                  </a:lnTo>
                  <a:lnTo>
                    <a:pt x="82" y="4353"/>
                  </a:lnTo>
                  <a:lnTo>
                    <a:pt x="245" y="4516"/>
                  </a:lnTo>
                  <a:lnTo>
                    <a:pt x="489" y="4638"/>
                  </a:lnTo>
                  <a:lnTo>
                    <a:pt x="692" y="4719"/>
                  </a:lnTo>
                  <a:lnTo>
                    <a:pt x="936" y="4719"/>
                  </a:lnTo>
                  <a:lnTo>
                    <a:pt x="1424" y="4679"/>
                  </a:lnTo>
                  <a:lnTo>
                    <a:pt x="1424" y="4679"/>
                  </a:lnTo>
                  <a:lnTo>
                    <a:pt x="1180" y="5004"/>
                  </a:lnTo>
                  <a:lnTo>
                    <a:pt x="1099" y="5167"/>
                  </a:lnTo>
                  <a:lnTo>
                    <a:pt x="1058" y="5370"/>
                  </a:lnTo>
                  <a:lnTo>
                    <a:pt x="1018" y="5655"/>
                  </a:lnTo>
                  <a:lnTo>
                    <a:pt x="1099" y="5899"/>
                  </a:lnTo>
                  <a:lnTo>
                    <a:pt x="1140" y="6021"/>
                  </a:lnTo>
                  <a:lnTo>
                    <a:pt x="1221" y="6143"/>
                  </a:lnTo>
                  <a:lnTo>
                    <a:pt x="1343" y="6224"/>
                  </a:lnTo>
                  <a:lnTo>
                    <a:pt x="1465" y="6306"/>
                  </a:lnTo>
                  <a:lnTo>
                    <a:pt x="1709" y="6387"/>
                  </a:lnTo>
                  <a:lnTo>
                    <a:pt x="1994" y="6387"/>
                  </a:lnTo>
                  <a:lnTo>
                    <a:pt x="2238" y="6346"/>
                  </a:lnTo>
                  <a:lnTo>
                    <a:pt x="2482" y="6224"/>
                  </a:lnTo>
                  <a:lnTo>
                    <a:pt x="2726" y="6021"/>
                  </a:lnTo>
                  <a:lnTo>
                    <a:pt x="2889" y="5777"/>
                  </a:lnTo>
                  <a:lnTo>
                    <a:pt x="3011" y="6102"/>
                  </a:lnTo>
                  <a:lnTo>
                    <a:pt x="3092" y="6265"/>
                  </a:lnTo>
                  <a:lnTo>
                    <a:pt x="3173" y="6387"/>
                  </a:lnTo>
                  <a:lnTo>
                    <a:pt x="3295" y="6509"/>
                  </a:lnTo>
                  <a:lnTo>
                    <a:pt x="3417" y="6590"/>
                  </a:lnTo>
                  <a:lnTo>
                    <a:pt x="3580" y="6631"/>
                  </a:lnTo>
                  <a:lnTo>
                    <a:pt x="3743" y="6672"/>
                  </a:lnTo>
                  <a:lnTo>
                    <a:pt x="3906" y="6672"/>
                  </a:lnTo>
                  <a:lnTo>
                    <a:pt x="4109" y="6590"/>
                  </a:lnTo>
                  <a:lnTo>
                    <a:pt x="4312" y="6468"/>
                  </a:lnTo>
                  <a:lnTo>
                    <a:pt x="4475" y="6306"/>
                  </a:lnTo>
                  <a:lnTo>
                    <a:pt x="4597" y="6102"/>
                  </a:lnTo>
                  <a:lnTo>
                    <a:pt x="4678" y="5777"/>
                  </a:lnTo>
                  <a:lnTo>
                    <a:pt x="4678" y="5452"/>
                  </a:lnTo>
                  <a:lnTo>
                    <a:pt x="4841" y="5533"/>
                  </a:lnTo>
                  <a:lnTo>
                    <a:pt x="5004" y="5574"/>
                  </a:lnTo>
                  <a:lnTo>
                    <a:pt x="5329" y="5574"/>
                  </a:lnTo>
                  <a:lnTo>
                    <a:pt x="5492" y="5533"/>
                  </a:lnTo>
                  <a:lnTo>
                    <a:pt x="5655" y="5492"/>
                  </a:lnTo>
                  <a:lnTo>
                    <a:pt x="5817" y="5370"/>
                  </a:lnTo>
                  <a:lnTo>
                    <a:pt x="5939" y="5248"/>
                  </a:lnTo>
                  <a:lnTo>
                    <a:pt x="6061" y="5085"/>
                  </a:lnTo>
                  <a:lnTo>
                    <a:pt x="6143" y="4923"/>
                  </a:lnTo>
                  <a:lnTo>
                    <a:pt x="6183" y="4760"/>
                  </a:lnTo>
                  <a:lnTo>
                    <a:pt x="6224" y="4597"/>
                  </a:lnTo>
                  <a:lnTo>
                    <a:pt x="6224" y="4394"/>
                  </a:lnTo>
                  <a:lnTo>
                    <a:pt x="6183" y="4231"/>
                  </a:lnTo>
                  <a:lnTo>
                    <a:pt x="6102" y="4069"/>
                  </a:lnTo>
                  <a:lnTo>
                    <a:pt x="6021" y="3947"/>
                  </a:lnTo>
                  <a:lnTo>
                    <a:pt x="6183" y="3865"/>
                  </a:lnTo>
                  <a:lnTo>
                    <a:pt x="6346" y="3784"/>
                  </a:lnTo>
                  <a:lnTo>
                    <a:pt x="6468" y="3662"/>
                  </a:lnTo>
                  <a:lnTo>
                    <a:pt x="6590" y="3540"/>
                  </a:lnTo>
                  <a:lnTo>
                    <a:pt x="6672" y="3418"/>
                  </a:lnTo>
                  <a:lnTo>
                    <a:pt x="6712" y="3255"/>
                  </a:lnTo>
                  <a:lnTo>
                    <a:pt x="6753" y="3052"/>
                  </a:lnTo>
                  <a:lnTo>
                    <a:pt x="6712" y="2848"/>
                  </a:lnTo>
                  <a:lnTo>
                    <a:pt x="6672" y="2686"/>
                  </a:lnTo>
                  <a:lnTo>
                    <a:pt x="6590" y="2523"/>
                  </a:lnTo>
                  <a:lnTo>
                    <a:pt x="6468" y="2360"/>
                  </a:lnTo>
                  <a:lnTo>
                    <a:pt x="6346" y="2238"/>
                  </a:lnTo>
                  <a:lnTo>
                    <a:pt x="6183" y="2157"/>
                  </a:lnTo>
                  <a:lnTo>
                    <a:pt x="6021" y="2116"/>
                  </a:lnTo>
                  <a:lnTo>
                    <a:pt x="5858" y="2075"/>
                  </a:lnTo>
                  <a:lnTo>
                    <a:pt x="5695" y="2075"/>
                  </a:lnTo>
                  <a:lnTo>
                    <a:pt x="5817" y="1750"/>
                  </a:lnTo>
                  <a:lnTo>
                    <a:pt x="5817" y="1547"/>
                  </a:lnTo>
                  <a:lnTo>
                    <a:pt x="5817" y="1384"/>
                  </a:lnTo>
                  <a:lnTo>
                    <a:pt x="5777" y="1099"/>
                  </a:lnTo>
                  <a:lnTo>
                    <a:pt x="5655" y="855"/>
                  </a:lnTo>
                  <a:lnTo>
                    <a:pt x="5492" y="652"/>
                  </a:lnTo>
                  <a:lnTo>
                    <a:pt x="5370" y="570"/>
                  </a:lnTo>
                  <a:lnTo>
                    <a:pt x="5248" y="489"/>
                  </a:lnTo>
                  <a:lnTo>
                    <a:pt x="4963" y="448"/>
                  </a:lnTo>
                  <a:lnTo>
                    <a:pt x="4678" y="489"/>
                  </a:lnTo>
                  <a:lnTo>
                    <a:pt x="4434" y="570"/>
                  </a:lnTo>
                  <a:lnTo>
                    <a:pt x="4190" y="733"/>
                  </a:lnTo>
                  <a:lnTo>
                    <a:pt x="3946" y="977"/>
                  </a:lnTo>
                  <a:lnTo>
                    <a:pt x="3784" y="1262"/>
                  </a:lnTo>
                  <a:lnTo>
                    <a:pt x="3661" y="896"/>
                  </a:lnTo>
                  <a:lnTo>
                    <a:pt x="3458" y="448"/>
                  </a:lnTo>
                  <a:lnTo>
                    <a:pt x="3336" y="245"/>
                  </a:lnTo>
                  <a:lnTo>
                    <a:pt x="3133" y="82"/>
                  </a:lnTo>
                  <a:lnTo>
                    <a:pt x="3011" y="42"/>
                  </a:lnTo>
                  <a:lnTo>
                    <a:pt x="2889" y="1"/>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50" name="Google Shape;250;p7"/>
            <p:cNvSpPr/>
            <p:nvPr/>
          </p:nvSpPr>
          <p:spPr>
            <a:xfrm>
              <a:off x="8444093" y="1206543"/>
              <a:ext cx="169394" cy="160105"/>
            </a:xfrm>
            <a:custGeom>
              <a:avLst/>
              <a:gdLst/>
              <a:ahLst/>
              <a:cxnLst/>
              <a:rect l="l" t="t" r="r" b="b"/>
              <a:pathLst>
                <a:path w="3702" h="3499" extrusionOk="0">
                  <a:moveTo>
                    <a:pt x="2197" y="1"/>
                  </a:moveTo>
                  <a:lnTo>
                    <a:pt x="1912" y="41"/>
                  </a:lnTo>
                  <a:lnTo>
                    <a:pt x="1668" y="41"/>
                  </a:lnTo>
                  <a:lnTo>
                    <a:pt x="1424" y="123"/>
                  </a:lnTo>
                  <a:lnTo>
                    <a:pt x="1180" y="204"/>
                  </a:lnTo>
                  <a:lnTo>
                    <a:pt x="936" y="326"/>
                  </a:lnTo>
                  <a:lnTo>
                    <a:pt x="692" y="489"/>
                  </a:lnTo>
                  <a:lnTo>
                    <a:pt x="488" y="692"/>
                  </a:lnTo>
                  <a:lnTo>
                    <a:pt x="285" y="936"/>
                  </a:lnTo>
                  <a:lnTo>
                    <a:pt x="163" y="1180"/>
                  </a:lnTo>
                  <a:lnTo>
                    <a:pt x="41" y="1465"/>
                  </a:lnTo>
                  <a:lnTo>
                    <a:pt x="0" y="1750"/>
                  </a:lnTo>
                  <a:lnTo>
                    <a:pt x="41" y="2035"/>
                  </a:lnTo>
                  <a:lnTo>
                    <a:pt x="81" y="2360"/>
                  </a:lnTo>
                  <a:lnTo>
                    <a:pt x="203" y="2645"/>
                  </a:lnTo>
                  <a:lnTo>
                    <a:pt x="366" y="2889"/>
                  </a:lnTo>
                  <a:lnTo>
                    <a:pt x="570" y="3092"/>
                  </a:lnTo>
                  <a:lnTo>
                    <a:pt x="814" y="3255"/>
                  </a:lnTo>
                  <a:lnTo>
                    <a:pt x="1058" y="3377"/>
                  </a:lnTo>
                  <a:lnTo>
                    <a:pt x="1342" y="3458"/>
                  </a:lnTo>
                  <a:lnTo>
                    <a:pt x="1627" y="3499"/>
                  </a:lnTo>
                  <a:lnTo>
                    <a:pt x="1912" y="3499"/>
                  </a:lnTo>
                  <a:lnTo>
                    <a:pt x="2197" y="3417"/>
                  </a:lnTo>
                  <a:lnTo>
                    <a:pt x="2481" y="3295"/>
                  </a:lnTo>
                  <a:lnTo>
                    <a:pt x="2725" y="3133"/>
                  </a:lnTo>
                  <a:lnTo>
                    <a:pt x="2969" y="2929"/>
                  </a:lnTo>
                  <a:lnTo>
                    <a:pt x="3173" y="2726"/>
                  </a:lnTo>
                  <a:lnTo>
                    <a:pt x="3376" y="2441"/>
                  </a:lnTo>
                  <a:lnTo>
                    <a:pt x="3539" y="2157"/>
                  </a:lnTo>
                  <a:lnTo>
                    <a:pt x="3620" y="1872"/>
                  </a:lnTo>
                  <a:lnTo>
                    <a:pt x="3702" y="1587"/>
                  </a:lnTo>
                  <a:lnTo>
                    <a:pt x="3702" y="1343"/>
                  </a:lnTo>
                  <a:lnTo>
                    <a:pt x="3661" y="1099"/>
                  </a:lnTo>
                  <a:lnTo>
                    <a:pt x="3580" y="855"/>
                  </a:lnTo>
                  <a:lnTo>
                    <a:pt x="3498" y="652"/>
                  </a:lnTo>
                  <a:lnTo>
                    <a:pt x="3335" y="489"/>
                  </a:lnTo>
                  <a:lnTo>
                    <a:pt x="3173" y="326"/>
                  </a:lnTo>
                  <a:lnTo>
                    <a:pt x="2969" y="204"/>
                  </a:lnTo>
                  <a:lnTo>
                    <a:pt x="2725" y="123"/>
                  </a:lnTo>
                  <a:lnTo>
                    <a:pt x="2441" y="41"/>
                  </a:lnTo>
                  <a:lnTo>
                    <a:pt x="2197"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51" name="Google Shape;251;p7"/>
            <p:cNvSpPr/>
            <p:nvPr/>
          </p:nvSpPr>
          <p:spPr>
            <a:xfrm>
              <a:off x="8535287" y="1236332"/>
              <a:ext cx="18623" cy="18669"/>
            </a:xfrm>
            <a:custGeom>
              <a:avLst/>
              <a:gdLst/>
              <a:ahLst/>
              <a:cxnLst/>
              <a:rect l="l" t="t" r="r" b="b"/>
              <a:pathLst>
                <a:path w="407" h="408" extrusionOk="0">
                  <a:moveTo>
                    <a:pt x="122" y="1"/>
                  </a:moveTo>
                  <a:lnTo>
                    <a:pt x="82" y="41"/>
                  </a:lnTo>
                  <a:lnTo>
                    <a:pt x="41" y="123"/>
                  </a:lnTo>
                  <a:lnTo>
                    <a:pt x="0" y="204"/>
                  </a:lnTo>
                  <a:lnTo>
                    <a:pt x="41" y="285"/>
                  </a:lnTo>
                  <a:lnTo>
                    <a:pt x="82" y="326"/>
                  </a:lnTo>
                  <a:lnTo>
                    <a:pt x="122" y="367"/>
                  </a:lnTo>
                  <a:lnTo>
                    <a:pt x="204" y="407"/>
                  </a:lnTo>
                  <a:lnTo>
                    <a:pt x="285" y="367"/>
                  </a:lnTo>
                  <a:lnTo>
                    <a:pt x="366" y="326"/>
                  </a:lnTo>
                  <a:lnTo>
                    <a:pt x="407" y="285"/>
                  </a:lnTo>
                  <a:lnTo>
                    <a:pt x="407" y="204"/>
                  </a:lnTo>
                  <a:lnTo>
                    <a:pt x="407" y="123"/>
                  </a:lnTo>
                  <a:lnTo>
                    <a:pt x="366" y="41"/>
                  </a:lnTo>
                  <a:lnTo>
                    <a:pt x="285"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52" name="Google Shape;252;p7"/>
            <p:cNvSpPr/>
            <p:nvPr/>
          </p:nvSpPr>
          <p:spPr>
            <a:xfrm>
              <a:off x="8492458" y="1241914"/>
              <a:ext cx="18669" cy="18669"/>
            </a:xfrm>
            <a:custGeom>
              <a:avLst/>
              <a:gdLst/>
              <a:ahLst/>
              <a:cxnLst/>
              <a:rect l="l" t="t" r="r" b="b"/>
              <a:pathLst>
                <a:path w="408" h="408" extrusionOk="0">
                  <a:moveTo>
                    <a:pt x="204" y="1"/>
                  </a:moveTo>
                  <a:lnTo>
                    <a:pt x="123" y="41"/>
                  </a:lnTo>
                  <a:lnTo>
                    <a:pt x="41" y="82"/>
                  </a:lnTo>
                  <a:lnTo>
                    <a:pt x="1" y="123"/>
                  </a:lnTo>
                  <a:lnTo>
                    <a:pt x="1" y="204"/>
                  </a:lnTo>
                  <a:lnTo>
                    <a:pt x="1" y="285"/>
                  </a:lnTo>
                  <a:lnTo>
                    <a:pt x="41" y="367"/>
                  </a:lnTo>
                  <a:lnTo>
                    <a:pt x="82" y="407"/>
                  </a:lnTo>
                  <a:lnTo>
                    <a:pt x="285" y="407"/>
                  </a:lnTo>
                  <a:lnTo>
                    <a:pt x="367" y="367"/>
                  </a:lnTo>
                  <a:lnTo>
                    <a:pt x="407" y="285"/>
                  </a:lnTo>
                  <a:lnTo>
                    <a:pt x="407" y="204"/>
                  </a:lnTo>
                  <a:lnTo>
                    <a:pt x="407" y="163"/>
                  </a:lnTo>
                  <a:lnTo>
                    <a:pt x="367" y="82"/>
                  </a:lnTo>
                  <a:lnTo>
                    <a:pt x="326" y="41"/>
                  </a:lnTo>
                  <a:lnTo>
                    <a:pt x="204"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53" name="Google Shape;253;p7"/>
            <p:cNvSpPr/>
            <p:nvPr/>
          </p:nvSpPr>
          <p:spPr>
            <a:xfrm>
              <a:off x="8477587" y="1290326"/>
              <a:ext cx="16793" cy="18623"/>
            </a:xfrm>
            <a:custGeom>
              <a:avLst/>
              <a:gdLst/>
              <a:ahLst/>
              <a:cxnLst/>
              <a:rect l="l" t="t" r="r" b="b"/>
              <a:pathLst>
                <a:path w="367" h="407" extrusionOk="0">
                  <a:moveTo>
                    <a:pt x="122" y="0"/>
                  </a:moveTo>
                  <a:lnTo>
                    <a:pt x="41" y="41"/>
                  </a:lnTo>
                  <a:lnTo>
                    <a:pt x="0" y="122"/>
                  </a:lnTo>
                  <a:lnTo>
                    <a:pt x="0" y="204"/>
                  </a:lnTo>
                  <a:lnTo>
                    <a:pt x="0" y="285"/>
                  </a:lnTo>
                  <a:lnTo>
                    <a:pt x="41" y="326"/>
                  </a:lnTo>
                  <a:lnTo>
                    <a:pt x="122" y="366"/>
                  </a:lnTo>
                  <a:lnTo>
                    <a:pt x="204" y="407"/>
                  </a:lnTo>
                  <a:lnTo>
                    <a:pt x="285" y="366"/>
                  </a:lnTo>
                  <a:lnTo>
                    <a:pt x="326" y="326"/>
                  </a:lnTo>
                  <a:lnTo>
                    <a:pt x="366" y="285"/>
                  </a:lnTo>
                  <a:lnTo>
                    <a:pt x="366" y="204"/>
                  </a:lnTo>
                  <a:lnTo>
                    <a:pt x="366" y="122"/>
                  </a:lnTo>
                  <a:lnTo>
                    <a:pt x="326" y="41"/>
                  </a:lnTo>
                  <a:lnTo>
                    <a:pt x="285"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54" name="Google Shape;254;p7"/>
            <p:cNvSpPr/>
            <p:nvPr/>
          </p:nvSpPr>
          <p:spPr>
            <a:xfrm>
              <a:off x="8516664" y="1318238"/>
              <a:ext cx="16793" cy="18669"/>
            </a:xfrm>
            <a:custGeom>
              <a:avLst/>
              <a:gdLst/>
              <a:ahLst/>
              <a:cxnLst/>
              <a:rect l="l" t="t" r="r" b="b"/>
              <a:pathLst>
                <a:path w="367" h="408" extrusionOk="0">
                  <a:moveTo>
                    <a:pt x="122" y="0"/>
                  </a:moveTo>
                  <a:lnTo>
                    <a:pt x="41" y="41"/>
                  </a:lnTo>
                  <a:lnTo>
                    <a:pt x="0" y="122"/>
                  </a:lnTo>
                  <a:lnTo>
                    <a:pt x="0" y="204"/>
                  </a:lnTo>
                  <a:lnTo>
                    <a:pt x="0" y="244"/>
                  </a:lnTo>
                  <a:lnTo>
                    <a:pt x="41" y="326"/>
                  </a:lnTo>
                  <a:lnTo>
                    <a:pt x="122" y="366"/>
                  </a:lnTo>
                  <a:lnTo>
                    <a:pt x="204" y="407"/>
                  </a:lnTo>
                  <a:lnTo>
                    <a:pt x="285" y="366"/>
                  </a:lnTo>
                  <a:lnTo>
                    <a:pt x="326" y="326"/>
                  </a:lnTo>
                  <a:lnTo>
                    <a:pt x="367" y="244"/>
                  </a:lnTo>
                  <a:lnTo>
                    <a:pt x="367" y="204"/>
                  </a:lnTo>
                  <a:lnTo>
                    <a:pt x="367" y="122"/>
                  </a:lnTo>
                  <a:lnTo>
                    <a:pt x="326" y="41"/>
                  </a:lnTo>
                  <a:lnTo>
                    <a:pt x="285"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55" name="Google Shape;255;p7"/>
            <p:cNvSpPr/>
            <p:nvPr/>
          </p:nvSpPr>
          <p:spPr>
            <a:xfrm>
              <a:off x="8561324" y="1280991"/>
              <a:ext cx="16793" cy="16793"/>
            </a:xfrm>
            <a:custGeom>
              <a:avLst/>
              <a:gdLst/>
              <a:ahLst/>
              <a:cxnLst/>
              <a:rect l="l" t="t" r="r" b="b"/>
              <a:pathLst>
                <a:path w="367" h="367" extrusionOk="0">
                  <a:moveTo>
                    <a:pt x="82" y="1"/>
                  </a:moveTo>
                  <a:lnTo>
                    <a:pt x="41" y="41"/>
                  </a:lnTo>
                  <a:lnTo>
                    <a:pt x="1" y="123"/>
                  </a:lnTo>
                  <a:lnTo>
                    <a:pt x="1" y="163"/>
                  </a:lnTo>
                  <a:lnTo>
                    <a:pt x="1" y="245"/>
                  </a:lnTo>
                  <a:lnTo>
                    <a:pt x="41" y="326"/>
                  </a:lnTo>
                  <a:lnTo>
                    <a:pt x="82" y="367"/>
                  </a:lnTo>
                  <a:lnTo>
                    <a:pt x="245" y="367"/>
                  </a:lnTo>
                  <a:lnTo>
                    <a:pt x="326" y="326"/>
                  </a:lnTo>
                  <a:lnTo>
                    <a:pt x="367" y="245"/>
                  </a:lnTo>
                  <a:lnTo>
                    <a:pt x="367" y="163"/>
                  </a:lnTo>
                  <a:lnTo>
                    <a:pt x="367" y="123"/>
                  </a:lnTo>
                  <a:lnTo>
                    <a:pt x="326" y="41"/>
                  </a:lnTo>
                  <a:lnTo>
                    <a:pt x="245"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56" name="Google Shape;256;p7"/>
            <p:cNvSpPr/>
            <p:nvPr/>
          </p:nvSpPr>
          <p:spPr>
            <a:xfrm>
              <a:off x="8522247" y="1271702"/>
              <a:ext cx="16793" cy="18669"/>
            </a:xfrm>
            <a:custGeom>
              <a:avLst/>
              <a:gdLst/>
              <a:ahLst/>
              <a:cxnLst/>
              <a:rect l="l" t="t" r="r" b="b"/>
              <a:pathLst>
                <a:path w="367" h="408" extrusionOk="0">
                  <a:moveTo>
                    <a:pt x="163" y="0"/>
                  </a:moveTo>
                  <a:lnTo>
                    <a:pt x="82" y="41"/>
                  </a:lnTo>
                  <a:lnTo>
                    <a:pt x="41" y="82"/>
                  </a:lnTo>
                  <a:lnTo>
                    <a:pt x="0" y="122"/>
                  </a:lnTo>
                  <a:lnTo>
                    <a:pt x="0" y="204"/>
                  </a:lnTo>
                  <a:lnTo>
                    <a:pt x="0" y="285"/>
                  </a:lnTo>
                  <a:lnTo>
                    <a:pt x="41" y="326"/>
                  </a:lnTo>
                  <a:lnTo>
                    <a:pt x="82" y="407"/>
                  </a:lnTo>
                  <a:lnTo>
                    <a:pt x="245" y="407"/>
                  </a:lnTo>
                  <a:lnTo>
                    <a:pt x="326" y="326"/>
                  </a:lnTo>
                  <a:lnTo>
                    <a:pt x="367" y="285"/>
                  </a:lnTo>
                  <a:lnTo>
                    <a:pt x="367" y="204"/>
                  </a:lnTo>
                  <a:lnTo>
                    <a:pt x="367" y="122"/>
                  </a:lnTo>
                  <a:lnTo>
                    <a:pt x="326" y="82"/>
                  </a:lnTo>
                  <a:lnTo>
                    <a:pt x="245" y="41"/>
                  </a:lnTo>
                  <a:lnTo>
                    <a:pt x="163"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grpSp>
      <p:sp>
        <p:nvSpPr>
          <p:cNvPr id="257" name="Google Shape;257;p7"/>
          <p:cNvSpPr/>
          <p:nvPr/>
        </p:nvSpPr>
        <p:spPr>
          <a:xfrm>
            <a:off x="6913522" y="334880"/>
            <a:ext cx="404557" cy="407059"/>
          </a:xfrm>
          <a:custGeom>
            <a:avLst/>
            <a:gdLst/>
            <a:ahLst/>
            <a:cxnLst/>
            <a:rect l="l" t="t" r="r" b="b"/>
            <a:pathLst>
              <a:path w="6631" h="6672" extrusionOk="0">
                <a:moveTo>
                  <a:pt x="3742" y="0"/>
                </a:moveTo>
                <a:lnTo>
                  <a:pt x="2766" y="41"/>
                </a:lnTo>
                <a:lnTo>
                  <a:pt x="2685" y="41"/>
                </a:lnTo>
                <a:lnTo>
                  <a:pt x="2603" y="82"/>
                </a:lnTo>
                <a:lnTo>
                  <a:pt x="2563" y="163"/>
                </a:lnTo>
                <a:lnTo>
                  <a:pt x="2563" y="244"/>
                </a:lnTo>
                <a:lnTo>
                  <a:pt x="2603" y="2644"/>
                </a:lnTo>
                <a:lnTo>
                  <a:pt x="203" y="2685"/>
                </a:lnTo>
                <a:lnTo>
                  <a:pt x="122" y="2685"/>
                </a:lnTo>
                <a:lnTo>
                  <a:pt x="41" y="2726"/>
                </a:lnTo>
                <a:lnTo>
                  <a:pt x="0" y="2807"/>
                </a:lnTo>
                <a:lnTo>
                  <a:pt x="0" y="2848"/>
                </a:lnTo>
                <a:lnTo>
                  <a:pt x="0" y="3905"/>
                </a:lnTo>
                <a:lnTo>
                  <a:pt x="41" y="3987"/>
                </a:lnTo>
                <a:lnTo>
                  <a:pt x="81" y="4068"/>
                </a:lnTo>
                <a:lnTo>
                  <a:pt x="325" y="4068"/>
                </a:lnTo>
                <a:lnTo>
                  <a:pt x="366" y="4027"/>
                </a:lnTo>
                <a:lnTo>
                  <a:pt x="529" y="4027"/>
                </a:lnTo>
                <a:lnTo>
                  <a:pt x="1139" y="3987"/>
                </a:lnTo>
                <a:lnTo>
                  <a:pt x="2603" y="3987"/>
                </a:lnTo>
                <a:lnTo>
                  <a:pt x="2644" y="6468"/>
                </a:lnTo>
                <a:lnTo>
                  <a:pt x="2644" y="6549"/>
                </a:lnTo>
                <a:lnTo>
                  <a:pt x="2685" y="6590"/>
                </a:lnTo>
                <a:lnTo>
                  <a:pt x="2766" y="6630"/>
                </a:lnTo>
                <a:lnTo>
                  <a:pt x="2847" y="6671"/>
                </a:lnTo>
                <a:lnTo>
                  <a:pt x="3864" y="6671"/>
                </a:lnTo>
                <a:lnTo>
                  <a:pt x="3946" y="6630"/>
                </a:lnTo>
                <a:lnTo>
                  <a:pt x="3986" y="6590"/>
                </a:lnTo>
                <a:lnTo>
                  <a:pt x="4068" y="6508"/>
                </a:lnTo>
                <a:lnTo>
                  <a:pt x="4027" y="6346"/>
                </a:lnTo>
                <a:lnTo>
                  <a:pt x="3986" y="6305"/>
                </a:lnTo>
                <a:lnTo>
                  <a:pt x="3905" y="6264"/>
                </a:lnTo>
                <a:lnTo>
                  <a:pt x="4027" y="6305"/>
                </a:lnTo>
                <a:lnTo>
                  <a:pt x="4027" y="6264"/>
                </a:lnTo>
                <a:lnTo>
                  <a:pt x="3986" y="6102"/>
                </a:lnTo>
                <a:lnTo>
                  <a:pt x="3986" y="5492"/>
                </a:lnTo>
                <a:lnTo>
                  <a:pt x="3946" y="3987"/>
                </a:lnTo>
                <a:lnTo>
                  <a:pt x="6508" y="3987"/>
                </a:lnTo>
                <a:lnTo>
                  <a:pt x="6549" y="3946"/>
                </a:lnTo>
                <a:lnTo>
                  <a:pt x="6630" y="3864"/>
                </a:lnTo>
                <a:lnTo>
                  <a:pt x="6630" y="3783"/>
                </a:lnTo>
                <a:lnTo>
                  <a:pt x="6630" y="2766"/>
                </a:lnTo>
                <a:lnTo>
                  <a:pt x="6590" y="2726"/>
                </a:lnTo>
                <a:lnTo>
                  <a:pt x="6549" y="2644"/>
                </a:lnTo>
                <a:lnTo>
                  <a:pt x="6508" y="2604"/>
                </a:lnTo>
                <a:lnTo>
                  <a:pt x="3946" y="2604"/>
                </a:lnTo>
                <a:lnTo>
                  <a:pt x="3946" y="204"/>
                </a:lnTo>
                <a:lnTo>
                  <a:pt x="3946" y="122"/>
                </a:lnTo>
                <a:lnTo>
                  <a:pt x="3905" y="82"/>
                </a:lnTo>
                <a:lnTo>
                  <a:pt x="3824" y="41"/>
                </a:lnTo>
                <a:lnTo>
                  <a:pt x="3742" y="0"/>
                </a:lnTo>
                <a:close/>
              </a:path>
            </a:pathLst>
          </a:custGeom>
          <a:solidFill>
            <a:schemeClr val="accent2"/>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258" name="Google Shape;258;p7"/>
          <p:cNvSpPr/>
          <p:nvPr/>
        </p:nvSpPr>
        <p:spPr>
          <a:xfrm>
            <a:off x="6913520" y="5931112"/>
            <a:ext cx="404557" cy="404557"/>
          </a:xfrm>
          <a:custGeom>
            <a:avLst/>
            <a:gdLst/>
            <a:ahLst/>
            <a:cxnLst/>
            <a:rect l="l" t="t" r="r" b="b"/>
            <a:pathLst>
              <a:path w="6631" h="6631" extrusionOk="0">
                <a:moveTo>
                  <a:pt x="2685" y="1"/>
                </a:moveTo>
                <a:lnTo>
                  <a:pt x="2604" y="41"/>
                </a:lnTo>
                <a:lnTo>
                  <a:pt x="2563" y="123"/>
                </a:lnTo>
                <a:lnTo>
                  <a:pt x="2563" y="204"/>
                </a:lnTo>
                <a:lnTo>
                  <a:pt x="2604" y="2604"/>
                </a:lnTo>
                <a:lnTo>
                  <a:pt x="204" y="2645"/>
                </a:lnTo>
                <a:lnTo>
                  <a:pt x="123" y="2645"/>
                </a:lnTo>
                <a:lnTo>
                  <a:pt x="41" y="2685"/>
                </a:lnTo>
                <a:lnTo>
                  <a:pt x="1" y="2767"/>
                </a:lnTo>
                <a:lnTo>
                  <a:pt x="1" y="2807"/>
                </a:lnTo>
                <a:lnTo>
                  <a:pt x="1" y="3865"/>
                </a:lnTo>
                <a:lnTo>
                  <a:pt x="1" y="3946"/>
                </a:lnTo>
                <a:lnTo>
                  <a:pt x="82" y="4028"/>
                </a:lnTo>
                <a:lnTo>
                  <a:pt x="285" y="4028"/>
                </a:lnTo>
                <a:lnTo>
                  <a:pt x="367" y="3987"/>
                </a:lnTo>
                <a:lnTo>
                  <a:pt x="529" y="3987"/>
                </a:lnTo>
                <a:lnTo>
                  <a:pt x="1099" y="3946"/>
                </a:lnTo>
                <a:lnTo>
                  <a:pt x="2604" y="3946"/>
                </a:lnTo>
                <a:lnTo>
                  <a:pt x="2645" y="6427"/>
                </a:lnTo>
                <a:lnTo>
                  <a:pt x="2645" y="6509"/>
                </a:lnTo>
                <a:lnTo>
                  <a:pt x="2685" y="6549"/>
                </a:lnTo>
                <a:lnTo>
                  <a:pt x="2767" y="6590"/>
                </a:lnTo>
                <a:lnTo>
                  <a:pt x="2848" y="6631"/>
                </a:lnTo>
                <a:lnTo>
                  <a:pt x="3865" y="6631"/>
                </a:lnTo>
                <a:lnTo>
                  <a:pt x="3946" y="6590"/>
                </a:lnTo>
                <a:lnTo>
                  <a:pt x="3987" y="6590"/>
                </a:lnTo>
                <a:lnTo>
                  <a:pt x="4068" y="6468"/>
                </a:lnTo>
                <a:lnTo>
                  <a:pt x="4028" y="6305"/>
                </a:lnTo>
                <a:lnTo>
                  <a:pt x="4028" y="6224"/>
                </a:lnTo>
                <a:lnTo>
                  <a:pt x="3987" y="6061"/>
                </a:lnTo>
                <a:lnTo>
                  <a:pt x="3987" y="5451"/>
                </a:lnTo>
                <a:lnTo>
                  <a:pt x="3946" y="3946"/>
                </a:lnTo>
                <a:lnTo>
                  <a:pt x="6509" y="3946"/>
                </a:lnTo>
                <a:lnTo>
                  <a:pt x="6550" y="3906"/>
                </a:lnTo>
                <a:lnTo>
                  <a:pt x="6590" y="3824"/>
                </a:lnTo>
                <a:lnTo>
                  <a:pt x="6631" y="3743"/>
                </a:lnTo>
                <a:lnTo>
                  <a:pt x="6631" y="2767"/>
                </a:lnTo>
                <a:lnTo>
                  <a:pt x="6590" y="2685"/>
                </a:lnTo>
                <a:lnTo>
                  <a:pt x="6550" y="2604"/>
                </a:lnTo>
                <a:lnTo>
                  <a:pt x="6509" y="2563"/>
                </a:lnTo>
                <a:lnTo>
                  <a:pt x="3946" y="2563"/>
                </a:lnTo>
                <a:lnTo>
                  <a:pt x="3946" y="163"/>
                </a:lnTo>
                <a:lnTo>
                  <a:pt x="3946" y="123"/>
                </a:lnTo>
                <a:lnTo>
                  <a:pt x="3906" y="41"/>
                </a:lnTo>
                <a:lnTo>
                  <a:pt x="3824" y="1"/>
                </a:lnTo>
                <a:close/>
              </a:path>
            </a:pathLst>
          </a:custGeom>
          <a:solidFill>
            <a:schemeClr val="dk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259" name="Google Shape;259;p7"/>
          <p:cNvSpPr/>
          <p:nvPr/>
        </p:nvSpPr>
        <p:spPr>
          <a:xfrm>
            <a:off x="7451434" y="5020743"/>
            <a:ext cx="77" cy="77"/>
          </a:xfrm>
          <a:custGeom>
            <a:avLst/>
            <a:gdLst/>
            <a:ahLst/>
            <a:cxnLst/>
            <a:rect l="l" t="t" r="r" b="b"/>
            <a:pathLst>
              <a:path w="1" h="1" extrusionOk="0">
                <a:moveTo>
                  <a:pt x="0" y="1"/>
                </a:moveTo>
                <a:lnTo>
                  <a:pt x="0" y="1"/>
                </a:lnTo>
                <a:lnTo>
                  <a:pt x="0" y="1"/>
                </a:lnTo>
                <a:lnTo>
                  <a:pt x="0" y="1"/>
                </a:lnTo>
                <a:lnTo>
                  <a:pt x="0" y="1"/>
                </a:lnTo>
                <a:lnTo>
                  <a:pt x="0" y="1"/>
                </a:lnTo>
                <a:lnTo>
                  <a:pt x="0" y="1"/>
                </a:lnTo>
                <a:lnTo>
                  <a:pt x="0" y="1"/>
                </a:lnTo>
                <a:lnTo>
                  <a:pt x="0" y="1"/>
                </a:lnTo>
                <a:lnTo>
                  <a:pt x="0" y="1"/>
                </a:lnTo>
                <a:close/>
              </a:path>
            </a:pathLst>
          </a:custGeom>
          <a:solidFill>
            <a:schemeClr val="dk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260" name="Google Shape;260;p7"/>
          <p:cNvSpPr/>
          <p:nvPr/>
        </p:nvSpPr>
        <p:spPr>
          <a:xfrm>
            <a:off x="286723" y="3043391"/>
            <a:ext cx="114211" cy="114211"/>
          </a:xfrm>
          <a:custGeom>
            <a:avLst/>
            <a:gdLst/>
            <a:ahLst/>
            <a:cxnLst/>
            <a:rect l="l" t="t" r="r" b="b"/>
            <a:pathLst>
              <a:path w="1872" h="1872" extrusionOk="0">
                <a:moveTo>
                  <a:pt x="733" y="1"/>
                </a:moveTo>
                <a:lnTo>
                  <a:pt x="489" y="82"/>
                </a:lnTo>
                <a:lnTo>
                  <a:pt x="286" y="245"/>
                </a:lnTo>
                <a:lnTo>
                  <a:pt x="123" y="448"/>
                </a:lnTo>
                <a:lnTo>
                  <a:pt x="1" y="692"/>
                </a:lnTo>
                <a:lnTo>
                  <a:pt x="1" y="936"/>
                </a:lnTo>
                <a:lnTo>
                  <a:pt x="41" y="1221"/>
                </a:lnTo>
                <a:lnTo>
                  <a:pt x="164" y="1424"/>
                </a:lnTo>
                <a:lnTo>
                  <a:pt x="245" y="1587"/>
                </a:lnTo>
                <a:lnTo>
                  <a:pt x="367" y="1668"/>
                </a:lnTo>
                <a:lnTo>
                  <a:pt x="489" y="1750"/>
                </a:lnTo>
                <a:lnTo>
                  <a:pt x="652" y="1831"/>
                </a:lnTo>
                <a:lnTo>
                  <a:pt x="774" y="1872"/>
                </a:lnTo>
                <a:lnTo>
                  <a:pt x="1099" y="1872"/>
                </a:lnTo>
                <a:lnTo>
                  <a:pt x="1262" y="1831"/>
                </a:lnTo>
                <a:lnTo>
                  <a:pt x="1384" y="1790"/>
                </a:lnTo>
                <a:lnTo>
                  <a:pt x="1546" y="1709"/>
                </a:lnTo>
                <a:lnTo>
                  <a:pt x="1628" y="1587"/>
                </a:lnTo>
                <a:lnTo>
                  <a:pt x="1750" y="1465"/>
                </a:lnTo>
                <a:lnTo>
                  <a:pt x="1831" y="1302"/>
                </a:lnTo>
                <a:lnTo>
                  <a:pt x="1872" y="1140"/>
                </a:lnTo>
                <a:lnTo>
                  <a:pt x="1872" y="977"/>
                </a:lnTo>
                <a:lnTo>
                  <a:pt x="1872" y="773"/>
                </a:lnTo>
                <a:lnTo>
                  <a:pt x="1831" y="651"/>
                </a:lnTo>
                <a:lnTo>
                  <a:pt x="1750" y="489"/>
                </a:lnTo>
                <a:lnTo>
                  <a:pt x="1669" y="367"/>
                </a:lnTo>
                <a:lnTo>
                  <a:pt x="1546" y="245"/>
                </a:lnTo>
                <a:lnTo>
                  <a:pt x="1302" y="82"/>
                </a:lnTo>
                <a:lnTo>
                  <a:pt x="977" y="1"/>
                </a:lnTo>
                <a:close/>
              </a:path>
            </a:pathLst>
          </a:custGeom>
          <a:solidFill>
            <a:schemeClr val="dk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Tree>
    <p:extLst>
      <p:ext uri="{BB962C8B-B14F-4D97-AF65-F5344CB8AC3E}">
        <p14:creationId xmlns:p14="http://schemas.microsoft.com/office/powerpoint/2010/main" val="193650385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matchingName="Section title and description">
  <p:cSld name="Section title and description">
    <p:spTree>
      <p:nvGrpSpPr>
        <p:cNvPr id="1" name="Shape 300"/>
        <p:cNvGrpSpPr/>
        <p:nvPr/>
      </p:nvGrpSpPr>
      <p:grpSpPr>
        <a:xfrm>
          <a:off x="0" y="0"/>
          <a:ext cx="0" cy="0"/>
          <a:chOff x="0" y="0"/>
          <a:chExt cx="0" cy="0"/>
        </a:xfrm>
      </p:grpSpPr>
      <p:sp>
        <p:nvSpPr>
          <p:cNvPr id="301" name="Google Shape;301;p9"/>
          <p:cNvSpPr/>
          <p:nvPr/>
        </p:nvSpPr>
        <p:spPr>
          <a:xfrm flipH="1">
            <a:off x="6640024" y="1676097"/>
            <a:ext cx="8331845" cy="4789016"/>
          </a:xfrm>
          <a:custGeom>
            <a:avLst/>
            <a:gdLst/>
            <a:ahLst/>
            <a:cxnLst/>
            <a:rect l="l" t="t" r="r" b="b"/>
            <a:pathLst>
              <a:path w="34820" h="20014" extrusionOk="0">
                <a:moveTo>
                  <a:pt x="27294" y="1"/>
                </a:moveTo>
                <a:lnTo>
                  <a:pt x="26765" y="41"/>
                </a:lnTo>
                <a:lnTo>
                  <a:pt x="25626" y="123"/>
                </a:lnTo>
                <a:lnTo>
                  <a:pt x="24487" y="326"/>
                </a:lnTo>
                <a:lnTo>
                  <a:pt x="23348" y="529"/>
                </a:lnTo>
                <a:lnTo>
                  <a:pt x="22210" y="814"/>
                </a:lnTo>
                <a:lnTo>
                  <a:pt x="17044" y="1953"/>
                </a:lnTo>
                <a:lnTo>
                  <a:pt x="11878" y="3133"/>
                </a:lnTo>
                <a:lnTo>
                  <a:pt x="10698" y="3377"/>
                </a:lnTo>
                <a:lnTo>
                  <a:pt x="9559" y="3662"/>
                </a:lnTo>
                <a:lnTo>
                  <a:pt x="8380" y="3987"/>
                </a:lnTo>
                <a:lnTo>
                  <a:pt x="7281" y="4394"/>
                </a:lnTo>
                <a:lnTo>
                  <a:pt x="6264" y="4760"/>
                </a:lnTo>
                <a:lnTo>
                  <a:pt x="5288" y="5248"/>
                </a:lnTo>
                <a:lnTo>
                  <a:pt x="4353" y="5777"/>
                </a:lnTo>
                <a:lnTo>
                  <a:pt x="3905" y="6061"/>
                </a:lnTo>
                <a:lnTo>
                  <a:pt x="3458" y="6387"/>
                </a:lnTo>
                <a:lnTo>
                  <a:pt x="2766" y="6997"/>
                </a:lnTo>
                <a:lnTo>
                  <a:pt x="2156" y="7648"/>
                </a:lnTo>
                <a:lnTo>
                  <a:pt x="1587" y="8339"/>
                </a:lnTo>
                <a:lnTo>
                  <a:pt x="1099" y="9112"/>
                </a:lnTo>
                <a:lnTo>
                  <a:pt x="692" y="9885"/>
                </a:lnTo>
                <a:lnTo>
                  <a:pt x="366" y="10699"/>
                </a:lnTo>
                <a:lnTo>
                  <a:pt x="244" y="11146"/>
                </a:lnTo>
                <a:lnTo>
                  <a:pt x="122" y="11553"/>
                </a:lnTo>
                <a:lnTo>
                  <a:pt x="82" y="11959"/>
                </a:lnTo>
                <a:lnTo>
                  <a:pt x="0" y="12407"/>
                </a:lnTo>
                <a:lnTo>
                  <a:pt x="0" y="12854"/>
                </a:lnTo>
                <a:lnTo>
                  <a:pt x="0" y="13261"/>
                </a:lnTo>
                <a:lnTo>
                  <a:pt x="41" y="13709"/>
                </a:lnTo>
                <a:lnTo>
                  <a:pt x="122" y="14115"/>
                </a:lnTo>
                <a:lnTo>
                  <a:pt x="244" y="14522"/>
                </a:lnTo>
                <a:lnTo>
                  <a:pt x="366" y="14929"/>
                </a:lnTo>
                <a:lnTo>
                  <a:pt x="529" y="15336"/>
                </a:lnTo>
                <a:lnTo>
                  <a:pt x="732" y="15742"/>
                </a:lnTo>
                <a:lnTo>
                  <a:pt x="1017" y="16190"/>
                </a:lnTo>
                <a:lnTo>
                  <a:pt x="1302" y="16597"/>
                </a:lnTo>
                <a:lnTo>
                  <a:pt x="1668" y="17003"/>
                </a:lnTo>
                <a:lnTo>
                  <a:pt x="1993" y="17369"/>
                </a:lnTo>
                <a:lnTo>
                  <a:pt x="2400" y="17695"/>
                </a:lnTo>
                <a:lnTo>
                  <a:pt x="2807" y="17980"/>
                </a:lnTo>
                <a:lnTo>
                  <a:pt x="3214" y="18264"/>
                </a:lnTo>
                <a:lnTo>
                  <a:pt x="3661" y="18549"/>
                </a:lnTo>
                <a:lnTo>
                  <a:pt x="4109" y="18793"/>
                </a:lnTo>
                <a:lnTo>
                  <a:pt x="4597" y="18996"/>
                </a:lnTo>
                <a:lnTo>
                  <a:pt x="5532" y="19363"/>
                </a:lnTo>
                <a:lnTo>
                  <a:pt x="6549" y="19607"/>
                </a:lnTo>
                <a:lnTo>
                  <a:pt x="7525" y="19810"/>
                </a:lnTo>
                <a:lnTo>
                  <a:pt x="8136" y="19891"/>
                </a:lnTo>
                <a:lnTo>
                  <a:pt x="8746" y="19932"/>
                </a:lnTo>
                <a:lnTo>
                  <a:pt x="10007" y="20013"/>
                </a:lnTo>
                <a:lnTo>
                  <a:pt x="11227" y="19973"/>
                </a:lnTo>
                <a:lnTo>
                  <a:pt x="12447" y="19891"/>
                </a:lnTo>
                <a:lnTo>
                  <a:pt x="14928" y="19688"/>
                </a:lnTo>
                <a:lnTo>
                  <a:pt x="16149" y="19566"/>
                </a:lnTo>
                <a:lnTo>
                  <a:pt x="17369" y="19485"/>
                </a:lnTo>
                <a:lnTo>
                  <a:pt x="18711" y="19444"/>
                </a:lnTo>
                <a:lnTo>
                  <a:pt x="20013" y="19485"/>
                </a:lnTo>
                <a:lnTo>
                  <a:pt x="22657" y="19566"/>
                </a:lnTo>
                <a:lnTo>
                  <a:pt x="23837" y="19647"/>
                </a:lnTo>
                <a:lnTo>
                  <a:pt x="25626" y="19647"/>
                </a:lnTo>
                <a:lnTo>
                  <a:pt x="26196" y="19607"/>
                </a:lnTo>
                <a:lnTo>
                  <a:pt x="26806" y="19525"/>
                </a:lnTo>
                <a:lnTo>
                  <a:pt x="27375" y="19403"/>
                </a:lnTo>
                <a:lnTo>
                  <a:pt x="27823" y="19281"/>
                </a:lnTo>
                <a:lnTo>
                  <a:pt x="28311" y="19118"/>
                </a:lnTo>
                <a:lnTo>
                  <a:pt x="28758" y="18915"/>
                </a:lnTo>
                <a:lnTo>
                  <a:pt x="29206" y="18712"/>
                </a:lnTo>
                <a:lnTo>
                  <a:pt x="29613" y="18508"/>
                </a:lnTo>
                <a:lnTo>
                  <a:pt x="30060" y="18264"/>
                </a:lnTo>
                <a:lnTo>
                  <a:pt x="30833" y="17695"/>
                </a:lnTo>
                <a:lnTo>
                  <a:pt x="31565" y="17044"/>
                </a:lnTo>
                <a:lnTo>
                  <a:pt x="32257" y="16352"/>
                </a:lnTo>
                <a:lnTo>
                  <a:pt x="32867" y="15580"/>
                </a:lnTo>
                <a:lnTo>
                  <a:pt x="33395" y="14766"/>
                </a:lnTo>
                <a:lnTo>
                  <a:pt x="33680" y="14278"/>
                </a:lnTo>
                <a:lnTo>
                  <a:pt x="33884" y="13749"/>
                </a:lnTo>
                <a:lnTo>
                  <a:pt x="34128" y="13261"/>
                </a:lnTo>
                <a:lnTo>
                  <a:pt x="34290" y="12732"/>
                </a:lnTo>
                <a:lnTo>
                  <a:pt x="34453" y="12204"/>
                </a:lnTo>
                <a:lnTo>
                  <a:pt x="34575" y="11634"/>
                </a:lnTo>
                <a:lnTo>
                  <a:pt x="34697" y="11105"/>
                </a:lnTo>
                <a:lnTo>
                  <a:pt x="34778" y="10536"/>
                </a:lnTo>
                <a:lnTo>
                  <a:pt x="34819" y="9966"/>
                </a:lnTo>
                <a:lnTo>
                  <a:pt x="34819" y="9438"/>
                </a:lnTo>
                <a:lnTo>
                  <a:pt x="34819" y="8868"/>
                </a:lnTo>
                <a:lnTo>
                  <a:pt x="34819" y="8299"/>
                </a:lnTo>
                <a:lnTo>
                  <a:pt x="34738" y="7729"/>
                </a:lnTo>
                <a:lnTo>
                  <a:pt x="34656" y="7200"/>
                </a:lnTo>
                <a:lnTo>
                  <a:pt x="34575" y="6631"/>
                </a:lnTo>
                <a:lnTo>
                  <a:pt x="34412" y="6102"/>
                </a:lnTo>
                <a:lnTo>
                  <a:pt x="34290" y="5533"/>
                </a:lnTo>
                <a:lnTo>
                  <a:pt x="34087" y="5004"/>
                </a:lnTo>
                <a:lnTo>
                  <a:pt x="33884" y="4475"/>
                </a:lnTo>
                <a:lnTo>
                  <a:pt x="33640" y="3946"/>
                </a:lnTo>
                <a:lnTo>
                  <a:pt x="33395" y="3499"/>
                </a:lnTo>
                <a:lnTo>
                  <a:pt x="33111" y="3051"/>
                </a:lnTo>
                <a:lnTo>
                  <a:pt x="32826" y="2604"/>
                </a:lnTo>
                <a:lnTo>
                  <a:pt x="32501" y="2238"/>
                </a:lnTo>
                <a:lnTo>
                  <a:pt x="32134" y="1831"/>
                </a:lnTo>
                <a:lnTo>
                  <a:pt x="31768" y="1465"/>
                </a:lnTo>
                <a:lnTo>
                  <a:pt x="31362" y="1180"/>
                </a:lnTo>
                <a:lnTo>
                  <a:pt x="30914" y="896"/>
                </a:lnTo>
                <a:lnTo>
                  <a:pt x="30426" y="611"/>
                </a:lnTo>
                <a:lnTo>
                  <a:pt x="29938" y="407"/>
                </a:lnTo>
                <a:lnTo>
                  <a:pt x="29450" y="285"/>
                </a:lnTo>
                <a:lnTo>
                  <a:pt x="28921" y="163"/>
                </a:lnTo>
                <a:lnTo>
                  <a:pt x="28392" y="82"/>
                </a:lnTo>
                <a:lnTo>
                  <a:pt x="27823" y="41"/>
                </a:lnTo>
                <a:lnTo>
                  <a:pt x="27294" y="1"/>
                </a:lnTo>
                <a:close/>
              </a:path>
            </a:pathLst>
          </a:custGeom>
          <a:solidFill>
            <a:schemeClr val="dk2"/>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302" name="Google Shape;302;p9"/>
          <p:cNvSpPr txBox="1">
            <a:spLocks noGrp="1"/>
          </p:cNvSpPr>
          <p:nvPr>
            <p:ph type="subTitle" idx="1"/>
          </p:nvPr>
        </p:nvSpPr>
        <p:spPr>
          <a:xfrm>
            <a:off x="5804567" y="3189000"/>
            <a:ext cx="5427600" cy="17632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1900"/>
              <a:buNone/>
              <a:defRPr sz="2000"/>
            </a:lvl1pPr>
            <a:lvl2pPr lvl="1" algn="ctr" rtl="0">
              <a:lnSpc>
                <a:spcPct val="100000"/>
              </a:lnSpc>
              <a:spcBef>
                <a:spcPts val="2133"/>
              </a:spcBef>
              <a:spcAft>
                <a:spcPts val="0"/>
              </a:spcAft>
              <a:buSzPts val="1900"/>
              <a:buNone/>
              <a:defRPr sz="2533"/>
            </a:lvl2pPr>
            <a:lvl3pPr lvl="2" algn="ctr" rtl="0">
              <a:lnSpc>
                <a:spcPct val="100000"/>
              </a:lnSpc>
              <a:spcBef>
                <a:spcPts val="2133"/>
              </a:spcBef>
              <a:spcAft>
                <a:spcPts val="0"/>
              </a:spcAft>
              <a:buSzPts val="1900"/>
              <a:buNone/>
              <a:defRPr sz="2533"/>
            </a:lvl3pPr>
            <a:lvl4pPr lvl="3" algn="ctr" rtl="0">
              <a:lnSpc>
                <a:spcPct val="100000"/>
              </a:lnSpc>
              <a:spcBef>
                <a:spcPts val="2133"/>
              </a:spcBef>
              <a:spcAft>
                <a:spcPts val="0"/>
              </a:spcAft>
              <a:buSzPts val="1900"/>
              <a:buNone/>
              <a:defRPr sz="2533"/>
            </a:lvl4pPr>
            <a:lvl5pPr lvl="4" algn="ctr" rtl="0">
              <a:lnSpc>
                <a:spcPct val="100000"/>
              </a:lnSpc>
              <a:spcBef>
                <a:spcPts val="2133"/>
              </a:spcBef>
              <a:spcAft>
                <a:spcPts val="0"/>
              </a:spcAft>
              <a:buSzPts val="1900"/>
              <a:buNone/>
              <a:defRPr sz="2533"/>
            </a:lvl5pPr>
            <a:lvl6pPr lvl="5" algn="ctr" rtl="0">
              <a:lnSpc>
                <a:spcPct val="100000"/>
              </a:lnSpc>
              <a:spcBef>
                <a:spcPts val="2133"/>
              </a:spcBef>
              <a:spcAft>
                <a:spcPts val="0"/>
              </a:spcAft>
              <a:buSzPts val="1900"/>
              <a:buNone/>
              <a:defRPr sz="2533"/>
            </a:lvl6pPr>
            <a:lvl7pPr lvl="6" algn="ctr" rtl="0">
              <a:lnSpc>
                <a:spcPct val="100000"/>
              </a:lnSpc>
              <a:spcBef>
                <a:spcPts val="2133"/>
              </a:spcBef>
              <a:spcAft>
                <a:spcPts val="0"/>
              </a:spcAft>
              <a:buSzPts val="1900"/>
              <a:buNone/>
              <a:defRPr sz="2533"/>
            </a:lvl7pPr>
            <a:lvl8pPr lvl="7" algn="ctr" rtl="0">
              <a:lnSpc>
                <a:spcPct val="100000"/>
              </a:lnSpc>
              <a:spcBef>
                <a:spcPts val="2133"/>
              </a:spcBef>
              <a:spcAft>
                <a:spcPts val="0"/>
              </a:spcAft>
              <a:buSzPts val="1900"/>
              <a:buNone/>
              <a:defRPr sz="2533"/>
            </a:lvl8pPr>
            <a:lvl9pPr lvl="8" algn="ctr" rtl="0">
              <a:lnSpc>
                <a:spcPct val="100000"/>
              </a:lnSpc>
              <a:spcBef>
                <a:spcPts val="2133"/>
              </a:spcBef>
              <a:spcAft>
                <a:spcPts val="2133"/>
              </a:spcAft>
              <a:buSzPts val="1900"/>
              <a:buNone/>
              <a:defRPr sz="2533"/>
            </a:lvl9pPr>
          </a:lstStyle>
          <a:p>
            <a:endParaRPr/>
          </a:p>
        </p:txBody>
      </p:sp>
      <p:sp>
        <p:nvSpPr>
          <p:cNvPr id="303" name="Google Shape;303;p9"/>
          <p:cNvSpPr txBox="1">
            <a:spLocks noGrp="1"/>
          </p:cNvSpPr>
          <p:nvPr>
            <p:ph type="title"/>
          </p:nvPr>
        </p:nvSpPr>
        <p:spPr>
          <a:xfrm>
            <a:off x="5804600" y="2172233"/>
            <a:ext cx="5427600" cy="8392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3900"/>
              <a:buNone/>
              <a:defRPr sz="5600"/>
            </a:lvl1pPr>
            <a:lvl2pPr lvl="1" rtl="0">
              <a:spcBef>
                <a:spcPts val="0"/>
              </a:spcBef>
              <a:spcAft>
                <a:spcPts val="0"/>
              </a:spcAft>
              <a:buSzPts val="3900"/>
              <a:buNone/>
              <a:defRPr sz="5200"/>
            </a:lvl2pPr>
            <a:lvl3pPr lvl="2" rtl="0">
              <a:spcBef>
                <a:spcPts val="0"/>
              </a:spcBef>
              <a:spcAft>
                <a:spcPts val="0"/>
              </a:spcAft>
              <a:buSzPts val="3900"/>
              <a:buNone/>
              <a:defRPr sz="5200"/>
            </a:lvl3pPr>
            <a:lvl4pPr lvl="3" rtl="0">
              <a:spcBef>
                <a:spcPts val="0"/>
              </a:spcBef>
              <a:spcAft>
                <a:spcPts val="0"/>
              </a:spcAft>
              <a:buSzPts val="3900"/>
              <a:buNone/>
              <a:defRPr sz="5200"/>
            </a:lvl4pPr>
            <a:lvl5pPr lvl="4" rtl="0">
              <a:spcBef>
                <a:spcPts val="0"/>
              </a:spcBef>
              <a:spcAft>
                <a:spcPts val="0"/>
              </a:spcAft>
              <a:buSzPts val="3900"/>
              <a:buNone/>
              <a:defRPr sz="5200"/>
            </a:lvl5pPr>
            <a:lvl6pPr lvl="5" rtl="0">
              <a:spcBef>
                <a:spcPts val="0"/>
              </a:spcBef>
              <a:spcAft>
                <a:spcPts val="0"/>
              </a:spcAft>
              <a:buSzPts val="3900"/>
              <a:buNone/>
              <a:defRPr sz="5200"/>
            </a:lvl6pPr>
            <a:lvl7pPr lvl="6" rtl="0">
              <a:spcBef>
                <a:spcPts val="0"/>
              </a:spcBef>
              <a:spcAft>
                <a:spcPts val="0"/>
              </a:spcAft>
              <a:buSzPts val="3900"/>
              <a:buNone/>
              <a:defRPr sz="5200"/>
            </a:lvl7pPr>
            <a:lvl8pPr lvl="7" rtl="0">
              <a:spcBef>
                <a:spcPts val="0"/>
              </a:spcBef>
              <a:spcAft>
                <a:spcPts val="0"/>
              </a:spcAft>
              <a:buSzPts val="3900"/>
              <a:buNone/>
              <a:defRPr sz="5200"/>
            </a:lvl8pPr>
            <a:lvl9pPr lvl="8" rtl="0">
              <a:spcBef>
                <a:spcPts val="0"/>
              </a:spcBef>
              <a:spcAft>
                <a:spcPts val="0"/>
              </a:spcAft>
              <a:buSzPts val="3900"/>
              <a:buNone/>
              <a:defRPr sz="5200"/>
            </a:lvl9pPr>
          </a:lstStyle>
          <a:p>
            <a:endParaRPr/>
          </a:p>
        </p:txBody>
      </p:sp>
      <p:sp>
        <p:nvSpPr>
          <p:cNvPr id="304" name="Google Shape;304;p9"/>
          <p:cNvSpPr/>
          <p:nvPr/>
        </p:nvSpPr>
        <p:spPr>
          <a:xfrm flipH="1">
            <a:off x="-2401572" y="4631333"/>
            <a:ext cx="6894824" cy="3963039"/>
          </a:xfrm>
          <a:custGeom>
            <a:avLst/>
            <a:gdLst/>
            <a:ahLst/>
            <a:cxnLst/>
            <a:rect l="l" t="t" r="r" b="b"/>
            <a:pathLst>
              <a:path w="34820" h="20014" extrusionOk="0">
                <a:moveTo>
                  <a:pt x="27294" y="1"/>
                </a:moveTo>
                <a:lnTo>
                  <a:pt x="26765" y="41"/>
                </a:lnTo>
                <a:lnTo>
                  <a:pt x="25626" y="123"/>
                </a:lnTo>
                <a:lnTo>
                  <a:pt x="24487" y="326"/>
                </a:lnTo>
                <a:lnTo>
                  <a:pt x="23348" y="529"/>
                </a:lnTo>
                <a:lnTo>
                  <a:pt x="22210" y="814"/>
                </a:lnTo>
                <a:lnTo>
                  <a:pt x="17044" y="1953"/>
                </a:lnTo>
                <a:lnTo>
                  <a:pt x="11878" y="3133"/>
                </a:lnTo>
                <a:lnTo>
                  <a:pt x="10698" y="3377"/>
                </a:lnTo>
                <a:lnTo>
                  <a:pt x="9559" y="3662"/>
                </a:lnTo>
                <a:lnTo>
                  <a:pt x="8380" y="3987"/>
                </a:lnTo>
                <a:lnTo>
                  <a:pt x="7281" y="4394"/>
                </a:lnTo>
                <a:lnTo>
                  <a:pt x="6264" y="4760"/>
                </a:lnTo>
                <a:lnTo>
                  <a:pt x="5288" y="5248"/>
                </a:lnTo>
                <a:lnTo>
                  <a:pt x="4353" y="5777"/>
                </a:lnTo>
                <a:lnTo>
                  <a:pt x="3905" y="6061"/>
                </a:lnTo>
                <a:lnTo>
                  <a:pt x="3458" y="6387"/>
                </a:lnTo>
                <a:lnTo>
                  <a:pt x="2766" y="6997"/>
                </a:lnTo>
                <a:lnTo>
                  <a:pt x="2156" y="7648"/>
                </a:lnTo>
                <a:lnTo>
                  <a:pt x="1587" y="8339"/>
                </a:lnTo>
                <a:lnTo>
                  <a:pt x="1099" y="9112"/>
                </a:lnTo>
                <a:lnTo>
                  <a:pt x="692" y="9885"/>
                </a:lnTo>
                <a:lnTo>
                  <a:pt x="366" y="10699"/>
                </a:lnTo>
                <a:lnTo>
                  <a:pt x="244" y="11146"/>
                </a:lnTo>
                <a:lnTo>
                  <a:pt x="122" y="11553"/>
                </a:lnTo>
                <a:lnTo>
                  <a:pt x="82" y="11959"/>
                </a:lnTo>
                <a:lnTo>
                  <a:pt x="0" y="12407"/>
                </a:lnTo>
                <a:lnTo>
                  <a:pt x="0" y="12854"/>
                </a:lnTo>
                <a:lnTo>
                  <a:pt x="0" y="13261"/>
                </a:lnTo>
                <a:lnTo>
                  <a:pt x="41" y="13709"/>
                </a:lnTo>
                <a:lnTo>
                  <a:pt x="122" y="14115"/>
                </a:lnTo>
                <a:lnTo>
                  <a:pt x="244" y="14522"/>
                </a:lnTo>
                <a:lnTo>
                  <a:pt x="366" y="14929"/>
                </a:lnTo>
                <a:lnTo>
                  <a:pt x="529" y="15336"/>
                </a:lnTo>
                <a:lnTo>
                  <a:pt x="732" y="15742"/>
                </a:lnTo>
                <a:lnTo>
                  <a:pt x="1017" y="16190"/>
                </a:lnTo>
                <a:lnTo>
                  <a:pt x="1302" y="16597"/>
                </a:lnTo>
                <a:lnTo>
                  <a:pt x="1668" y="17003"/>
                </a:lnTo>
                <a:lnTo>
                  <a:pt x="1993" y="17369"/>
                </a:lnTo>
                <a:lnTo>
                  <a:pt x="2400" y="17695"/>
                </a:lnTo>
                <a:lnTo>
                  <a:pt x="2807" y="17980"/>
                </a:lnTo>
                <a:lnTo>
                  <a:pt x="3214" y="18264"/>
                </a:lnTo>
                <a:lnTo>
                  <a:pt x="3661" y="18549"/>
                </a:lnTo>
                <a:lnTo>
                  <a:pt x="4109" y="18793"/>
                </a:lnTo>
                <a:lnTo>
                  <a:pt x="4597" y="18996"/>
                </a:lnTo>
                <a:lnTo>
                  <a:pt x="5532" y="19363"/>
                </a:lnTo>
                <a:lnTo>
                  <a:pt x="6549" y="19607"/>
                </a:lnTo>
                <a:lnTo>
                  <a:pt x="7525" y="19810"/>
                </a:lnTo>
                <a:lnTo>
                  <a:pt x="8136" y="19891"/>
                </a:lnTo>
                <a:lnTo>
                  <a:pt x="8746" y="19932"/>
                </a:lnTo>
                <a:lnTo>
                  <a:pt x="10007" y="20013"/>
                </a:lnTo>
                <a:lnTo>
                  <a:pt x="11227" y="19973"/>
                </a:lnTo>
                <a:lnTo>
                  <a:pt x="12447" y="19891"/>
                </a:lnTo>
                <a:lnTo>
                  <a:pt x="14928" y="19688"/>
                </a:lnTo>
                <a:lnTo>
                  <a:pt x="16149" y="19566"/>
                </a:lnTo>
                <a:lnTo>
                  <a:pt x="17369" y="19485"/>
                </a:lnTo>
                <a:lnTo>
                  <a:pt x="18711" y="19444"/>
                </a:lnTo>
                <a:lnTo>
                  <a:pt x="20013" y="19485"/>
                </a:lnTo>
                <a:lnTo>
                  <a:pt x="22657" y="19566"/>
                </a:lnTo>
                <a:lnTo>
                  <a:pt x="23837" y="19647"/>
                </a:lnTo>
                <a:lnTo>
                  <a:pt x="25626" y="19647"/>
                </a:lnTo>
                <a:lnTo>
                  <a:pt x="26196" y="19607"/>
                </a:lnTo>
                <a:lnTo>
                  <a:pt x="26806" y="19525"/>
                </a:lnTo>
                <a:lnTo>
                  <a:pt x="27375" y="19403"/>
                </a:lnTo>
                <a:lnTo>
                  <a:pt x="27823" y="19281"/>
                </a:lnTo>
                <a:lnTo>
                  <a:pt x="28311" y="19118"/>
                </a:lnTo>
                <a:lnTo>
                  <a:pt x="28758" y="18915"/>
                </a:lnTo>
                <a:lnTo>
                  <a:pt x="29206" y="18712"/>
                </a:lnTo>
                <a:lnTo>
                  <a:pt x="29613" y="18508"/>
                </a:lnTo>
                <a:lnTo>
                  <a:pt x="30060" y="18264"/>
                </a:lnTo>
                <a:lnTo>
                  <a:pt x="30833" y="17695"/>
                </a:lnTo>
                <a:lnTo>
                  <a:pt x="31565" y="17044"/>
                </a:lnTo>
                <a:lnTo>
                  <a:pt x="32257" y="16352"/>
                </a:lnTo>
                <a:lnTo>
                  <a:pt x="32867" y="15580"/>
                </a:lnTo>
                <a:lnTo>
                  <a:pt x="33395" y="14766"/>
                </a:lnTo>
                <a:lnTo>
                  <a:pt x="33680" y="14278"/>
                </a:lnTo>
                <a:lnTo>
                  <a:pt x="33884" y="13749"/>
                </a:lnTo>
                <a:lnTo>
                  <a:pt x="34128" y="13261"/>
                </a:lnTo>
                <a:lnTo>
                  <a:pt x="34290" y="12732"/>
                </a:lnTo>
                <a:lnTo>
                  <a:pt x="34453" y="12204"/>
                </a:lnTo>
                <a:lnTo>
                  <a:pt x="34575" y="11634"/>
                </a:lnTo>
                <a:lnTo>
                  <a:pt x="34697" y="11105"/>
                </a:lnTo>
                <a:lnTo>
                  <a:pt x="34778" y="10536"/>
                </a:lnTo>
                <a:lnTo>
                  <a:pt x="34819" y="9966"/>
                </a:lnTo>
                <a:lnTo>
                  <a:pt x="34819" y="9438"/>
                </a:lnTo>
                <a:lnTo>
                  <a:pt x="34819" y="8868"/>
                </a:lnTo>
                <a:lnTo>
                  <a:pt x="34819" y="8299"/>
                </a:lnTo>
                <a:lnTo>
                  <a:pt x="34738" y="7729"/>
                </a:lnTo>
                <a:lnTo>
                  <a:pt x="34656" y="7200"/>
                </a:lnTo>
                <a:lnTo>
                  <a:pt x="34575" y="6631"/>
                </a:lnTo>
                <a:lnTo>
                  <a:pt x="34412" y="6102"/>
                </a:lnTo>
                <a:lnTo>
                  <a:pt x="34290" y="5533"/>
                </a:lnTo>
                <a:lnTo>
                  <a:pt x="34087" y="5004"/>
                </a:lnTo>
                <a:lnTo>
                  <a:pt x="33884" y="4475"/>
                </a:lnTo>
                <a:lnTo>
                  <a:pt x="33640" y="3946"/>
                </a:lnTo>
                <a:lnTo>
                  <a:pt x="33395" y="3499"/>
                </a:lnTo>
                <a:lnTo>
                  <a:pt x="33111" y="3051"/>
                </a:lnTo>
                <a:lnTo>
                  <a:pt x="32826" y="2604"/>
                </a:lnTo>
                <a:lnTo>
                  <a:pt x="32501" y="2238"/>
                </a:lnTo>
                <a:lnTo>
                  <a:pt x="32134" y="1831"/>
                </a:lnTo>
                <a:lnTo>
                  <a:pt x="31768" y="1465"/>
                </a:lnTo>
                <a:lnTo>
                  <a:pt x="31362" y="1180"/>
                </a:lnTo>
                <a:lnTo>
                  <a:pt x="30914" y="896"/>
                </a:lnTo>
                <a:lnTo>
                  <a:pt x="30426" y="611"/>
                </a:lnTo>
                <a:lnTo>
                  <a:pt x="29938" y="407"/>
                </a:lnTo>
                <a:lnTo>
                  <a:pt x="29450" y="285"/>
                </a:lnTo>
                <a:lnTo>
                  <a:pt x="28921" y="163"/>
                </a:lnTo>
                <a:lnTo>
                  <a:pt x="28392" y="82"/>
                </a:lnTo>
                <a:lnTo>
                  <a:pt x="27823" y="41"/>
                </a:lnTo>
                <a:lnTo>
                  <a:pt x="27294" y="1"/>
                </a:lnTo>
                <a:close/>
              </a:path>
            </a:pathLst>
          </a:custGeom>
          <a:solidFill>
            <a:schemeClr val="dk2"/>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305" name="Google Shape;305;p9"/>
          <p:cNvSpPr/>
          <p:nvPr/>
        </p:nvSpPr>
        <p:spPr>
          <a:xfrm flipH="1">
            <a:off x="4724665" y="736985"/>
            <a:ext cx="203591" cy="206031"/>
          </a:xfrm>
          <a:custGeom>
            <a:avLst/>
            <a:gdLst/>
            <a:ahLst/>
            <a:cxnLst/>
            <a:rect l="l" t="t" r="r" b="b"/>
            <a:pathLst>
              <a:path w="3337" h="3377" extrusionOk="0">
                <a:moveTo>
                  <a:pt x="1506" y="0"/>
                </a:moveTo>
                <a:lnTo>
                  <a:pt x="1262" y="41"/>
                </a:lnTo>
                <a:lnTo>
                  <a:pt x="1018" y="122"/>
                </a:lnTo>
                <a:lnTo>
                  <a:pt x="774" y="204"/>
                </a:lnTo>
                <a:lnTo>
                  <a:pt x="570" y="366"/>
                </a:lnTo>
                <a:lnTo>
                  <a:pt x="408" y="529"/>
                </a:lnTo>
                <a:lnTo>
                  <a:pt x="245" y="692"/>
                </a:lnTo>
                <a:lnTo>
                  <a:pt x="164" y="895"/>
                </a:lnTo>
                <a:lnTo>
                  <a:pt x="82" y="1098"/>
                </a:lnTo>
                <a:lnTo>
                  <a:pt x="1" y="1342"/>
                </a:lnTo>
                <a:lnTo>
                  <a:pt x="1" y="1546"/>
                </a:lnTo>
                <a:lnTo>
                  <a:pt x="1" y="1790"/>
                </a:lnTo>
                <a:lnTo>
                  <a:pt x="1" y="1993"/>
                </a:lnTo>
                <a:lnTo>
                  <a:pt x="123" y="2319"/>
                </a:lnTo>
                <a:lnTo>
                  <a:pt x="245" y="2563"/>
                </a:lnTo>
                <a:lnTo>
                  <a:pt x="448" y="2807"/>
                </a:lnTo>
                <a:lnTo>
                  <a:pt x="692" y="3010"/>
                </a:lnTo>
                <a:lnTo>
                  <a:pt x="936" y="3173"/>
                </a:lnTo>
                <a:lnTo>
                  <a:pt x="1221" y="3295"/>
                </a:lnTo>
                <a:lnTo>
                  <a:pt x="1506" y="3376"/>
                </a:lnTo>
                <a:lnTo>
                  <a:pt x="1831" y="3376"/>
                </a:lnTo>
                <a:lnTo>
                  <a:pt x="2075" y="3336"/>
                </a:lnTo>
                <a:lnTo>
                  <a:pt x="2319" y="3254"/>
                </a:lnTo>
                <a:lnTo>
                  <a:pt x="2564" y="3173"/>
                </a:lnTo>
                <a:lnTo>
                  <a:pt x="2767" y="3010"/>
                </a:lnTo>
                <a:lnTo>
                  <a:pt x="2930" y="2847"/>
                </a:lnTo>
                <a:lnTo>
                  <a:pt x="3092" y="2685"/>
                </a:lnTo>
                <a:lnTo>
                  <a:pt x="3214" y="2441"/>
                </a:lnTo>
                <a:lnTo>
                  <a:pt x="3296" y="2197"/>
                </a:lnTo>
                <a:lnTo>
                  <a:pt x="3336" y="1912"/>
                </a:lnTo>
                <a:lnTo>
                  <a:pt x="3336" y="1627"/>
                </a:lnTo>
                <a:lnTo>
                  <a:pt x="3296" y="1342"/>
                </a:lnTo>
                <a:lnTo>
                  <a:pt x="3214" y="1098"/>
                </a:lnTo>
                <a:lnTo>
                  <a:pt x="3092" y="854"/>
                </a:lnTo>
                <a:lnTo>
                  <a:pt x="2930" y="610"/>
                </a:lnTo>
                <a:lnTo>
                  <a:pt x="2726" y="407"/>
                </a:lnTo>
                <a:lnTo>
                  <a:pt x="2482" y="244"/>
                </a:lnTo>
                <a:lnTo>
                  <a:pt x="2238" y="122"/>
                </a:lnTo>
                <a:lnTo>
                  <a:pt x="1994" y="41"/>
                </a:lnTo>
                <a:lnTo>
                  <a:pt x="1750" y="0"/>
                </a:lnTo>
                <a:close/>
              </a:path>
            </a:pathLst>
          </a:custGeom>
          <a:solidFill>
            <a:schemeClr val="accen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grpSp>
        <p:nvGrpSpPr>
          <p:cNvPr id="306" name="Google Shape;306;p9"/>
          <p:cNvGrpSpPr/>
          <p:nvPr/>
        </p:nvGrpSpPr>
        <p:grpSpPr>
          <a:xfrm flipH="1">
            <a:off x="6007169" y="897112"/>
            <a:ext cx="632857" cy="402117"/>
            <a:chOff x="7593894" y="395296"/>
            <a:chExt cx="474643" cy="301588"/>
          </a:xfrm>
        </p:grpSpPr>
        <p:sp>
          <p:nvSpPr>
            <p:cNvPr id="307" name="Google Shape;307;p9"/>
            <p:cNvSpPr/>
            <p:nvPr/>
          </p:nvSpPr>
          <p:spPr>
            <a:xfrm>
              <a:off x="7603183" y="404585"/>
              <a:ext cx="456065" cy="282964"/>
            </a:xfrm>
            <a:custGeom>
              <a:avLst/>
              <a:gdLst/>
              <a:ahLst/>
              <a:cxnLst/>
              <a:rect l="l" t="t" r="r" b="b"/>
              <a:pathLst>
                <a:path w="9967" h="6184" extrusionOk="0">
                  <a:moveTo>
                    <a:pt x="4678" y="1"/>
                  </a:moveTo>
                  <a:lnTo>
                    <a:pt x="4394" y="42"/>
                  </a:lnTo>
                  <a:lnTo>
                    <a:pt x="4109" y="164"/>
                  </a:lnTo>
                  <a:lnTo>
                    <a:pt x="3824" y="286"/>
                  </a:lnTo>
                  <a:lnTo>
                    <a:pt x="3540" y="448"/>
                  </a:lnTo>
                  <a:lnTo>
                    <a:pt x="3336" y="692"/>
                  </a:lnTo>
                  <a:lnTo>
                    <a:pt x="3133" y="936"/>
                  </a:lnTo>
                  <a:lnTo>
                    <a:pt x="2970" y="1181"/>
                  </a:lnTo>
                  <a:lnTo>
                    <a:pt x="2848" y="1465"/>
                  </a:lnTo>
                  <a:lnTo>
                    <a:pt x="2767" y="1750"/>
                  </a:lnTo>
                  <a:lnTo>
                    <a:pt x="2685" y="2075"/>
                  </a:lnTo>
                  <a:lnTo>
                    <a:pt x="2645" y="2360"/>
                  </a:lnTo>
                  <a:lnTo>
                    <a:pt x="2645" y="2686"/>
                  </a:lnTo>
                  <a:lnTo>
                    <a:pt x="2685" y="3011"/>
                  </a:lnTo>
                  <a:lnTo>
                    <a:pt x="2441" y="2848"/>
                  </a:lnTo>
                  <a:lnTo>
                    <a:pt x="2197" y="2767"/>
                  </a:lnTo>
                  <a:lnTo>
                    <a:pt x="1953" y="2686"/>
                  </a:lnTo>
                  <a:lnTo>
                    <a:pt x="1424" y="2686"/>
                  </a:lnTo>
                  <a:lnTo>
                    <a:pt x="1180" y="2767"/>
                  </a:lnTo>
                  <a:lnTo>
                    <a:pt x="936" y="2848"/>
                  </a:lnTo>
                  <a:lnTo>
                    <a:pt x="692" y="2970"/>
                  </a:lnTo>
                  <a:lnTo>
                    <a:pt x="570" y="3092"/>
                  </a:lnTo>
                  <a:lnTo>
                    <a:pt x="407" y="3214"/>
                  </a:lnTo>
                  <a:lnTo>
                    <a:pt x="204" y="3540"/>
                  </a:lnTo>
                  <a:lnTo>
                    <a:pt x="41" y="3906"/>
                  </a:lnTo>
                  <a:lnTo>
                    <a:pt x="1" y="4272"/>
                  </a:lnTo>
                  <a:lnTo>
                    <a:pt x="1" y="4679"/>
                  </a:lnTo>
                  <a:lnTo>
                    <a:pt x="82" y="5045"/>
                  </a:lnTo>
                  <a:lnTo>
                    <a:pt x="285" y="5370"/>
                  </a:lnTo>
                  <a:lnTo>
                    <a:pt x="407" y="5533"/>
                  </a:lnTo>
                  <a:lnTo>
                    <a:pt x="529" y="5655"/>
                  </a:lnTo>
                  <a:lnTo>
                    <a:pt x="814" y="5858"/>
                  </a:lnTo>
                  <a:lnTo>
                    <a:pt x="1180" y="6021"/>
                  </a:lnTo>
                  <a:lnTo>
                    <a:pt x="1587" y="6102"/>
                  </a:lnTo>
                  <a:lnTo>
                    <a:pt x="1994" y="6143"/>
                  </a:lnTo>
                  <a:lnTo>
                    <a:pt x="2848" y="6184"/>
                  </a:lnTo>
                  <a:lnTo>
                    <a:pt x="3580" y="6143"/>
                  </a:lnTo>
                  <a:lnTo>
                    <a:pt x="4678" y="6143"/>
                  </a:lnTo>
                  <a:lnTo>
                    <a:pt x="5736" y="6102"/>
                  </a:lnTo>
                  <a:lnTo>
                    <a:pt x="6834" y="6021"/>
                  </a:lnTo>
                  <a:lnTo>
                    <a:pt x="7892" y="5899"/>
                  </a:lnTo>
                  <a:lnTo>
                    <a:pt x="8543" y="5818"/>
                  </a:lnTo>
                  <a:lnTo>
                    <a:pt x="8868" y="5736"/>
                  </a:lnTo>
                  <a:lnTo>
                    <a:pt x="9153" y="5614"/>
                  </a:lnTo>
                  <a:lnTo>
                    <a:pt x="9438" y="5452"/>
                  </a:lnTo>
                  <a:lnTo>
                    <a:pt x="9682" y="5248"/>
                  </a:lnTo>
                  <a:lnTo>
                    <a:pt x="9844" y="5045"/>
                  </a:lnTo>
                  <a:lnTo>
                    <a:pt x="9926" y="4760"/>
                  </a:lnTo>
                  <a:lnTo>
                    <a:pt x="9966" y="4557"/>
                  </a:lnTo>
                  <a:lnTo>
                    <a:pt x="9966" y="4353"/>
                  </a:lnTo>
                  <a:lnTo>
                    <a:pt x="9885" y="4150"/>
                  </a:lnTo>
                  <a:lnTo>
                    <a:pt x="9804" y="3946"/>
                  </a:lnTo>
                  <a:lnTo>
                    <a:pt x="9682" y="3784"/>
                  </a:lnTo>
                  <a:lnTo>
                    <a:pt x="9560" y="3662"/>
                  </a:lnTo>
                  <a:lnTo>
                    <a:pt x="9397" y="3499"/>
                  </a:lnTo>
                  <a:lnTo>
                    <a:pt x="9234" y="3418"/>
                  </a:lnTo>
                  <a:lnTo>
                    <a:pt x="9031" y="3336"/>
                  </a:lnTo>
                  <a:lnTo>
                    <a:pt x="8827" y="3296"/>
                  </a:lnTo>
                  <a:lnTo>
                    <a:pt x="8421" y="3296"/>
                  </a:lnTo>
                  <a:lnTo>
                    <a:pt x="8014" y="3418"/>
                  </a:lnTo>
                  <a:lnTo>
                    <a:pt x="7648" y="3580"/>
                  </a:lnTo>
                  <a:lnTo>
                    <a:pt x="7729" y="3458"/>
                  </a:lnTo>
                  <a:lnTo>
                    <a:pt x="7770" y="3296"/>
                  </a:lnTo>
                  <a:lnTo>
                    <a:pt x="7811" y="3011"/>
                  </a:lnTo>
                  <a:lnTo>
                    <a:pt x="7729" y="2726"/>
                  </a:lnTo>
                  <a:lnTo>
                    <a:pt x="7648" y="2564"/>
                  </a:lnTo>
                  <a:lnTo>
                    <a:pt x="7566" y="2441"/>
                  </a:lnTo>
                  <a:lnTo>
                    <a:pt x="7444" y="2360"/>
                  </a:lnTo>
                  <a:lnTo>
                    <a:pt x="7322" y="2279"/>
                  </a:lnTo>
                  <a:lnTo>
                    <a:pt x="7038" y="2157"/>
                  </a:lnTo>
                  <a:lnTo>
                    <a:pt x="6590" y="2157"/>
                  </a:lnTo>
                  <a:lnTo>
                    <a:pt x="6428" y="2197"/>
                  </a:lnTo>
                  <a:lnTo>
                    <a:pt x="6550" y="1913"/>
                  </a:lnTo>
                  <a:lnTo>
                    <a:pt x="6550" y="1628"/>
                  </a:lnTo>
                  <a:lnTo>
                    <a:pt x="6550" y="1303"/>
                  </a:lnTo>
                  <a:lnTo>
                    <a:pt x="6428" y="1018"/>
                  </a:lnTo>
                  <a:lnTo>
                    <a:pt x="6306" y="733"/>
                  </a:lnTo>
                  <a:lnTo>
                    <a:pt x="6102" y="489"/>
                  </a:lnTo>
                  <a:lnTo>
                    <a:pt x="5858" y="286"/>
                  </a:lnTo>
                  <a:lnTo>
                    <a:pt x="5614" y="164"/>
                  </a:lnTo>
                  <a:lnTo>
                    <a:pt x="5289" y="42"/>
                  </a:lnTo>
                  <a:lnTo>
                    <a:pt x="5004"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308" name="Google Shape;308;p9"/>
            <p:cNvSpPr/>
            <p:nvPr/>
          </p:nvSpPr>
          <p:spPr>
            <a:xfrm>
              <a:off x="7593894" y="395296"/>
              <a:ext cx="474643" cy="301588"/>
            </a:xfrm>
            <a:custGeom>
              <a:avLst/>
              <a:gdLst/>
              <a:ahLst/>
              <a:cxnLst/>
              <a:rect l="l" t="t" r="r" b="b"/>
              <a:pathLst>
                <a:path w="10373" h="6591" extrusionOk="0">
                  <a:moveTo>
                    <a:pt x="5329" y="407"/>
                  </a:moveTo>
                  <a:lnTo>
                    <a:pt x="5532" y="448"/>
                  </a:lnTo>
                  <a:lnTo>
                    <a:pt x="5695" y="529"/>
                  </a:lnTo>
                  <a:lnTo>
                    <a:pt x="5858" y="611"/>
                  </a:lnTo>
                  <a:lnTo>
                    <a:pt x="6020" y="733"/>
                  </a:lnTo>
                  <a:lnTo>
                    <a:pt x="6183" y="855"/>
                  </a:lnTo>
                  <a:lnTo>
                    <a:pt x="6305" y="1017"/>
                  </a:lnTo>
                  <a:lnTo>
                    <a:pt x="6386" y="1180"/>
                  </a:lnTo>
                  <a:lnTo>
                    <a:pt x="6468" y="1384"/>
                  </a:lnTo>
                  <a:lnTo>
                    <a:pt x="6549" y="1546"/>
                  </a:lnTo>
                  <a:lnTo>
                    <a:pt x="6549" y="1750"/>
                  </a:lnTo>
                  <a:lnTo>
                    <a:pt x="6549" y="1953"/>
                  </a:lnTo>
                  <a:lnTo>
                    <a:pt x="6549" y="2116"/>
                  </a:lnTo>
                  <a:lnTo>
                    <a:pt x="6468" y="2319"/>
                  </a:lnTo>
                  <a:lnTo>
                    <a:pt x="6468" y="2441"/>
                  </a:lnTo>
                  <a:lnTo>
                    <a:pt x="6509" y="2522"/>
                  </a:lnTo>
                  <a:lnTo>
                    <a:pt x="6590" y="2604"/>
                  </a:lnTo>
                  <a:lnTo>
                    <a:pt x="6712" y="2604"/>
                  </a:lnTo>
                  <a:lnTo>
                    <a:pt x="6956" y="2563"/>
                  </a:lnTo>
                  <a:lnTo>
                    <a:pt x="7200" y="2563"/>
                  </a:lnTo>
                  <a:lnTo>
                    <a:pt x="7403" y="2644"/>
                  </a:lnTo>
                  <a:lnTo>
                    <a:pt x="7607" y="2807"/>
                  </a:lnTo>
                  <a:lnTo>
                    <a:pt x="7729" y="2970"/>
                  </a:lnTo>
                  <a:lnTo>
                    <a:pt x="7810" y="3214"/>
                  </a:lnTo>
                  <a:lnTo>
                    <a:pt x="7769" y="3458"/>
                  </a:lnTo>
                  <a:lnTo>
                    <a:pt x="7688" y="3702"/>
                  </a:lnTo>
                  <a:lnTo>
                    <a:pt x="7647" y="3783"/>
                  </a:lnTo>
                  <a:lnTo>
                    <a:pt x="7647" y="3824"/>
                  </a:lnTo>
                  <a:lnTo>
                    <a:pt x="7729" y="3946"/>
                  </a:lnTo>
                  <a:lnTo>
                    <a:pt x="7851" y="3987"/>
                  </a:lnTo>
                  <a:lnTo>
                    <a:pt x="7973" y="3987"/>
                  </a:lnTo>
                  <a:lnTo>
                    <a:pt x="8298" y="3824"/>
                  </a:lnTo>
                  <a:lnTo>
                    <a:pt x="8624" y="3702"/>
                  </a:lnTo>
                  <a:lnTo>
                    <a:pt x="8990" y="3702"/>
                  </a:lnTo>
                  <a:lnTo>
                    <a:pt x="9152" y="3743"/>
                  </a:lnTo>
                  <a:lnTo>
                    <a:pt x="9356" y="3824"/>
                  </a:lnTo>
                  <a:lnTo>
                    <a:pt x="9478" y="3865"/>
                  </a:lnTo>
                  <a:lnTo>
                    <a:pt x="9641" y="3987"/>
                  </a:lnTo>
                  <a:lnTo>
                    <a:pt x="9722" y="4109"/>
                  </a:lnTo>
                  <a:lnTo>
                    <a:pt x="9844" y="4231"/>
                  </a:lnTo>
                  <a:lnTo>
                    <a:pt x="9925" y="4394"/>
                  </a:lnTo>
                  <a:lnTo>
                    <a:pt x="9966" y="4556"/>
                  </a:lnTo>
                  <a:lnTo>
                    <a:pt x="9966" y="4719"/>
                  </a:lnTo>
                  <a:lnTo>
                    <a:pt x="9966" y="4882"/>
                  </a:lnTo>
                  <a:lnTo>
                    <a:pt x="9844" y="5166"/>
                  </a:lnTo>
                  <a:lnTo>
                    <a:pt x="9681" y="5370"/>
                  </a:lnTo>
                  <a:lnTo>
                    <a:pt x="9478" y="5532"/>
                  </a:lnTo>
                  <a:lnTo>
                    <a:pt x="9193" y="5655"/>
                  </a:lnTo>
                  <a:lnTo>
                    <a:pt x="8949" y="5777"/>
                  </a:lnTo>
                  <a:lnTo>
                    <a:pt x="8624" y="5858"/>
                  </a:lnTo>
                  <a:lnTo>
                    <a:pt x="8095" y="5939"/>
                  </a:lnTo>
                  <a:lnTo>
                    <a:pt x="8014" y="5939"/>
                  </a:lnTo>
                  <a:lnTo>
                    <a:pt x="8005" y="5947"/>
                  </a:lnTo>
                  <a:lnTo>
                    <a:pt x="8005" y="5947"/>
                  </a:lnTo>
                  <a:lnTo>
                    <a:pt x="6753" y="6061"/>
                  </a:lnTo>
                  <a:lnTo>
                    <a:pt x="5410" y="6143"/>
                  </a:lnTo>
                  <a:lnTo>
                    <a:pt x="4068" y="6183"/>
                  </a:lnTo>
                  <a:lnTo>
                    <a:pt x="2685" y="6183"/>
                  </a:lnTo>
                  <a:lnTo>
                    <a:pt x="2197" y="6143"/>
                  </a:lnTo>
                  <a:lnTo>
                    <a:pt x="1668" y="6102"/>
                  </a:lnTo>
                  <a:lnTo>
                    <a:pt x="1424" y="6021"/>
                  </a:lnTo>
                  <a:lnTo>
                    <a:pt x="1180" y="5939"/>
                  </a:lnTo>
                  <a:lnTo>
                    <a:pt x="977" y="5817"/>
                  </a:lnTo>
                  <a:lnTo>
                    <a:pt x="773" y="5655"/>
                  </a:lnTo>
                  <a:lnTo>
                    <a:pt x="610" y="5451"/>
                  </a:lnTo>
                  <a:lnTo>
                    <a:pt x="529" y="5248"/>
                  </a:lnTo>
                  <a:lnTo>
                    <a:pt x="448" y="5004"/>
                  </a:lnTo>
                  <a:lnTo>
                    <a:pt x="407" y="4800"/>
                  </a:lnTo>
                  <a:lnTo>
                    <a:pt x="407" y="4556"/>
                  </a:lnTo>
                  <a:lnTo>
                    <a:pt x="407" y="4312"/>
                  </a:lnTo>
                  <a:lnTo>
                    <a:pt x="488" y="4068"/>
                  </a:lnTo>
                  <a:lnTo>
                    <a:pt x="570" y="3865"/>
                  </a:lnTo>
                  <a:lnTo>
                    <a:pt x="773" y="3580"/>
                  </a:lnTo>
                  <a:lnTo>
                    <a:pt x="1017" y="3377"/>
                  </a:lnTo>
                  <a:lnTo>
                    <a:pt x="1261" y="3214"/>
                  </a:lnTo>
                  <a:lnTo>
                    <a:pt x="1587" y="3133"/>
                  </a:lnTo>
                  <a:lnTo>
                    <a:pt x="1871" y="3092"/>
                  </a:lnTo>
                  <a:lnTo>
                    <a:pt x="2197" y="3133"/>
                  </a:lnTo>
                  <a:lnTo>
                    <a:pt x="2482" y="3214"/>
                  </a:lnTo>
                  <a:lnTo>
                    <a:pt x="2766" y="3377"/>
                  </a:lnTo>
                  <a:lnTo>
                    <a:pt x="2970" y="3377"/>
                  </a:lnTo>
                  <a:lnTo>
                    <a:pt x="3051" y="3295"/>
                  </a:lnTo>
                  <a:lnTo>
                    <a:pt x="3092" y="3214"/>
                  </a:lnTo>
                  <a:lnTo>
                    <a:pt x="3051" y="2767"/>
                  </a:lnTo>
                  <a:lnTo>
                    <a:pt x="3092" y="2319"/>
                  </a:lnTo>
                  <a:lnTo>
                    <a:pt x="3214" y="1872"/>
                  </a:lnTo>
                  <a:lnTo>
                    <a:pt x="3376" y="1465"/>
                  </a:lnTo>
                  <a:lnTo>
                    <a:pt x="3621" y="1099"/>
                  </a:lnTo>
                  <a:lnTo>
                    <a:pt x="3905" y="814"/>
                  </a:lnTo>
                  <a:lnTo>
                    <a:pt x="4068" y="692"/>
                  </a:lnTo>
                  <a:lnTo>
                    <a:pt x="4271" y="570"/>
                  </a:lnTo>
                  <a:lnTo>
                    <a:pt x="4475" y="489"/>
                  </a:lnTo>
                  <a:lnTo>
                    <a:pt x="4719" y="448"/>
                  </a:lnTo>
                  <a:lnTo>
                    <a:pt x="5126" y="407"/>
                  </a:lnTo>
                  <a:close/>
                  <a:moveTo>
                    <a:pt x="4881" y="1"/>
                  </a:moveTo>
                  <a:lnTo>
                    <a:pt x="4597" y="41"/>
                  </a:lnTo>
                  <a:lnTo>
                    <a:pt x="4312" y="123"/>
                  </a:lnTo>
                  <a:lnTo>
                    <a:pt x="4068" y="245"/>
                  </a:lnTo>
                  <a:lnTo>
                    <a:pt x="3865" y="367"/>
                  </a:lnTo>
                  <a:lnTo>
                    <a:pt x="3621" y="529"/>
                  </a:lnTo>
                  <a:lnTo>
                    <a:pt x="3458" y="692"/>
                  </a:lnTo>
                  <a:lnTo>
                    <a:pt x="3254" y="895"/>
                  </a:lnTo>
                  <a:lnTo>
                    <a:pt x="3132" y="1099"/>
                  </a:lnTo>
                  <a:lnTo>
                    <a:pt x="3010" y="1343"/>
                  </a:lnTo>
                  <a:lnTo>
                    <a:pt x="2888" y="1587"/>
                  </a:lnTo>
                  <a:lnTo>
                    <a:pt x="2726" y="2116"/>
                  </a:lnTo>
                  <a:lnTo>
                    <a:pt x="2644" y="2644"/>
                  </a:lnTo>
                  <a:lnTo>
                    <a:pt x="2661" y="2878"/>
                  </a:lnTo>
                  <a:lnTo>
                    <a:pt x="2661" y="2878"/>
                  </a:lnTo>
                  <a:lnTo>
                    <a:pt x="2400" y="2767"/>
                  </a:lnTo>
                  <a:lnTo>
                    <a:pt x="2115" y="2685"/>
                  </a:lnTo>
                  <a:lnTo>
                    <a:pt x="1790" y="2685"/>
                  </a:lnTo>
                  <a:lnTo>
                    <a:pt x="1465" y="2726"/>
                  </a:lnTo>
                  <a:lnTo>
                    <a:pt x="1180" y="2807"/>
                  </a:lnTo>
                  <a:lnTo>
                    <a:pt x="895" y="2970"/>
                  </a:lnTo>
                  <a:lnTo>
                    <a:pt x="610" y="3133"/>
                  </a:lnTo>
                  <a:lnTo>
                    <a:pt x="448" y="3336"/>
                  </a:lnTo>
                  <a:lnTo>
                    <a:pt x="285" y="3580"/>
                  </a:lnTo>
                  <a:lnTo>
                    <a:pt x="163" y="3824"/>
                  </a:lnTo>
                  <a:lnTo>
                    <a:pt x="82" y="4068"/>
                  </a:lnTo>
                  <a:lnTo>
                    <a:pt x="0" y="4353"/>
                  </a:lnTo>
                  <a:lnTo>
                    <a:pt x="0" y="4597"/>
                  </a:lnTo>
                  <a:lnTo>
                    <a:pt x="0" y="4882"/>
                  </a:lnTo>
                  <a:lnTo>
                    <a:pt x="41" y="5166"/>
                  </a:lnTo>
                  <a:lnTo>
                    <a:pt x="163" y="5451"/>
                  </a:lnTo>
                  <a:lnTo>
                    <a:pt x="326" y="5695"/>
                  </a:lnTo>
                  <a:lnTo>
                    <a:pt x="488" y="5939"/>
                  </a:lnTo>
                  <a:lnTo>
                    <a:pt x="692" y="6102"/>
                  </a:lnTo>
                  <a:lnTo>
                    <a:pt x="936" y="6224"/>
                  </a:lnTo>
                  <a:lnTo>
                    <a:pt x="1180" y="6346"/>
                  </a:lnTo>
                  <a:lnTo>
                    <a:pt x="1465" y="6427"/>
                  </a:lnTo>
                  <a:lnTo>
                    <a:pt x="1749" y="6509"/>
                  </a:lnTo>
                  <a:lnTo>
                    <a:pt x="2360" y="6590"/>
                  </a:lnTo>
                  <a:lnTo>
                    <a:pt x="2970" y="6590"/>
                  </a:lnTo>
                  <a:lnTo>
                    <a:pt x="4149" y="6549"/>
                  </a:lnTo>
                  <a:lnTo>
                    <a:pt x="6102" y="6468"/>
                  </a:lnTo>
                  <a:lnTo>
                    <a:pt x="8095" y="6305"/>
                  </a:lnTo>
                  <a:lnTo>
                    <a:pt x="8176" y="6305"/>
                  </a:lnTo>
                  <a:lnTo>
                    <a:pt x="8186" y="6295"/>
                  </a:lnTo>
                  <a:lnTo>
                    <a:pt x="8186" y="6295"/>
                  </a:lnTo>
                  <a:lnTo>
                    <a:pt x="8461" y="6265"/>
                  </a:lnTo>
                  <a:lnTo>
                    <a:pt x="8827" y="6183"/>
                  </a:lnTo>
                  <a:lnTo>
                    <a:pt x="9234" y="6061"/>
                  </a:lnTo>
                  <a:lnTo>
                    <a:pt x="9559" y="5939"/>
                  </a:lnTo>
                  <a:lnTo>
                    <a:pt x="9885" y="5736"/>
                  </a:lnTo>
                  <a:lnTo>
                    <a:pt x="10007" y="5614"/>
                  </a:lnTo>
                  <a:lnTo>
                    <a:pt x="10129" y="5451"/>
                  </a:lnTo>
                  <a:lnTo>
                    <a:pt x="10251" y="5288"/>
                  </a:lnTo>
                  <a:lnTo>
                    <a:pt x="10291" y="5126"/>
                  </a:lnTo>
                  <a:lnTo>
                    <a:pt x="10373" y="4922"/>
                  </a:lnTo>
                  <a:lnTo>
                    <a:pt x="10373" y="4719"/>
                  </a:lnTo>
                  <a:lnTo>
                    <a:pt x="10373" y="4516"/>
                  </a:lnTo>
                  <a:lnTo>
                    <a:pt x="10291" y="4353"/>
                  </a:lnTo>
                  <a:lnTo>
                    <a:pt x="10251" y="4149"/>
                  </a:lnTo>
                  <a:lnTo>
                    <a:pt x="10129" y="3987"/>
                  </a:lnTo>
                  <a:lnTo>
                    <a:pt x="10007" y="3824"/>
                  </a:lnTo>
                  <a:lnTo>
                    <a:pt x="9844" y="3661"/>
                  </a:lnTo>
                  <a:lnTo>
                    <a:pt x="9681" y="3539"/>
                  </a:lnTo>
                  <a:lnTo>
                    <a:pt x="9519" y="3458"/>
                  </a:lnTo>
                  <a:lnTo>
                    <a:pt x="9315" y="3377"/>
                  </a:lnTo>
                  <a:lnTo>
                    <a:pt x="9071" y="3336"/>
                  </a:lnTo>
                  <a:lnTo>
                    <a:pt x="8868" y="3295"/>
                  </a:lnTo>
                  <a:lnTo>
                    <a:pt x="8624" y="3336"/>
                  </a:lnTo>
                  <a:lnTo>
                    <a:pt x="8380" y="3377"/>
                  </a:lnTo>
                  <a:lnTo>
                    <a:pt x="8176" y="3417"/>
                  </a:lnTo>
                  <a:lnTo>
                    <a:pt x="8176" y="3377"/>
                  </a:lnTo>
                  <a:lnTo>
                    <a:pt x="8176" y="3173"/>
                  </a:lnTo>
                  <a:lnTo>
                    <a:pt x="8176" y="3011"/>
                  </a:lnTo>
                  <a:lnTo>
                    <a:pt x="8095" y="2848"/>
                  </a:lnTo>
                  <a:lnTo>
                    <a:pt x="8014" y="2685"/>
                  </a:lnTo>
                  <a:lnTo>
                    <a:pt x="7891" y="2522"/>
                  </a:lnTo>
                  <a:lnTo>
                    <a:pt x="7769" y="2400"/>
                  </a:lnTo>
                  <a:lnTo>
                    <a:pt x="7647" y="2278"/>
                  </a:lnTo>
                  <a:lnTo>
                    <a:pt x="7485" y="2238"/>
                  </a:lnTo>
                  <a:lnTo>
                    <a:pt x="7281" y="2156"/>
                  </a:lnTo>
                  <a:lnTo>
                    <a:pt x="6940" y="2156"/>
                  </a:lnTo>
                  <a:lnTo>
                    <a:pt x="6956" y="2075"/>
                  </a:lnTo>
                  <a:lnTo>
                    <a:pt x="6956" y="1831"/>
                  </a:lnTo>
                  <a:lnTo>
                    <a:pt x="6956" y="1587"/>
                  </a:lnTo>
                  <a:lnTo>
                    <a:pt x="6915" y="1384"/>
                  </a:lnTo>
                  <a:lnTo>
                    <a:pt x="6834" y="1139"/>
                  </a:lnTo>
                  <a:lnTo>
                    <a:pt x="6712" y="936"/>
                  </a:lnTo>
                  <a:lnTo>
                    <a:pt x="6590" y="733"/>
                  </a:lnTo>
                  <a:lnTo>
                    <a:pt x="6427" y="529"/>
                  </a:lnTo>
                  <a:lnTo>
                    <a:pt x="6224" y="367"/>
                  </a:lnTo>
                  <a:lnTo>
                    <a:pt x="6061" y="245"/>
                  </a:lnTo>
                  <a:lnTo>
                    <a:pt x="5817" y="163"/>
                  </a:lnTo>
                  <a:lnTo>
                    <a:pt x="5614" y="82"/>
                  </a:lnTo>
                  <a:lnTo>
                    <a:pt x="5370" y="41"/>
                  </a:lnTo>
                  <a:lnTo>
                    <a:pt x="5126"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grpSp>
      <p:grpSp>
        <p:nvGrpSpPr>
          <p:cNvPr id="309" name="Google Shape;309;p9"/>
          <p:cNvGrpSpPr/>
          <p:nvPr/>
        </p:nvGrpSpPr>
        <p:grpSpPr>
          <a:xfrm flipH="1">
            <a:off x="5727270" y="5960889"/>
            <a:ext cx="632857" cy="399616"/>
            <a:chOff x="7729218" y="1694205"/>
            <a:chExt cx="474643" cy="299712"/>
          </a:xfrm>
        </p:grpSpPr>
        <p:sp>
          <p:nvSpPr>
            <p:cNvPr id="310" name="Google Shape;310;p9"/>
            <p:cNvSpPr/>
            <p:nvPr/>
          </p:nvSpPr>
          <p:spPr>
            <a:xfrm>
              <a:off x="7738507" y="1703494"/>
              <a:ext cx="456065" cy="281088"/>
            </a:xfrm>
            <a:custGeom>
              <a:avLst/>
              <a:gdLst/>
              <a:ahLst/>
              <a:cxnLst/>
              <a:rect l="l" t="t" r="r" b="b"/>
              <a:pathLst>
                <a:path w="9967" h="6143" extrusionOk="0">
                  <a:moveTo>
                    <a:pt x="4963" y="1"/>
                  </a:moveTo>
                  <a:lnTo>
                    <a:pt x="4638" y="41"/>
                  </a:lnTo>
                  <a:lnTo>
                    <a:pt x="4353" y="123"/>
                  </a:lnTo>
                  <a:lnTo>
                    <a:pt x="4068" y="286"/>
                  </a:lnTo>
                  <a:lnTo>
                    <a:pt x="3865" y="489"/>
                  </a:lnTo>
                  <a:lnTo>
                    <a:pt x="3661" y="733"/>
                  </a:lnTo>
                  <a:lnTo>
                    <a:pt x="3499" y="1018"/>
                  </a:lnTo>
                  <a:lnTo>
                    <a:pt x="3417" y="1302"/>
                  </a:lnTo>
                  <a:lnTo>
                    <a:pt x="3377" y="1587"/>
                  </a:lnTo>
                  <a:lnTo>
                    <a:pt x="3417" y="1913"/>
                  </a:lnTo>
                  <a:lnTo>
                    <a:pt x="3499" y="2197"/>
                  </a:lnTo>
                  <a:lnTo>
                    <a:pt x="3377" y="2157"/>
                  </a:lnTo>
                  <a:lnTo>
                    <a:pt x="3214" y="2116"/>
                  </a:lnTo>
                  <a:lnTo>
                    <a:pt x="2929" y="2157"/>
                  </a:lnTo>
                  <a:lnTo>
                    <a:pt x="2645" y="2238"/>
                  </a:lnTo>
                  <a:lnTo>
                    <a:pt x="2482" y="2319"/>
                  </a:lnTo>
                  <a:lnTo>
                    <a:pt x="2400" y="2441"/>
                  </a:lnTo>
                  <a:lnTo>
                    <a:pt x="2319" y="2563"/>
                  </a:lnTo>
                  <a:lnTo>
                    <a:pt x="2238" y="2685"/>
                  </a:lnTo>
                  <a:lnTo>
                    <a:pt x="2156" y="3011"/>
                  </a:lnTo>
                  <a:lnTo>
                    <a:pt x="2197" y="3296"/>
                  </a:lnTo>
                  <a:lnTo>
                    <a:pt x="2238" y="3458"/>
                  </a:lnTo>
                  <a:lnTo>
                    <a:pt x="2278" y="3580"/>
                  </a:lnTo>
                  <a:lnTo>
                    <a:pt x="1912" y="3377"/>
                  </a:lnTo>
                  <a:lnTo>
                    <a:pt x="1546" y="3296"/>
                  </a:lnTo>
                  <a:lnTo>
                    <a:pt x="1140" y="3296"/>
                  </a:lnTo>
                  <a:lnTo>
                    <a:pt x="936" y="3336"/>
                  </a:lnTo>
                  <a:lnTo>
                    <a:pt x="733" y="3418"/>
                  </a:lnTo>
                  <a:lnTo>
                    <a:pt x="570" y="3499"/>
                  </a:lnTo>
                  <a:lnTo>
                    <a:pt x="407" y="3621"/>
                  </a:lnTo>
                  <a:lnTo>
                    <a:pt x="245" y="3784"/>
                  </a:lnTo>
                  <a:lnTo>
                    <a:pt x="123" y="3946"/>
                  </a:lnTo>
                  <a:lnTo>
                    <a:pt x="41" y="4109"/>
                  </a:lnTo>
                  <a:lnTo>
                    <a:pt x="1" y="4312"/>
                  </a:lnTo>
                  <a:lnTo>
                    <a:pt x="1" y="4516"/>
                  </a:lnTo>
                  <a:lnTo>
                    <a:pt x="1" y="4719"/>
                  </a:lnTo>
                  <a:lnTo>
                    <a:pt x="123" y="5004"/>
                  </a:lnTo>
                  <a:lnTo>
                    <a:pt x="285" y="5248"/>
                  </a:lnTo>
                  <a:lnTo>
                    <a:pt x="529" y="5451"/>
                  </a:lnTo>
                  <a:lnTo>
                    <a:pt x="773" y="5573"/>
                  </a:lnTo>
                  <a:lnTo>
                    <a:pt x="1099" y="5695"/>
                  </a:lnTo>
                  <a:lnTo>
                    <a:pt x="1424" y="5777"/>
                  </a:lnTo>
                  <a:lnTo>
                    <a:pt x="2075" y="5899"/>
                  </a:lnTo>
                  <a:lnTo>
                    <a:pt x="3133" y="5980"/>
                  </a:lnTo>
                  <a:lnTo>
                    <a:pt x="4231" y="6062"/>
                  </a:lnTo>
                  <a:lnTo>
                    <a:pt x="5288" y="6102"/>
                  </a:lnTo>
                  <a:lnTo>
                    <a:pt x="6387" y="6143"/>
                  </a:lnTo>
                  <a:lnTo>
                    <a:pt x="7973" y="6143"/>
                  </a:lnTo>
                  <a:lnTo>
                    <a:pt x="8380" y="6062"/>
                  </a:lnTo>
                  <a:lnTo>
                    <a:pt x="8787" y="5980"/>
                  </a:lnTo>
                  <a:lnTo>
                    <a:pt x="9112" y="5858"/>
                  </a:lnTo>
                  <a:lnTo>
                    <a:pt x="9437" y="5655"/>
                  </a:lnTo>
                  <a:lnTo>
                    <a:pt x="9559" y="5533"/>
                  </a:lnTo>
                  <a:lnTo>
                    <a:pt x="9682" y="5370"/>
                  </a:lnTo>
                  <a:lnTo>
                    <a:pt x="9844" y="5004"/>
                  </a:lnTo>
                  <a:lnTo>
                    <a:pt x="9966" y="4638"/>
                  </a:lnTo>
                  <a:lnTo>
                    <a:pt x="9966" y="4272"/>
                  </a:lnTo>
                  <a:lnTo>
                    <a:pt x="9885" y="3865"/>
                  </a:lnTo>
                  <a:lnTo>
                    <a:pt x="9763" y="3540"/>
                  </a:lnTo>
                  <a:lnTo>
                    <a:pt x="9519" y="3214"/>
                  </a:lnTo>
                  <a:lnTo>
                    <a:pt x="9397" y="3092"/>
                  </a:lnTo>
                  <a:lnTo>
                    <a:pt x="9234" y="2970"/>
                  </a:lnTo>
                  <a:lnTo>
                    <a:pt x="9031" y="2807"/>
                  </a:lnTo>
                  <a:lnTo>
                    <a:pt x="8787" y="2726"/>
                  </a:lnTo>
                  <a:lnTo>
                    <a:pt x="8502" y="2685"/>
                  </a:lnTo>
                  <a:lnTo>
                    <a:pt x="8014" y="2685"/>
                  </a:lnTo>
                  <a:lnTo>
                    <a:pt x="7729" y="2726"/>
                  </a:lnTo>
                  <a:lnTo>
                    <a:pt x="7485" y="2848"/>
                  </a:lnTo>
                  <a:lnTo>
                    <a:pt x="7282" y="2970"/>
                  </a:lnTo>
                  <a:lnTo>
                    <a:pt x="7322" y="2685"/>
                  </a:lnTo>
                  <a:lnTo>
                    <a:pt x="7322" y="2360"/>
                  </a:lnTo>
                  <a:lnTo>
                    <a:pt x="7282" y="2035"/>
                  </a:lnTo>
                  <a:lnTo>
                    <a:pt x="7200" y="1750"/>
                  </a:lnTo>
                  <a:lnTo>
                    <a:pt x="7119" y="1424"/>
                  </a:lnTo>
                  <a:lnTo>
                    <a:pt x="6997" y="1180"/>
                  </a:lnTo>
                  <a:lnTo>
                    <a:pt x="6834" y="896"/>
                  </a:lnTo>
                  <a:lnTo>
                    <a:pt x="6631" y="652"/>
                  </a:lnTo>
                  <a:lnTo>
                    <a:pt x="6387" y="448"/>
                  </a:lnTo>
                  <a:lnTo>
                    <a:pt x="6143" y="286"/>
                  </a:lnTo>
                  <a:lnTo>
                    <a:pt x="5858" y="123"/>
                  </a:lnTo>
                  <a:lnTo>
                    <a:pt x="5573" y="41"/>
                  </a:lnTo>
                  <a:lnTo>
                    <a:pt x="5248"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311" name="Google Shape;311;p9"/>
            <p:cNvSpPr/>
            <p:nvPr/>
          </p:nvSpPr>
          <p:spPr>
            <a:xfrm>
              <a:off x="7729218" y="1694205"/>
              <a:ext cx="474643" cy="299712"/>
            </a:xfrm>
            <a:custGeom>
              <a:avLst/>
              <a:gdLst/>
              <a:ahLst/>
              <a:cxnLst/>
              <a:rect l="l" t="t" r="r" b="b"/>
              <a:pathLst>
                <a:path w="10373" h="6550" extrusionOk="0">
                  <a:moveTo>
                    <a:pt x="5451" y="366"/>
                  </a:moveTo>
                  <a:lnTo>
                    <a:pt x="5654" y="407"/>
                  </a:lnTo>
                  <a:lnTo>
                    <a:pt x="5858" y="489"/>
                  </a:lnTo>
                  <a:lnTo>
                    <a:pt x="6102" y="570"/>
                  </a:lnTo>
                  <a:lnTo>
                    <a:pt x="6264" y="651"/>
                  </a:lnTo>
                  <a:lnTo>
                    <a:pt x="6468" y="814"/>
                  </a:lnTo>
                  <a:lnTo>
                    <a:pt x="6752" y="1099"/>
                  </a:lnTo>
                  <a:lnTo>
                    <a:pt x="6996" y="1465"/>
                  </a:lnTo>
                  <a:lnTo>
                    <a:pt x="7159" y="1871"/>
                  </a:lnTo>
                  <a:lnTo>
                    <a:pt x="7281" y="2278"/>
                  </a:lnTo>
                  <a:lnTo>
                    <a:pt x="7322" y="2726"/>
                  </a:lnTo>
                  <a:lnTo>
                    <a:pt x="7281" y="3173"/>
                  </a:lnTo>
                  <a:lnTo>
                    <a:pt x="7322" y="3295"/>
                  </a:lnTo>
                  <a:lnTo>
                    <a:pt x="7363" y="3336"/>
                  </a:lnTo>
                  <a:lnTo>
                    <a:pt x="7485" y="3377"/>
                  </a:lnTo>
                  <a:lnTo>
                    <a:pt x="7566" y="3336"/>
                  </a:lnTo>
                  <a:lnTo>
                    <a:pt x="7851" y="3214"/>
                  </a:lnTo>
                  <a:lnTo>
                    <a:pt x="8095" y="3132"/>
                  </a:lnTo>
                  <a:lnTo>
                    <a:pt x="8379" y="3092"/>
                  </a:lnTo>
                  <a:lnTo>
                    <a:pt x="8664" y="3092"/>
                  </a:lnTo>
                  <a:lnTo>
                    <a:pt x="8949" y="3132"/>
                  </a:lnTo>
                  <a:lnTo>
                    <a:pt x="9193" y="3254"/>
                  </a:lnTo>
                  <a:lnTo>
                    <a:pt x="9437" y="3417"/>
                  </a:lnTo>
                  <a:lnTo>
                    <a:pt x="9640" y="3621"/>
                  </a:lnTo>
                  <a:lnTo>
                    <a:pt x="9762" y="3824"/>
                  </a:lnTo>
                  <a:lnTo>
                    <a:pt x="9885" y="4027"/>
                  </a:lnTo>
                  <a:lnTo>
                    <a:pt x="9925" y="4271"/>
                  </a:lnTo>
                  <a:lnTo>
                    <a:pt x="9966" y="4515"/>
                  </a:lnTo>
                  <a:lnTo>
                    <a:pt x="9966" y="4759"/>
                  </a:lnTo>
                  <a:lnTo>
                    <a:pt x="9925" y="5004"/>
                  </a:lnTo>
                  <a:lnTo>
                    <a:pt x="9844" y="5207"/>
                  </a:lnTo>
                  <a:lnTo>
                    <a:pt x="9762" y="5410"/>
                  </a:lnTo>
                  <a:lnTo>
                    <a:pt x="9600" y="5614"/>
                  </a:lnTo>
                  <a:lnTo>
                    <a:pt x="9396" y="5776"/>
                  </a:lnTo>
                  <a:lnTo>
                    <a:pt x="9193" y="5898"/>
                  </a:lnTo>
                  <a:lnTo>
                    <a:pt x="8949" y="5980"/>
                  </a:lnTo>
                  <a:lnTo>
                    <a:pt x="8461" y="6102"/>
                  </a:lnTo>
                  <a:lnTo>
                    <a:pt x="7932" y="6142"/>
                  </a:lnTo>
                  <a:lnTo>
                    <a:pt x="5654" y="6142"/>
                  </a:lnTo>
                  <a:lnTo>
                    <a:pt x="3946" y="6061"/>
                  </a:lnTo>
                  <a:lnTo>
                    <a:pt x="2278" y="5898"/>
                  </a:lnTo>
                  <a:lnTo>
                    <a:pt x="1709" y="5817"/>
                  </a:lnTo>
                  <a:lnTo>
                    <a:pt x="1424" y="5736"/>
                  </a:lnTo>
                  <a:lnTo>
                    <a:pt x="1139" y="5654"/>
                  </a:lnTo>
                  <a:lnTo>
                    <a:pt x="895" y="5532"/>
                  </a:lnTo>
                  <a:lnTo>
                    <a:pt x="651" y="5370"/>
                  </a:lnTo>
                  <a:lnTo>
                    <a:pt x="488" y="5126"/>
                  </a:lnTo>
                  <a:lnTo>
                    <a:pt x="407" y="4882"/>
                  </a:lnTo>
                  <a:lnTo>
                    <a:pt x="407" y="4719"/>
                  </a:lnTo>
                  <a:lnTo>
                    <a:pt x="407" y="4556"/>
                  </a:lnTo>
                  <a:lnTo>
                    <a:pt x="448" y="4393"/>
                  </a:lnTo>
                  <a:lnTo>
                    <a:pt x="529" y="4231"/>
                  </a:lnTo>
                  <a:lnTo>
                    <a:pt x="732" y="3987"/>
                  </a:lnTo>
                  <a:lnTo>
                    <a:pt x="976" y="3824"/>
                  </a:lnTo>
                  <a:lnTo>
                    <a:pt x="1139" y="3743"/>
                  </a:lnTo>
                  <a:lnTo>
                    <a:pt x="1343" y="3702"/>
                  </a:lnTo>
                  <a:lnTo>
                    <a:pt x="1709" y="3702"/>
                  </a:lnTo>
                  <a:lnTo>
                    <a:pt x="2075" y="3783"/>
                  </a:lnTo>
                  <a:lnTo>
                    <a:pt x="2400" y="3946"/>
                  </a:lnTo>
                  <a:lnTo>
                    <a:pt x="2481" y="3987"/>
                  </a:lnTo>
                  <a:lnTo>
                    <a:pt x="2522" y="3987"/>
                  </a:lnTo>
                  <a:lnTo>
                    <a:pt x="2644" y="3905"/>
                  </a:lnTo>
                  <a:lnTo>
                    <a:pt x="2685" y="3824"/>
                  </a:lnTo>
                  <a:lnTo>
                    <a:pt x="2685" y="3743"/>
                  </a:lnTo>
                  <a:lnTo>
                    <a:pt x="2685" y="3661"/>
                  </a:lnTo>
                  <a:lnTo>
                    <a:pt x="2563" y="3417"/>
                  </a:lnTo>
                  <a:lnTo>
                    <a:pt x="2563" y="3173"/>
                  </a:lnTo>
                  <a:lnTo>
                    <a:pt x="2644" y="2970"/>
                  </a:lnTo>
                  <a:lnTo>
                    <a:pt x="2766" y="2766"/>
                  </a:lnTo>
                  <a:lnTo>
                    <a:pt x="2929" y="2644"/>
                  </a:lnTo>
                  <a:lnTo>
                    <a:pt x="3173" y="2563"/>
                  </a:lnTo>
                  <a:lnTo>
                    <a:pt x="3417" y="2522"/>
                  </a:lnTo>
                  <a:lnTo>
                    <a:pt x="3661" y="2604"/>
                  </a:lnTo>
                  <a:lnTo>
                    <a:pt x="3783" y="2604"/>
                  </a:lnTo>
                  <a:lnTo>
                    <a:pt x="3864" y="2522"/>
                  </a:lnTo>
                  <a:lnTo>
                    <a:pt x="3905" y="2400"/>
                  </a:lnTo>
                  <a:lnTo>
                    <a:pt x="3864" y="2278"/>
                  </a:lnTo>
                  <a:lnTo>
                    <a:pt x="3824" y="2116"/>
                  </a:lnTo>
                  <a:lnTo>
                    <a:pt x="3783" y="1912"/>
                  </a:lnTo>
                  <a:lnTo>
                    <a:pt x="3783" y="1749"/>
                  </a:lnTo>
                  <a:lnTo>
                    <a:pt x="3824" y="1546"/>
                  </a:lnTo>
                  <a:lnTo>
                    <a:pt x="3864" y="1383"/>
                  </a:lnTo>
                  <a:lnTo>
                    <a:pt x="3946" y="1180"/>
                  </a:lnTo>
                  <a:lnTo>
                    <a:pt x="4149" y="895"/>
                  </a:lnTo>
                  <a:lnTo>
                    <a:pt x="4312" y="733"/>
                  </a:lnTo>
                  <a:lnTo>
                    <a:pt x="4475" y="611"/>
                  </a:lnTo>
                  <a:lnTo>
                    <a:pt x="4637" y="529"/>
                  </a:lnTo>
                  <a:lnTo>
                    <a:pt x="4841" y="448"/>
                  </a:lnTo>
                  <a:lnTo>
                    <a:pt x="5044" y="407"/>
                  </a:lnTo>
                  <a:lnTo>
                    <a:pt x="5247" y="366"/>
                  </a:lnTo>
                  <a:close/>
                  <a:moveTo>
                    <a:pt x="5003" y="0"/>
                  </a:moveTo>
                  <a:lnTo>
                    <a:pt x="4759" y="41"/>
                  </a:lnTo>
                  <a:lnTo>
                    <a:pt x="4515" y="122"/>
                  </a:lnTo>
                  <a:lnTo>
                    <a:pt x="4312" y="244"/>
                  </a:lnTo>
                  <a:lnTo>
                    <a:pt x="4108" y="366"/>
                  </a:lnTo>
                  <a:lnTo>
                    <a:pt x="3946" y="529"/>
                  </a:lnTo>
                  <a:lnTo>
                    <a:pt x="3783" y="692"/>
                  </a:lnTo>
                  <a:lnTo>
                    <a:pt x="3661" y="895"/>
                  </a:lnTo>
                  <a:lnTo>
                    <a:pt x="3539" y="1139"/>
                  </a:lnTo>
                  <a:lnTo>
                    <a:pt x="3458" y="1343"/>
                  </a:lnTo>
                  <a:lnTo>
                    <a:pt x="3417" y="1587"/>
                  </a:lnTo>
                  <a:lnTo>
                    <a:pt x="3417" y="1790"/>
                  </a:lnTo>
                  <a:lnTo>
                    <a:pt x="3417" y="2034"/>
                  </a:lnTo>
                  <a:lnTo>
                    <a:pt x="3431" y="2119"/>
                  </a:lnTo>
                  <a:lnTo>
                    <a:pt x="3431" y="2119"/>
                  </a:lnTo>
                  <a:lnTo>
                    <a:pt x="3417" y="2116"/>
                  </a:lnTo>
                  <a:lnTo>
                    <a:pt x="3254" y="2116"/>
                  </a:lnTo>
                  <a:lnTo>
                    <a:pt x="3051" y="2156"/>
                  </a:lnTo>
                  <a:lnTo>
                    <a:pt x="2888" y="2197"/>
                  </a:lnTo>
                  <a:lnTo>
                    <a:pt x="2725" y="2278"/>
                  </a:lnTo>
                  <a:lnTo>
                    <a:pt x="2603" y="2360"/>
                  </a:lnTo>
                  <a:lnTo>
                    <a:pt x="2441" y="2482"/>
                  </a:lnTo>
                  <a:lnTo>
                    <a:pt x="2359" y="2644"/>
                  </a:lnTo>
                  <a:lnTo>
                    <a:pt x="2237" y="2807"/>
                  </a:lnTo>
                  <a:lnTo>
                    <a:pt x="2197" y="2970"/>
                  </a:lnTo>
                  <a:lnTo>
                    <a:pt x="2156" y="3173"/>
                  </a:lnTo>
                  <a:lnTo>
                    <a:pt x="2156" y="3336"/>
                  </a:lnTo>
                  <a:lnTo>
                    <a:pt x="2170" y="3407"/>
                  </a:lnTo>
                  <a:lnTo>
                    <a:pt x="1993" y="3336"/>
                  </a:lnTo>
                  <a:lnTo>
                    <a:pt x="1749" y="3295"/>
                  </a:lnTo>
                  <a:lnTo>
                    <a:pt x="1302" y="3295"/>
                  </a:lnTo>
                  <a:lnTo>
                    <a:pt x="1098" y="3336"/>
                  </a:lnTo>
                  <a:lnTo>
                    <a:pt x="854" y="3417"/>
                  </a:lnTo>
                  <a:lnTo>
                    <a:pt x="692" y="3499"/>
                  </a:lnTo>
                  <a:lnTo>
                    <a:pt x="529" y="3621"/>
                  </a:lnTo>
                  <a:lnTo>
                    <a:pt x="366" y="3783"/>
                  </a:lnTo>
                  <a:lnTo>
                    <a:pt x="244" y="3946"/>
                  </a:lnTo>
                  <a:lnTo>
                    <a:pt x="122" y="4109"/>
                  </a:lnTo>
                  <a:lnTo>
                    <a:pt x="41" y="4312"/>
                  </a:lnTo>
                  <a:lnTo>
                    <a:pt x="0" y="4515"/>
                  </a:lnTo>
                  <a:lnTo>
                    <a:pt x="0" y="4719"/>
                  </a:lnTo>
                  <a:lnTo>
                    <a:pt x="0" y="4922"/>
                  </a:lnTo>
                  <a:lnTo>
                    <a:pt x="41" y="5126"/>
                  </a:lnTo>
                  <a:lnTo>
                    <a:pt x="122" y="5288"/>
                  </a:lnTo>
                  <a:lnTo>
                    <a:pt x="204" y="5451"/>
                  </a:lnTo>
                  <a:lnTo>
                    <a:pt x="488" y="5695"/>
                  </a:lnTo>
                  <a:lnTo>
                    <a:pt x="773" y="5898"/>
                  </a:lnTo>
                  <a:lnTo>
                    <a:pt x="1139" y="6061"/>
                  </a:lnTo>
                  <a:lnTo>
                    <a:pt x="1505" y="6183"/>
                  </a:lnTo>
                  <a:lnTo>
                    <a:pt x="1912" y="6265"/>
                  </a:lnTo>
                  <a:lnTo>
                    <a:pt x="2278" y="6305"/>
                  </a:lnTo>
                  <a:lnTo>
                    <a:pt x="4027" y="6427"/>
                  </a:lnTo>
                  <a:lnTo>
                    <a:pt x="5776" y="6509"/>
                  </a:lnTo>
                  <a:lnTo>
                    <a:pt x="7119" y="6549"/>
                  </a:lnTo>
                  <a:lnTo>
                    <a:pt x="7769" y="6549"/>
                  </a:lnTo>
                  <a:lnTo>
                    <a:pt x="8420" y="6509"/>
                  </a:lnTo>
                  <a:lnTo>
                    <a:pt x="8990" y="6387"/>
                  </a:lnTo>
                  <a:lnTo>
                    <a:pt x="9234" y="6305"/>
                  </a:lnTo>
                  <a:lnTo>
                    <a:pt x="9478" y="6183"/>
                  </a:lnTo>
                  <a:lnTo>
                    <a:pt x="9722" y="6020"/>
                  </a:lnTo>
                  <a:lnTo>
                    <a:pt x="9925" y="5858"/>
                  </a:lnTo>
                  <a:lnTo>
                    <a:pt x="10088" y="5654"/>
                  </a:lnTo>
                  <a:lnTo>
                    <a:pt x="10210" y="5370"/>
                  </a:lnTo>
                  <a:lnTo>
                    <a:pt x="10291" y="5126"/>
                  </a:lnTo>
                  <a:lnTo>
                    <a:pt x="10373" y="4882"/>
                  </a:lnTo>
                  <a:lnTo>
                    <a:pt x="10373" y="4597"/>
                  </a:lnTo>
                  <a:lnTo>
                    <a:pt x="10332" y="4312"/>
                  </a:lnTo>
                  <a:lnTo>
                    <a:pt x="10291" y="4068"/>
                  </a:lnTo>
                  <a:lnTo>
                    <a:pt x="10210" y="3783"/>
                  </a:lnTo>
                  <a:lnTo>
                    <a:pt x="10088" y="3539"/>
                  </a:lnTo>
                  <a:lnTo>
                    <a:pt x="9925" y="3336"/>
                  </a:lnTo>
                  <a:lnTo>
                    <a:pt x="9681" y="3092"/>
                  </a:lnTo>
                  <a:lnTo>
                    <a:pt x="9396" y="2888"/>
                  </a:lnTo>
                  <a:lnTo>
                    <a:pt x="9071" y="2766"/>
                  </a:lnTo>
                  <a:lnTo>
                    <a:pt x="8705" y="2685"/>
                  </a:lnTo>
                  <a:lnTo>
                    <a:pt x="8379" y="2685"/>
                  </a:lnTo>
                  <a:lnTo>
                    <a:pt x="8013" y="2726"/>
                  </a:lnTo>
                  <a:lnTo>
                    <a:pt x="7688" y="2848"/>
                  </a:lnTo>
                  <a:lnTo>
                    <a:pt x="7688" y="2644"/>
                  </a:lnTo>
                  <a:lnTo>
                    <a:pt x="7647" y="2075"/>
                  </a:lnTo>
                  <a:lnTo>
                    <a:pt x="7485" y="1587"/>
                  </a:lnTo>
                  <a:lnTo>
                    <a:pt x="7363" y="1343"/>
                  </a:lnTo>
                  <a:lnTo>
                    <a:pt x="7241" y="1099"/>
                  </a:lnTo>
                  <a:lnTo>
                    <a:pt x="7078" y="895"/>
                  </a:lnTo>
                  <a:lnTo>
                    <a:pt x="6915" y="692"/>
                  </a:lnTo>
                  <a:lnTo>
                    <a:pt x="6712" y="489"/>
                  </a:lnTo>
                  <a:lnTo>
                    <a:pt x="6508" y="366"/>
                  </a:lnTo>
                  <a:lnTo>
                    <a:pt x="6264" y="204"/>
                  </a:lnTo>
                  <a:lnTo>
                    <a:pt x="6020" y="122"/>
                  </a:lnTo>
                  <a:lnTo>
                    <a:pt x="5776" y="41"/>
                  </a:lnTo>
                  <a:lnTo>
                    <a:pt x="5491"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grpSp>
      <p:sp>
        <p:nvSpPr>
          <p:cNvPr id="312" name="Google Shape;312;p9"/>
          <p:cNvSpPr/>
          <p:nvPr/>
        </p:nvSpPr>
        <p:spPr>
          <a:xfrm flipH="1">
            <a:off x="988724" y="782896"/>
            <a:ext cx="114272" cy="114211"/>
          </a:xfrm>
          <a:custGeom>
            <a:avLst/>
            <a:gdLst/>
            <a:ahLst/>
            <a:cxnLst/>
            <a:rect l="l" t="t" r="r" b="b"/>
            <a:pathLst>
              <a:path w="1873" h="1872" extrusionOk="0">
                <a:moveTo>
                  <a:pt x="733" y="1"/>
                </a:moveTo>
                <a:lnTo>
                  <a:pt x="489" y="82"/>
                </a:lnTo>
                <a:lnTo>
                  <a:pt x="245" y="245"/>
                </a:lnTo>
                <a:lnTo>
                  <a:pt x="82" y="448"/>
                </a:lnTo>
                <a:lnTo>
                  <a:pt x="1" y="692"/>
                </a:lnTo>
                <a:lnTo>
                  <a:pt x="1" y="936"/>
                </a:lnTo>
                <a:lnTo>
                  <a:pt x="42" y="1221"/>
                </a:lnTo>
                <a:lnTo>
                  <a:pt x="123" y="1424"/>
                </a:lnTo>
                <a:lnTo>
                  <a:pt x="245" y="1546"/>
                </a:lnTo>
                <a:lnTo>
                  <a:pt x="367" y="1668"/>
                </a:lnTo>
                <a:lnTo>
                  <a:pt x="489" y="1750"/>
                </a:lnTo>
                <a:lnTo>
                  <a:pt x="611" y="1831"/>
                </a:lnTo>
                <a:lnTo>
                  <a:pt x="774" y="1872"/>
                </a:lnTo>
                <a:lnTo>
                  <a:pt x="1099" y="1872"/>
                </a:lnTo>
                <a:lnTo>
                  <a:pt x="1262" y="1831"/>
                </a:lnTo>
                <a:lnTo>
                  <a:pt x="1384" y="1791"/>
                </a:lnTo>
                <a:lnTo>
                  <a:pt x="1506" y="1709"/>
                </a:lnTo>
                <a:lnTo>
                  <a:pt x="1628" y="1587"/>
                </a:lnTo>
                <a:lnTo>
                  <a:pt x="1750" y="1465"/>
                </a:lnTo>
                <a:lnTo>
                  <a:pt x="1831" y="1302"/>
                </a:lnTo>
                <a:lnTo>
                  <a:pt x="1872" y="1140"/>
                </a:lnTo>
                <a:lnTo>
                  <a:pt x="1872" y="977"/>
                </a:lnTo>
                <a:lnTo>
                  <a:pt x="1872" y="774"/>
                </a:lnTo>
                <a:lnTo>
                  <a:pt x="1791" y="652"/>
                </a:lnTo>
                <a:lnTo>
                  <a:pt x="1750" y="489"/>
                </a:lnTo>
                <a:lnTo>
                  <a:pt x="1669" y="367"/>
                </a:lnTo>
                <a:lnTo>
                  <a:pt x="1547" y="245"/>
                </a:lnTo>
                <a:lnTo>
                  <a:pt x="1303" y="82"/>
                </a:lnTo>
                <a:lnTo>
                  <a:pt x="977" y="1"/>
                </a:lnTo>
                <a:close/>
              </a:path>
            </a:pathLst>
          </a:custGeom>
          <a:solidFill>
            <a:schemeClr val="l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313" name="Google Shape;313;p9"/>
          <p:cNvSpPr/>
          <p:nvPr/>
        </p:nvSpPr>
        <p:spPr>
          <a:xfrm flipH="1">
            <a:off x="663915" y="2172218"/>
            <a:ext cx="203591" cy="206031"/>
          </a:xfrm>
          <a:custGeom>
            <a:avLst/>
            <a:gdLst/>
            <a:ahLst/>
            <a:cxnLst/>
            <a:rect l="l" t="t" r="r" b="b"/>
            <a:pathLst>
              <a:path w="3337" h="3377" extrusionOk="0">
                <a:moveTo>
                  <a:pt x="1506" y="0"/>
                </a:moveTo>
                <a:lnTo>
                  <a:pt x="1262" y="41"/>
                </a:lnTo>
                <a:lnTo>
                  <a:pt x="1018" y="122"/>
                </a:lnTo>
                <a:lnTo>
                  <a:pt x="774" y="204"/>
                </a:lnTo>
                <a:lnTo>
                  <a:pt x="570" y="366"/>
                </a:lnTo>
                <a:lnTo>
                  <a:pt x="408" y="529"/>
                </a:lnTo>
                <a:lnTo>
                  <a:pt x="245" y="692"/>
                </a:lnTo>
                <a:lnTo>
                  <a:pt x="164" y="895"/>
                </a:lnTo>
                <a:lnTo>
                  <a:pt x="82" y="1098"/>
                </a:lnTo>
                <a:lnTo>
                  <a:pt x="1" y="1342"/>
                </a:lnTo>
                <a:lnTo>
                  <a:pt x="1" y="1546"/>
                </a:lnTo>
                <a:lnTo>
                  <a:pt x="1" y="1790"/>
                </a:lnTo>
                <a:lnTo>
                  <a:pt x="1" y="1993"/>
                </a:lnTo>
                <a:lnTo>
                  <a:pt x="123" y="2319"/>
                </a:lnTo>
                <a:lnTo>
                  <a:pt x="245" y="2563"/>
                </a:lnTo>
                <a:lnTo>
                  <a:pt x="448" y="2807"/>
                </a:lnTo>
                <a:lnTo>
                  <a:pt x="692" y="3010"/>
                </a:lnTo>
                <a:lnTo>
                  <a:pt x="936" y="3173"/>
                </a:lnTo>
                <a:lnTo>
                  <a:pt x="1221" y="3295"/>
                </a:lnTo>
                <a:lnTo>
                  <a:pt x="1506" y="3376"/>
                </a:lnTo>
                <a:lnTo>
                  <a:pt x="1831" y="3376"/>
                </a:lnTo>
                <a:lnTo>
                  <a:pt x="2075" y="3336"/>
                </a:lnTo>
                <a:lnTo>
                  <a:pt x="2319" y="3254"/>
                </a:lnTo>
                <a:lnTo>
                  <a:pt x="2564" y="3173"/>
                </a:lnTo>
                <a:lnTo>
                  <a:pt x="2767" y="3010"/>
                </a:lnTo>
                <a:lnTo>
                  <a:pt x="2930" y="2847"/>
                </a:lnTo>
                <a:lnTo>
                  <a:pt x="3092" y="2685"/>
                </a:lnTo>
                <a:lnTo>
                  <a:pt x="3214" y="2441"/>
                </a:lnTo>
                <a:lnTo>
                  <a:pt x="3296" y="2197"/>
                </a:lnTo>
                <a:lnTo>
                  <a:pt x="3336" y="1912"/>
                </a:lnTo>
                <a:lnTo>
                  <a:pt x="3336" y="1627"/>
                </a:lnTo>
                <a:lnTo>
                  <a:pt x="3296" y="1342"/>
                </a:lnTo>
                <a:lnTo>
                  <a:pt x="3214" y="1098"/>
                </a:lnTo>
                <a:lnTo>
                  <a:pt x="3092" y="854"/>
                </a:lnTo>
                <a:lnTo>
                  <a:pt x="2930" y="610"/>
                </a:lnTo>
                <a:lnTo>
                  <a:pt x="2726" y="407"/>
                </a:lnTo>
                <a:lnTo>
                  <a:pt x="2482" y="244"/>
                </a:lnTo>
                <a:lnTo>
                  <a:pt x="2238" y="122"/>
                </a:lnTo>
                <a:lnTo>
                  <a:pt x="1994" y="41"/>
                </a:lnTo>
                <a:lnTo>
                  <a:pt x="1750" y="0"/>
                </a:lnTo>
                <a:close/>
              </a:path>
            </a:pathLst>
          </a:custGeom>
          <a:solidFill>
            <a:schemeClr val="accen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grpSp>
        <p:nvGrpSpPr>
          <p:cNvPr id="314" name="Google Shape;314;p9"/>
          <p:cNvGrpSpPr/>
          <p:nvPr/>
        </p:nvGrpSpPr>
        <p:grpSpPr>
          <a:xfrm rot="5400000" flipH="1">
            <a:off x="10140968" y="-1389056"/>
            <a:ext cx="2553987" cy="3279715"/>
            <a:chOff x="2659350" y="1746500"/>
            <a:chExt cx="379350" cy="487125"/>
          </a:xfrm>
        </p:grpSpPr>
        <p:sp>
          <p:nvSpPr>
            <p:cNvPr id="315" name="Google Shape;315;p9"/>
            <p:cNvSpPr/>
            <p:nvPr/>
          </p:nvSpPr>
          <p:spPr>
            <a:xfrm>
              <a:off x="2659350" y="1746500"/>
              <a:ext cx="379350" cy="487125"/>
            </a:xfrm>
            <a:custGeom>
              <a:avLst/>
              <a:gdLst/>
              <a:ahLst/>
              <a:cxnLst/>
              <a:rect l="l" t="t" r="r" b="b"/>
              <a:pathLst>
                <a:path w="15174" h="19485" extrusionOk="0">
                  <a:moveTo>
                    <a:pt x="14116" y="1"/>
                  </a:moveTo>
                  <a:lnTo>
                    <a:pt x="14034" y="42"/>
                  </a:lnTo>
                  <a:lnTo>
                    <a:pt x="13261" y="774"/>
                  </a:lnTo>
                  <a:lnTo>
                    <a:pt x="12448" y="1465"/>
                  </a:lnTo>
                  <a:lnTo>
                    <a:pt x="11634" y="2116"/>
                  </a:lnTo>
                  <a:lnTo>
                    <a:pt x="10821" y="2767"/>
                  </a:lnTo>
                  <a:lnTo>
                    <a:pt x="9112" y="4028"/>
                  </a:lnTo>
                  <a:lnTo>
                    <a:pt x="7404" y="5248"/>
                  </a:lnTo>
                  <a:lnTo>
                    <a:pt x="5899" y="6428"/>
                  </a:lnTo>
                  <a:lnTo>
                    <a:pt x="5167" y="7079"/>
                  </a:lnTo>
                  <a:lnTo>
                    <a:pt x="4435" y="7729"/>
                  </a:lnTo>
                  <a:lnTo>
                    <a:pt x="3743" y="8380"/>
                  </a:lnTo>
                  <a:lnTo>
                    <a:pt x="3133" y="9072"/>
                  </a:lnTo>
                  <a:lnTo>
                    <a:pt x="2482" y="9844"/>
                  </a:lnTo>
                  <a:lnTo>
                    <a:pt x="1953" y="10617"/>
                  </a:lnTo>
                  <a:lnTo>
                    <a:pt x="1425" y="11390"/>
                  </a:lnTo>
                  <a:lnTo>
                    <a:pt x="1018" y="12204"/>
                  </a:lnTo>
                  <a:lnTo>
                    <a:pt x="652" y="13058"/>
                  </a:lnTo>
                  <a:lnTo>
                    <a:pt x="326" y="13912"/>
                  </a:lnTo>
                  <a:lnTo>
                    <a:pt x="123" y="14766"/>
                  </a:lnTo>
                  <a:lnTo>
                    <a:pt x="82" y="15173"/>
                  </a:lnTo>
                  <a:lnTo>
                    <a:pt x="42" y="15620"/>
                  </a:lnTo>
                  <a:lnTo>
                    <a:pt x="1" y="16068"/>
                  </a:lnTo>
                  <a:lnTo>
                    <a:pt x="42" y="16475"/>
                  </a:lnTo>
                  <a:lnTo>
                    <a:pt x="82" y="16922"/>
                  </a:lnTo>
                  <a:lnTo>
                    <a:pt x="164" y="17329"/>
                  </a:lnTo>
                  <a:lnTo>
                    <a:pt x="326" y="17736"/>
                  </a:lnTo>
                  <a:lnTo>
                    <a:pt x="489" y="18102"/>
                  </a:lnTo>
                  <a:lnTo>
                    <a:pt x="733" y="18468"/>
                  </a:lnTo>
                  <a:lnTo>
                    <a:pt x="977" y="18753"/>
                  </a:lnTo>
                  <a:lnTo>
                    <a:pt x="1303" y="18997"/>
                  </a:lnTo>
                  <a:lnTo>
                    <a:pt x="1669" y="19200"/>
                  </a:lnTo>
                  <a:lnTo>
                    <a:pt x="2035" y="19363"/>
                  </a:lnTo>
                  <a:lnTo>
                    <a:pt x="2442" y="19444"/>
                  </a:lnTo>
                  <a:lnTo>
                    <a:pt x="2930" y="19485"/>
                  </a:lnTo>
                  <a:lnTo>
                    <a:pt x="3418" y="19485"/>
                  </a:lnTo>
                  <a:lnTo>
                    <a:pt x="3906" y="19444"/>
                  </a:lnTo>
                  <a:lnTo>
                    <a:pt x="4394" y="19363"/>
                  </a:lnTo>
                  <a:lnTo>
                    <a:pt x="5370" y="19159"/>
                  </a:lnTo>
                  <a:lnTo>
                    <a:pt x="6306" y="18915"/>
                  </a:lnTo>
                  <a:lnTo>
                    <a:pt x="7323" y="18631"/>
                  </a:lnTo>
                  <a:lnTo>
                    <a:pt x="8340" y="18305"/>
                  </a:lnTo>
                  <a:lnTo>
                    <a:pt x="9356" y="17980"/>
                  </a:lnTo>
                  <a:lnTo>
                    <a:pt x="10333" y="17614"/>
                  </a:lnTo>
                  <a:lnTo>
                    <a:pt x="11309" y="17166"/>
                  </a:lnTo>
                  <a:lnTo>
                    <a:pt x="12285" y="16719"/>
                  </a:lnTo>
                  <a:lnTo>
                    <a:pt x="13221" y="16271"/>
                  </a:lnTo>
                  <a:lnTo>
                    <a:pt x="14156" y="15743"/>
                  </a:lnTo>
                  <a:lnTo>
                    <a:pt x="15051" y="15214"/>
                  </a:lnTo>
                  <a:lnTo>
                    <a:pt x="15132" y="15173"/>
                  </a:lnTo>
                  <a:lnTo>
                    <a:pt x="15173" y="15092"/>
                  </a:lnTo>
                  <a:lnTo>
                    <a:pt x="15173" y="15051"/>
                  </a:lnTo>
                  <a:lnTo>
                    <a:pt x="15132" y="14970"/>
                  </a:lnTo>
                  <a:lnTo>
                    <a:pt x="15092" y="14929"/>
                  </a:lnTo>
                  <a:lnTo>
                    <a:pt x="15010" y="14888"/>
                  </a:lnTo>
                  <a:lnTo>
                    <a:pt x="14888" y="14888"/>
                  </a:lnTo>
                  <a:lnTo>
                    <a:pt x="13994" y="15417"/>
                  </a:lnTo>
                  <a:lnTo>
                    <a:pt x="13099" y="15905"/>
                  </a:lnTo>
                  <a:lnTo>
                    <a:pt x="12163" y="16393"/>
                  </a:lnTo>
                  <a:lnTo>
                    <a:pt x="11228" y="16800"/>
                  </a:lnTo>
                  <a:lnTo>
                    <a:pt x="10292" y="17207"/>
                  </a:lnTo>
                  <a:lnTo>
                    <a:pt x="9316" y="17573"/>
                  </a:lnTo>
                  <a:lnTo>
                    <a:pt x="8340" y="17939"/>
                  </a:lnTo>
                  <a:lnTo>
                    <a:pt x="7363" y="18224"/>
                  </a:lnTo>
                  <a:lnTo>
                    <a:pt x="6387" y="18508"/>
                  </a:lnTo>
                  <a:lnTo>
                    <a:pt x="5452" y="18753"/>
                  </a:lnTo>
                  <a:lnTo>
                    <a:pt x="4475" y="18956"/>
                  </a:lnTo>
                  <a:lnTo>
                    <a:pt x="3987" y="19037"/>
                  </a:lnTo>
                  <a:lnTo>
                    <a:pt x="3499" y="19119"/>
                  </a:lnTo>
                  <a:lnTo>
                    <a:pt x="3052" y="19119"/>
                  </a:lnTo>
                  <a:lnTo>
                    <a:pt x="2604" y="19078"/>
                  </a:lnTo>
                  <a:lnTo>
                    <a:pt x="2157" y="18997"/>
                  </a:lnTo>
                  <a:lnTo>
                    <a:pt x="1750" y="18834"/>
                  </a:lnTo>
                  <a:lnTo>
                    <a:pt x="1425" y="18631"/>
                  </a:lnTo>
                  <a:lnTo>
                    <a:pt x="1140" y="18386"/>
                  </a:lnTo>
                  <a:lnTo>
                    <a:pt x="896" y="18061"/>
                  </a:lnTo>
                  <a:lnTo>
                    <a:pt x="692" y="17695"/>
                  </a:lnTo>
                  <a:lnTo>
                    <a:pt x="530" y="17329"/>
                  </a:lnTo>
                  <a:lnTo>
                    <a:pt x="448" y="16922"/>
                  </a:lnTo>
                  <a:lnTo>
                    <a:pt x="408" y="16475"/>
                  </a:lnTo>
                  <a:lnTo>
                    <a:pt x="367" y="16068"/>
                  </a:lnTo>
                  <a:lnTo>
                    <a:pt x="408" y="15661"/>
                  </a:lnTo>
                  <a:lnTo>
                    <a:pt x="448" y="15214"/>
                  </a:lnTo>
                  <a:lnTo>
                    <a:pt x="611" y="14400"/>
                  </a:lnTo>
                  <a:lnTo>
                    <a:pt x="855" y="13546"/>
                  </a:lnTo>
                  <a:lnTo>
                    <a:pt x="1181" y="12732"/>
                  </a:lnTo>
                  <a:lnTo>
                    <a:pt x="1587" y="11919"/>
                  </a:lnTo>
                  <a:lnTo>
                    <a:pt x="2035" y="11146"/>
                  </a:lnTo>
                  <a:lnTo>
                    <a:pt x="2564" y="10373"/>
                  </a:lnTo>
                  <a:lnTo>
                    <a:pt x="3133" y="9641"/>
                  </a:lnTo>
                  <a:lnTo>
                    <a:pt x="3743" y="8950"/>
                  </a:lnTo>
                  <a:lnTo>
                    <a:pt x="4394" y="8299"/>
                  </a:lnTo>
                  <a:lnTo>
                    <a:pt x="5045" y="7648"/>
                  </a:lnTo>
                  <a:lnTo>
                    <a:pt x="5736" y="7038"/>
                  </a:lnTo>
                  <a:lnTo>
                    <a:pt x="6468" y="6428"/>
                  </a:lnTo>
                  <a:lnTo>
                    <a:pt x="7201" y="5858"/>
                  </a:lnTo>
                  <a:lnTo>
                    <a:pt x="9031" y="4557"/>
                  </a:lnTo>
                  <a:lnTo>
                    <a:pt x="10821" y="3214"/>
                  </a:lnTo>
                  <a:lnTo>
                    <a:pt x="11756" y="2523"/>
                  </a:lnTo>
                  <a:lnTo>
                    <a:pt x="12611" y="1831"/>
                  </a:lnTo>
                  <a:lnTo>
                    <a:pt x="13465" y="1058"/>
                  </a:lnTo>
                  <a:lnTo>
                    <a:pt x="14278" y="286"/>
                  </a:lnTo>
                  <a:lnTo>
                    <a:pt x="14319" y="245"/>
                  </a:lnTo>
                  <a:lnTo>
                    <a:pt x="14360" y="164"/>
                  </a:lnTo>
                  <a:lnTo>
                    <a:pt x="14319" y="82"/>
                  </a:lnTo>
                  <a:lnTo>
                    <a:pt x="14278" y="42"/>
                  </a:lnTo>
                  <a:lnTo>
                    <a:pt x="14238" y="1"/>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316" name="Google Shape;316;p9"/>
            <p:cNvSpPr/>
            <p:nvPr/>
          </p:nvSpPr>
          <p:spPr>
            <a:xfrm>
              <a:off x="2701050" y="1843125"/>
              <a:ext cx="309175" cy="322375"/>
            </a:xfrm>
            <a:custGeom>
              <a:avLst/>
              <a:gdLst/>
              <a:ahLst/>
              <a:cxnLst/>
              <a:rect l="l" t="t" r="r" b="b"/>
              <a:pathLst>
                <a:path w="12367" h="12895" extrusionOk="0">
                  <a:moveTo>
                    <a:pt x="12163" y="0"/>
                  </a:moveTo>
                  <a:lnTo>
                    <a:pt x="12081" y="41"/>
                  </a:lnTo>
                  <a:lnTo>
                    <a:pt x="9600" y="1831"/>
                  </a:lnTo>
                  <a:lnTo>
                    <a:pt x="7160" y="3702"/>
                  </a:lnTo>
                  <a:lnTo>
                    <a:pt x="5939" y="4637"/>
                  </a:lnTo>
                  <a:lnTo>
                    <a:pt x="4760" y="5613"/>
                  </a:lnTo>
                  <a:lnTo>
                    <a:pt x="3580" y="6630"/>
                  </a:lnTo>
                  <a:lnTo>
                    <a:pt x="2441" y="7647"/>
                  </a:lnTo>
                  <a:lnTo>
                    <a:pt x="1872" y="8135"/>
                  </a:lnTo>
                  <a:lnTo>
                    <a:pt x="1343" y="8664"/>
                  </a:lnTo>
                  <a:lnTo>
                    <a:pt x="855" y="9193"/>
                  </a:lnTo>
                  <a:lnTo>
                    <a:pt x="611" y="9478"/>
                  </a:lnTo>
                  <a:lnTo>
                    <a:pt x="407" y="9762"/>
                  </a:lnTo>
                  <a:lnTo>
                    <a:pt x="285" y="10047"/>
                  </a:lnTo>
                  <a:lnTo>
                    <a:pt x="163" y="10332"/>
                  </a:lnTo>
                  <a:lnTo>
                    <a:pt x="82" y="10617"/>
                  </a:lnTo>
                  <a:lnTo>
                    <a:pt x="1" y="10901"/>
                  </a:lnTo>
                  <a:lnTo>
                    <a:pt x="1" y="11227"/>
                  </a:lnTo>
                  <a:lnTo>
                    <a:pt x="41" y="11511"/>
                  </a:lnTo>
                  <a:lnTo>
                    <a:pt x="123" y="11796"/>
                  </a:lnTo>
                  <a:lnTo>
                    <a:pt x="285" y="12081"/>
                  </a:lnTo>
                  <a:lnTo>
                    <a:pt x="448" y="12284"/>
                  </a:lnTo>
                  <a:lnTo>
                    <a:pt x="651" y="12488"/>
                  </a:lnTo>
                  <a:lnTo>
                    <a:pt x="896" y="12610"/>
                  </a:lnTo>
                  <a:lnTo>
                    <a:pt x="1140" y="12732"/>
                  </a:lnTo>
                  <a:lnTo>
                    <a:pt x="1384" y="12813"/>
                  </a:lnTo>
                  <a:lnTo>
                    <a:pt x="1668" y="12854"/>
                  </a:lnTo>
                  <a:lnTo>
                    <a:pt x="2238" y="12894"/>
                  </a:lnTo>
                  <a:lnTo>
                    <a:pt x="2929" y="12813"/>
                  </a:lnTo>
                  <a:lnTo>
                    <a:pt x="3621" y="12691"/>
                  </a:lnTo>
                  <a:lnTo>
                    <a:pt x="5004" y="12366"/>
                  </a:lnTo>
                  <a:lnTo>
                    <a:pt x="6712" y="11918"/>
                  </a:lnTo>
                  <a:lnTo>
                    <a:pt x="8380" y="11389"/>
                  </a:lnTo>
                  <a:lnTo>
                    <a:pt x="10048" y="10820"/>
                  </a:lnTo>
                  <a:lnTo>
                    <a:pt x="11715" y="10210"/>
                  </a:lnTo>
                  <a:lnTo>
                    <a:pt x="11756" y="10128"/>
                  </a:lnTo>
                  <a:lnTo>
                    <a:pt x="11797" y="10088"/>
                  </a:lnTo>
                  <a:lnTo>
                    <a:pt x="11837" y="9966"/>
                  </a:lnTo>
                  <a:lnTo>
                    <a:pt x="11797" y="9884"/>
                  </a:lnTo>
                  <a:lnTo>
                    <a:pt x="11756" y="9844"/>
                  </a:lnTo>
                  <a:lnTo>
                    <a:pt x="11675" y="9803"/>
                  </a:lnTo>
                  <a:lnTo>
                    <a:pt x="11593" y="9844"/>
                  </a:lnTo>
                  <a:lnTo>
                    <a:pt x="10210" y="10373"/>
                  </a:lnTo>
                  <a:lnTo>
                    <a:pt x="8827" y="10861"/>
                  </a:lnTo>
                  <a:lnTo>
                    <a:pt x="7444" y="11308"/>
                  </a:lnTo>
                  <a:lnTo>
                    <a:pt x="6021" y="11715"/>
                  </a:lnTo>
                  <a:lnTo>
                    <a:pt x="4597" y="12081"/>
                  </a:lnTo>
                  <a:lnTo>
                    <a:pt x="3173" y="12366"/>
                  </a:lnTo>
                  <a:lnTo>
                    <a:pt x="2604" y="12488"/>
                  </a:lnTo>
                  <a:lnTo>
                    <a:pt x="2034" y="12528"/>
                  </a:lnTo>
                  <a:lnTo>
                    <a:pt x="1709" y="12488"/>
                  </a:lnTo>
                  <a:lnTo>
                    <a:pt x="1424" y="12447"/>
                  </a:lnTo>
                  <a:lnTo>
                    <a:pt x="1180" y="12366"/>
                  </a:lnTo>
                  <a:lnTo>
                    <a:pt x="936" y="12244"/>
                  </a:lnTo>
                  <a:lnTo>
                    <a:pt x="692" y="12040"/>
                  </a:lnTo>
                  <a:lnTo>
                    <a:pt x="529" y="11796"/>
                  </a:lnTo>
                  <a:lnTo>
                    <a:pt x="448" y="11511"/>
                  </a:lnTo>
                  <a:lnTo>
                    <a:pt x="407" y="11227"/>
                  </a:lnTo>
                  <a:lnTo>
                    <a:pt x="407" y="10942"/>
                  </a:lnTo>
                  <a:lnTo>
                    <a:pt x="448" y="10657"/>
                  </a:lnTo>
                  <a:lnTo>
                    <a:pt x="529" y="10373"/>
                  </a:lnTo>
                  <a:lnTo>
                    <a:pt x="651" y="10088"/>
                  </a:lnTo>
                  <a:lnTo>
                    <a:pt x="855" y="9803"/>
                  </a:lnTo>
                  <a:lnTo>
                    <a:pt x="1058" y="9518"/>
                  </a:lnTo>
                  <a:lnTo>
                    <a:pt x="1546" y="8990"/>
                  </a:lnTo>
                  <a:lnTo>
                    <a:pt x="2034" y="8501"/>
                  </a:lnTo>
                  <a:lnTo>
                    <a:pt x="2563" y="8013"/>
                  </a:lnTo>
                  <a:lnTo>
                    <a:pt x="3621" y="7037"/>
                  </a:lnTo>
                  <a:lnTo>
                    <a:pt x="4719" y="6102"/>
                  </a:lnTo>
                  <a:lnTo>
                    <a:pt x="5858" y="5207"/>
                  </a:lnTo>
                  <a:lnTo>
                    <a:pt x="6956" y="4271"/>
                  </a:lnTo>
                  <a:lnTo>
                    <a:pt x="8299" y="3295"/>
                  </a:lnTo>
                  <a:lnTo>
                    <a:pt x="9600" y="2278"/>
                  </a:lnTo>
                  <a:lnTo>
                    <a:pt x="12285" y="366"/>
                  </a:lnTo>
                  <a:lnTo>
                    <a:pt x="12326" y="285"/>
                  </a:lnTo>
                  <a:lnTo>
                    <a:pt x="12366" y="203"/>
                  </a:lnTo>
                  <a:lnTo>
                    <a:pt x="12326" y="81"/>
                  </a:lnTo>
                  <a:lnTo>
                    <a:pt x="12285" y="41"/>
                  </a:lnTo>
                  <a:lnTo>
                    <a:pt x="12244"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317" name="Google Shape;317;p9"/>
            <p:cNvSpPr/>
            <p:nvPr/>
          </p:nvSpPr>
          <p:spPr>
            <a:xfrm>
              <a:off x="2756975" y="1978375"/>
              <a:ext cx="183075" cy="133225"/>
            </a:xfrm>
            <a:custGeom>
              <a:avLst/>
              <a:gdLst/>
              <a:ahLst/>
              <a:cxnLst/>
              <a:rect l="l" t="t" r="r" b="b"/>
              <a:pathLst>
                <a:path w="7323" h="5329" extrusionOk="0">
                  <a:moveTo>
                    <a:pt x="5980" y="366"/>
                  </a:moveTo>
                  <a:lnTo>
                    <a:pt x="6306" y="407"/>
                  </a:lnTo>
                  <a:lnTo>
                    <a:pt x="6428" y="407"/>
                  </a:lnTo>
                  <a:lnTo>
                    <a:pt x="6550" y="488"/>
                  </a:lnTo>
                  <a:lnTo>
                    <a:pt x="6672" y="569"/>
                  </a:lnTo>
                  <a:lnTo>
                    <a:pt x="6753" y="651"/>
                  </a:lnTo>
                  <a:lnTo>
                    <a:pt x="6834" y="814"/>
                  </a:lnTo>
                  <a:lnTo>
                    <a:pt x="6875" y="936"/>
                  </a:lnTo>
                  <a:lnTo>
                    <a:pt x="6956" y="1302"/>
                  </a:lnTo>
                  <a:lnTo>
                    <a:pt x="6916" y="1586"/>
                  </a:lnTo>
                  <a:lnTo>
                    <a:pt x="6834" y="1912"/>
                  </a:lnTo>
                  <a:lnTo>
                    <a:pt x="6672" y="2197"/>
                  </a:lnTo>
                  <a:lnTo>
                    <a:pt x="6468" y="2522"/>
                  </a:lnTo>
                  <a:lnTo>
                    <a:pt x="6184" y="2766"/>
                  </a:lnTo>
                  <a:lnTo>
                    <a:pt x="5858" y="3010"/>
                  </a:lnTo>
                  <a:lnTo>
                    <a:pt x="5533" y="3213"/>
                  </a:lnTo>
                  <a:lnTo>
                    <a:pt x="4841" y="3580"/>
                  </a:lnTo>
                  <a:lnTo>
                    <a:pt x="4109" y="3864"/>
                  </a:lnTo>
                  <a:lnTo>
                    <a:pt x="3092" y="4271"/>
                  </a:lnTo>
                  <a:lnTo>
                    <a:pt x="2075" y="4637"/>
                  </a:lnTo>
                  <a:lnTo>
                    <a:pt x="1709" y="4800"/>
                  </a:lnTo>
                  <a:lnTo>
                    <a:pt x="1180" y="4963"/>
                  </a:lnTo>
                  <a:lnTo>
                    <a:pt x="692" y="4963"/>
                  </a:lnTo>
                  <a:lnTo>
                    <a:pt x="530" y="4881"/>
                  </a:lnTo>
                  <a:lnTo>
                    <a:pt x="448" y="4840"/>
                  </a:lnTo>
                  <a:lnTo>
                    <a:pt x="408" y="4759"/>
                  </a:lnTo>
                  <a:lnTo>
                    <a:pt x="367" y="4637"/>
                  </a:lnTo>
                  <a:lnTo>
                    <a:pt x="367" y="4515"/>
                  </a:lnTo>
                  <a:lnTo>
                    <a:pt x="448" y="4312"/>
                  </a:lnTo>
                  <a:lnTo>
                    <a:pt x="570" y="4108"/>
                  </a:lnTo>
                  <a:lnTo>
                    <a:pt x="733" y="3946"/>
                  </a:lnTo>
                  <a:lnTo>
                    <a:pt x="1384" y="3335"/>
                  </a:lnTo>
                  <a:lnTo>
                    <a:pt x="2075" y="2685"/>
                  </a:lnTo>
                  <a:lnTo>
                    <a:pt x="2848" y="2034"/>
                  </a:lnTo>
                  <a:lnTo>
                    <a:pt x="3621" y="1424"/>
                  </a:lnTo>
                  <a:lnTo>
                    <a:pt x="4068" y="1180"/>
                  </a:lnTo>
                  <a:lnTo>
                    <a:pt x="4475" y="936"/>
                  </a:lnTo>
                  <a:lnTo>
                    <a:pt x="4841" y="732"/>
                  </a:lnTo>
                  <a:lnTo>
                    <a:pt x="5207" y="569"/>
                  </a:lnTo>
                  <a:lnTo>
                    <a:pt x="5614" y="447"/>
                  </a:lnTo>
                  <a:lnTo>
                    <a:pt x="5980" y="366"/>
                  </a:lnTo>
                  <a:close/>
                  <a:moveTo>
                    <a:pt x="6021" y="0"/>
                  </a:moveTo>
                  <a:lnTo>
                    <a:pt x="5614" y="81"/>
                  </a:lnTo>
                  <a:lnTo>
                    <a:pt x="5207" y="203"/>
                  </a:lnTo>
                  <a:lnTo>
                    <a:pt x="4841" y="366"/>
                  </a:lnTo>
                  <a:lnTo>
                    <a:pt x="4353" y="569"/>
                  </a:lnTo>
                  <a:lnTo>
                    <a:pt x="3865" y="854"/>
                  </a:lnTo>
                  <a:lnTo>
                    <a:pt x="3377" y="1180"/>
                  </a:lnTo>
                  <a:lnTo>
                    <a:pt x="2930" y="1505"/>
                  </a:lnTo>
                  <a:lnTo>
                    <a:pt x="2035" y="2237"/>
                  </a:lnTo>
                  <a:lnTo>
                    <a:pt x="1180" y="2969"/>
                  </a:lnTo>
                  <a:lnTo>
                    <a:pt x="814" y="3295"/>
                  </a:lnTo>
                  <a:lnTo>
                    <a:pt x="448" y="3702"/>
                  </a:lnTo>
                  <a:lnTo>
                    <a:pt x="245" y="3905"/>
                  </a:lnTo>
                  <a:lnTo>
                    <a:pt x="123" y="4108"/>
                  </a:lnTo>
                  <a:lnTo>
                    <a:pt x="42" y="4352"/>
                  </a:lnTo>
                  <a:lnTo>
                    <a:pt x="1" y="4596"/>
                  </a:lnTo>
                  <a:lnTo>
                    <a:pt x="42" y="4840"/>
                  </a:lnTo>
                  <a:lnTo>
                    <a:pt x="164" y="5044"/>
                  </a:lnTo>
                  <a:lnTo>
                    <a:pt x="326" y="5207"/>
                  </a:lnTo>
                  <a:lnTo>
                    <a:pt x="530" y="5288"/>
                  </a:lnTo>
                  <a:lnTo>
                    <a:pt x="774" y="5329"/>
                  </a:lnTo>
                  <a:lnTo>
                    <a:pt x="1018" y="5329"/>
                  </a:lnTo>
                  <a:lnTo>
                    <a:pt x="1262" y="5288"/>
                  </a:lnTo>
                  <a:lnTo>
                    <a:pt x="1465" y="5247"/>
                  </a:lnTo>
                  <a:lnTo>
                    <a:pt x="2157" y="5003"/>
                  </a:lnTo>
                  <a:lnTo>
                    <a:pt x="2848" y="4759"/>
                  </a:lnTo>
                  <a:lnTo>
                    <a:pt x="4139" y="4266"/>
                  </a:lnTo>
                  <a:lnTo>
                    <a:pt x="4139" y="4266"/>
                  </a:lnTo>
                  <a:lnTo>
                    <a:pt x="4150" y="4271"/>
                  </a:lnTo>
                  <a:lnTo>
                    <a:pt x="4231" y="4230"/>
                  </a:lnTo>
                  <a:lnTo>
                    <a:pt x="4963" y="3905"/>
                  </a:lnTo>
                  <a:lnTo>
                    <a:pt x="5696" y="3539"/>
                  </a:lnTo>
                  <a:lnTo>
                    <a:pt x="6021" y="3335"/>
                  </a:lnTo>
                  <a:lnTo>
                    <a:pt x="6346" y="3091"/>
                  </a:lnTo>
                  <a:lnTo>
                    <a:pt x="6672" y="2847"/>
                  </a:lnTo>
                  <a:lnTo>
                    <a:pt x="6916" y="2522"/>
                  </a:lnTo>
                  <a:lnTo>
                    <a:pt x="7119" y="2197"/>
                  </a:lnTo>
                  <a:lnTo>
                    <a:pt x="7241" y="1871"/>
                  </a:lnTo>
                  <a:lnTo>
                    <a:pt x="7323" y="1505"/>
                  </a:lnTo>
                  <a:lnTo>
                    <a:pt x="7323" y="1098"/>
                  </a:lnTo>
                  <a:lnTo>
                    <a:pt x="7201" y="732"/>
                  </a:lnTo>
                  <a:lnTo>
                    <a:pt x="7119" y="569"/>
                  </a:lnTo>
                  <a:lnTo>
                    <a:pt x="7038" y="407"/>
                  </a:lnTo>
                  <a:lnTo>
                    <a:pt x="6916" y="285"/>
                  </a:lnTo>
                  <a:lnTo>
                    <a:pt x="6794" y="163"/>
                  </a:lnTo>
                  <a:lnTo>
                    <a:pt x="6631" y="81"/>
                  </a:lnTo>
                  <a:lnTo>
                    <a:pt x="6428" y="41"/>
                  </a:lnTo>
                  <a:lnTo>
                    <a:pt x="6224"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grpSp>
      <p:sp>
        <p:nvSpPr>
          <p:cNvPr id="318" name="Google Shape;318;p9"/>
          <p:cNvSpPr/>
          <p:nvPr/>
        </p:nvSpPr>
        <p:spPr>
          <a:xfrm flipH="1">
            <a:off x="10975165" y="2378218"/>
            <a:ext cx="203591" cy="206031"/>
          </a:xfrm>
          <a:custGeom>
            <a:avLst/>
            <a:gdLst/>
            <a:ahLst/>
            <a:cxnLst/>
            <a:rect l="l" t="t" r="r" b="b"/>
            <a:pathLst>
              <a:path w="3337" h="3377" extrusionOk="0">
                <a:moveTo>
                  <a:pt x="1506" y="0"/>
                </a:moveTo>
                <a:lnTo>
                  <a:pt x="1262" y="41"/>
                </a:lnTo>
                <a:lnTo>
                  <a:pt x="1018" y="122"/>
                </a:lnTo>
                <a:lnTo>
                  <a:pt x="774" y="204"/>
                </a:lnTo>
                <a:lnTo>
                  <a:pt x="570" y="366"/>
                </a:lnTo>
                <a:lnTo>
                  <a:pt x="408" y="529"/>
                </a:lnTo>
                <a:lnTo>
                  <a:pt x="245" y="692"/>
                </a:lnTo>
                <a:lnTo>
                  <a:pt x="164" y="895"/>
                </a:lnTo>
                <a:lnTo>
                  <a:pt x="82" y="1098"/>
                </a:lnTo>
                <a:lnTo>
                  <a:pt x="1" y="1342"/>
                </a:lnTo>
                <a:lnTo>
                  <a:pt x="1" y="1546"/>
                </a:lnTo>
                <a:lnTo>
                  <a:pt x="1" y="1790"/>
                </a:lnTo>
                <a:lnTo>
                  <a:pt x="1" y="1993"/>
                </a:lnTo>
                <a:lnTo>
                  <a:pt x="123" y="2319"/>
                </a:lnTo>
                <a:lnTo>
                  <a:pt x="245" y="2563"/>
                </a:lnTo>
                <a:lnTo>
                  <a:pt x="448" y="2807"/>
                </a:lnTo>
                <a:lnTo>
                  <a:pt x="692" y="3010"/>
                </a:lnTo>
                <a:lnTo>
                  <a:pt x="936" y="3173"/>
                </a:lnTo>
                <a:lnTo>
                  <a:pt x="1221" y="3295"/>
                </a:lnTo>
                <a:lnTo>
                  <a:pt x="1506" y="3376"/>
                </a:lnTo>
                <a:lnTo>
                  <a:pt x="1831" y="3376"/>
                </a:lnTo>
                <a:lnTo>
                  <a:pt x="2075" y="3336"/>
                </a:lnTo>
                <a:lnTo>
                  <a:pt x="2319" y="3254"/>
                </a:lnTo>
                <a:lnTo>
                  <a:pt x="2564" y="3173"/>
                </a:lnTo>
                <a:lnTo>
                  <a:pt x="2767" y="3010"/>
                </a:lnTo>
                <a:lnTo>
                  <a:pt x="2930" y="2847"/>
                </a:lnTo>
                <a:lnTo>
                  <a:pt x="3092" y="2685"/>
                </a:lnTo>
                <a:lnTo>
                  <a:pt x="3214" y="2441"/>
                </a:lnTo>
                <a:lnTo>
                  <a:pt x="3296" y="2197"/>
                </a:lnTo>
                <a:lnTo>
                  <a:pt x="3336" y="1912"/>
                </a:lnTo>
                <a:lnTo>
                  <a:pt x="3336" y="1627"/>
                </a:lnTo>
                <a:lnTo>
                  <a:pt x="3296" y="1342"/>
                </a:lnTo>
                <a:lnTo>
                  <a:pt x="3214" y="1098"/>
                </a:lnTo>
                <a:lnTo>
                  <a:pt x="3092" y="854"/>
                </a:lnTo>
                <a:lnTo>
                  <a:pt x="2930" y="610"/>
                </a:lnTo>
                <a:lnTo>
                  <a:pt x="2726" y="407"/>
                </a:lnTo>
                <a:lnTo>
                  <a:pt x="2482" y="244"/>
                </a:lnTo>
                <a:lnTo>
                  <a:pt x="2238" y="122"/>
                </a:lnTo>
                <a:lnTo>
                  <a:pt x="1994" y="41"/>
                </a:lnTo>
                <a:lnTo>
                  <a:pt x="1750" y="0"/>
                </a:lnTo>
                <a:close/>
              </a:path>
            </a:pathLst>
          </a:custGeom>
          <a:solidFill>
            <a:schemeClr val="accen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grpSp>
        <p:nvGrpSpPr>
          <p:cNvPr id="319" name="Google Shape;319;p9"/>
          <p:cNvGrpSpPr/>
          <p:nvPr/>
        </p:nvGrpSpPr>
        <p:grpSpPr>
          <a:xfrm flipH="1">
            <a:off x="-1787945" y="4744146"/>
            <a:ext cx="3211337" cy="3211337"/>
            <a:chOff x="7349044" y="3624409"/>
            <a:chExt cx="2408503" cy="2408503"/>
          </a:xfrm>
        </p:grpSpPr>
        <p:sp>
          <p:nvSpPr>
            <p:cNvPr id="320" name="Google Shape;320;p9"/>
            <p:cNvSpPr/>
            <p:nvPr/>
          </p:nvSpPr>
          <p:spPr>
            <a:xfrm rot="8100000" flipH="1">
              <a:off x="7661995" y="4016892"/>
              <a:ext cx="1782600" cy="1623537"/>
            </a:xfrm>
            <a:custGeom>
              <a:avLst/>
              <a:gdLst/>
              <a:ahLst/>
              <a:cxnLst/>
              <a:rect l="l" t="t" r="r" b="b"/>
              <a:pathLst>
                <a:path w="19160" h="17451" extrusionOk="0">
                  <a:moveTo>
                    <a:pt x="9682" y="0"/>
                  </a:moveTo>
                  <a:lnTo>
                    <a:pt x="9600" y="41"/>
                  </a:lnTo>
                  <a:lnTo>
                    <a:pt x="9560" y="82"/>
                  </a:lnTo>
                  <a:lnTo>
                    <a:pt x="7892" y="1668"/>
                  </a:lnTo>
                  <a:lnTo>
                    <a:pt x="6306" y="3295"/>
                  </a:lnTo>
                  <a:lnTo>
                    <a:pt x="5533" y="4109"/>
                  </a:lnTo>
                  <a:lnTo>
                    <a:pt x="4760" y="4963"/>
                  </a:lnTo>
                  <a:lnTo>
                    <a:pt x="4028" y="5858"/>
                  </a:lnTo>
                  <a:lnTo>
                    <a:pt x="3336" y="6753"/>
                  </a:lnTo>
                  <a:lnTo>
                    <a:pt x="2686" y="7688"/>
                  </a:lnTo>
                  <a:lnTo>
                    <a:pt x="2075" y="8624"/>
                  </a:lnTo>
                  <a:lnTo>
                    <a:pt x="1506" y="9600"/>
                  </a:lnTo>
                  <a:lnTo>
                    <a:pt x="1018" y="10617"/>
                  </a:lnTo>
                  <a:lnTo>
                    <a:pt x="611" y="11552"/>
                  </a:lnTo>
                  <a:lnTo>
                    <a:pt x="448" y="12000"/>
                  </a:lnTo>
                  <a:lnTo>
                    <a:pt x="286" y="12488"/>
                  </a:lnTo>
                  <a:lnTo>
                    <a:pt x="164" y="12976"/>
                  </a:lnTo>
                  <a:lnTo>
                    <a:pt x="42" y="13464"/>
                  </a:lnTo>
                  <a:lnTo>
                    <a:pt x="1" y="13993"/>
                  </a:lnTo>
                  <a:lnTo>
                    <a:pt x="1" y="14481"/>
                  </a:lnTo>
                  <a:lnTo>
                    <a:pt x="42" y="14969"/>
                  </a:lnTo>
                  <a:lnTo>
                    <a:pt x="123" y="15417"/>
                  </a:lnTo>
                  <a:lnTo>
                    <a:pt x="286" y="15823"/>
                  </a:lnTo>
                  <a:lnTo>
                    <a:pt x="489" y="16230"/>
                  </a:lnTo>
                  <a:lnTo>
                    <a:pt x="733" y="16556"/>
                  </a:lnTo>
                  <a:lnTo>
                    <a:pt x="1059" y="16881"/>
                  </a:lnTo>
                  <a:lnTo>
                    <a:pt x="1465" y="17125"/>
                  </a:lnTo>
                  <a:lnTo>
                    <a:pt x="1913" y="17288"/>
                  </a:lnTo>
                  <a:lnTo>
                    <a:pt x="2441" y="17410"/>
                  </a:lnTo>
                  <a:lnTo>
                    <a:pt x="2930" y="17450"/>
                  </a:lnTo>
                  <a:lnTo>
                    <a:pt x="3458" y="17369"/>
                  </a:lnTo>
                  <a:lnTo>
                    <a:pt x="3987" y="17288"/>
                  </a:lnTo>
                  <a:lnTo>
                    <a:pt x="4516" y="17125"/>
                  </a:lnTo>
                  <a:lnTo>
                    <a:pt x="5004" y="16922"/>
                  </a:lnTo>
                  <a:lnTo>
                    <a:pt x="5492" y="16678"/>
                  </a:lnTo>
                  <a:lnTo>
                    <a:pt x="5940" y="16434"/>
                  </a:lnTo>
                  <a:lnTo>
                    <a:pt x="7038" y="15783"/>
                  </a:lnTo>
                  <a:lnTo>
                    <a:pt x="7567" y="15498"/>
                  </a:lnTo>
                  <a:lnTo>
                    <a:pt x="8136" y="15213"/>
                  </a:lnTo>
                  <a:lnTo>
                    <a:pt x="8665" y="15051"/>
                  </a:lnTo>
                  <a:lnTo>
                    <a:pt x="9194" y="14888"/>
                  </a:lnTo>
                  <a:lnTo>
                    <a:pt x="10251" y="14644"/>
                  </a:lnTo>
                  <a:lnTo>
                    <a:pt x="11350" y="14481"/>
                  </a:lnTo>
                  <a:lnTo>
                    <a:pt x="12448" y="14278"/>
                  </a:lnTo>
                  <a:lnTo>
                    <a:pt x="13017" y="14156"/>
                  </a:lnTo>
                  <a:lnTo>
                    <a:pt x="13546" y="13993"/>
                  </a:lnTo>
                  <a:lnTo>
                    <a:pt x="14075" y="13830"/>
                  </a:lnTo>
                  <a:lnTo>
                    <a:pt x="14563" y="13627"/>
                  </a:lnTo>
                  <a:lnTo>
                    <a:pt x="15092" y="13342"/>
                  </a:lnTo>
                  <a:lnTo>
                    <a:pt x="15580" y="13017"/>
                  </a:lnTo>
                  <a:lnTo>
                    <a:pt x="16027" y="12651"/>
                  </a:lnTo>
                  <a:lnTo>
                    <a:pt x="16434" y="12244"/>
                  </a:lnTo>
                  <a:lnTo>
                    <a:pt x="16800" y="11837"/>
                  </a:lnTo>
                  <a:lnTo>
                    <a:pt x="17126" y="11390"/>
                  </a:lnTo>
                  <a:lnTo>
                    <a:pt x="17410" y="10902"/>
                  </a:lnTo>
                  <a:lnTo>
                    <a:pt x="17695" y="10413"/>
                  </a:lnTo>
                  <a:lnTo>
                    <a:pt x="17939" y="9885"/>
                  </a:lnTo>
                  <a:lnTo>
                    <a:pt x="18142" y="9356"/>
                  </a:lnTo>
                  <a:lnTo>
                    <a:pt x="18305" y="8786"/>
                  </a:lnTo>
                  <a:lnTo>
                    <a:pt x="18509" y="8258"/>
                  </a:lnTo>
                  <a:lnTo>
                    <a:pt x="18753" y="7119"/>
                  </a:lnTo>
                  <a:lnTo>
                    <a:pt x="18956" y="6020"/>
                  </a:lnTo>
                  <a:lnTo>
                    <a:pt x="19159" y="4759"/>
                  </a:lnTo>
                  <a:lnTo>
                    <a:pt x="19159" y="4678"/>
                  </a:lnTo>
                  <a:lnTo>
                    <a:pt x="19119" y="4637"/>
                  </a:lnTo>
                  <a:lnTo>
                    <a:pt x="18997" y="4556"/>
                  </a:lnTo>
                  <a:lnTo>
                    <a:pt x="18875" y="4556"/>
                  </a:lnTo>
                  <a:lnTo>
                    <a:pt x="18834" y="4597"/>
                  </a:lnTo>
                  <a:lnTo>
                    <a:pt x="18793" y="4678"/>
                  </a:lnTo>
                  <a:lnTo>
                    <a:pt x="18631" y="5776"/>
                  </a:lnTo>
                  <a:lnTo>
                    <a:pt x="18427" y="6915"/>
                  </a:lnTo>
                  <a:lnTo>
                    <a:pt x="18183" y="8014"/>
                  </a:lnTo>
                  <a:lnTo>
                    <a:pt x="18020" y="8583"/>
                  </a:lnTo>
                  <a:lnTo>
                    <a:pt x="17858" y="9112"/>
                  </a:lnTo>
                  <a:lnTo>
                    <a:pt x="17654" y="9641"/>
                  </a:lnTo>
                  <a:lnTo>
                    <a:pt x="17410" y="10129"/>
                  </a:lnTo>
                  <a:lnTo>
                    <a:pt x="17166" y="10658"/>
                  </a:lnTo>
                  <a:lnTo>
                    <a:pt x="16882" y="11105"/>
                  </a:lnTo>
                  <a:lnTo>
                    <a:pt x="16556" y="11552"/>
                  </a:lnTo>
                  <a:lnTo>
                    <a:pt x="16190" y="12000"/>
                  </a:lnTo>
                  <a:lnTo>
                    <a:pt x="15743" y="12407"/>
                  </a:lnTo>
                  <a:lnTo>
                    <a:pt x="15295" y="12732"/>
                  </a:lnTo>
                  <a:lnTo>
                    <a:pt x="14848" y="13057"/>
                  </a:lnTo>
                  <a:lnTo>
                    <a:pt x="14400" y="13301"/>
                  </a:lnTo>
                  <a:lnTo>
                    <a:pt x="13912" y="13505"/>
                  </a:lnTo>
                  <a:lnTo>
                    <a:pt x="13383" y="13668"/>
                  </a:lnTo>
                  <a:lnTo>
                    <a:pt x="12895" y="13790"/>
                  </a:lnTo>
                  <a:lnTo>
                    <a:pt x="12366" y="13912"/>
                  </a:lnTo>
                  <a:lnTo>
                    <a:pt x="11309" y="14115"/>
                  </a:lnTo>
                  <a:lnTo>
                    <a:pt x="10251" y="14278"/>
                  </a:lnTo>
                  <a:lnTo>
                    <a:pt x="9194" y="14522"/>
                  </a:lnTo>
                  <a:lnTo>
                    <a:pt x="8665" y="14644"/>
                  </a:lnTo>
                  <a:lnTo>
                    <a:pt x="8177" y="14847"/>
                  </a:lnTo>
                  <a:lnTo>
                    <a:pt x="7689" y="15051"/>
                  </a:lnTo>
                  <a:lnTo>
                    <a:pt x="7201" y="15254"/>
                  </a:lnTo>
                  <a:lnTo>
                    <a:pt x="6224" y="15823"/>
                  </a:lnTo>
                  <a:lnTo>
                    <a:pt x="5248" y="16393"/>
                  </a:lnTo>
                  <a:lnTo>
                    <a:pt x="4760" y="16637"/>
                  </a:lnTo>
                  <a:lnTo>
                    <a:pt x="4231" y="16840"/>
                  </a:lnTo>
                  <a:lnTo>
                    <a:pt x="3702" y="16962"/>
                  </a:lnTo>
                  <a:lnTo>
                    <a:pt x="3133" y="17044"/>
                  </a:lnTo>
                  <a:lnTo>
                    <a:pt x="2645" y="17044"/>
                  </a:lnTo>
                  <a:lnTo>
                    <a:pt x="2157" y="16962"/>
                  </a:lnTo>
                  <a:lnTo>
                    <a:pt x="1913" y="16922"/>
                  </a:lnTo>
                  <a:lnTo>
                    <a:pt x="1709" y="16800"/>
                  </a:lnTo>
                  <a:lnTo>
                    <a:pt x="1465" y="16718"/>
                  </a:lnTo>
                  <a:lnTo>
                    <a:pt x="1262" y="16556"/>
                  </a:lnTo>
                  <a:lnTo>
                    <a:pt x="977" y="16271"/>
                  </a:lnTo>
                  <a:lnTo>
                    <a:pt x="692" y="15905"/>
                  </a:lnTo>
                  <a:lnTo>
                    <a:pt x="530" y="15498"/>
                  </a:lnTo>
                  <a:lnTo>
                    <a:pt x="408" y="15051"/>
                  </a:lnTo>
                  <a:lnTo>
                    <a:pt x="367" y="14603"/>
                  </a:lnTo>
                  <a:lnTo>
                    <a:pt x="367" y="14115"/>
                  </a:lnTo>
                  <a:lnTo>
                    <a:pt x="408" y="13668"/>
                  </a:lnTo>
                  <a:lnTo>
                    <a:pt x="489" y="13179"/>
                  </a:lnTo>
                  <a:lnTo>
                    <a:pt x="611" y="12732"/>
                  </a:lnTo>
                  <a:lnTo>
                    <a:pt x="733" y="12285"/>
                  </a:lnTo>
                  <a:lnTo>
                    <a:pt x="1059" y="11390"/>
                  </a:lnTo>
                  <a:lnTo>
                    <a:pt x="1506" y="10413"/>
                  </a:lnTo>
                  <a:lnTo>
                    <a:pt x="2035" y="9437"/>
                  </a:lnTo>
                  <a:lnTo>
                    <a:pt x="2604" y="8502"/>
                  </a:lnTo>
                  <a:lnTo>
                    <a:pt x="3174" y="7607"/>
                  </a:lnTo>
                  <a:lnTo>
                    <a:pt x="3824" y="6712"/>
                  </a:lnTo>
                  <a:lnTo>
                    <a:pt x="4516" y="5858"/>
                  </a:lnTo>
                  <a:lnTo>
                    <a:pt x="5207" y="5004"/>
                  </a:lnTo>
                  <a:lnTo>
                    <a:pt x="5940" y="4190"/>
                  </a:lnTo>
                  <a:lnTo>
                    <a:pt x="7485" y="2604"/>
                  </a:lnTo>
                  <a:lnTo>
                    <a:pt x="9031" y="1099"/>
                  </a:lnTo>
                  <a:lnTo>
                    <a:pt x="9804" y="326"/>
                  </a:lnTo>
                  <a:lnTo>
                    <a:pt x="9845" y="244"/>
                  </a:lnTo>
                  <a:lnTo>
                    <a:pt x="9845" y="204"/>
                  </a:lnTo>
                  <a:lnTo>
                    <a:pt x="9845" y="122"/>
                  </a:lnTo>
                  <a:lnTo>
                    <a:pt x="9804" y="82"/>
                  </a:lnTo>
                  <a:lnTo>
                    <a:pt x="9763" y="41"/>
                  </a:lnTo>
                  <a:lnTo>
                    <a:pt x="9682"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321" name="Google Shape;321;p9"/>
            <p:cNvSpPr/>
            <p:nvPr/>
          </p:nvSpPr>
          <p:spPr>
            <a:xfrm rot="8100000" flipH="1">
              <a:off x="7872293" y="4243499"/>
              <a:ext cx="1634949" cy="1309454"/>
            </a:xfrm>
            <a:custGeom>
              <a:avLst/>
              <a:gdLst/>
              <a:ahLst/>
              <a:cxnLst/>
              <a:rect l="l" t="t" r="r" b="b"/>
              <a:pathLst>
                <a:path w="17573" h="14075" extrusionOk="0">
                  <a:moveTo>
                    <a:pt x="14481" y="0"/>
                  </a:moveTo>
                  <a:lnTo>
                    <a:pt x="14400" y="41"/>
                  </a:lnTo>
                  <a:lnTo>
                    <a:pt x="12447" y="1099"/>
                  </a:lnTo>
                  <a:lnTo>
                    <a:pt x="10576" y="2238"/>
                  </a:lnTo>
                  <a:lnTo>
                    <a:pt x="8705" y="3458"/>
                  </a:lnTo>
                  <a:lnTo>
                    <a:pt x="6916" y="4760"/>
                  </a:lnTo>
                  <a:lnTo>
                    <a:pt x="5207" y="6142"/>
                  </a:lnTo>
                  <a:lnTo>
                    <a:pt x="3539" y="7566"/>
                  </a:lnTo>
                  <a:lnTo>
                    <a:pt x="1872" y="9112"/>
                  </a:lnTo>
                  <a:lnTo>
                    <a:pt x="1139" y="9844"/>
                  </a:lnTo>
                  <a:lnTo>
                    <a:pt x="814" y="10251"/>
                  </a:lnTo>
                  <a:lnTo>
                    <a:pt x="489" y="10658"/>
                  </a:lnTo>
                  <a:lnTo>
                    <a:pt x="285" y="11024"/>
                  </a:lnTo>
                  <a:lnTo>
                    <a:pt x="123" y="11471"/>
                  </a:lnTo>
                  <a:lnTo>
                    <a:pt x="41" y="11919"/>
                  </a:lnTo>
                  <a:lnTo>
                    <a:pt x="1" y="12325"/>
                  </a:lnTo>
                  <a:lnTo>
                    <a:pt x="82" y="12773"/>
                  </a:lnTo>
                  <a:lnTo>
                    <a:pt x="123" y="12976"/>
                  </a:lnTo>
                  <a:lnTo>
                    <a:pt x="204" y="13179"/>
                  </a:lnTo>
                  <a:lnTo>
                    <a:pt x="326" y="13342"/>
                  </a:lnTo>
                  <a:lnTo>
                    <a:pt x="448" y="13505"/>
                  </a:lnTo>
                  <a:lnTo>
                    <a:pt x="611" y="13668"/>
                  </a:lnTo>
                  <a:lnTo>
                    <a:pt x="814" y="13830"/>
                  </a:lnTo>
                  <a:lnTo>
                    <a:pt x="1017" y="13912"/>
                  </a:lnTo>
                  <a:lnTo>
                    <a:pt x="1262" y="13993"/>
                  </a:lnTo>
                  <a:lnTo>
                    <a:pt x="1465" y="14034"/>
                  </a:lnTo>
                  <a:lnTo>
                    <a:pt x="1709" y="14074"/>
                  </a:lnTo>
                  <a:lnTo>
                    <a:pt x="2156" y="14034"/>
                  </a:lnTo>
                  <a:lnTo>
                    <a:pt x="2645" y="13952"/>
                  </a:lnTo>
                  <a:lnTo>
                    <a:pt x="3092" y="13790"/>
                  </a:lnTo>
                  <a:lnTo>
                    <a:pt x="3539" y="13627"/>
                  </a:lnTo>
                  <a:lnTo>
                    <a:pt x="4353" y="13220"/>
                  </a:lnTo>
                  <a:lnTo>
                    <a:pt x="6183" y="12407"/>
                  </a:lnTo>
                  <a:lnTo>
                    <a:pt x="7973" y="11512"/>
                  </a:lnTo>
                  <a:lnTo>
                    <a:pt x="9722" y="10576"/>
                  </a:lnTo>
                  <a:lnTo>
                    <a:pt x="10576" y="10088"/>
                  </a:lnTo>
                  <a:lnTo>
                    <a:pt x="11431" y="9559"/>
                  </a:lnTo>
                  <a:lnTo>
                    <a:pt x="12203" y="9031"/>
                  </a:lnTo>
                  <a:lnTo>
                    <a:pt x="12976" y="8461"/>
                  </a:lnTo>
                  <a:lnTo>
                    <a:pt x="13749" y="7851"/>
                  </a:lnTo>
                  <a:lnTo>
                    <a:pt x="14481" y="7241"/>
                  </a:lnTo>
                  <a:lnTo>
                    <a:pt x="15173" y="6549"/>
                  </a:lnTo>
                  <a:lnTo>
                    <a:pt x="15824" y="5858"/>
                  </a:lnTo>
                  <a:lnTo>
                    <a:pt x="16434" y="5126"/>
                  </a:lnTo>
                  <a:lnTo>
                    <a:pt x="17003" y="4353"/>
                  </a:lnTo>
                  <a:lnTo>
                    <a:pt x="17532" y="3539"/>
                  </a:lnTo>
                  <a:lnTo>
                    <a:pt x="17573" y="3458"/>
                  </a:lnTo>
                  <a:lnTo>
                    <a:pt x="17573" y="3417"/>
                  </a:lnTo>
                  <a:lnTo>
                    <a:pt x="17532" y="3336"/>
                  </a:lnTo>
                  <a:lnTo>
                    <a:pt x="17491" y="3295"/>
                  </a:lnTo>
                  <a:lnTo>
                    <a:pt x="17288" y="3295"/>
                  </a:lnTo>
                  <a:lnTo>
                    <a:pt x="17207" y="3377"/>
                  </a:lnTo>
                  <a:lnTo>
                    <a:pt x="16718" y="4149"/>
                  </a:lnTo>
                  <a:lnTo>
                    <a:pt x="16190" y="4882"/>
                  </a:lnTo>
                  <a:lnTo>
                    <a:pt x="15580" y="5573"/>
                  </a:lnTo>
                  <a:lnTo>
                    <a:pt x="14929" y="6265"/>
                  </a:lnTo>
                  <a:lnTo>
                    <a:pt x="14278" y="6915"/>
                  </a:lnTo>
                  <a:lnTo>
                    <a:pt x="13586" y="7525"/>
                  </a:lnTo>
                  <a:lnTo>
                    <a:pt x="12854" y="8095"/>
                  </a:lnTo>
                  <a:lnTo>
                    <a:pt x="12122" y="8624"/>
                  </a:lnTo>
                  <a:lnTo>
                    <a:pt x="11349" y="9153"/>
                  </a:lnTo>
                  <a:lnTo>
                    <a:pt x="10536" y="9641"/>
                  </a:lnTo>
                  <a:lnTo>
                    <a:pt x="9763" y="10129"/>
                  </a:lnTo>
                  <a:lnTo>
                    <a:pt x="8909" y="10617"/>
                  </a:lnTo>
                  <a:lnTo>
                    <a:pt x="7241" y="11471"/>
                  </a:lnTo>
                  <a:lnTo>
                    <a:pt x="5573" y="12285"/>
                  </a:lnTo>
                  <a:lnTo>
                    <a:pt x="3865" y="13057"/>
                  </a:lnTo>
                  <a:lnTo>
                    <a:pt x="2970" y="13464"/>
                  </a:lnTo>
                  <a:lnTo>
                    <a:pt x="2522" y="13586"/>
                  </a:lnTo>
                  <a:lnTo>
                    <a:pt x="2034" y="13668"/>
                  </a:lnTo>
                  <a:lnTo>
                    <a:pt x="1790" y="13708"/>
                  </a:lnTo>
                  <a:lnTo>
                    <a:pt x="1587" y="13668"/>
                  </a:lnTo>
                  <a:lnTo>
                    <a:pt x="1384" y="13627"/>
                  </a:lnTo>
                  <a:lnTo>
                    <a:pt x="1180" y="13546"/>
                  </a:lnTo>
                  <a:lnTo>
                    <a:pt x="977" y="13464"/>
                  </a:lnTo>
                  <a:lnTo>
                    <a:pt x="814" y="13342"/>
                  </a:lnTo>
                  <a:lnTo>
                    <a:pt x="651" y="13179"/>
                  </a:lnTo>
                  <a:lnTo>
                    <a:pt x="529" y="12976"/>
                  </a:lnTo>
                  <a:lnTo>
                    <a:pt x="448" y="12773"/>
                  </a:lnTo>
                  <a:lnTo>
                    <a:pt x="407" y="12529"/>
                  </a:lnTo>
                  <a:lnTo>
                    <a:pt x="367" y="12325"/>
                  </a:lnTo>
                  <a:lnTo>
                    <a:pt x="367" y="12122"/>
                  </a:lnTo>
                  <a:lnTo>
                    <a:pt x="448" y="11674"/>
                  </a:lnTo>
                  <a:lnTo>
                    <a:pt x="570" y="11268"/>
                  </a:lnTo>
                  <a:lnTo>
                    <a:pt x="855" y="10820"/>
                  </a:lnTo>
                  <a:lnTo>
                    <a:pt x="1139" y="10413"/>
                  </a:lnTo>
                  <a:lnTo>
                    <a:pt x="1506" y="10007"/>
                  </a:lnTo>
                  <a:lnTo>
                    <a:pt x="1872" y="9641"/>
                  </a:lnTo>
                  <a:lnTo>
                    <a:pt x="3377" y="8217"/>
                  </a:lnTo>
                  <a:lnTo>
                    <a:pt x="4963" y="6834"/>
                  </a:lnTo>
                  <a:lnTo>
                    <a:pt x="6590" y="5492"/>
                  </a:lnTo>
                  <a:lnTo>
                    <a:pt x="8298" y="4231"/>
                  </a:lnTo>
                  <a:lnTo>
                    <a:pt x="10048" y="3010"/>
                  </a:lnTo>
                  <a:lnTo>
                    <a:pt x="11837" y="1912"/>
                  </a:lnTo>
                  <a:lnTo>
                    <a:pt x="13668" y="855"/>
                  </a:lnTo>
                  <a:lnTo>
                    <a:pt x="14603" y="366"/>
                  </a:lnTo>
                  <a:lnTo>
                    <a:pt x="14644" y="285"/>
                  </a:lnTo>
                  <a:lnTo>
                    <a:pt x="14685" y="244"/>
                  </a:lnTo>
                  <a:lnTo>
                    <a:pt x="14685" y="163"/>
                  </a:lnTo>
                  <a:lnTo>
                    <a:pt x="14644" y="122"/>
                  </a:lnTo>
                  <a:lnTo>
                    <a:pt x="14603" y="41"/>
                  </a:lnTo>
                  <a:lnTo>
                    <a:pt x="14563"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322" name="Google Shape;322;p9"/>
            <p:cNvSpPr/>
            <p:nvPr/>
          </p:nvSpPr>
          <p:spPr>
            <a:xfrm rot="8100000" flipH="1">
              <a:off x="8893413" y="4510443"/>
              <a:ext cx="673778" cy="582858"/>
            </a:xfrm>
            <a:custGeom>
              <a:avLst/>
              <a:gdLst/>
              <a:ahLst/>
              <a:cxnLst/>
              <a:rect l="l" t="t" r="r" b="b"/>
              <a:pathLst>
                <a:path w="7242" h="6265" extrusionOk="0">
                  <a:moveTo>
                    <a:pt x="6224" y="0"/>
                  </a:moveTo>
                  <a:lnTo>
                    <a:pt x="6143" y="41"/>
                  </a:lnTo>
                  <a:lnTo>
                    <a:pt x="3092" y="2319"/>
                  </a:lnTo>
                  <a:lnTo>
                    <a:pt x="1547" y="3498"/>
                  </a:lnTo>
                  <a:lnTo>
                    <a:pt x="896" y="3986"/>
                  </a:lnTo>
                  <a:lnTo>
                    <a:pt x="570" y="4271"/>
                  </a:lnTo>
                  <a:lnTo>
                    <a:pt x="326" y="4556"/>
                  </a:lnTo>
                  <a:lnTo>
                    <a:pt x="164" y="4800"/>
                  </a:lnTo>
                  <a:lnTo>
                    <a:pt x="42" y="5085"/>
                  </a:lnTo>
                  <a:lnTo>
                    <a:pt x="1" y="5410"/>
                  </a:lnTo>
                  <a:lnTo>
                    <a:pt x="82" y="5695"/>
                  </a:lnTo>
                  <a:lnTo>
                    <a:pt x="204" y="5980"/>
                  </a:lnTo>
                  <a:lnTo>
                    <a:pt x="326" y="6061"/>
                  </a:lnTo>
                  <a:lnTo>
                    <a:pt x="448" y="6142"/>
                  </a:lnTo>
                  <a:lnTo>
                    <a:pt x="570" y="6224"/>
                  </a:lnTo>
                  <a:lnTo>
                    <a:pt x="692" y="6264"/>
                  </a:lnTo>
                  <a:lnTo>
                    <a:pt x="977" y="6264"/>
                  </a:lnTo>
                  <a:lnTo>
                    <a:pt x="1181" y="6183"/>
                  </a:lnTo>
                  <a:lnTo>
                    <a:pt x="1343" y="6102"/>
                  </a:lnTo>
                  <a:lnTo>
                    <a:pt x="1709" y="5898"/>
                  </a:lnTo>
                  <a:lnTo>
                    <a:pt x="2482" y="5329"/>
                  </a:lnTo>
                  <a:lnTo>
                    <a:pt x="3987" y="4271"/>
                  </a:lnTo>
                  <a:lnTo>
                    <a:pt x="5614" y="2970"/>
                  </a:lnTo>
                  <a:lnTo>
                    <a:pt x="7160" y="1668"/>
                  </a:lnTo>
                  <a:lnTo>
                    <a:pt x="7241" y="1587"/>
                  </a:lnTo>
                  <a:lnTo>
                    <a:pt x="7241" y="1546"/>
                  </a:lnTo>
                  <a:lnTo>
                    <a:pt x="7201" y="1465"/>
                  </a:lnTo>
                  <a:lnTo>
                    <a:pt x="7160" y="1424"/>
                  </a:lnTo>
                  <a:lnTo>
                    <a:pt x="7038" y="1343"/>
                  </a:lnTo>
                  <a:lnTo>
                    <a:pt x="6997" y="1343"/>
                  </a:lnTo>
                  <a:lnTo>
                    <a:pt x="6916" y="1383"/>
                  </a:lnTo>
                  <a:lnTo>
                    <a:pt x="5655" y="2441"/>
                  </a:lnTo>
                  <a:lnTo>
                    <a:pt x="4394" y="3458"/>
                  </a:lnTo>
                  <a:lnTo>
                    <a:pt x="3092" y="4434"/>
                  </a:lnTo>
                  <a:lnTo>
                    <a:pt x="1750" y="5410"/>
                  </a:lnTo>
                  <a:lnTo>
                    <a:pt x="1465" y="5613"/>
                  </a:lnTo>
                  <a:lnTo>
                    <a:pt x="1140" y="5817"/>
                  </a:lnTo>
                  <a:lnTo>
                    <a:pt x="936" y="5858"/>
                  </a:lnTo>
                  <a:lnTo>
                    <a:pt x="774" y="5898"/>
                  </a:lnTo>
                  <a:lnTo>
                    <a:pt x="611" y="5858"/>
                  </a:lnTo>
                  <a:lnTo>
                    <a:pt x="489" y="5695"/>
                  </a:lnTo>
                  <a:lnTo>
                    <a:pt x="408" y="5573"/>
                  </a:lnTo>
                  <a:lnTo>
                    <a:pt x="367" y="5451"/>
                  </a:lnTo>
                  <a:lnTo>
                    <a:pt x="367" y="5288"/>
                  </a:lnTo>
                  <a:lnTo>
                    <a:pt x="408" y="5166"/>
                  </a:lnTo>
                  <a:lnTo>
                    <a:pt x="530" y="4881"/>
                  </a:lnTo>
                  <a:lnTo>
                    <a:pt x="733" y="4637"/>
                  </a:lnTo>
                  <a:lnTo>
                    <a:pt x="1018" y="4393"/>
                  </a:lnTo>
                  <a:lnTo>
                    <a:pt x="1303" y="4149"/>
                  </a:lnTo>
                  <a:lnTo>
                    <a:pt x="1913" y="3661"/>
                  </a:lnTo>
                  <a:lnTo>
                    <a:pt x="3255" y="2644"/>
                  </a:lnTo>
                  <a:lnTo>
                    <a:pt x="6346" y="366"/>
                  </a:lnTo>
                  <a:lnTo>
                    <a:pt x="6387" y="326"/>
                  </a:lnTo>
                  <a:lnTo>
                    <a:pt x="6428" y="244"/>
                  </a:lnTo>
                  <a:lnTo>
                    <a:pt x="6387" y="122"/>
                  </a:lnTo>
                  <a:lnTo>
                    <a:pt x="6346" y="41"/>
                  </a:lnTo>
                  <a:lnTo>
                    <a:pt x="6265" y="41"/>
                  </a:lnTo>
                  <a:lnTo>
                    <a:pt x="622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323" name="Google Shape;323;p9"/>
            <p:cNvSpPr/>
            <p:nvPr/>
          </p:nvSpPr>
          <p:spPr>
            <a:xfrm rot="8100000" flipH="1">
              <a:off x="7985425" y="4705653"/>
              <a:ext cx="688850" cy="510943"/>
            </a:xfrm>
            <a:custGeom>
              <a:avLst/>
              <a:gdLst/>
              <a:ahLst/>
              <a:cxnLst/>
              <a:rect l="l" t="t" r="r" b="b"/>
              <a:pathLst>
                <a:path w="7404" h="5492" extrusionOk="0">
                  <a:moveTo>
                    <a:pt x="6712" y="366"/>
                  </a:moveTo>
                  <a:lnTo>
                    <a:pt x="6875" y="407"/>
                  </a:lnTo>
                  <a:lnTo>
                    <a:pt x="6956" y="488"/>
                  </a:lnTo>
                  <a:lnTo>
                    <a:pt x="6997" y="610"/>
                  </a:lnTo>
                  <a:lnTo>
                    <a:pt x="6997" y="773"/>
                  </a:lnTo>
                  <a:lnTo>
                    <a:pt x="6956" y="895"/>
                  </a:lnTo>
                  <a:lnTo>
                    <a:pt x="6875" y="1058"/>
                  </a:lnTo>
                  <a:lnTo>
                    <a:pt x="6712" y="1302"/>
                  </a:lnTo>
                  <a:lnTo>
                    <a:pt x="6509" y="1505"/>
                  </a:lnTo>
                  <a:lnTo>
                    <a:pt x="6305" y="1668"/>
                  </a:lnTo>
                  <a:lnTo>
                    <a:pt x="5817" y="1953"/>
                  </a:lnTo>
                  <a:lnTo>
                    <a:pt x="4760" y="2685"/>
                  </a:lnTo>
                  <a:lnTo>
                    <a:pt x="3458" y="3580"/>
                  </a:lnTo>
                  <a:lnTo>
                    <a:pt x="2116" y="4475"/>
                  </a:lnTo>
                  <a:lnTo>
                    <a:pt x="1546" y="4800"/>
                  </a:lnTo>
                  <a:lnTo>
                    <a:pt x="1262" y="4963"/>
                  </a:lnTo>
                  <a:lnTo>
                    <a:pt x="936" y="5044"/>
                  </a:lnTo>
                  <a:lnTo>
                    <a:pt x="733" y="5125"/>
                  </a:lnTo>
                  <a:lnTo>
                    <a:pt x="489" y="5125"/>
                  </a:lnTo>
                  <a:lnTo>
                    <a:pt x="407" y="5085"/>
                  </a:lnTo>
                  <a:lnTo>
                    <a:pt x="367" y="5003"/>
                  </a:lnTo>
                  <a:lnTo>
                    <a:pt x="367" y="4881"/>
                  </a:lnTo>
                  <a:lnTo>
                    <a:pt x="407" y="4759"/>
                  </a:lnTo>
                  <a:lnTo>
                    <a:pt x="489" y="4637"/>
                  </a:lnTo>
                  <a:lnTo>
                    <a:pt x="733" y="4434"/>
                  </a:lnTo>
                  <a:lnTo>
                    <a:pt x="1140" y="4027"/>
                  </a:lnTo>
                  <a:lnTo>
                    <a:pt x="1994" y="3254"/>
                  </a:lnTo>
                  <a:lnTo>
                    <a:pt x="2889" y="2482"/>
                  </a:lnTo>
                  <a:lnTo>
                    <a:pt x="3824" y="1790"/>
                  </a:lnTo>
                  <a:lnTo>
                    <a:pt x="4719" y="1180"/>
                  </a:lnTo>
                  <a:lnTo>
                    <a:pt x="5167" y="854"/>
                  </a:lnTo>
                  <a:lnTo>
                    <a:pt x="5655" y="610"/>
                  </a:lnTo>
                  <a:lnTo>
                    <a:pt x="5899" y="488"/>
                  </a:lnTo>
                  <a:lnTo>
                    <a:pt x="6183" y="407"/>
                  </a:lnTo>
                  <a:lnTo>
                    <a:pt x="6427" y="366"/>
                  </a:lnTo>
                  <a:close/>
                  <a:moveTo>
                    <a:pt x="6265" y="0"/>
                  </a:moveTo>
                  <a:lnTo>
                    <a:pt x="5980" y="82"/>
                  </a:lnTo>
                  <a:lnTo>
                    <a:pt x="5533" y="244"/>
                  </a:lnTo>
                  <a:lnTo>
                    <a:pt x="5126" y="488"/>
                  </a:lnTo>
                  <a:lnTo>
                    <a:pt x="4312" y="1017"/>
                  </a:lnTo>
                  <a:lnTo>
                    <a:pt x="3092" y="1871"/>
                  </a:lnTo>
                  <a:lnTo>
                    <a:pt x="1912" y="2807"/>
                  </a:lnTo>
                  <a:lnTo>
                    <a:pt x="814" y="3824"/>
                  </a:lnTo>
                  <a:lnTo>
                    <a:pt x="570" y="4027"/>
                  </a:lnTo>
                  <a:lnTo>
                    <a:pt x="285" y="4312"/>
                  </a:lnTo>
                  <a:lnTo>
                    <a:pt x="82" y="4597"/>
                  </a:lnTo>
                  <a:lnTo>
                    <a:pt x="1" y="4719"/>
                  </a:lnTo>
                  <a:lnTo>
                    <a:pt x="1" y="4881"/>
                  </a:lnTo>
                  <a:lnTo>
                    <a:pt x="1" y="5085"/>
                  </a:lnTo>
                  <a:lnTo>
                    <a:pt x="41" y="5207"/>
                  </a:lnTo>
                  <a:lnTo>
                    <a:pt x="123" y="5329"/>
                  </a:lnTo>
                  <a:lnTo>
                    <a:pt x="204" y="5410"/>
                  </a:lnTo>
                  <a:lnTo>
                    <a:pt x="285" y="5451"/>
                  </a:lnTo>
                  <a:lnTo>
                    <a:pt x="407" y="5492"/>
                  </a:lnTo>
                  <a:lnTo>
                    <a:pt x="692" y="5492"/>
                  </a:lnTo>
                  <a:lnTo>
                    <a:pt x="1018" y="5410"/>
                  </a:lnTo>
                  <a:lnTo>
                    <a:pt x="1302" y="5329"/>
                  </a:lnTo>
                  <a:lnTo>
                    <a:pt x="1790" y="5085"/>
                  </a:lnTo>
                  <a:lnTo>
                    <a:pt x="2523" y="4678"/>
                  </a:lnTo>
                  <a:lnTo>
                    <a:pt x="3214" y="4190"/>
                  </a:lnTo>
                  <a:lnTo>
                    <a:pt x="4597" y="3254"/>
                  </a:lnTo>
                  <a:lnTo>
                    <a:pt x="5858" y="2400"/>
                  </a:lnTo>
                  <a:lnTo>
                    <a:pt x="6387" y="2034"/>
                  </a:lnTo>
                  <a:lnTo>
                    <a:pt x="6672" y="1831"/>
                  </a:lnTo>
                  <a:lnTo>
                    <a:pt x="6916" y="1627"/>
                  </a:lnTo>
                  <a:lnTo>
                    <a:pt x="7038" y="1505"/>
                  </a:lnTo>
                  <a:lnTo>
                    <a:pt x="7160" y="1343"/>
                  </a:lnTo>
                  <a:lnTo>
                    <a:pt x="7282" y="1139"/>
                  </a:lnTo>
                  <a:lnTo>
                    <a:pt x="7363" y="936"/>
                  </a:lnTo>
                  <a:lnTo>
                    <a:pt x="7404" y="732"/>
                  </a:lnTo>
                  <a:lnTo>
                    <a:pt x="7404" y="529"/>
                  </a:lnTo>
                  <a:lnTo>
                    <a:pt x="7322" y="366"/>
                  </a:lnTo>
                  <a:lnTo>
                    <a:pt x="7200" y="204"/>
                  </a:lnTo>
                  <a:lnTo>
                    <a:pt x="7078" y="82"/>
                  </a:lnTo>
                  <a:lnTo>
                    <a:pt x="6956" y="41"/>
                  </a:lnTo>
                  <a:lnTo>
                    <a:pt x="679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grpSp>
      <p:sp>
        <p:nvSpPr>
          <p:cNvPr id="324" name="Google Shape;324;p9"/>
          <p:cNvSpPr/>
          <p:nvPr/>
        </p:nvSpPr>
        <p:spPr>
          <a:xfrm>
            <a:off x="3398339" y="475689"/>
            <a:ext cx="114272" cy="114211"/>
          </a:xfrm>
          <a:custGeom>
            <a:avLst/>
            <a:gdLst/>
            <a:ahLst/>
            <a:cxnLst/>
            <a:rect l="l" t="t" r="r" b="b"/>
            <a:pathLst>
              <a:path w="1873" h="1872" extrusionOk="0">
                <a:moveTo>
                  <a:pt x="733" y="1"/>
                </a:moveTo>
                <a:lnTo>
                  <a:pt x="489" y="82"/>
                </a:lnTo>
                <a:lnTo>
                  <a:pt x="245" y="245"/>
                </a:lnTo>
                <a:lnTo>
                  <a:pt x="82" y="448"/>
                </a:lnTo>
                <a:lnTo>
                  <a:pt x="1" y="692"/>
                </a:lnTo>
                <a:lnTo>
                  <a:pt x="1" y="936"/>
                </a:lnTo>
                <a:lnTo>
                  <a:pt x="42" y="1180"/>
                </a:lnTo>
                <a:lnTo>
                  <a:pt x="123" y="1424"/>
                </a:lnTo>
                <a:lnTo>
                  <a:pt x="245" y="1546"/>
                </a:lnTo>
                <a:lnTo>
                  <a:pt x="367" y="1668"/>
                </a:lnTo>
                <a:lnTo>
                  <a:pt x="489" y="1750"/>
                </a:lnTo>
                <a:lnTo>
                  <a:pt x="611" y="1831"/>
                </a:lnTo>
                <a:lnTo>
                  <a:pt x="774" y="1872"/>
                </a:lnTo>
                <a:lnTo>
                  <a:pt x="1099" y="1872"/>
                </a:lnTo>
                <a:lnTo>
                  <a:pt x="1221" y="1831"/>
                </a:lnTo>
                <a:lnTo>
                  <a:pt x="1384" y="1750"/>
                </a:lnTo>
                <a:lnTo>
                  <a:pt x="1506" y="1668"/>
                </a:lnTo>
                <a:lnTo>
                  <a:pt x="1628" y="1587"/>
                </a:lnTo>
                <a:lnTo>
                  <a:pt x="1750" y="1465"/>
                </a:lnTo>
                <a:lnTo>
                  <a:pt x="1831" y="1302"/>
                </a:lnTo>
                <a:lnTo>
                  <a:pt x="1872" y="1140"/>
                </a:lnTo>
                <a:lnTo>
                  <a:pt x="1872" y="936"/>
                </a:lnTo>
                <a:lnTo>
                  <a:pt x="1831" y="774"/>
                </a:lnTo>
                <a:lnTo>
                  <a:pt x="1791" y="611"/>
                </a:lnTo>
                <a:lnTo>
                  <a:pt x="1750" y="489"/>
                </a:lnTo>
                <a:lnTo>
                  <a:pt x="1628" y="367"/>
                </a:lnTo>
                <a:lnTo>
                  <a:pt x="1547" y="245"/>
                </a:lnTo>
                <a:lnTo>
                  <a:pt x="1262" y="82"/>
                </a:lnTo>
                <a:lnTo>
                  <a:pt x="977" y="1"/>
                </a:lnTo>
                <a:close/>
              </a:path>
            </a:pathLst>
          </a:custGeom>
          <a:solidFill>
            <a:schemeClr val="dk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325" name="Google Shape;325;p9"/>
          <p:cNvSpPr/>
          <p:nvPr/>
        </p:nvSpPr>
        <p:spPr>
          <a:xfrm>
            <a:off x="8103355" y="5960889"/>
            <a:ext cx="114272" cy="114211"/>
          </a:xfrm>
          <a:custGeom>
            <a:avLst/>
            <a:gdLst/>
            <a:ahLst/>
            <a:cxnLst/>
            <a:rect l="l" t="t" r="r" b="b"/>
            <a:pathLst>
              <a:path w="1873" h="1872" extrusionOk="0">
                <a:moveTo>
                  <a:pt x="733" y="1"/>
                </a:moveTo>
                <a:lnTo>
                  <a:pt x="489" y="82"/>
                </a:lnTo>
                <a:lnTo>
                  <a:pt x="245" y="245"/>
                </a:lnTo>
                <a:lnTo>
                  <a:pt x="82" y="448"/>
                </a:lnTo>
                <a:lnTo>
                  <a:pt x="1" y="692"/>
                </a:lnTo>
                <a:lnTo>
                  <a:pt x="1" y="936"/>
                </a:lnTo>
                <a:lnTo>
                  <a:pt x="42" y="1180"/>
                </a:lnTo>
                <a:lnTo>
                  <a:pt x="123" y="1424"/>
                </a:lnTo>
                <a:lnTo>
                  <a:pt x="245" y="1546"/>
                </a:lnTo>
                <a:lnTo>
                  <a:pt x="367" y="1668"/>
                </a:lnTo>
                <a:lnTo>
                  <a:pt x="489" y="1750"/>
                </a:lnTo>
                <a:lnTo>
                  <a:pt x="611" y="1831"/>
                </a:lnTo>
                <a:lnTo>
                  <a:pt x="774" y="1872"/>
                </a:lnTo>
                <a:lnTo>
                  <a:pt x="1099" y="1872"/>
                </a:lnTo>
                <a:lnTo>
                  <a:pt x="1221" y="1831"/>
                </a:lnTo>
                <a:lnTo>
                  <a:pt x="1384" y="1750"/>
                </a:lnTo>
                <a:lnTo>
                  <a:pt x="1506" y="1668"/>
                </a:lnTo>
                <a:lnTo>
                  <a:pt x="1628" y="1587"/>
                </a:lnTo>
                <a:lnTo>
                  <a:pt x="1750" y="1465"/>
                </a:lnTo>
                <a:lnTo>
                  <a:pt x="1831" y="1302"/>
                </a:lnTo>
                <a:lnTo>
                  <a:pt x="1872" y="1140"/>
                </a:lnTo>
                <a:lnTo>
                  <a:pt x="1872" y="936"/>
                </a:lnTo>
                <a:lnTo>
                  <a:pt x="1831" y="774"/>
                </a:lnTo>
                <a:lnTo>
                  <a:pt x="1791" y="611"/>
                </a:lnTo>
                <a:lnTo>
                  <a:pt x="1750" y="489"/>
                </a:lnTo>
                <a:lnTo>
                  <a:pt x="1628" y="367"/>
                </a:lnTo>
                <a:lnTo>
                  <a:pt x="1547" y="245"/>
                </a:lnTo>
                <a:lnTo>
                  <a:pt x="1262" y="82"/>
                </a:lnTo>
                <a:lnTo>
                  <a:pt x="977" y="1"/>
                </a:lnTo>
                <a:close/>
              </a:path>
            </a:pathLst>
          </a:custGeom>
          <a:solidFill>
            <a:schemeClr val="dk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grpSp>
        <p:nvGrpSpPr>
          <p:cNvPr id="326" name="Google Shape;326;p9"/>
          <p:cNvGrpSpPr/>
          <p:nvPr/>
        </p:nvGrpSpPr>
        <p:grpSpPr>
          <a:xfrm>
            <a:off x="8549941" y="589903"/>
            <a:ext cx="409499" cy="407059"/>
            <a:chOff x="1026043" y="1162815"/>
            <a:chExt cx="307124" cy="305294"/>
          </a:xfrm>
        </p:grpSpPr>
        <p:sp>
          <p:nvSpPr>
            <p:cNvPr id="327" name="Google Shape;327;p9"/>
            <p:cNvSpPr/>
            <p:nvPr/>
          </p:nvSpPr>
          <p:spPr>
            <a:xfrm>
              <a:off x="1026043" y="1162815"/>
              <a:ext cx="307124" cy="305294"/>
            </a:xfrm>
            <a:custGeom>
              <a:avLst/>
              <a:gdLst/>
              <a:ahLst/>
              <a:cxnLst/>
              <a:rect l="l" t="t" r="r" b="b"/>
              <a:pathLst>
                <a:path w="6712" h="6672" extrusionOk="0">
                  <a:moveTo>
                    <a:pt x="2766" y="1"/>
                  </a:moveTo>
                  <a:lnTo>
                    <a:pt x="2644" y="41"/>
                  </a:lnTo>
                  <a:lnTo>
                    <a:pt x="2563" y="82"/>
                  </a:lnTo>
                  <a:lnTo>
                    <a:pt x="2441" y="163"/>
                  </a:lnTo>
                  <a:lnTo>
                    <a:pt x="2359" y="245"/>
                  </a:lnTo>
                  <a:lnTo>
                    <a:pt x="2319" y="367"/>
                  </a:lnTo>
                  <a:lnTo>
                    <a:pt x="2237" y="651"/>
                  </a:lnTo>
                  <a:lnTo>
                    <a:pt x="2197" y="936"/>
                  </a:lnTo>
                  <a:lnTo>
                    <a:pt x="2197" y="1221"/>
                  </a:lnTo>
                  <a:lnTo>
                    <a:pt x="2237" y="1506"/>
                  </a:lnTo>
                  <a:lnTo>
                    <a:pt x="2075" y="1343"/>
                  </a:lnTo>
                  <a:lnTo>
                    <a:pt x="1871" y="1221"/>
                  </a:lnTo>
                  <a:lnTo>
                    <a:pt x="1546" y="1139"/>
                  </a:lnTo>
                  <a:lnTo>
                    <a:pt x="1424" y="1099"/>
                  </a:lnTo>
                  <a:lnTo>
                    <a:pt x="1261" y="1139"/>
                  </a:lnTo>
                  <a:lnTo>
                    <a:pt x="1139" y="1180"/>
                  </a:lnTo>
                  <a:lnTo>
                    <a:pt x="1017" y="1262"/>
                  </a:lnTo>
                  <a:lnTo>
                    <a:pt x="895" y="1343"/>
                  </a:lnTo>
                  <a:lnTo>
                    <a:pt x="814" y="1506"/>
                  </a:lnTo>
                  <a:lnTo>
                    <a:pt x="773" y="1790"/>
                  </a:lnTo>
                  <a:lnTo>
                    <a:pt x="773" y="2075"/>
                  </a:lnTo>
                  <a:lnTo>
                    <a:pt x="854" y="2360"/>
                  </a:lnTo>
                  <a:lnTo>
                    <a:pt x="1017" y="2604"/>
                  </a:lnTo>
                  <a:lnTo>
                    <a:pt x="1180" y="2807"/>
                  </a:lnTo>
                  <a:lnTo>
                    <a:pt x="1383" y="3011"/>
                  </a:lnTo>
                  <a:lnTo>
                    <a:pt x="1017" y="2970"/>
                  </a:lnTo>
                  <a:lnTo>
                    <a:pt x="814" y="3011"/>
                  </a:lnTo>
                  <a:lnTo>
                    <a:pt x="651" y="3051"/>
                  </a:lnTo>
                  <a:lnTo>
                    <a:pt x="407" y="3214"/>
                  </a:lnTo>
                  <a:lnTo>
                    <a:pt x="204" y="3377"/>
                  </a:lnTo>
                  <a:lnTo>
                    <a:pt x="82" y="3621"/>
                  </a:lnTo>
                  <a:lnTo>
                    <a:pt x="0" y="3865"/>
                  </a:lnTo>
                  <a:lnTo>
                    <a:pt x="0" y="4109"/>
                  </a:lnTo>
                  <a:lnTo>
                    <a:pt x="82" y="4353"/>
                  </a:lnTo>
                  <a:lnTo>
                    <a:pt x="244" y="4516"/>
                  </a:lnTo>
                  <a:lnTo>
                    <a:pt x="488" y="4678"/>
                  </a:lnTo>
                  <a:lnTo>
                    <a:pt x="692" y="4719"/>
                  </a:lnTo>
                  <a:lnTo>
                    <a:pt x="936" y="4760"/>
                  </a:lnTo>
                  <a:lnTo>
                    <a:pt x="1424" y="4719"/>
                  </a:lnTo>
                  <a:lnTo>
                    <a:pt x="1180" y="5004"/>
                  </a:lnTo>
                  <a:lnTo>
                    <a:pt x="1098" y="5166"/>
                  </a:lnTo>
                  <a:lnTo>
                    <a:pt x="1058" y="5370"/>
                  </a:lnTo>
                  <a:lnTo>
                    <a:pt x="1017" y="5655"/>
                  </a:lnTo>
                  <a:lnTo>
                    <a:pt x="1098" y="5939"/>
                  </a:lnTo>
                  <a:lnTo>
                    <a:pt x="1139" y="6061"/>
                  </a:lnTo>
                  <a:lnTo>
                    <a:pt x="1220" y="6143"/>
                  </a:lnTo>
                  <a:lnTo>
                    <a:pt x="1342" y="6265"/>
                  </a:lnTo>
                  <a:lnTo>
                    <a:pt x="1464" y="6305"/>
                  </a:lnTo>
                  <a:lnTo>
                    <a:pt x="1709" y="6387"/>
                  </a:lnTo>
                  <a:lnTo>
                    <a:pt x="1993" y="6387"/>
                  </a:lnTo>
                  <a:lnTo>
                    <a:pt x="2237" y="6346"/>
                  </a:lnTo>
                  <a:lnTo>
                    <a:pt x="2481" y="6224"/>
                  </a:lnTo>
                  <a:lnTo>
                    <a:pt x="2685" y="6021"/>
                  </a:lnTo>
                  <a:lnTo>
                    <a:pt x="2888" y="5777"/>
                  </a:lnTo>
                  <a:lnTo>
                    <a:pt x="3010" y="6102"/>
                  </a:lnTo>
                  <a:lnTo>
                    <a:pt x="3092" y="6265"/>
                  </a:lnTo>
                  <a:lnTo>
                    <a:pt x="3173" y="6387"/>
                  </a:lnTo>
                  <a:lnTo>
                    <a:pt x="3295" y="6509"/>
                  </a:lnTo>
                  <a:lnTo>
                    <a:pt x="3417" y="6590"/>
                  </a:lnTo>
                  <a:lnTo>
                    <a:pt x="3580" y="6671"/>
                  </a:lnTo>
                  <a:lnTo>
                    <a:pt x="3905" y="6671"/>
                  </a:lnTo>
                  <a:lnTo>
                    <a:pt x="4108" y="6590"/>
                  </a:lnTo>
                  <a:lnTo>
                    <a:pt x="4312" y="6468"/>
                  </a:lnTo>
                  <a:lnTo>
                    <a:pt x="4475" y="6305"/>
                  </a:lnTo>
                  <a:lnTo>
                    <a:pt x="4597" y="6102"/>
                  </a:lnTo>
                  <a:lnTo>
                    <a:pt x="4678" y="5777"/>
                  </a:lnTo>
                  <a:lnTo>
                    <a:pt x="4678" y="5451"/>
                  </a:lnTo>
                  <a:lnTo>
                    <a:pt x="4841" y="5533"/>
                  </a:lnTo>
                  <a:lnTo>
                    <a:pt x="5003" y="5573"/>
                  </a:lnTo>
                  <a:lnTo>
                    <a:pt x="5166" y="5614"/>
                  </a:lnTo>
                  <a:lnTo>
                    <a:pt x="5329" y="5573"/>
                  </a:lnTo>
                  <a:lnTo>
                    <a:pt x="5491" y="5533"/>
                  </a:lnTo>
                  <a:lnTo>
                    <a:pt x="5654" y="5492"/>
                  </a:lnTo>
                  <a:lnTo>
                    <a:pt x="5817" y="5370"/>
                  </a:lnTo>
                  <a:lnTo>
                    <a:pt x="5939" y="5248"/>
                  </a:lnTo>
                  <a:lnTo>
                    <a:pt x="6061" y="5085"/>
                  </a:lnTo>
                  <a:lnTo>
                    <a:pt x="6142" y="4922"/>
                  </a:lnTo>
                  <a:lnTo>
                    <a:pt x="6183" y="4760"/>
                  </a:lnTo>
                  <a:lnTo>
                    <a:pt x="6224" y="4597"/>
                  </a:lnTo>
                  <a:lnTo>
                    <a:pt x="6224" y="4434"/>
                  </a:lnTo>
                  <a:lnTo>
                    <a:pt x="6183" y="4231"/>
                  </a:lnTo>
                  <a:lnTo>
                    <a:pt x="6102" y="4068"/>
                  </a:lnTo>
                  <a:lnTo>
                    <a:pt x="6020" y="3946"/>
                  </a:lnTo>
                  <a:lnTo>
                    <a:pt x="6183" y="3865"/>
                  </a:lnTo>
                  <a:lnTo>
                    <a:pt x="6346" y="3783"/>
                  </a:lnTo>
                  <a:lnTo>
                    <a:pt x="6468" y="3702"/>
                  </a:lnTo>
                  <a:lnTo>
                    <a:pt x="6549" y="3539"/>
                  </a:lnTo>
                  <a:lnTo>
                    <a:pt x="6630" y="3417"/>
                  </a:lnTo>
                  <a:lnTo>
                    <a:pt x="6712" y="3255"/>
                  </a:lnTo>
                  <a:lnTo>
                    <a:pt x="6712" y="3051"/>
                  </a:lnTo>
                  <a:lnTo>
                    <a:pt x="6712" y="2889"/>
                  </a:lnTo>
                  <a:lnTo>
                    <a:pt x="6671" y="2685"/>
                  </a:lnTo>
                  <a:lnTo>
                    <a:pt x="6590" y="2522"/>
                  </a:lnTo>
                  <a:lnTo>
                    <a:pt x="6468" y="2360"/>
                  </a:lnTo>
                  <a:lnTo>
                    <a:pt x="6346" y="2238"/>
                  </a:lnTo>
                  <a:lnTo>
                    <a:pt x="6183" y="2156"/>
                  </a:lnTo>
                  <a:lnTo>
                    <a:pt x="6020" y="2116"/>
                  </a:lnTo>
                  <a:lnTo>
                    <a:pt x="5858" y="2075"/>
                  </a:lnTo>
                  <a:lnTo>
                    <a:pt x="5654" y="2075"/>
                  </a:lnTo>
                  <a:lnTo>
                    <a:pt x="5776" y="1750"/>
                  </a:lnTo>
                  <a:lnTo>
                    <a:pt x="5817" y="1546"/>
                  </a:lnTo>
                  <a:lnTo>
                    <a:pt x="5817" y="1384"/>
                  </a:lnTo>
                  <a:lnTo>
                    <a:pt x="5776" y="1099"/>
                  </a:lnTo>
                  <a:lnTo>
                    <a:pt x="5654" y="855"/>
                  </a:lnTo>
                  <a:lnTo>
                    <a:pt x="5491" y="651"/>
                  </a:lnTo>
                  <a:lnTo>
                    <a:pt x="5369" y="570"/>
                  </a:lnTo>
                  <a:lnTo>
                    <a:pt x="5247" y="489"/>
                  </a:lnTo>
                  <a:lnTo>
                    <a:pt x="4963" y="448"/>
                  </a:lnTo>
                  <a:lnTo>
                    <a:pt x="4678" y="489"/>
                  </a:lnTo>
                  <a:lnTo>
                    <a:pt x="4434" y="570"/>
                  </a:lnTo>
                  <a:lnTo>
                    <a:pt x="4190" y="733"/>
                  </a:lnTo>
                  <a:lnTo>
                    <a:pt x="3946" y="977"/>
                  </a:lnTo>
                  <a:lnTo>
                    <a:pt x="3783" y="1262"/>
                  </a:lnTo>
                  <a:lnTo>
                    <a:pt x="3661" y="895"/>
                  </a:lnTo>
                  <a:lnTo>
                    <a:pt x="3458" y="448"/>
                  </a:lnTo>
                  <a:lnTo>
                    <a:pt x="3336" y="245"/>
                  </a:lnTo>
                  <a:lnTo>
                    <a:pt x="3132" y="82"/>
                  </a:lnTo>
                  <a:lnTo>
                    <a:pt x="3010" y="41"/>
                  </a:lnTo>
                  <a:lnTo>
                    <a:pt x="2888"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328" name="Google Shape;328;p9"/>
            <p:cNvSpPr/>
            <p:nvPr/>
          </p:nvSpPr>
          <p:spPr>
            <a:xfrm>
              <a:off x="1109780" y="1246551"/>
              <a:ext cx="169440" cy="158275"/>
            </a:xfrm>
            <a:custGeom>
              <a:avLst/>
              <a:gdLst/>
              <a:ahLst/>
              <a:cxnLst/>
              <a:rect l="l" t="t" r="r" b="b"/>
              <a:pathLst>
                <a:path w="3703" h="3459" extrusionOk="0">
                  <a:moveTo>
                    <a:pt x="1668" y="1"/>
                  </a:moveTo>
                  <a:lnTo>
                    <a:pt x="1424" y="82"/>
                  </a:lnTo>
                  <a:lnTo>
                    <a:pt x="1140" y="164"/>
                  </a:lnTo>
                  <a:lnTo>
                    <a:pt x="936" y="286"/>
                  </a:lnTo>
                  <a:lnTo>
                    <a:pt x="692" y="448"/>
                  </a:lnTo>
                  <a:lnTo>
                    <a:pt x="489" y="652"/>
                  </a:lnTo>
                  <a:lnTo>
                    <a:pt x="285" y="896"/>
                  </a:lnTo>
                  <a:lnTo>
                    <a:pt x="163" y="1140"/>
                  </a:lnTo>
                  <a:lnTo>
                    <a:pt x="41" y="1425"/>
                  </a:lnTo>
                  <a:lnTo>
                    <a:pt x="1" y="1709"/>
                  </a:lnTo>
                  <a:lnTo>
                    <a:pt x="1" y="1994"/>
                  </a:lnTo>
                  <a:lnTo>
                    <a:pt x="82" y="2320"/>
                  </a:lnTo>
                  <a:lnTo>
                    <a:pt x="204" y="2604"/>
                  </a:lnTo>
                  <a:lnTo>
                    <a:pt x="367" y="2848"/>
                  </a:lnTo>
                  <a:lnTo>
                    <a:pt x="570" y="3052"/>
                  </a:lnTo>
                  <a:lnTo>
                    <a:pt x="814" y="3214"/>
                  </a:lnTo>
                  <a:lnTo>
                    <a:pt x="1058" y="3336"/>
                  </a:lnTo>
                  <a:lnTo>
                    <a:pt x="1302" y="3418"/>
                  </a:lnTo>
                  <a:lnTo>
                    <a:pt x="1587" y="3458"/>
                  </a:lnTo>
                  <a:lnTo>
                    <a:pt x="1912" y="3458"/>
                  </a:lnTo>
                  <a:lnTo>
                    <a:pt x="2197" y="3377"/>
                  </a:lnTo>
                  <a:lnTo>
                    <a:pt x="2441" y="3255"/>
                  </a:lnTo>
                  <a:lnTo>
                    <a:pt x="2726" y="3092"/>
                  </a:lnTo>
                  <a:lnTo>
                    <a:pt x="2970" y="2889"/>
                  </a:lnTo>
                  <a:lnTo>
                    <a:pt x="3173" y="2686"/>
                  </a:lnTo>
                  <a:lnTo>
                    <a:pt x="3377" y="2401"/>
                  </a:lnTo>
                  <a:lnTo>
                    <a:pt x="3539" y="2157"/>
                  </a:lnTo>
                  <a:lnTo>
                    <a:pt x="3621" y="1831"/>
                  </a:lnTo>
                  <a:lnTo>
                    <a:pt x="3702" y="1547"/>
                  </a:lnTo>
                  <a:lnTo>
                    <a:pt x="3702" y="1303"/>
                  </a:lnTo>
                  <a:lnTo>
                    <a:pt x="3661" y="1059"/>
                  </a:lnTo>
                  <a:lnTo>
                    <a:pt x="3580" y="815"/>
                  </a:lnTo>
                  <a:lnTo>
                    <a:pt x="3458" y="611"/>
                  </a:lnTo>
                  <a:lnTo>
                    <a:pt x="3336" y="448"/>
                  </a:lnTo>
                  <a:lnTo>
                    <a:pt x="3173" y="286"/>
                  </a:lnTo>
                  <a:lnTo>
                    <a:pt x="2929" y="164"/>
                  </a:lnTo>
                  <a:lnTo>
                    <a:pt x="2726" y="82"/>
                  </a:lnTo>
                  <a:lnTo>
                    <a:pt x="2441"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329" name="Google Shape;329;p9"/>
            <p:cNvSpPr/>
            <p:nvPr/>
          </p:nvSpPr>
          <p:spPr>
            <a:xfrm>
              <a:off x="1200974" y="1274509"/>
              <a:ext cx="18669" cy="18623"/>
            </a:xfrm>
            <a:custGeom>
              <a:avLst/>
              <a:gdLst/>
              <a:ahLst/>
              <a:cxnLst/>
              <a:rect l="l" t="t" r="r" b="b"/>
              <a:pathLst>
                <a:path w="408" h="407" extrusionOk="0">
                  <a:moveTo>
                    <a:pt x="204" y="0"/>
                  </a:moveTo>
                  <a:lnTo>
                    <a:pt x="123" y="41"/>
                  </a:lnTo>
                  <a:lnTo>
                    <a:pt x="82" y="81"/>
                  </a:lnTo>
                  <a:lnTo>
                    <a:pt x="41" y="122"/>
                  </a:lnTo>
                  <a:lnTo>
                    <a:pt x="1" y="204"/>
                  </a:lnTo>
                  <a:lnTo>
                    <a:pt x="41" y="285"/>
                  </a:lnTo>
                  <a:lnTo>
                    <a:pt x="82" y="326"/>
                  </a:lnTo>
                  <a:lnTo>
                    <a:pt x="123" y="366"/>
                  </a:lnTo>
                  <a:lnTo>
                    <a:pt x="204" y="407"/>
                  </a:lnTo>
                  <a:lnTo>
                    <a:pt x="285" y="366"/>
                  </a:lnTo>
                  <a:lnTo>
                    <a:pt x="367" y="326"/>
                  </a:lnTo>
                  <a:lnTo>
                    <a:pt x="407" y="285"/>
                  </a:lnTo>
                  <a:lnTo>
                    <a:pt x="407" y="204"/>
                  </a:lnTo>
                  <a:lnTo>
                    <a:pt x="407" y="122"/>
                  </a:lnTo>
                  <a:lnTo>
                    <a:pt x="367" y="81"/>
                  </a:lnTo>
                  <a:lnTo>
                    <a:pt x="285" y="41"/>
                  </a:lnTo>
                  <a:lnTo>
                    <a:pt x="204"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330" name="Google Shape;330;p9"/>
            <p:cNvSpPr/>
            <p:nvPr/>
          </p:nvSpPr>
          <p:spPr>
            <a:xfrm>
              <a:off x="1158191" y="1281922"/>
              <a:ext cx="18623" cy="16793"/>
            </a:xfrm>
            <a:custGeom>
              <a:avLst/>
              <a:gdLst/>
              <a:ahLst/>
              <a:cxnLst/>
              <a:rect l="l" t="t" r="r" b="b"/>
              <a:pathLst>
                <a:path w="407" h="367" extrusionOk="0">
                  <a:moveTo>
                    <a:pt x="122" y="1"/>
                  </a:moveTo>
                  <a:lnTo>
                    <a:pt x="41" y="42"/>
                  </a:lnTo>
                  <a:lnTo>
                    <a:pt x="0" y="123"/>
                  </a:lnTo>
                  <a:lnTo>
                    <a:pt x="0" y="164"/>
                  </a:lnTo>
                  <a:lnTo>
                    <a:pt x="0" y="245"/>
                  </a:lnTo>
                  <a:lnTo>
                    <a:pt x="41" y="326"/>
                  </a:lnTo>
                  <a:lnTo>
                    <a:pt x="82" y="367"/>
                  </a:lnTo>
                  <a:lnTo>
                    <a:pt x="285" y="367"/>
                  </a:lnTo>
                  <a:lnTo>
                    <a:pt x="366" y="326"/>
                  </a:lnTo>
                  <a:lnTo>
                    <a:pt x="407" y="245"/>
                  </a:lnTo>
                  <a:lnTo>
                    <a:pt x="407" y="164"/>
                  </a:lnTo>
                  <a:lnTo>
                    <a:pt x="407" y="123"/>
                  </a:lnTo>
                  <a:lnTo>
                    <a:pt x="366" y="42"/>
                  </a:lnTo>
                  <a:lnTo>
                    <a:pt x="326"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331" name="Google Shape;331;p9"/>
            <p:cNvSpPr/>
            <p:nvPr/>
          </p:nvSpPr>
          <p:spPr>
            <a:xfrm>
              <a:off x="1143274" y="1328457"/>
              <a:ext cx="16793" cy="18669"/>
            </a:xfrm>
            <a:custGeom>
              <a:avLst/>
              <a:gdLst/>
              <a:ahLst/>
              <a:cxnLst/>
              <a:rect l="l" t="t" r="r" b="b"/>
              <a:pathLst>
                <a:path w="367" h="408" extrusionOk="0">
                  <a:moveTo>
                    <a:pt x="123" y="1"/>
                  </a:moveTo>
                  <a:lnTo>
                    <a:pt x="41" y="82"/>
                  </a:lnTo>
                  <a:lnTo>
                    <a:pt x="1" y="123"/>
                  </a:lnTo>
                  <a:lnTo>
                    <a:pt x="1" y="204"/>
                  </a:lnTo>
                  <a:lnTo>
                    <a:pt x="1" y="285"/>
                  </a:lnTo>
                  <a:lnTo>
                    <a:pt x="41" y="326"/>
                  </a:lnTo>
                  <a:lnTo>
                    <a:pt x="123" y="367"/>
                  </a:lnTo>
                  <a:lnTo>
                    <a:pt x="204" y="407"/>
                  </a:lnTo>
                  <a:lnTo>
                    <a:pt x="285" y="367"/>
                  </a:lnTo>
                  <a:lnTo>
                    <a:pt x="326" y="326"/>
                  </a:lnTo>
                  <a:lnTo>
                    <a:pt x="367" y="285"/>
                  </a:lnTo>
                  <a:lnTo>
                    <a:pt x="367" y="204"/>
                  </a:lnTo>
                  <a:lnTo>
                    <a:pt x="367" y="123"/>
                  </a:lnTo>
                  <a:lnTo>
                    <a:pt x="326" y="82"/>
                  </a:lnTo>
                  <a:lnTo>
                    <a:pt x="285"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332" name="Google Shape;332;p9"/>
            <p:cNvSpPr/>
            <p:nvPr/>
          </p:nvSpPr>
          <p:spPr>
            <a:xfrm>
              <a:off x="1182351" y="1356369"/>
              <a:ext cx="16839" cy="18669"/>
            </a:xfrm>
            <a:custGeom>
              <a:avLst/>
              <a:gdLst/>
              <a:ahLst/>
              <a:cxnLst/>
              <a:rect l="l" t="t" r="r" b="b"/>
              <a:pathLst>
                <a:path w="368" h="408" extrusionOk="0">
                  <a:moveTo>
                    <a:pt x="123" y="1"/>
                  </a:moveTo>
                  <a:lnTo>
                    <a:pt x="42" y="42"/>
                  </a:lnTo>
                  <a:lnTo>
                    <a:pt x="1" y="123"/>
                  </a:lnTo>
                  <a:lnTo>
                    <a:pt x="1" y="204"/>
                  </a:lnTo>
                  <a:lnTo>
                    <a:pt x="1" y="286"/>
                  </a:lnTo>
                  <a:lnTo>
                    <a:pt x="42" y="326"/>
                  </a:lnTo>
                  <a:lnTo>
                    <a:pt x="123" y="367"/>
                  </a:lnTo>
                  <a:lnTo>
                    <a:pt x="204" y="408"/>
                  </a:lnTo>
                  <a:lnTo>
                    <a:pt x="286" y="367"/>
                  </a:lnTo>
                  <a:lnTo>
                    <a:pt x="326" y="326"/>
                  </a:lnTo>
                  <a:lnTo>
                    <a:pt x="367" y="286"/>
                  </a:lnTo>
                  <a:lnTo>
                    <a:pt x="367" y="204"/>
                  </a:lnTo>
                  <a:lnTo>
                    <a:pt x="367" y="123"/>
                  </a:lnTo>
                  <a:lnTo>
                    <a:pt x="326" y="42"/>
                  </a:lnTo>
                  <a:lnTo>
                    <a:pt x="286"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333" name="Google Shape;333;p9"/>
            <p:cNvSpPr/>
            <p:nvPr/>
          </p:nvSpPr>
          <p:spPr>
            <a:xfrm>
              <a:off x="1225180" y="1319168"/>
              <a:ext cx="18669" cy="18669"/>
            </a:xfrm>
            <a:custGeom>
              <a:avLst/>
              <a:gdLst/>
              <a:ahLst/>
              <a:cxnLst/>
              <a:rect l="l" t="t" r="r" b="b"/>
              <a:pathLst>
                <a:path w="408" h="408" extrusionOk="0">
                  <a:moveTo>
                    <a:pt x="123" y="0"/>
                  </a:moveTo>
                  <a:lnTo>
                    <a:pt x="82" y="41"/>
                  </a:lnTo>
                  <a:lnTo>
                    <a:pt x="41" y="122"/>
                  </a:lnTo>
                  <a:lnTo>
                    <a:pt x="1" y="204"/>
                  </a:lnTo>
                  <a:lnTo>
                    <a:pt x="41" y="244"/>
                  </a:lnTo>
                  <a:lnTo>
                    <a:pt x="82" y="326"/>
                  </a:lnTo>
                  <a:lnTo>
                    <a:pt x="123" y="366"/>
                  </a:lnTo>
                  <a:lnTo>
                    <a:pt x="204" y="407"/>
                  </a:lnTo>
                  <a:lnTo>
                    <a:pt x="285" y="366"/>
                  </a:lnTo>
                  <a:lnTo>
                    <a:pt x="367" y="326"/>
                  </a:lnTo>
                  <a:lnTo>
                    <a:pt x="407" y="244"/>
                  </a:lnTo>
                  <a:lnTo>
                    <a:pt x="407" y="204"/>
                  </a:lnTo>
                  <a:lnTo>
                    <a:pt x="407" y="122"/>
                  </a:lnTo>
                  <a:lnTo>
                    <a:pt x="367" y="41"/>
                  </a:lnTo>
                  <a:lnTo>
                    <a:pt x="285"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334" name="Google Shape;334;p9"/>
            <p:cNvSpPr/>
            <p:nvPr/>
          </p:nvSpPr>
          <p:spPr>
            <a:xfrm>
              <a:off x="1186103" y="1309834"/>
              <a:ext cx="18669" cy="18669"/>
            </a:xfrm>
            <a:custGeom>
              <a:avLst/>
              <a:gdLst/>
              <a:ahLst/>
              <a:cxnLst/>
              <a:rect l="l" t="t" r="r" b="b"/>
              <a:pathLst>
                <a:path w="408" h="408" extrusionOk="0">
                  <a:moveTo>
                    <a:pt x="204" y="1"/>
                  </a:moveTo>
                  <a:lnTo>
                    <a:pt x="122" y="42"/>
                  </a:lnTo>
                  <a:lnTo>
                    <a:pt x="82" y="82"/>
                  </a:lnTo>
                  <a:lnTo>
                    <a:pt x="41" y="123"/>
                  </a:lnTo>
                  <a:lnTo>
                    <a:pt x="0" y="204"/>
                  </a:lnTo>
                  <a:lnTo>
                    <a:pt x="41" y="286"/>
                  </a:lnTo>
                  <a:lnTo>
                    <a:pt x="82" y="367"/>
                  </a:lnTo>
                  <a:lnTo>
                    <a:pt x="122" y="408"/>
                  </a:lnTo>
                  <a:lnTo>
                    <a:pt x="285" y="408"/>
                  </a:lnTo>
                  <a:lnTo>
                    <a:pt x="366" y="367"/>
                  </a:lnTo>
                  <a:lnTo>
                    <a:pt x="407" y="286"/>
                  </a:lnTo>
                  <a:lnTo>
                    <a:pt x="407" y="204"/>
                  </a:lnTo>
                  <a:lnTo>
                    <a:pt x="407" y="123"/>
                  </a:lnTo>
                  <a:lnTo>
                    <a:pt x="366" y="82"/>
                  </a:lnTo>
                  <a:lnTo>
                    <a:pt x="285" y="42"/>
                  </a:lnTo>
                  <a:lnTo>
                    <a:pt x="204"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grpSp>
      <p:grpSp>
        <p:nvGrpSpPr>
          <p:cNvPr id="335" name="Google Shape;335;p9"/>
          <p:cNvGrpSpPr/>
          <p:nvPr/>
        </p:nvGrpSpPr>
        <p:grpSpPr>
          <a:xfrm>
            <a:off x="4950597" y="2350500"/>
            <a:ext cx="412000" cy="407059"/>
            <a:chOff x="8360310" y="1124637"/>
            <a:chExt cx="309000" cy="305294"/>
          </a:xfrm>
        </p:grpSpPr>
        <p:sp>
          <p:nvSpPr>
            <p:cNvPr id="336" name="Google Shape;336;p9"/>
            <p:cNvSpPr/>
            <p:nvPr/>
          </p:nvSpPr>
          <p:spPr>
            <a:xfrm>
              <a:off x="8360310" y="1124637"/>
              <a:ext cx="309000" cy="305294"/>
            </a:xfrm>
            <a:custGeom>
              <a:avLst/>
              <a:gdLst/>
              <a:ahLst/>
              <a:cxnLst/>
              <a:rect l="l" t="t" r="r" b="b"/>
              <a:pathLst>
                <a:path w="6753" h="6672" extrusionOk="0">
                  <a:moveTo>
                    <a:pt x="2767" y="1"/>
                  </a:moveTo>
                  <a:lnTo>
                    <a:pt x="2645" y="42"/>
                  </a:lnTo>
                  <a:lnTo>
                    <a:pt x="2563" y="82"/>
                  </a:lnTo>
                  <a:lnTo>
                    <a:pt x="2441" y="164"/>
                  </a:lnTo>
                  <a:lnTo>
                    <a:pt x="2360" y="245"/>
                  </a:lnTo>
                  <a:lnTo>
                    <a:pt x="2319" y="367"/>
                  </a:lnTo>
                  <a:lnTo>
                    <a:pt x="2238" y="652"/>
                  </a:lnTo>
                  <a:lnTo>
                    <a:pt x="2197" y="937"/>
                  </a:lnTo>
                  <a:lnTo>
                    <a:pt x="2197" y="1221"/>
                  </a:lnTo>
                  <a:lnTo>
                    <a:pt x="2238" y="1506"/>
                  </a:lnTo>
                  <a:lnTo>
                    <a:pt x="2075" y="1343"/>
                  </a:lnTo>
                  <a:lnTo>
                    <a:pt x="1872" y="1221"/>
                  </a:lnTo>
                  <a:lnTo>
                    <a:pt x="1546" y="1099"/>
                  </a:lnTo>
                  <a:lnTo>
                    <a:pt x="1262" y="1099"/>
                  </a:lnTo>
                  <a:lnTo>
                    <a:pt x="1140" y="1140"/>
                  </a:lnTo>
                  <a:lnTo>
                    <a:pt x="1018" y="1221"/>
                  </a:lnTo>
                  <a:lnTo>
                    <a:pt x="895" y="1343"/>
                  </a:lnTo>
                  <a:lnTo>
                    <a:pt x="855" y="1506"/>
                  </a:lnTo>
                  <a:lnTo>
                    <a:pt x="773" y="1791"/>
                  </a:lnTo>
                  <a:lnTo>
                    <a:pt x="814" y="2075"/>
                  </a:lnTo>
                  <a:lnTo>
                    <a:pt x="855" y="2360"/>
                  </a:lnTo>
                  <a:lnTo>
                    <a:pt x="1018" y="2604"/>
                  </a:lnTo>
                  <a:lnTo>
                    <a:pt x="1180" y="2808"/>
                  </a:lnTo>
                  <a:lnTo>
                    <a:pt x="1384" y="2970"/>
                  </a:lnTo>
                  <a:lnTo>
                    <a:pt x="1018" y="2970"/>
                  </a:lnTo>
                  <a:lnTo>
                    <a:pt x="814" y="3011"/>
                  </a:lnTo>
                  <a:lnTo>
                    <a:pt x="651" y="3052"/>
                  </a:lnTo>
                  <a:lnTo>
                    <a:pt x="407" y="3174"/>
                  </a:lnTo>
                  <a:lnTo>
                    <a:pt x="204" y="3377"/>
                  </a:lnTo>
                  <a:lnTo>
                    <a:pt x="82" y="3621"/>
                  </a:lnTo>
                  <a:lnTo>
                    <a:pt x="1" y="3865"/>
                  </a:lnTo>
                  <a:lnTo>
                    <a:pt x="1" y="4109"/>
                  </a:lnTo>
                  <a:lnTo>
                    <a:pt x="82" y="4353"/>
                  </a:lnTo>
                  <a:lnTo>
                    <a:pt x="245" y="4516"/>
                  </a:lnTo>
                  <a:lnTo>
                    <a:pt x="489" y="4638"/>
                  </a:lnTo>
                  <a:lnTo>
                    <a:pt x="692" y="4719"/>
                  </a:lnTo>
                  <a:lnTo>
                    <a:pt x="936" y="4719"/>
                  </a:lnTo>
                  <a:lnTo>
                    <a:pt x="1424" y="4679"/>
                  </a:lnTo>
                  <a:lnTo>
                    <a:pt x="1424" y="4679"/>
                  </a:lnTo>
                  <a:lnTo>
                    <a:pt x="1180" y="5004"/>
                  </a:lnTo>
                  <a:lnTo>
                    <a:pt x="1099" y="5167"/>
                  </a:lnTo>
                  <a:lnTo>
                    <a:pt x="1058" y="5370"/>
                  </a:lnTo>
                  <a:lnTo>
                    <a:pt x="1018" y="5655"/>
                  </a:lnTo>
                  <a:lnTo>
                    <a:pt x="1099" y="5899"/>
                  </a:lnTo>
                  <a:lnTo>
                    <a:pt x="1140" y="6021"/>
                  </a:lnTo>
                  <a:lnTo>
                    <a:pt x="1221" y="6143"/>
                  </a:lnTo>
                  <a:lnTo>
                    <a:pt x="1343" y="6224"/>
                  </a:lnTo>
                  <a:lnTo>
                    <a:pt x="1465" y="6306"/>
                  </a:lnTo>
                  <a:lnTo>
                    <a:pt x="1709" y="6387"/>
                  </a:lnTo>
                  <a:lnTo>
                    <a:pt x="1994" y="6387"/>
                  </a:lnTo>
                  <a:lnTo>
                    <a:pt x="2238" y="6346"/>
                  </a:lnTo>
                  <a:lnTo>
                    <a:pt x="2482" y="6224"/>
                  </a:lnTo>
                  <a:lnTo>
                    <a:pt x="2726" y="6021"/>
                  </a:lnTo>
                  <a:lnTo>
                    <a:pt x="2889" y="5777"/>
                  </a:lnTo>
                  <a:lnTo>
                    <a:pt x="3011" y="6102"/>
                  </a:lnTo>
                  <a:lnTo>
                    <a:pt x="3092" y="6265"/>
                  </a:lnTo>
                  <a:lnTo>
                    <a:pt x="3173" y="6387"/>
                  </a:lnTo>
                  <a:lnTo>
                    <a:pt x="3295" y="6509"/>
                  </a:lnTo>
                  <a:lnTo>
                    <a:pt x="3417" y="6590"/>
                  </a:lnTo>
                  <a:lnTo>
                    <a:pt x="3580" y="6631"/>
                  </a:lnTo>
                  <a:lnTo>
                    <a:pt x="3743" y="6672"/>
                  </a:lnTo>
                  <a:lnTo>
                    <a:pt x="3906" y="6672"/>
                  </a:lnTo>
                  <a:lnTo>
                    <a:pt x="4109" y="6590"/>
                  </a:lnTo>
                  <a:lnTo>
                    <a:pt x="4312" y="6468"/>
                  </a:lnTo>
                  <a:lnTo>
                    <a:pt x="4475" y="6306"/>
                  </a:lnTo>
                  <a:lnTo>
                    <a:pt x="4597" y="6102"/>
                  </a:lnTo>
                  <a:lnTo>
                    <a:pt x="4678" y="5777"/>
                  </a:lnTo>
                  <a:lnTo>
                    <a:pt x="4678" y="5452"/>
                  </a:lnTo>
                  <a:lnTo>
                    <a:pt x="4841" y="5533"/>
                  </a:lnTo>
                  <a:lnTo>
                    <a:pt x="5004" y="5574"/>
                  </a:lnTo>
                  <a:lnTo>
                    <a:pt x="5329" y="5574"/>
                  </a:lnTo>
                  <a:lnTo>
                    <a:pt x="5492" y="5533"/>
                  </a:lnTo>
                  <a:lnTo>
                    <a:pt x="5655" y="5492"/>
                  </a:lnTo>
                  <a:lnTo>
                    <a:pt x="5817" y="5370"/>
                  </a:lnTo>
                  <a:lnTo>
                    <a:pt x="5939" y="5248"/>
                  </a:lnTo>
                  <a:lnTo>
                    <a:pt x="6061" y="5085"/>
                  </a:lnTo>
                  <a:lnTo>
                    <a:pt x="6143" y="4923"/>
                  </a:lnTo>
                  <a:lnTo>
                    <a:pt x="6183" y="4760"/>
                  </a:lnTo>
                  <a:lnTo>
                    <a:pt x="6224" y="4597"/>
                  </a:lnTo>
                  <a:lnTo>
                    <a:pt x="6224" y="4394"/>
                  </a:lnTo>
                  <a:lnTo>
                    <a:pt x="6183" y="4231"/>
                  </a:lnTo>
                  <a:lnTo>
                    <a:pt x="6102" y="4069"/>
                  </a:lnTo>
                  <a:lnTo>
                    <a:pt x="6021" y="3947"/>
                  </a:lnTo>
                  <a:lnTo>
                    <a:pt x="6183" y="3865"/>
                  </a:lnTo>
                  <a:lnTo>
                    <a:pt x="6346" y="3784"/>
                  </a:lnTo>
                  <a:lnTo>
                    <a:pt x="6468" y="3662"/>
                  </a:lnTo>
                  <a:lnTo>
                    <a:pt x="6590" y="3540"/>
                  </a:lnTo>
                  <a:lnTo>
                    <a:pt x="6672" y="3418"/>
                  </a:lnTo>
                  <a:lnTo>
                    <a:pt x="6712" y="3255"/>
                  </a:lnTo>
                  <a:lnTo>
                    <a:pt x="6753" y="3052"/>
                  </a:lnTo>
                  <a:lnTo>
                    <a:pt x="6712" y="2848"/>
                  </a:lnTo>
                  <a:lnTo>
                    <a:pt x="6672" y="2686"/>
                  </a:lnTo>
                  <a:lnTo>
                    <a:pt x="6590" y="2523"/>
                  </a:lnTo>
                  <a:lnTo>
                    <a:pt x="6468" y="2360"/>
                  </a:lnTo>
                  <a:lnTo>
                    <a:pt x="6346" y="2238"/>
                  </a:lnTo>
                  <a:lnTo>
                    <a:pt x="6183" y="2157"/>
                  </a:lnTo>
                  <a:lnTo>
                    <a:pt x="6021" y="2116"/>
                  </a:lnTo>
                  <a:lnTo>
                    <a:pt x="5858" y="2075"/>
                  </a:lnTo>
                  <a:lnTo>
                    <a:pt x="5695" y="2075"/>
                  </a:lnTo>
                  <a:lnTo>
                    <a:pt x="5817" y="1750"/>
                  </a:lnTo>
                  <a:lnTo>
                    <a:pt x="5817" y="1547"/>
                  </a:lnTo>
                  <a:lnTo>
                    <a:pt x="5817" y="1384"/>
                  </a:lnTo>
                  <a:lnTo>
                    <a:pt x="5777" y="1099"/>
                  </a:lnTo>
                  <a:lnTo>
                    <a:pt x="5655" y="855"/>
                  </a:lnTo>
                  <a:lnTo>
                    <a:pt x="5492" y="652"/>
                  </a:lnTo>
                  <a:lnTo>
                    <a:pt x="5370" y="570"/>
                  </a:lnTo>
                  <a:lnTo>
                    <a:pt x="5248" y="489"/>
                  </a:lnTo>
                  <a:lnTo>
                    <a:pt x="4963" y="448"/>
                  </a:lnTo>
                  <a:lnTo>
                    <a:pt x="4678" y="489"/>
                  </a:lnTo>
                  <a:lnTo>
                    <a:pt x="4434" y="570"/>
                  </a:lnTo>
                  <a:lnTo>
                    <a:pt x="4190" y="733"/>
                  </a:lnTo>
                  <a:lnTo>
                    <a:pt x="3946" y="977"/>
                  </a:lnTo>
                  <a:lnTo>
                    <a:pt x="3784" y="1262"/>
                  </a:lnTo>
                  <a:lnTo>
                    <a:pt x="3661" y="896"/>
                  </a:lnTo>
                  <a:lnTo>
                    <a:pt x="3458" y="448"/>
                  </a:lnTo>
                  <a:lnTo>
                    <a:pt x="3336" y="245"/>
                  </a:lnTo>
                  <a:lnTo>
                    <a:pt x="3133" y="82"/>
                  </a:lnTo>
                  <a:lnTo>
                    <a:pt x="3011" y="42"/>
                  </a:lnTo>
                  <a:lnTo>
                    <a:pt x="2889" y="1"/>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337" name="Google Shape;337;p9"/>
            <p:cNvSpPr/>
            <p:nvPr/>
          </p:nvSpPr>
          <p:spPr>
            <a:xfrm>
              <a:off x="8444093" y="1206543"/>
              <a:ext cx="169394" cy="160105"/>
            </a:xfrm>
            <a:custGeom>
              <a:avLst/>
              <a:gdLst/>
              <a:ahLst/>
              <a:cxnLst/>
              <a:rect l="l" t="t" r="r" b="b"/>
              <a:pathLst>
                <a:path w="3702" h="3499" extrusionOk="0">
                  <a:moveTo>
                    <a:pt x="2197" y="1"/>
                  </a:moveTo>
                  <a:lnTo>
                    <a:pt x="1912" y="41"/>
                  </a:lnTo>
                  <a:lnTo>
                    <a:pt x="1668" y="41"/>
                  </a:lnTo>
                  <a:lnTo>
                    <a:pt x="1424" y="123"/>
                  </a:lnTo>
                  <a:lnTo>
                    <a:pt x="1180" y="204"/>
                  </a:lnTo>
                  <a:lnTo>
                    <a:pt x="936" y="326"/>
                  </a:lnTo>
                  <a:lnTo>
                    <a:pt x="692" y="489"/>
                  </a:lnTo>
                  <a:lnTo>
                    <a:pt x="488" y="692"/>
                  </a:lnTo>
                  <a:lnTo>
                    <a:pt x="285" y="936"/>
                  </a:lnTo>
                  <a:lnTo>
                    <a:pt x="163" y="1180"/>
                  </a:lnTo>
                  <a:lnTo>
                    <a:pt x="41" y="1465"/>
                  </a:lnTo>
                  <a:lnTo>
                    <a:pt x="0" y="1750"/>
                  </a:lnTo>
                  <a:lnTo>
                    <a:pt x="41" y="2035"/>
                  </a:lnTo>
                  <a:lnTo>
                    <a:pt x="81" y="2360"/>
                  </a:lnTo>
                  <a:lnTo>
                    <a:pt x="203" y="2645"/>
                  </a:lnTo>
                  <a:lnTo>
                    <a:pt x="366" y="2889"/>
                  </a:lnTo>
                  <a:lnTo>
                    <a:pt x="570" y="3092"/>
                  </a:lnTo>
                  <a:lnTo>
                    <a:pt x="814" y="3255"/>
                  </a:lnTo>
                  <a:lnTo>
                    <a:pt x="1058" y="3377"/>
                  </a:lnTo>
                  <a:lnTo>
                    <a:pt x="1342" y="3458"/>
                  </a:lnTo>
                  <a:lnTo>
                    <a:pt x="1627" y="3499"/>
                  </a:lnTo>
                  <a:lnTo>
                    <a:pt x="1912" y="3499"/>
                  </a:lnTo>
                  <a:lnTo>
                    <a:pt x="2197" y="3417"/>
                  </a:lnTo>
                  <a:lnTo>
                    <a:pt x="2481" y="3295"/>
                  </a:lnTo>
                  <a:lnTo>
                    <a:pt x="2725" y="3133"/>
                  </a:lnTo>
                  <a:lnTo>
                    <a:pt x="2969" y="2929"/>
                  </a:lnTo>
                  <a:lnTo>
                    <a:pt x="3173" y="2726"/>
                  </a:lnTo>
                  <a:lnTo>
                    <a:pt x="3376" y="2441"/>
                  </a:lnTo>
                  <a:lnTo>
                    <a:pt x="3539" y="2157"/>
                  </a:lnTo>
                  <a:lnTo>
                    <a:pt x="3620" y="1872"/>
                  </a:lnTo>
                  <a:lnTo>
                    <a:pt x="3702" y="1587"/>
                  </a:lnTo>
                  <a:lnTo>
                    <a:pt x="3702" y="1343"/>
                  </a:lnTo>
                  <a:lnTo>
                    <a:pt x="3661" y="1099"/>
                  </a:lnTo>
                  <a:lnTo>
                    <a:pt x="3580" y="855"/>
                  </a:lnTo>
                  <a:lnTo>
                    <a:pt x="3498" y="652"/>
                  </a:lnTo>
                  <a:lnTo>
                    <a:pt x="3335" y="489"/>
                  </a:lnTo>
                  <a:lnTo>
                    <a:pt x="3173" y="326"/>
                  </a:lnTo>
                  <a:lnTo>
                    <a:pt x="2969" y="204"/>
                  </a:lnTo>
                  <a:lnTo>
                    <a:pt x="2725" y="123"/>
                  </a:lnTo>
                  <a:lnTo>
                    <a:pt x="2441" y="41"/>
                  </a:lnTo>
                  <a:lnTo>
                    <a:pt x="2197"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338" name="Google Shape;338;p9"/>
            <p:cNvSpPr/>
            <p:nvPr/>
          </p:nvSpPr>
          <p:spPr>
            <a:xfrm>
              <a:off x="8535287" y="1236332"/>
              <a:ext cx="18623" cy="18669"/>
            </a:xfrm>
            <a:custGeom>
              <a:avLst/>
              <a:gdLst/>
              <a:ahLst/>
              <a:cxnLst/>
              <a:rect l="l" t="t" r="r" b="b"/>
              <a:pathLst>
                <a:path w="407" h="408" extrusionOk="0">
                  <a:moveTo>
                    <a:pt x="122" y="1"/>
                  </a:moveTo>
                  <a:lnTo>
                    <a:pt x="82" y="41"/>
                  </a:lnTo>
                  <a:lnTo>
                    <a:pt x="41" y="123"/>
                  </a:lnTo>
                  <a:lnTo>
                    <a:pt x="0" y="204"/>
                  </a:lnTo>
                  <a:lnTo>
                    <a:pt x="41" y="285"/>
                  </a:lnTo>
                  <a:lnTo>
                    <a:pt x="82" y="326"/>
                  </a:lnTo>
                  <a:lnTo>
                    <a:pt x="122" y="367"/>
                  </a:lnTo>
                  <a:lnTo>
                    <a:pt x="204" y="407"/>
                  </a:lnTo>
                  <a:lnTo>
                    <a:pt x="285" y="367"/>
                  </a:lnTo>
                  <a:lnTo>
                    <a:pt x="366" y="326"/>
                  </a:lnTo>
                  <a:lnTo>
                    <a:pt x="407" y="285"/>
                  </a:lnTo>
                  <a:lnTo>
                    <a:pt x="407" y="204"/>
                  </a:lnTo>
                  <a:lnTo>
                    <a:pt x="407" y="123"/>
                  </a:lnTo>
                  <a:lnTo>
                    <a:pt x="366" y="41"/>
                  </a:lnTo>
                  <a:lnTo>
                    <a:pt x="285"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339" name="Google Shape;339;p9"/>
            <p:cNvSpPr/>
            <p:nvPr/>
          </p:nvSpPr>
          <p:spPr>
            <a:xfrm>
              <a:off x="8492458" y="1241914"/>
              <a:ext cx="18669" cy="18669"/>
            </a:xfrm>
            <a:custGeom>
              <a:avLst/>
              <a:gdLst/>
              <a:ahLst/>
              <a:cxnLst/>
              <a:rect l="l" t="t" r="r" b="b"/>
              <a:pathLst>
                <a:path w="408" h="408" extrusionOk="0">
                  <a:moveTo>
                    <a:pt x="204" y="1"/>
                  </a:moveTo>
                  <a:lnTo>
                    <a:pt x="123" y="41"/>
                  </a:lnTo>
                  <a:lnTo>
                    <a:pt x="41" y="82"/>
                  </a:lnTo>
                  <a:lnTo>
                    <a:pt x="1" y="123"/>
                  </a:lnTo>
                  <a:lnTo>
                    <a:pt x="1" y="204"/>
                  </a:lnTo>
                  <a:lnTo>
                    <a:pt x="1" y="285"/>
                  </a:lnTo>
                  <a:lnTo>
                    <a:pt x="41" y="367"/>
                  </a:lnTo>
                  <a:lnTo>
                    <a:pt x="82" y="407"/>
                  </a:lnTo>
                  <a:lnTo>
                    <a:pt x="285" y="407"/>
                  </a:lnTo>
                  <a:lnTo>
                    <a:pt x="367" y="367"/>
                  </a:lnTo>
                  <a:lnTo>
                    <a:pt x="407" y="285"/>
                  </a:lnTo>
                  <a:lnTo>
                    <a:pt x="407" y="204"/>
                  </a:lnTo>
                  <a:lnTo>
                    <a:pt x="407" y="163"/>
                  </a:lnTo>
                  <a:lnTo>
                    <a:pt x="367" y="82"/>
                  </a:lnTo>
                  <a:lnTo>
                    <a:pt x="326" y="41"/>
                  </a:lnTo>
                  <a:lnTo>
                    <a:pt x="204"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340" name="Google Shape;340;p9"/>
            <p:cNvSpPr/>
            <p:nvPr/>
          </p:nvSpPr>
          <p:spPr>
            <a:xfrm>
              <a:off x="8477587" y="1290326"/>
              <a:ext cx="16793" cy="18623"/>
            </a:xfrm>
            <a:custGeom>
              <a:avLst/>
              <a:gdLst/>
              <a:ahLst/>
              <a:cxnLst/>
              <a:rect l="l" t="t" r="r" b="b"/>
              <a:pathLst>
                <a:path w="367" h="407" extrusionOk="0">
                  <a:moveTo>
                    <a:pt x="122" y="0"/>
                  </a:moveTo>
                  <a:lnTo>
                    <a:pt x="41" y="41"/>
                  </a:lnTo>
                  <a:lnTo>
                    <a:pt x="0" y="122"/>
                  </a:lnTo>
                  <a:lnTo>
                    <a:pt x="0" y="204"/>
                  </a:lnTo>
                  <a:lnTo>
                    <a:pt x="0" y="285"/>
                  </a:lnTo>
                  <a:lnTo>
                    <a:pt x="41" y="326"/>
                  </a:lnTo>
                  <a:lnTo>
                    <a:pt x="122" y="366"/>
                  </a:lnTo>
                  <a:lnTo>
                    <a:pt x="204" y="407"/>
                  </a:lnTo>
                  <a:lnTo>
                    <a:pt x="285" y="366"/>
                  </a:lnTo>
                  <a:lnTo>
                    <a:pt x="326" y="326"/>
                  </a:lnTo>
                  <a:lnTo>
                    <a:pt x="366" y="285"/>
                  </a:lnTo>
                  <a:lnTo>
                    <a:pt x="366" y="204"/>
                  </a:lnTo>
                  <a:lnTo>
                    <a:pt x="366" y="122"/>
                  </a:lnTo>
                  <a:lnTo>
                    <a:pt x="326" y="41"/>
                  </a:lnTo>
                  <a:lnTo>
                    <a:pt x="285"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341" name="Google Shape;341;p9"/>
            <p:cNvSpPr/>
            <p:nvPr/>
          </p:nvSpPr>
          <p:spPr>
            <a:xfrm>
              <a:off x="8516664" y="1318238"/>
              <a:ext cx="16793" cy="18669"/>
            </a:xfrm>
            <a:custGeom>
              <a:avLst/>
              <a:gdLst/>
              <a:ahLst/>
              <a:cxnLst/>
              <a:rect l="l" t="t" r="r" b="b"/>
              <a:pathLst>
                <a:path w="367" h="408" extrusionOk="0">
                  <a:moveTo>
                    <a:pt x="122" y="0"/>
                  </a:moveTo>
                  <a:lnTo>
                    <a:pt x="41" y="41"/>
                  </a:lnTo>
                  <a:lnTo>
                    <a:pt x="0" y="122"/>
                  </a:lnTo>
                  <a:lnTo>
                    <a:pt x="0" y="204"/>
                  </a:lnTo>
                  <a:lnTo>
                    <a:pt x="0" y="244"/>
                  </a:lnTo>
                  <a:lnTo>
                    <a:pt x="41" y="326"/>
                  </a:lnTo>
                  <a:lnTo>
                    <a:pt x="122" y="366"/>
                  </a:lnTo>
                  <a:lnTo>
                    <a:pt x="204" y="407"/>
                  </a:lnTo>
                  <a:lnTo>
                    <a:pt x="285" y="366"/>
                  </a:lnTo>
                  <a:lnTo>
                    <a:pt x="326" y="326"/>
                  </a:lnTo>
                  <a:lnTo>
                    <a:pt x="367" y="244"/>
                  </a:lnTo>
                  <a:lnTo>
                    <a:pt x="367" y="204"/>
                  </a:lnTo>
                  <a:lnTo>
                    <a:pt x="367" y="122"/>
                  </a:lnTo>
                  <a:lnTo>
                    <a:pt x="326" y="41"/>
                  </a:lnTo>
                  <a:lnTo>
                    <a:pt x="285"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342" name="Google Shape;342;p9"/>
            <p:cNvSpPr/>
            <p:nvPr/>
          </p:nvSpPr>
          <p:spPr>
            <a:xfrm>
              <a:off x="8561324" y="1280991"/>
              <a:ext cx="16793" cy="16793"/>
            </a:xfrm>
            <a:custGeom>
              <a:avLst/>
              <a:gdLst/>
              <a:ahLst/>
              <a:cxnLst/>
              <a:rect l="l" t="t" r="r" b="b"/>
              <a:pathLst>
                <a:path w="367" h="367" extrusionOk="0">
                  <a:moveTo>
                    <a:pt x="82" y="1"/>
                  </a:moveTo>
                  <a:lnTo>
                    <a:pt x="41" y="41"/>
                  </a:lnTo>
                  <a:lnTo>
                    <a:pt x="1" y="123"/>
                  </a:lnTo>
                  <a:lnTo>
                    <a:pt x="1" y="163"/>
                  </a:lnTo>
                  <a:lnTo>
                    <a:pt x="1" y="245"/>
                  </a:lnTo>
                  <a:lnTo>
                    <a:pt x="41" y="326"/>
                  </a:lnTo>
                  <a:lnTo>
                    <a:pt x="82" y="367"/>
                  </a:lnTo>
                  <a:lnTo>
                    <a:pt x="245" y="367"/>
                  </a:lnTo>
                  <a:lnTo>
                    <a:pt x="326" y="326"/>
                  </a:lnTo>
                  <a:lnTo>
                    <a:pt x="367" y="245"/>
                  </a:lnTo>
                  <a:lnTo>
                    <a:pt x="367" y="163"/>
                  </a:lnTo>
                  <a:lnTo>
                    <a:pt x="367" y="123"/>
                  </a:lnTo>
                  <a:lnTo>
                    <a:pt x="326" y="41"/>
                  </a:lnTo>
                  <a:lnTo>
                    <a:pt x="245"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343" name="Google Shape;343;p9"/>
            <p:cNvSpPr/>
            <p:nvPr/>
          </p:nvSpPr>
          <p:spPr>
            <a:xfrm>
              <a:off x="8522247" y="1271702"/>
              <a:ext cx="16793" cy="18669"/>
            </a:xfrm>
            <a:custGeom>
              <a:avLst/>
              <a:gdLst/>
              <a:ahLst/>
              <a:cxnLst/>
              <a:rect l="l" t="t" r="r" b="b"/>
              <a:pathLst>
                <a:path w="367" h="408" extrusionOk="0">
                  <a:moveTo>
                    <a:pt x="163" y="0"/>
                  </a:moveTo>
                  <a:lnTo>
                    <a:pt x="82" y="41"/>
                  </a:lnTo>
                  <a:lnTo>
                    <a:pt x="41" y="82"/>
                  </a:lnTo>
                  <a:lnTo>
                    <a:pt x="0" y="122"/>
                  </a:lnTo>
                  <a:lnTo>
                    <a:pt x="0" y="204"/>
                  </a:lnTo>
                  <a:lnTo>
                    <a:pt x="0" y="285"/>
                  </a:lnTo>
                  <a:lnTo>
                    <a:pt x="41" y="326"/>
                  </a:lnTo>
                  <a:lnTo>
                    <a:pt x="82" y="407"/>
                  </a:lnTo>
                  <a:lnTo>
                    <a:pt x="245" y="407"/>
                  </a:lnTo>
                  <a:lnTo>
                    <a:pt x="326" y="326"/>
                  </a:lnTo>
                  <a:lnTo>
                    <a:pt x="367" y="285"/>
                  </a:lnTo>
                  <a:lnTo>
                    <a:pt x="367" y="204"/>
                  </a:lnTo>
                  <a:lnTo>
                    <a:pt x="367" y="122"/>
                  </a:lnTo>
                  <a:lnTo>
                    <a:pt x="326" y="82"/>
                  </a:lnTo>
                  <a:lnTo>
                    <a:pt x="245" y="41"/>
                  </a:lnTo>
                  <a:lnTo>
                    <a:pt x="163"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grpSp>
      <p:sp>
        <p:nvSpPr>
          <p:cNvPr id="344" name="Google Shape;344;p9"/>
          <p:cNvSpPr/>
          <p:nvPr/>
        </p:nvSpPr>
        <p:spPr>
          <a:xfrm>
            <a:off x="10827431" y="5367280"/>
            <a:ext cx="404557" cy="407059"/>
          </a:xfrm>
          <a:custGeom>
            <a:avLst/>
            <a:gdLst/>
            <a:ahLst/>
            <a:cxnLst/>
            <a:rect l="l" t="t" r="r" b="b"/>
            <a:pathLst>
              <a:path w="6631" h="6672" extrusionOk="0">
                <a:moveTo>
                  <a:pt x="3742" y="0"/>
                </a:moveTo>
                <a:lnTo>
                  <a:pt x="2766" y="41"/>
                </a:lnTo>
                <a:lnTo>
                  <a:pt x="2685" y="41"/>
                </a:lnTo>
                <a:lnTo>
                  <a:pt x="2603" y="82"/>
                </a:lnTo>
                <a:lnTo>
                  <a:pt x="2563" y="163"/>
                </a:lnTo>
                <a:lnTo>
                  <a:pt x="2563" y="244"/>
                </a:lnTo>
                <a:lnTo>
                  <a:pt x="2603" y="2644"/>
                </a:lnTo>
                <a:lnTo>
                  <a:pt x="203" y="2685"/>
                </a:lnTo>
                <a:lnTo>
                  <a:pt x="122" y="2685"/>
                </a:lnTo>
                <a:lnTo>
                  <a:pt x="41" y="2726"/>
                </a:lnTo>
                <a:lnTo>
                  <a:pt x="0" y="2807"/>
                </a:lnTo>
                <a:lnTo>
                  <a:pt x="0" y="2848"/>
                </a:lnTo>
                <a:lnTo>
                  <a:pt x="0" y="3905"/>
                </a:lnTo>
                <a:lnTo>
                  <a:pt x="41" y="3987"/>
                </a:lnTo>
                <a:lnTo>
                  <a:pt x="81" y="4068"/>
                </a:lnTo>
                <a:lnTo>
                  <a:pt x="325" y="4068"/>
                </a:lnTo>
                <a:lnTo>
                  <a:pt x="366" y="4027"/>
                </a:lnTo>
                <a:lnTo>
                  <a:pt x="529" y="4027"/>
                </a:lnTo>
                <a:lnTo>
                  <a:pt x="1139" y="3987"/>
                </a:lnTo>
                <a:lnTo>
                  <a:pt x="2603" y="3987"/>
                </a:lnTo>
                <a:lnTo>
                  <a:pt x="2644" y="6468"/>
                </a:lnTo>
                <a:lnTo>
                  <a:pt x="2644" y="6549"/>
                </a:lnTo>
                <a:lnTo>
                  <a:pt x="2685" y="6590"/>
                </a:lnTo>
                <a:lnTo>
                  <a:pt x="2766" y="6630"/>
                </a:lnTo>
                <a:lnTo>
                  <a:pt x="2847" y="6671"/>
                </a:lnTo>
                <a:lnTo>
                  <a:pt x="3864" y="6671"/>
                </a:lnTo>
                <a:lnTo>
                  <a:pt x="3946" y="6630"/>
                </a:lnTo>
                <a:lnTo>
                  <a:pt x="3986" y="6590"/>
                </a:lnTo>
                <a:lnTo>
                  <a:pt x="4068" y="6508"/>
                </a:lnTo>
                <a:lnTo>
                  <a:pt x="4027" y="6346"/>
                </a:lnTo>
                <a:lnTo>
                  <a:pt x="3986" y="6305"/>
                </a:lnTo>
                <a:lnTo>
                  <a:pt x="3905" y="6264"/>
                </a:lnTo>
                <a:lnTo>
                  <a:pt x="4027" y="6305"/>
                </a:lnTo>
                <a:lnTo>
                  <a:pt x="4027" y="6264"/>
                </a:lnTo>
                <a:lnTo>
                  <a:pt x="3986" y="6102"/>
                </a:lnTo>
                <a:lnTo>
                  <a:pt x="3986" y="5492"/>
                </a:lnTo>
                <a:lnTo>
                  <a:pt x="3946" y="3987"/>
                </a:lnTo>
                <a:lnTo>
                  <a:pt x="6508" y="3987"/>
                </a:lnTo>
                <a:lnTo>
                  <a:pt x="6549" y="3946"/>
                </a:lnTo>
                <a:lnTo>
                  <a:pt x="6630" y="3864"/>
                </a:lnTo>
                <a:lnTo>
                  <a:pt x="6630" y="3783"/>
                </a:lnTo>
                <a:lnTo>
                  <a:pt x="6630" y="2766"/>
                </a:lnTo>
                <a:lnTo>
                  <a:pt x="6590" y="2726"/>
                </a:lnTo>
                <a:lnTo>
                  <a:pt x="6549" y="2644"/>
                </a:lnTo>
                <a:lnTo>
                  <a:pt x="6508" y="2604"/>
                </a:lnTo>
                <a:lnTo>
                  <a:pt x="3946" y="2604"/>
                </a:lnTo>
                <a:lnTo>
                  <a:pt x="3946" y="204"/>
                </a:lnTo>
                <a:lnTo>
                  <a:pt x="3946" y="122"/>
                </a:lnTo>
                <a:lnTo>
                  <a:pt x="3905" y="82"/>
                </a:lnTo>
                <a:lnTo>
                  <a:pt x="3824" y="41"/>
                </a:lnTo>
                <a:lnTo>
                  <a:pt x="3742" y="0"/>
                </a:lnTo>
                <a:close/>
              </a:path>
            </a:pathLst>
          </a:custGeom>
          <a:solidFill>
            <a:schemeClr val="accent2"/>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345" name="Google Shape;345;p9"/>
          <p:cNvSpPr/>
          <p:nvPr/>
        </p:nvSpPr>
        <p:spPr>
          <a:xfrm>
            <a:off x="424614" y="3641928"/>
            <a:ext cx="404557" cy="404557"/>
          </a:xfrm>
          <a:custGeom>
            <a:avLst/>
            <a:gdLst/>
            <a:ahLst/>
            <a:cxnLst/>
            <a:rect l="l" t="t" r="r" b="b"/>
            <a:pathLst>
              <a:path w="6631" h="6631" extrusionOk="0">
                <a:moveTo>
                  <a:pt x="2685" y="1"/>
                </a:moveTo>
                <a:lnTo>
                  <a:pt x="2604" y="41"/>
                </a:lnTo>
                <a:lnTo>
                  <a:pt x="2563" y="123"/>
                </a:lnTo>
                <a:lnTo>
                  <a:pt x="2563" y="204"/>
                </a:lnTo>
                <a:lnTo>
                  <a:pt x="2604" y="2604"/>
                </a:lnTo>
                <a:lnTo>
                  <a:pt x="204" y="2645"/>
                </a:lnTo>
                <a:lnTo>
                  <a:pt x="123" y="2645"/>
                </a:lnTo>
                <a:lnTo>
                  <a:pt x="41" y="2685"/>
                </a:lnTo>
                <a:lnTo>
                  <a:pt x="1" y="2767"/>
                </a:lnTo>
                <a:lnTo>
                  <a:pt x="1" y="2807"/>
                </a:lnTo>
                <a:lnTo>
                  <a:pt x="1" y="3865"/>
                </a:lnTo>
                <a:lnTo>
                  <a:pt x="1" y="3946"/>
                </a:lnTo>
                <a:lnTo>
                  <a:pt x="82" y="4028"/>
                </a:lnTo>
                <a:lnTo>
                  <a:pt x="285" y="4028"/>
                </a:lnTo>
                <a:lnTo>
                  <a:pt x="367" y="3987"/>
                </a:lnTo>
                <a:lnTo>
                  <a:pt x="529" y="3987"/>
                </a:lnTo>
                <a:lnTo>
                  <a:pt x="1099" y="3946"/>
                </a:lnTo>
                <a:lnTo>
                  <a:pt x="2604" y="3946"/>
                </a:lnTo>
                <a:lnTo>
                  <a:pt x="2645" y="6427"/>
                </a:lnTo>
                <a:lnTo>
                  <a:pt x="2645" y="6509"/>
                </a:lnTo>
                <a:lnTo>
                  <a:pt x="2685" y="6549"/>
                </a:lnTo>
                <a:lnTo>
                  <a:pt x="2767" y="6590"/>
                </a:lnTo>
                <a:lnTo>
                  <a:pt x="2848" y="6631"/>
                </a:lnTo>
                <a:lnTo>
                  <a:pt x="3865" y="6631"/>
                </a:lnTo>
                <a:lnTo>
                  <a:pt x="3946" y="6590"/>
                </a:lnTo>
                <a:lnTo>
                  <a:pt x="3987" y="6590"/>
                </a:lnTo>
                <a:lnTo>
                  <a:pt x="4068" y="6468"/>
                </a:lnTo>
                <a:lnTo>
                  <a:pt x="4028" y="6305"/>
                </a:lnTo>
                <a:lnTo>
                  <a:pt x="4028" y="6224"/>
                </a:lnTo>
                <a:lnTo>
                  <a:pt x="3987" y="6061"/>
                </a:lnTo>
                <a:lnTo>
                  <a:pt x="3987" y="5451"/>
                </a:lnTo>
                <a:lnTo>
                  <a:pt x="3946" y="3946"/>
                </a:lnTo>
                <a:lnTo>
                  <a:pt x="6509" y="3946"/>
                </a:lnTo>
                <a:lnTo>
                  <a:pt x="6550" y="3906"/>
                </a:lnTo>
                <a:lnTo>
                  <a:pt x="6590" y="3824"/>
                </a:lnTo>
                <a:lnTo>
                  <a:pt x="6631" y="3743"/>
                </a:lnTo>
                <a:lnTo>
                  <a:pt x="6631" y="2767"/>
                </a:lnTo>
                <a:lnTo>
                  <a:pt x="6590" y="2685"/>
                </a:lnTo>
                <a:lnTo>
                  <a:pt x="6550" y="2604"/>
                </a:lnTo>
                <a:lnTo>
                  <a:pt x="6509" y="2563"/>
                </a:lnTo>
                <a:lnTo>
                  <a:pt x="3946" y="2563"/>
                </a:lnTo>
                <a:lnTo>
                  <a:pt x="3946" y="163"/>
                </a:lnTo>
                <a:lnTo>
                  <a:pt x="3946" y="123"/>
                </a:lnTo>
                <a:lnTo>
                  <a:pt x="3906" y="41"/>
                </a:lnTo>
                <a:lnTo>
                  <a:pt x="3824" y="1"/>
                </a:lnTo>
                <a:close/>
              </a:path>
            </a:pathLst>
          </a:custGeom>
          <a:solidFill>
            <a:schemeClr val="dk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Tree>
    <p:extLst>
      <p:ext uri="{BB962C8B-B14F-4D97-AF65-F5344CB8AC3E}">
        <p14:creationId xmlns:p14="http://schemas.microsoft.com/office/powerpoint/2010/main" val="370847631"/>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matchingName="Blank" type="blank">
  <p:cSld name="Blank">
    <p:bg>
      <p:bgPr>
        <a:solidFill>
          <a:srgbClr val="FFFFFF"/>
        </a:solidFill>
        <a:effectLst/>
      </p:bgPr>
    </p:bg>
    <p:spTree>
      <p:nvGrpSpPr>
        <p:cNvPr id="1" name="Shape 387"/>
        <p:cNvGrpSpPr/>
        <p:nvPr/>
      </p:nvGrpSpPr>
      <p:grpSpPr>
        <a:xfrm>
          <a:off x="0" y="0"/>
          <a:ext cx="0" cy="0"/>
          <a:chOff x="0" y="0"/>
          <a:chExt cx="0" cy="0"/>
        </a:xfrm>
      </p:grpSpPr>
    </p:spTree>
    <p:extLst>
      <p:ext uri="{BB962C8B-B14F-4D97-AF65-F5344CB8AC3E}">
        <p14:creationId xmlns:p14="http://schemas.microsoft.com/office/powerpoint/2010/main" val="2740371779"/>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matchingName="Table of contents">
  <p:cSld name="Table of contents">
    <p:spTree>
      <p:nvGrpSpPr>
        <p:cNvPr id="1" name="Shape 388"/>
        <p:cNvGrpSpPr/>
        <p:nvPr/>
      </p:nvGrpSpPr>
      <p:grpSpPr>
        <a:xfrm>
          <a:off x="0" y="0"/>
          <a:ext cx="0" cy="0"/>
          <a:chOff x="0" y="0"/>
          <a:chExt cx="0" cy="0"/>
        </a:xfrm>
      </p:grpSpPr>
      <p:sp>
        <p:nvSpPr>
          <p:cNvPr id="389" name="Google Shape;389;p13"/>
          <p:cNvSpPr txBox="1">
            <a:spLocks noGrp="1"/>
          </p:cNvSpPr>
          <p:nvPr>
            <p:ph type="title"/>
          </p:nvPr>
        </p:nvSpPr>
        <p:spPr>
          <a:xfrm>
            <a:off x="2569500" y="1923167"/>
            <a:ext cx="3063200" cy="703600"/>
          </a:xfrm>
          <a:prstGeom prst="rect">
            <a:avLst/>
          </a:prstGeom>
        </p:spPr>
        <p:txBody>
          <a:bodyPr spcFirstLastPara="1" wrap="square" lIns="91425" tIns="91425" rIns="91425" bIns="91425" anchor="ctr" anchorCtr="0">
            <a:noAutofit/>
          </a:bodyPr>
          <a:lstStyle>
            <a:lvl1pPr lvl="0" rtl="0">
              <a:spcBef>
                <a:spcPts val="0"/>
              </a:spcBef>
              <a:spcAft>
                <a:spcPts val="0"/>
              </a:spcAft>
              <a:buSzPts val="2400"/>
              <a:buNone/>
              <a:defRPr sz="2667">
                <a:solidFill>
                  <a:schemeClr val="accent1"/>
                </a:solidFill>
              </a:defRPr>
            </a:lvl1pPr>
            <a:lvl2pPr lvl="1" algn="ctr" rtl="0">
              <a:spcBef>
                <a:spcPts val="0"/>
              </a:spcBef>
              <a:spcAft>
                <a:spcPts val="0"/>
              </a:spcAft>
              <a:buSzPts val="2400"/>
              <a:buNone/>
              <a:defRPr sz="3200"/>
            </a:lvl2pPr>
            <a:lvl3pPr lvl="2" algn="ctr" rtl="0">
              <a:spcBef>
                <a:spcPts val="0"/>
              </a:spcBef>
              <a:spcAft>
                <a:spcPts val="0"/>
              </a:spcAft>
              <a:buSzPts val="2400"/>
              <a:buNone/>
              <a:defRPr sz="3200"/>
            </a:lvl3pPr>
            <a:lvl4pPr lvl="3" algn="ctr" rtl="0">
              <a:spcBef>
                <a:spcPts val="0"/>
              </a:spcBef>
              <a:spcAft>
                <a:spcPts val="0"/>
              </a:spcAft>
              <a:buSzPts val="2400"/>
              <a:buNone/>
              <a:defRPr sz="3200"/>
            </a:lvl4pPr>
            <a:lvl5pPr lvl="4" algn="ctr" rtl="0">
              <a:spcBef>
                <a:spcPts val="0"/>
              </a:spcBef>
              <a:spcAft>
                <a:spcPts val="0"/>
              </a:spcAft>
              <a:buSzPts val="2400"/>
              <a:buNone/>
              <a:defRPr sz="3200"/>
            </a:lvl5pPr>
            <a:lvl6pPr lvl="5" algn="ctr" rtl="0">
              <a:spcBef>
                <a:spcPts val="0"/>
              </a:spcBef>
              <a:spcAft>
                <a:spcPts val="0"/>
              </a:spcAft>
              <a:buSzPts val="2400"/>
              <a:buNone/>
              <a:defRPr sz="3200"/>
            </a:lvl6pPr>
            <a:lvl7pPr lvl="6" algn="ctr" rtl="0">
              <a:spcBef>
                <a:spcPts val="0"/>
              </a:spcBef>
              <a:spcAft>
                <a:spcPts val="0"/>
              </a:spcAft>
              <a:buSzPts val="2400"/>
              <a:buNone/>
              <a:defRPr sz="3200"/>
            </a:lvl7pPr>
            <a:lvl8pPr lvl="7" algn="ctr" rtl="0">
              <a:spcBef>
                <a:spcPts val="0"/>
              </a:spcBef>
              <a:spcAft>
                <a:spcPts val="0"/>
              </a:spcAft>
              <a:buSzPts val="2400"/>
              <a:buNone/>
              <a:defRPr sz="3200"/>
            </a:lvl8pPr>
            <a:lvl9pPr lvl="8" algn="ctr" rtl="0">
              <a:spcBef>
                <a:spcPts val="0"/>
              </a:spcBef>
              <a:spcAft>
                <a:spcPts val="0"/>
              </a:spcAft>
              <a:buSzPts val="2400"/>
              <a:buNone/>
              <a:defRPr sz="3200"/>
            </a:lvl9pPr>
          </a:lstStyle>
          <a:p>
            <a:endParaRPr/>
          </a:p>
        </p:txBody>
      </p:sp>
      <p:sp>
        <p:nvSpPr>
          <p:cNvPr id="390" name="Google Shape;390;p13"/>
          <p:cNvSpPr txBox="1">
            <a:spLocks noGrp="1"/>
          </p:cNvSpPr>
          <p:nvPr>
            <p:ph type="subTitle" idx="1"/>
          </p:nvPr>
        </p:nvSpPr>
        <p:spPr>
          <a:xfrm>
            <a:off x="2569500" y="2626759"/>
            <a:ext cx="3063200" cy="701200"/>
          </a:xfrm>
          <a:prstGeom prst="rect">
            <a:avLst/>
          </a:prstGeom>
        </p:spPr>
        <p:txBody>
          <a:bodyPr spcFirstLastPara="1" wrap="square" lIns="91425" tIns="91425" rIns="91425" bIns="91425" anchor="ctr" anchorCtr="0">
            <a:noAutofit/>
          </a:bodyPr>
          <a:lstStyle>
            <a:lvl1pPr lvl="0" rtl="0">
              <a:lnSpc>
                <a:spcPct val="100000"/>
              </a:lnSpc>
              <a:spcBef>
                <a:spcPts val="0"/>
              </a:spcBef>
              <a:spcAft>
                <a:spcPts val="0"/>
              </a:spcAft>
              <a:buSzPts val="1400"/>
              <a:buNone/>
              <a:defRPr/>
            </a:lvl1pPr>
            <a:lvl2pPr lvl="1" algn="ctr" rtl="0">
              <a:lnSpc>
                <a:spcPct val="100000"/>
              </a:lnSpc>
              <a:spcBef>
                <a:spcPts val="0"/>
              </a:spcBef>
              <a:spcAft>
                <a:spcPts val="0"/>
              </a:spcAft>
              <a:buSzPts val="1400"/>
              <a:buNone/>
              <a:defRPr/>
            </a:lvl2pPr>
            <a:lvl3pPr lvl="2" algn="ctr" rtl="0">
              <a:lnSpc>
                <a:spcPct val="100000"/>
              </a:lnSpc>
              <a:spcBef>
                <a:spcPts val="2133"/>
              </a:spcBef>
              <a:spcAft>
                <a:spcPts val="0"/>
              </a:spcAft>
              <a:buSzPts val="1400"/>
              <a:buNone/>
              <a:defRPr/>
            </a:lvl3pPr>
            <a:lvl4pPr lvl="3" algn="ctr" rtl="0">
              <a:lnSpc>
                <a:spcPct val="100000"/>
              </a:lnSpc>
              <a:spcBef>
                <a:spcPts val="2133"/>
              </a:spcBef>
              <a:spcAft>
                <a:spcPts val="0"/>
              </a:spcAft>
              <a:buSzPts val="1400"/>
              <a:buNone/>
              <a:defRPr/>
            </a:lvl4pPr>
            <a:lvl5pPr lvl="4" algn="ctr" rtl="0">
              <a:lnSpc>
                <a:spcPct val="100000"/>
              </a:lnSpc>
              <a:spcBef>
                <a:spcPts val="2133"/>
              </a:spcBef>
              <a:spcAft>
                <a:spcPts val="0"/>
              </a:spcAft>
              <a:buSzPts val="1400"/>
              <a:buNone/>
              <a:defRPr/>
            </a:lvl5pPr>
            <a:lvl6pPr lvl="5" algn="ctr" rtl="0">
              <a:lnSpc>
                <a:spcPct val="100000"/>
              </a:lnSpc>
              <a:spcBef>
                <a:spcPts val="2133"/>
              </a:spcBef>
              <a:spcAft>
                <a:spcPts val="0"/>
              </a:spcAft>
              <a:buSzPts val="1400"/>
              <a:buNone/>
              <a:defRPr/>
            </a:lvl6pPr>
            <a:lvl7pPr lvl="6" algn="ctr" rtl="0">
              <a:lnSpc>
                <a:spcPct val="100000"/>
              </a:lnSpc>
              <a:spcBef>
                <a:spcPts val="2133"/>
              </a:spcBef>
              <a:spcAft>
                <a:spcPts val="0"/>
              </a:spcAft>
              <a:buSzPts val="1400"/>
              <a:buNone/>
              <a:defRPr/>
            </a:lvl7pPr>
            <a:lvl8pPr lvl="7" algn="ctr" rtl="0">
              <a:lnSpc>
                <a:spcPct val="100000"/>
              </a:lnSpc>
              <a:spcBef>
                <a:spcPts val="2133"/>
              </a:spcBef>
              <a:spcAft>
                <a:spcPts val="0"/>
              </a:spcAft>
              <a:buSzPts val="1400"/>
              <a:buNone/>
              <a:defRPr/>
            </a:lvl8pPr>
            <a:lvl9pPr lvl="8" algn="ctr" rtl="0">
              <a:lnSpc>
                <a:spcPct val="100000"/>
              </a:lnSpc>
              <a:spcBef>
                <a:spcPts val="2133"/>
              </a:spcBef>
              <a:spcAft>
                <a:spcPts val="2133"/>
              </a:spcAft>
              <a:buSzPts val="1400"/>
              <a:buNone/>
              <a:defRPr/>
            </a:lvl9pPr>
          </a:lstStyle>
          <a:p>
            <a:endParaRPr/>
          </a:p>
        </p:txBody>
      </p:sp>
      <p:sp>
        <p:nvSpPr>
          <p:cNvPr id="391" name="Google Shape;391;p13"/>
          <p:cNvSpPr txBox="1">
            <a:spLocks noGrp="1"/>
          </p:cNvSpPr>
          <p:nvPr>
            <p:ph type="title" idx="2"/>
          </p:nvPr>
        </p:nvSpPr>
        <p:spPr>
          <a:xfrm>
            <a:off x="7707300" y="1923167"/>
            <a:ext cx="3063200" cy="703600"/>
          </a:xfrm>
          <a:prstGeom prst="rect">
            <a:avLst/>
          </a:prstGeom>
        </p:spPr>
        <p:txBody>
          <a:bodyPr spcFirstLastPara="1" wrap="square" lIns="91425" tIns="91425" rIns="91425" bIns="91425" anchor="ctr" anchorCtr="0">
            <a:noAutofit/>
          </a:bodyPr>
          <a:lstStyle>
            <a:lvl1pPr lvl="0" rtl="0">
              <a:spcBef>
                <a:spcPts val="0"/>
              </a:spcBef>
              <a:spcAft>
                <a:spcPts val="0"/>
              </a:spcAft>
              <a:buSzPts val="2400"/>
              <a:buNone/>
              <a:defRPr sz="2667">
                <a:solidFill>
                  <a:schemeClr val="accent1"/>
                </a:solidFill>
              </a:defRPr>
            </a:lvl1pPr>
            <a:lvl2pPr lvl="1" algn="ctr" rtl="0">
              <a:spcBef>
                <a:spcPts val="0"/>
              </a:spcBef>
              <a:spcAft>
                <a:spcPts val="0"/>
              </a:spcAft>
              <a:buSzPts val="2400"/>
              <a:buNone/>
              <a:defRPr sz="3200"/>
            </a:lvl2pPr>
            <a:lvl3pPr lvl="2" algn="ctr" rtl="0">
              <a:spcBef>
                <a:spcPts val="0"/>
              </a:spcBef>
              <a:spcAft>
                <a:spcPts val="0"/>
              </a:spcAft>
              <a:buSzPts val="2400"/>
              <a:buNone/>
              <a:defRPr sz="3200"/>
            </a:lvl3pPr>
            <a:lvl4pPr lvl="3" algn="ctr" rtl="0">
              <a:spcBef>
                <a:spcPts val="0"/>
              </a:spcBef>
              <a:spcAft>
                <a:spcPts val="0"/>
              </a:spcAft>
              <a:buSzPts val="2400"/>
              <a:buNone/>
              <a:defRPr sz="3200"/>
            </a:lvl4pPr>
            <a:lvl5pPr lvl="4" algn="ctr" rtl="0">
              <a:spcBef>
                <a:spcPts val="0"/>
              </a:spcBef>
              <a:spcAft>
                <a:spcPts val="0"/>
              </a:spcAft>
              <a:buSzPts val="2400"/>
              <a:buNone/>
              <a:defRPr sz="3200"/>
            </a:lvl5pPr>
            <a:lvl6pPr lvl="5" algn="ctr" rtl="0">
              <a:spcBef>
                <a:spcPts val="0"/>
              </a:spcBef>
              <a:spcAft>
                <a:spcPts val="0"/>
              </a:spcAft>
              <a:buSzPts val="2400"/>
              <a:buNone/>
              <a:defRPr sz="3200"/>
            </a:lvl6pPr>
            <a:lvl7pPr lvl="6" algn="ctr" rtl="0">
              <a:spcBef>
                <a:spcPts val="0"/>
              </a:spcBef>
              <a:spcAft>
                <a:spcPts val="0"/>
              </a:spcAft>
              <a:buSzPts val="2400"/>
              <a:buNone/>
              <a:defRPr sz="3200"/>
            </a:lvl7pPr>
            <a:lvl8pPr lvl="7" algn="ctr" rtl="0">
              <a:spcBef>
                <a:spcPts val="0"/>
              </a:spcBef>
              <a:spcAft>
                <a:spcPts val="0"/>
              </a:spcAft>
              <a:buSzPts val="2400"/>
              <a:buNone/>
              <a:defRPr sz="3200"/>
            </a:lvl8pPr>
            <a:lvl9pPr lvl="8" algn="ctr" rtl="0">
              <a:spcBef>
                <a:spcPts val="0"/>
              </a:spcBef>
              <a:spcAft>
                <a:spcPts val="0"/>
              </a:spcAft>
              <a:buSzPts val="2400"/>
              <a:buNone/>
              <a:defRPr sz="3200"/>
            </a:lvl9pPr>
          </a:lstStyle>
          <a:p>
            <a:endParaRPr/>
          </a:p>
        </p:txBody>
      </p:sp>
      <p:sp>
        <p:nvSpPr>
          <p:cNvPr id="392" name="Google Shape;392;p13"/>
          <p:cNvSpPr txBox="1">
            <a:spLocks noGrp="1"/>
          </p:cNvSpPr>
          <p:nvPr>
            <p:ph type="subTitle" idx="3"/>
          </p:nvPr>
        </p:nvSpPr>
        <p:spPr>
          <a:xfrm>
            <a:off x="7707303" y="2626759"/>
            <a:ext cx="3063200" cy="701200"/>
          </a:xfrm>
          <a:prstGeom prst="rect">
            <a:avLst/>
          </a:prstGeom>
        </p:spPr>
        <p:txBody>
          <a:bodyPr spcFirstLastPara="1" wrap="square" lIns="91425" tIns="91425" rIns="91425" bIns="91425" anchor="ctr" anchorCtr="0">
            <a:noAutofit/>
          </a:bodyPr>
          <a:lstStyle>
            <a:lvl1pPr lvl="0" rtl="0">
              <a:lnSpc>
                <a:spcPct val="100000"/>
              </a:lnSpc>
              <a:spcBef>
                <a:spcPts val="0"/>
              </a:spcBef>
              <a:spcAft>
                <a:spcPts val="0"/>
              </a:spcAft>
              <a:buSzPts val="1400"/>
              <a:buNone/>
              <a:defRPr/>
            </a:lvl1pPr>
            <a:lvl2pPr lvl="1" algn="ctr" rtl="0">
              <a:lnSpc>
                <a:spcPct val="100000"/>
              </a:lnSpc>
              <a:spcBef>
                <a:spcPts val="0"/>
              </a:spcBef>
              <a:spcAft>
                <a:spcPts val="0"/>
              </a:spcAft>
              <a:buSzPts val="1400"/>
              <a:buNone/>
              <a:defRPr/>
            </a:lvl2pPr>
            <a:lvl3pPr lvl="2" algn="ctr" rtl="0">
              <a:lnSpc>
                <a:spcPct val="100000"/>
              </a:lnSpc>
              <a:spcBef>
                <a:spcPts val="2133"/>
              </a:spcBef>
              <a:spcAft>
                <a:spcPts val="0"/>
              </a:spcAft>
              <a:buSzPts val="1400"/>
              <a:buNone/>
              <a:defRPr/>
            </a:lvl3pPr>
            <a:lvl4pPr lvl="3" algn="ctr" rtl="0">
              <a:lnSpc>
                <a:spcPct val="100000"/>
              </a:lnSpc>
              <a:spcBef>
                <a:spcPts val="2133"/>
              </a:spcBef>
              <a:spcAft>
                <a:spcPts val="0"/>
              </a:spcAft>
              <a:buSzPts val="1400"/>
              <a:buNone/>
              <a:defRPr/>
            </a:lvl4pPr>
            <a:lvl5pPr lvl="4" algn="ctr" rtl="0">
              <a:lnSpc>
                <a:spcPct val="100000"/>
              </a:lnSpc>
              <a:spcBef>
                <a:spcPts val="2133"/>
              </a:spcBef>
              <a:spcAft>
                <a:spcPts val="0"/>
              </a:spcAft>
              <a:buSzPts val="1400"/>
              <a:buNone/>
              <a:defRPr/>
            </a:lvl5pPr>
            <a:lvl6pPr lvl="5" algn="ctr" rtl="0">
              <a:lnSpc>
                <a:spcPct val="100000"/>
              </a:lnSpc>
              <a:spcBef>
                <a:spcPts val="2133"/>
              </a:spcBef>
              <a:spcAft>
                <a:spcPts val="0"/>
              </a:spcAft>
              <a:buSzPts val="1400"/>
              <a:buNone/>
              <a:defRPr/>
            </a:lvl6pPr>
            <a:lvl7pPr lvl="6" algn="ctr" rtl="0">
              <a:lnSpc>
                <a:spcPct val="100000"/>
              </a:lnSpc>
              <a:spcBef>
                <a:spcPts val="2133"/>
              </a:spcBef>
              <a:spcAft>
                <a:spcPts val="0"/>
              </a:spcAft>
              <a:buSzPts val="1400"/>
              <a:buNone/>
              <a:defRPr/>
            </a:lvl7pPr>
            <a:lvl8pPr lvl="7" algn="ctr" rtl="0">
              <a:lnSpc>
                <a:spcPct val="100000"/>
              </a:lnSpc>
              <a:spcBef>
                <a:spcPts val="2133"/>
              </a:spcBef>
              <a:spcAft>
                <a:spcPts val="0"/>
              </a:spcAft>
              <a:buSzPts val="1400"/>
              <a:buNone/>
              <a:defRPr/>
            </a:lvl8pPr>
            <a:lvl9pPr lvl="8" algn="ctr" rtl="0">
              <a:lnSpc>
                <a:spcPct val="100000"/>
              </a:lnSpc>
              <a:spcBef>
                <a:spcPts val="2133"/>
              </a:spcBef>
              <a:spcAft>
                <a:spcPts val="2133"/>
              </a:spcAft>
              <a:buSzPts val="1400"/>
              <a:buNone/>
              <a:defRPr/>
            </a:lvl9pPr>
          </a:lstStyle>
          <a:p>
            <a:endParaRPr/>
          </a:p>
        </p:txBody>
      </p:sp>
      <p:sp>
        <p:nvSpPr>
          <p:cNvPr id="393" name="Google Shape;393;p13"/>
          <p:cNvSpPr txBox="1">
            <a:spLocks noGrp="1"/>
          </p:cNvSpPr>
          <p:nvPr>
            <p:ph type="title" idx="4"/>
          </p:nvPr>
        </p:nvSpPr>
        <p:spPr>
          <a:xfrm>
            <a:off x="2569500" y="4099028"/>
            <a:ext cx="3063200" cy="703600"/>
          </a:xfrm>
          <a:prstGeom prst="rect">
            <a:avLst/>
          </a:prstGeom>
        </p:spPr>
        <p:txBody>
          <a:bodyPr spcFirstLastPara="1" wrap="square" lIns="91425" tIns="91425" rIns="91425" bIns="91425" anchor="ctr" anchorCtr="0">
            <a:noAutofit/>
          </a:bodyPr>
          <a:lstStyle>
            <a:lvl1pPr lvl="0" rtl="0">
              <a:spcBef>
                <a:spcPts val="0"/>
              </a:spcBef>
              <a:spcAft>
                <a:spcPts val="0"/>
              </a:spcAft>
              <a:buSzPts val="2400"/>
              <a:buNone/>
              <a:defRPr sz="2667">
                <a:solidFill>
                  <a:schemeClr val="accent1"/>
                </a:solidFill>
              </a:defRPr>
            </a:lvl1pPr>
            <a:lvl2pPr lvl="1" algn="ctr" rtl="0">
              <a:spcBef>
                <a:spcPts val="0"/>
              </a:spcBef>
              <a:spcAft>
                <a:spcPts val="0"/>
              </a:spcAft>
              <a:buSzPts val="2400"/>
              <a:buNone/>
              <a:defRPr sz="3200"/>
            </a:lvl2pPr>
            <a:lvl3pPr lvl="2" algn="ctr" rtl="0">
              <a:spcBef>
                <a:spcPts val="0"/>
              </a:spcBef>
              <a:spcAft>
                <a:spcPts val="0"/>
              </a:spcAft>
              <a:buSzPts val="2400"/>
              <a:buNone/>
              <a:defRPr sz="3200"/>
            </a:lvl3pPr>
            <a:lvl4pPr lvl="3" algn="ctr" rtl="0">
              <a:spcBef>
                <a:spcPts val="0"/>
              </a:spcBef>
              <a:spcAft>
                <a:spcPts val="0"/>
              </a:spcAft>
              <a:buSzPts val="2400"/>
              <a:buNone/>
              <a:defRPr sz="3200"/>
            </a:lvl4pPr>
            <a:lvl5pPr lvl="4" algn="ctr" rtl="0">
              <a:spcBef>
                <a:spcPts val="0"/>
              </a:spcBef>
              <a:spcAft>
                <a:spcPts val="0"/>
              </a:spcAft>
              <a:buSzPts val="2400"/>
              <a:buNone/>
              <a:defRPr sz="3200"/>
            </a:lvl5pPr>
            <a:lvl6pPr lvl="5" algn="ctr" rtl="0">
              <a:spcBef>
                <a:spcPts val="0"/>
              </a:spcBef>
              <a:spcAft>
                <a:spcPts val="0"/>
              </a:spcAft>
              <a:buSzPts val="2400"/>
              <a:buNone/>
              <a:defRPr sz="3200"/>
            </a:lvl6pPr>
            <a:lvl7pPr lvl="6" algn="ctr" rtl="0">
              <a:spcBef>
                <a:spcPts val="0"/>
              </a:spcBef>
              <a:spcAft>
                <a:spcPts val="0"/>
              </a:spcAft>
              <a:buSzPts val="2400"/>
              <a:buNone/>
              <a:defRPr sz="3200"/>
            </a:lvl7pPr>
            <a:lvl8pPr lvl="7" algn="ctr" rtl="0">
              <a:spcBef>
                <a:spcPts val="0"/>
              </a:spcBef>
              <a:spcAft>
                <a:spcPts val="0"/>
              </a:spcAft>
              <a:buSzPts val="2400"/>
              <a:buNone/>
              <a:defRPr sz="3200"/>
            </a:lvl8pPr>
            <a:lvl9pPr lvl="8" algn="ctr" rtl="0">
              <a:spcBef>
                <a:spcPts val="0"/>
              </a:spcBef>
              <a:spcAft>
                <a:spcPts val="0"/>
              </a:spcAft>
              <a:buSzPts val="2400"/>
              <a:buNone/>
              <a:defRPr sz="3200"/>
            </a:lvl9pPr>
          </a:lstStyle>
          <a:p>
            <a:endParaRPr/>
          </a:p>
        </p:txBody>
      </p:sp>
      <p:sp>
        <p:nvSpPr>
          <p:cNvPr id="394" name="Google Shape;394;p13"/>
          <p:cNvSpPr txBox="1">
            <a:spLocks noGrp="1"/>
          </p:cNvSpPr>
          <p:nvPr>
            <p:ph type="subTitle" idx="5"/>
          </p:nvPr>
        </p:nvSpPr>
        <p:spPr>
          <a:xfrm>
            <a:off x="2569500" y="4802635"/>
            <a:ext cx="3063200" cy="701200"/>
          </a:xfrm>
          <a:prstGeom prst="rect">
            <a:avLst/>
          </a:prstGeom>
        </p:spPr>
        <p:txBody>
          <a:bodyPr spcFirstLastPara="1" wrap="square" lIns="91425" tIns="91425" rIns="91425" bIns="91425" anchor="ctr" anchorCtr="0">
            <a:noAutofit/>
          </a:bodyPr>
          <a:lstStyle>
            <a:lvl1pPr lvl="0" rtl="0">
              <a:lnSpc>
                <a:spcPct val="100000"/>
              </a:lnSpc>
              <a:spcBef>
                <a:spcPts val="0"/>
              </a:spcBef>
              <a:spcAft>
                <a:spcPts val="0"/>
              </a:spcAft>
              <a:buSzPts val="1400"/>
              <a:buNone/>
              <a:defRPr/>
            </a:lvl1pPr>
            <a:lvl2pPr lvl="1" algn="ctr" rtl="0">
              <a:lnSpc>
                <a:spcPct val="100000"/>
              </a:lnSpc>
              <a:spcBef>
                <a:spcPts val="0"/>
              </a:spcBef>
              <a:spcAft>
                <a:spcPts val="0"/>
              </a:spcAft>
              <a:buSzPts val="1400"/>
              <a:buNone/>
              <a:defRPr/>
            </a:lvl2pPr>
            <a:lvl3pPr lvl="2" algn="ctr" rtl="0">
              <a:lnSpc>
                <a:spcPct val="100000"/>
              </a:lnSpc>
              <a:spcBef>
                <a:spcPts val="2133"/>
              </a:spcBef>
              <a:spcAft>
                <a:spcPts val="0"/>
              </a:spcAft>
              <a:buSzPts val="1400"/>
              <a:buNone/>
              <a:defRPr/>
            </a:lvl3pPr>
            <a:lvl4pPr lvl="3" algn="ctr" rtl="0">
              <a:lnSpc>
                <a:spcPct val="100000"/>
              </a:lnSpc>
              <a:spcBef>
                <a:spcPts val="2133"/>
              </a:spcBef>
              <a:spcAft>
                <a:spcPts val="0"/>
              </a:spcAft>
              <a:buSzPts val="1400"/>
              <a:buNone/>
              <a:defRPr/>
            </a:lvl4pPr>
            <a:lvl5pPr lvl="4" algn="ctr" rtl="0">
              <a:lnSpc>
                <a:spcPct val="100000"/>
              </a:lnSpc>
              <a:spcBef>
                <a:spcPts val="2133"/>
              </a:spcBef>
              <a:spcAft>
                <a:spcPts val="0"/>
              </a:spcAft>
              <a:buSzPts val="1400"/>
              <a:buNone/>
              <a:defRPr/>
            </a:lvl5pPr>
            <a:lvl6pPr lvl="5" algn="ctr" rtl="0">
              <a:lnSpc>
                <a:spcPct val="100000"/>
              </a:lnSpc>
              <a:spcBef>
                <a:spcPts val="2133"/>
              </a:spcBef>
              <a:spcAft>
                <a:spcPts val="0"/>
              </a:spcAft>
              <a:buSzPts val="1400"/>
              <a:buNone/>
              <a:defRPr/>
            </a:lvl6pPr>
            <a:lvl7pPr lvl="6" algn="ctr" rtl="0">
              <a:lnSpc>
                <a:spcPct val="100000"/>
              </a:lnSpc>
              <a:spcBef>
                <a:spcPts val="2133"/>
              </a:spcBef>
              <a:spcAft>
                <a:spcPts val="0"/>
              </a:spcAft>
              <a:buSzPts val="1400"/>
              <a:buNone/>
              <a:defRPr/>
            </a:lvl7pPr>
            <a:lvl8pPr lvl="7" algn="ctr" rtl="0">
              <a:lnSpc>
                <a:spcPct val="100000"/>
              </a:lnSpc>
              <a:spcBef>
                <a:spcPts val="2133"/>
              </a:spcBef>
              <a:spcAft>
                <a:spcPts val="0"/>
              </a:spcAft>
              <a:buSzPts val="1400"/>
              <a:buNone/>
              <a:defRPr/>
            </a:lvl8pPr>
            <a:lvl9pPr lvl="8" algn="ctr" rtl="0">
              <a:lnSpc>
                <a:spcPct val="100000"/>
              </a:lnSpc>
              <a:spcBef>
                <a:spcPts val="2133"/>
              </a:spcBef>
              <a:spcAft>
                <a:spcPts val="2133"/>
              </a:spcAft>
              <a:buSzPts val="1400"/>
              <a:buNone/>
              <a:defRPr/>
            </a:lvl9pPr>
          </a:lstStyle>
          <a:p>
            <a:endParaRPr/>
          </a:p>
        </p:txBody>
      </p:sp>
      <p:sp>
        <p:nvSpPr>
          <p:cNvPr id="395" name="Google Shape;395;p13"/>
          <p:cNvSpPr txBox="1">
            <a:spLocks noGrp="1"/>
          </p:cNvSpPr>
          <p:nvPr>
            <p:ph type="title" idx="6"/>
          </p:nvPr>
        </p:nvSpPr>
        <p:spPr>
          <a:xfrm>
            <a:off x="7707300" y="4099028"/>
            <a:ext cx="3063200" cy="703600"/>
          </a:xfrm>
          <a:prstGeom prst="rect">
            <a:avLst/>
          </a:prstGeom>
        </p:spPr>
        <p:txBody>
          <a:bodyPr spcFirstLastPara="1" wrap="square" lIns="91425" tIns="91425" rIns="91425" bIns="91425" anchor="ctr" anchorCtr="0">
            <a:noAutofit/>
          </a:bodyPr>
          <a:lstStyle>
            <a:lvl1pPr lvl="0" rtl="0">
              <a:spcBef>
                <a:spcPts val="0"/>
              </a:spcBef>
              <a:spcAft>
                <a:spcPts val="0"/>
              </a:spcAft>
              <a:buSzPts val="2400"/>
              <a:buNone/>
              <a:defRPr sz="2667">
                <a:solidFill>
                  <a:schemeClr val="accent1"/>
                </a:solidFill>
              </a:defRPr>
            </a:lvl1pPr>
            <a:lvl2pPr lvl="1" algn="ctr" rtl="0">
              <a:spcBef>
                <a:spcPts val="0"/>
              </a:spcBef>
              <a:spcAft>
                <a:spcPts val="0"/>
              </a:spcAft>
              <a:buSzPts val="2400"/>
              <a:buNone/>
              <a:defRPr sz="3200"/>
            </a:lvl2pPr>
            <a:lvl3pPr lvl="2" algn="ctr" rtl="0">
              <a:spcBef>
                <a:spcPts val="0"/>
              </a:spcBef>
              <a:spcAft>
                <a:spcPts val="0"/>
              </a:spcAft>
              <a:buSzPts val="2400"/>
              <a:buNone/>
              <a:defRPr sz="3200"/>
            </a:lvl3pPr>
            <a:lvl4pPr lvl="3" algn="ctr" rtl="0">
              <a:spcBef>
                <a:spcPts val="0"/>
              </a:spcBef>
              <a:spcAft>
                <a:spcPts val="0"/>
              </a:spcAft>
              <a:buSzPts val="2400"/>
              <a:buNone/>
              <a:defRPr sz="3200"/>
            </a:lvl4pPr>
            <a:lvl5pPr lvl="4" algn="ctr" rtl="0">
              <a:spcBef>
                <a:spcPts val="0"/>
              </a:spcBef>
              <a:spcAft>
                <a:spcPts val="0"/>
              </a:spcAft>
              <a:buSzPts val="2400"/>
              <a:buNone/>
              <a:defRPr sz="3200"/>
            </a:lvl5pPr>
            <a:lvl6pPr lvl="5" algn="ctr" rtl="0">
              <a:spcBef>
                <a:spcPts val="0"/>
              </a:spcBef>
              <a:spcAft>
                <a:spcPts val="0"/>
              </a:spcAft>
              <a:buSzPts val="2400"/>
              <a:buNone/>
              <a:defRPr sz="3200"/>
            </a:lvl6pPr>
            <a:lvl7pPr lvl="6" algn="ctr" rtl="0">
              <a:spcBef>
                <a:spcPts val="0"/>
              </a:spcBef>
              <a:spcAft>
                <a:spcPts val="0"/>
              </a:spcAft>
              <a:buSzPts val="2400"/>
              <a:buNone/>
              <a:defRPr sz="3200"/>
            </a:lvl7pPr>
            <a:lvl8pPr lvl="7" algn="ctr" rtl="0">
              <a:spcBef>
                <a:spcPts val="0"/>
              </a:spcBef>
              <a:spcAft>
                <a:spcPts val="0"/>
              </a:spcAft>
              <a:buSzPts val="2400"/>
              <a:buNone/>
              <a:defRPr sz="3200"/>
            </a:lvl8pPr>
            <a:lvl9pPr lvl="8" algn="ctr" rtl="0">
              <a:spcBef>
                <a:spcPts val="0"/>
              </a:spcBef>
              <a:spcAft>
                <a:spcPts val="0"/>
              </a:spcAft>
              <a:buSzPts val="2400"/>
              <a:buNone/>
              <a:defRPr sz="3200"/>
            </a:lvl9pPr>
          </a:lstStyle>
          <a:p>
            <a:endParaRPr/>
          </a:p>
        </p:txBody>
      </p:sp>
      <p:sp>
        <p:nvSpPr>
          <p:cNvPr id="396" name="Google Shape;396;p13"/>
          <p:cNvSpPr txBox="1">
            <a:spLocks noGrp="1"/>
          </p:cNvSpPr>
          <p:nvPr>
            <p:ph type="subTitle" idx="7"/>
          </p:nvPr>
        </p:nvSpPr>
        <p:spPr>
          <a:xfrm>
            <a:off x="7707303" y="4802635"/>
            <a:ext cx="3063200" cy="701200"/>
          </a:xfrm>
          <a:prstGeom prst="rect">
            <a:avLst/>
          </a:prstGeom>
        </p:spPr>
        <p:txBody>
          <a:bodyPr spcFirstLastPara="1" wrap="square" lIns="91425" tIns="91425" rIns="91425" bIns="91425" anchor="ctr" anchorCtr="0">
            <a:noAutofit/>
          </a:bodyPr>
          <a:lstStyle>
            <a:lvl1pPr lvl="0" rtl="0">
              <a:lnSpc>
                <a:spcPct val="100000"/>
              </a:lnSpc>
              <a:spcBef>
                <a:spcPts val="0"/>
              </a:spcBef>
              <a:spcAft>
                <a:spcPts val="0"/>
              </a:spcAft>
              <a:buSzPts val="1400"/>
              <a:buNone/>
              <a:defRPr/>
            </a:lvl1pPr>
            <a:lvl2pPr lvl="1" algn="ctr" rtl="0">
              <a:lnSpc>
                <a:spcPct val="100000"/>
              </a:lnSpc>
              <a:spcBef>
                <a:spcPts val="0"/>
              </a:spcBef>
              <a:spcAft>
                <a:spcPts val="0"/>
              </a:spcAft>
              <a:buSzPts val="1400"/>
              <a:buNone/>
              <a:defRPr/>
            </a:lvl2pPr>
            <a:lvl3pPr lvl="2" algn="ctr" rtl="0">
              <a:lnSpc>
                <a:spcPct val="100000"/>
              </a:lnSpc>
              <a:spcBef>
                <a:spcPts val="2133"/>
              </a:spcBef>
              <a:spcAft>
                <a:spcPts val="0"/>
              </a:spcAft>
              <a:buSzPts val="1400"/>
              <a:buNone/>
              <a:defRPr/>
            </a:lvl3pPr>
            <a:lvl4pPr lvl="3" algn="ctr" rtl="0">
              <a:lnSpc>
                <a:spcPct val="100000"/>
              </a:lnSpc>
              <a:spcBef>
                <a:spcPts val="2133"/>
              </a:spcBef>
              <a:spcAft>
                <a:spcPts val="0"/>
              </a:spcAft>
              <a:buSzPts val="1400"/>
              <a:buNone/>
              <a:defRPr/>
            </a:lvl4pPr>
            <a:lvl5pPr lvl="4" algn="ctr" rtl="0">
              <a:lnSpc>
                <a:spcPct val="100000"/>
              </a:lnSpc>
              <a:spcBef>
                <a:spcPts val="2133"/>
              </a:spcBef>
              <a:spcAft>
                <a:spcPts val="0"/>
              </a:spcAft>
              <a:buSzPts val="1400"/>
              <a:buNone/>
              <a:defRPr/>
            </a:lvl5pPr>
            <a:lvl6pPr lvl="5" algn="ctr" rtl="0">
              <a:lnSpc>
                <a:spcPct val="100000"/>
              </a:lnSpc>
              <a:spcBef>
                <a:spcPts val="2133"/>
              </a:spcBef>
              <a:spcAft>
                <a:spcPts val="0"/>
              </a:spcAft>
              <a:buSzPts val="1400"/>
              <a:buNone/>
              <a:defRPr/>
            </a:lvl6pPr>
            <a:lvl7pPr lvl="6" algn="ctr" rtl="0">
              <a:lnSpc>
                <a:spcPct val="100000"/>
              </a:lnSpc>
              <a:spcBef>
                <a:spcPts val="2133"/>
              </a:spcBef>
              <a:spcAft>
                <a:spcPts val="0"/>
              </a:spcAft>
              <a:buSzPts val="1400"/>
              <a:buNone/>
              <a:defRPr/>
            </a:lvl7pPr>
            <a:lvl8pPr lvl="7" algn="ctr" rtl="0">
              <a:lnSpc>
                <a:spcPct val="100000"/>
              </a:lnSpc>
              <a:spcBef>
                <a:spcPts val="2133"/>
              </a:spcBef>
              <a:spcAft>
                <a:spcPts val="0"/>
              </a:spcAft>
              <a:buSzPts val="1400"/>
              <a:buNone/>
              <a:defRPr/>
            </a:lvl8pPr>
            <a:lvl9pPr lvl="8" algn="ctr" rtl="0">
              <a:lnSpc>
                <a:spcPct val="100000"/>
              </a:lnSpc>
              <a:spcBef>
                <a:spcPts val="2133"/>
              </a:spcBef>
              <a:spcAft>
                <a:spcPts val="2133"/>
              </a:spcAft>
              <a:buSzPts val="1400"/>
              <a:buNone/>
              <a:defRPr/>
            </a:lvl9pPr>
          </a:lstStyle>
          <a:p>
            <a:endParaRPr/>
          </a:p>
        </p:txBody>
      </p:sp>
      <p:sp>
        <p:nvSpPr>
          <p:cNvPr id="397" name="Google Shape;397;p13"/>
          <p:cNvSpPr txBox="1">
            <a:spLocks noGrp="1"/>
          </p:cNvSpPr>
          <p:nvPr>
            <p:ph type="title" idx="8" hasCustomPrompt="1"/>
          </p:nvPr>
        </p:nvSpPr>
        <p:spPr>
          <a:xfrm>
            <a:off x="1171900" y="2028367"/>
            <a:ext cx="1397600" cy="1397600"/>
          </a:xfrm>
          <a:prstGeom prst="rect">
            <a:avLst/>
          </a:prstGeom>
          <a:noFill/>
          <a:ln>
            <a:noFill/>
          </a:ln>
        </p:spPr>
        <p:txBody>
          <a:bodyPr spcFirstLastPara="1" wrap="square" lIns="91425" tIns="91425" rIns="91425" bIns="91425" anchor="ctr" anchorCtr="0">
            <a:noAutofit/>
          </a:bodyPr>
          <a:lstStyle>
            <a:lvl1pPr lvl="0" algn="r" rtl="0">
              <a:spcBef>
                <a:spcPts val="0"/>
              </a:spcBef>
              <a:spcAft>
                <a:spcPts val="0"/>
              </a:spcAft>
              <a:buSzPts val="6000"/>
              <a:buNone/>
              <a:defRPr sz="6267">
                <a:solidFill>
                  <a:schemeClr val="lt1"/>
                </a:solidFill>
              </a:defRPr>
            </a:lvl1pPr>
            <a:lvl2pPr lvl="1" algn="ctr" rtl="0">
              <a:spcBef>
                <a:spcPts val="0"/>
              </a:spcBef>
              <a:spcAft>
                <a:spcPts val="0"/>
              </a:spcAft>
              <a:buSzPts val="6000"/>
              <a:buNone/>
              <a:defRPr sz="8000"/>
            </a:lvl2pPr>
            <a:lvl3pPr lvl="2" algn="ctr" rtl="0">
              <a:spcBef>
                <a:spcPts val="0"/>
              </a:spcBef>
              <a:spcAft>
                <a:spcPts val="0"/>
              </a:spcAft>
              <a:buSzPts val="6000"/>
              <a:buNone/>
              <a:defRPr sz="8000"/>
            </a:lvl3pPr>
            <a:lvl4pPr lvl="3" algn="ctr" rtl="0">
              <a:spcBef>
                <a:spcPts val="0"/>
              </a:spcBef>
              <a:spcAft>
                <a:spcPts val="0"/>
              </a:spcAft>
              <a:buSzPts val="6000"/>
              <a:buNone/>
              <a:defRPr sz="8000"/>
            </a:lvl4pPr>
            <a:lvl5pPr lvl="4" algn="ctr" rtl="0">
              <a:spcBef>
                <a:spcPts val="0"/>
              </a:spcBef>
              <a:spcAft>
                <a:spcPts val="0"/>
              </a:spcAft>
              <a:buSzPts val="6000"/>
              <a:buNone/>
              <a:defRPr sz="8000"/>
            </a:lvl5pPr>
            <a:lvl6pPr lvl="5" algn="ctr" rtl="0">
              <a:spcBef>
                <a:spcPts val="0"/>
              </a:spcBef>
              <a:spcAft>
                <a:spcPts val="0"/>
              </a:spcAft>
              <a:buSzPts val="6000"/>
              <a:buNone/>
              <a:defRPr sz="8000"/>
            </a:lvl6pPr>
            <a:lvl7pPr lvl="6" algn="ctr" rtl="0">
              <a:spcBef>
                <a:spcPts val="0"/>
              </a:spcBef>
              <a:spcAft>
                <a:spcPts val="0"/>
              </a:spcAft>
              <a:buSzPts val="6000"/>
              <a:buNone/>
              <a:defRPr sz="8000"/>
            </a:lvl7pPr>
            <a:lvl8pPr lvl="7" algn="ctr" rtl="0">
              <a:spcBef>
                <a:spcPts val="0"/>
              </a:spcBef>
              <a:spcAft>
                <a:spcPts val="0"/>
              </a:spcAft>
              <a:buSzPts val="6000"/>
              <a:buNone/>
              <a:defRPr sz="8000"/>
            </a:lvl8pPr>
            <a:lvl9pPr lvl="8" algn="ctr" rtl="0">
              <a:spcBef>
                <a:spcPts val="0"/>
              </a:spcBef>
              <a:spcAft>
                <a:spcPts val="0"/>
              </a:spcAft>
              <a:buSzPts val="6000"/>
              <a:buNone/>
              <a:defRPr sz="8000"/>
            </a:lvl9pPr>
          </a:lstStyle>
          <a:p>
            <a:r>
              <a:t>xx%</a:t>
            </a:r>
          </a:p>
        </p:txBody>
      </p:sp>
      <p:sp>
        <p:nvSpPr>
          <p:cNvPr id="398" name="Google Shape;398;p13"/>
          <p:cNvSpPr txBox="1">
            <a:spLocks noGrp="1"/>
          </p:cNvSpPr>
          <p:nvPr>
            <p:ph type="title" idx="9" hasCustomPrompt="1"/>
          </p:nvPr>
        </p:nvSpPr>
        <p:spPr>
          <a:xfrm>
            <a:off x="1171900" y="4204233"/>
            <a:ext cx="1397600" cy="1397600"/>
          </a:xfrm>
          <a:prstGeom prst="rect">
            <a:avLst/>
          </a:prstGeom>
          <a:noFill/>
          <a:ln>
            <a:noFill/>
          </a:ln>
        </p:spPr>
        <p:txBody>
          <a:bodyPr spcFirstLastPara="1" wrap="square" lIns="91425" tIns="91425" rIns="91425" bIns="91425" anchor="ctr" anchorCtr="0">
            <a:noAutofit/>
          </a:bodyPr>
          <a:lstStyle>
            <a:lvl1pPr lvl="0" algn="r" rtl="0">
              <a:spcBef>
                <a:spcPts val="0"/>
              </a:spcBef>
              <a:spcAft>
                <a:spcPts val="0"/>
              </a:spcAft>
              <a:buSzPts val="6000"/>
              <a:buNone/>
              <a:defRPr sz="6267">
                <a:solidFill>
                  <a:schemeClr val="lt1"/>
                </a:solidFill>
              </a:defRPr>
            </a:lvl1pPr>
            <a:lvl2pPr lvl="1" algn="ctr" rtl="0">
              <a:spcBef>
                <a:spcPts val="0"/>
              </a:spcBef>
              <a:spcAft>
                <a:spcPts val="0"/>
              </a:spcAft>
              <a:buSzPts val="6000"/>
              <a:buNone/>
              <a:defRPr sz="8000"/>
            </a:lvl2pPr>
            <a:lvl3pPr lvl="2" algn="ctr" rtl="0">
              <a:spcBef>
                <a:spcPts val="0"/>
              </a:spcBef>
              <a:spcAft>
                <a:spcPts val="0"/>
              </a:spcAft>
              <a:buSzPts val="6000"/>
              <a:buNone/>
              <a:defRPr sz="8000"/>
            </a:lvl3pPr>
            <a:lvl4pPr lvl="3" algn="ctr" rtl="0">
              <a:spcBef>
                <a:spcPts val="0"/>
              </a:spcBef>
              <a:spcAft>
                <a:spcPts val="0"/>
              </a:spcAft>
              <a:buSzPts val="6000"/>
              <a:buNone/>
              <a:defRPr sz="8000"/>
            </a:lvl4pPr>
            <a:lvl5pPr lvl="4" algn="ctr" rtl="0">
              <a:spcBef>
                <a:spcPts val="0"/>
              </a:spcBef>
              <a:spcAft>
                <a:spcPts val="0"/>
              </a:spcAft>
              <a:buSzPts val="6000"/>
              <a:buNone/>
              <a:defRPr sz="8000"/>
            </a:lvl5pPr>
            <a:lvl6pPr lvl="5" algn="ctr" rtl="0">
              <a:spcBef>
                <a:spcPts val="0"/>
              </a:spcBef>
              <a:spcAft>
                <a:spcPts val="0"/>
              </a:spcAft>
              <a:buSzPts val="6000"/>
              <a:buNone/>
              <a:defRPr sz="8000"/>
            </a:lvl6pPr>
            <a:lvl7pPr lvl="6" algn="ctr" rtl="0">
              <a:spcBef>
                <a:spcPts val="0"/>
              </a:spcBef>
              <a:spcAft>
                <a:spcPts val="0"/>
              </a:spcAft>
              <a:buSzPts val="6000"/>
              <a:buNone/>
              <a:defRPr sz="8000"/>
            </a:lvl7pPr>
            <a:lvl8pPr lvl="7" algn="ctr" rtl="0">
              <a:spcBef>
                <a:spcPts val="0"/>
              </a:spcBef>
              <a:spcAft>
                <a:spcPts val="0"/>
              </a:spcAft>
              <a:buSzPts val="6000"/>
              <a:buNone/>
              <a:defRPr sz="8000"/>
            </a:lvl8pPr>
            <a:lvl9pPr lvl="8" algn="ctr" rtl="0">
              <a:spcBef>
                <a:spcPts val="0"/>
              </a:spcBef>
              <a:spcAft>
                <a:spcPts val="0"/>
              </a:spcAft>
              <a:buSzPts val="6000"/>
              <a:buNone/>
              <a:defRPr sz="8000"/>
            </a:lvl9pPr>
          </a:lstStyle>
          <a:p>
            <a:r>
              <a:t>xx%</a:t>
            </a:r>
          </a:p>
        </p:txBody>
      </p:sp>
      <p:sp>
        <p:nvSpPr>
          <p:cNvPr id="399" name="Google Shape;399;p13"/>
          <p:cNvSpPr txBox="1">
            <a:spLocks noGrp="1"/>
          </p:cNvSpPr>
          <p:nvPr>
            <p:ph type="title" idx="13" hasCustomPrompt="1"/>
          </p:nvPr>
        </p:nvSpPr>
        <p:spPr>
          <a:xfrm>
            <a:off x="6309700" y="2028367"/>
            <a:ext cx="1397600" cy="1397600"/>
          </a:xfrm>
          <a:prstGeom prst="rect">
            <a:avLst/>
          </a:prstGeom>
          <a:noFill/>
          <a:ln>
            <a:noFill/>
          </a:ln>
        </p:spPr>
        <p:txBody>
          <a:bodyPr spcFirstLastPara="1" wrap="square" lIns="91425" tIns="91425" rIns="91425" bIns="91425" anchor="ctr" anchorCtr="0">
            <a:noAutofit/>
          </a:bodyPr>
          <a:lstStyle>
            <a:lvl1pPr lvl="0" algn="r" rtl="0">
              <a:spcBef>
                <a:spcPts val="0"/>
              </a:spcBef>
              <a:spcAft>
                <a:spcPts val="0"/>
              </a:spcAft>
              <a:buSzPts val="6000"/>
              <a:buNone/>
              <a:defRPr sz="6267">
                <a:solidFill>
                  <a:schemeClr val="lt1"/>
                </a:solidFill>
              </a:defRPr>
            </a:lvl1pPr>
            <a:lvl2pPr lvl="1" algn="ctr" rtl="0">
              <a:spcBef>
                <a:spcPts val="0"/>
              </a:spcBef>
              <a:spcAft>
                <a:spcPts val="0"/>
              </a:spcAft>
              <a:buSzPts val="6000"/>
              <a:buNone/>
              <a:defRPr sz="8000"/>
            </a:lvl2pPr>
            <a:lvl3pPr lvl="2" algn="ctr" rtl="0">
              <a:spcBef>
                <a:spcPts val="0"/>
              </a:spcBef>
              <a:spcAft>
                <a:spcPts val="0"/>
              </a:spcAft>
              <a:buSzPts val="6000"/>
              <a:buNone/>
              <a:defRPr sz="8000"/>
            </a:lvl3pPr>
            <a:lvl4pPr lvl="3" algn="ctr" rtl="0">
              <a:spcBef>
                <a:spcPts val="0"/>
              </a:spcBef>
              <a:spcAft>
                <a:spcPts val="0"/>
              </a:spcAft>
              <a:buSzPts val="6000"/>
              <a:buNone/>
              <a:defRPr sz="8000"/>
            </a:lvl4pPr>
            <a:lvl5pPr lvl="4" algn="ctr" rtl="0">
              <a:spcBef>
                <a:spcPts val="0"/>
              </a:spcBef>
              <a:spcAft>
                <a:spcPts val="0"/>
              </a:spcAft>
              <a:buSzPts val="6000"/>
              <a:buNone/>
              <a:defRPr sz="8000"/>
            </a:lvl5pPr>
            <a:lvl6pPr lvl="5" algn="ctr" rtl="0">
              <a:spcBef>
                <a:spcPts val="0"/>
              </a:spcBef>
              <a:spcAft>
                <a:spcPts val="0"/>
              </a:spcAft>
              <a:buSzPts val="6000"/>
              <a:buNone/>
              <a:defRPr sz="8000"/>
            </a:lvl6pPr>
            <a:lvl7pPr lvl="6" algn="ctr" rtl="0">
              <a:spcBef>
                <a:spcPts val="0"/>
              </a:spcBef>
              <a:spcAft>
                <a:spcPts val="0"/>
              </a:spcAft>
              <a:buSzPts val="6000"/>
              <a:buNone/>
              <a:defRPr sz="8000"/>
            </a:lvl7pPr>
            <a:lvl8pPr lvl="7" algn="ctr" rtl="0">
              <a:spcBef>
                <a:spcPts val="0"/>
              </a:spcBef>
              <a:spcAft>
                <a:spcPts val="0"/>
              </a:spcAft>
              <a:buSzPts val="6000"/>
              <a:buNone/>
              <a:defRPr sz="8000"/>
            </a:lvl8pPr>
            <a:lvl9pPr lvl="8" algn="ctr" rtl="0">
              <a:spcBef>
                <a:spcPts val="0"/>
              </a:spcBef>
              <a:spcAft>
                <a:spcPts val="0"/>
              </a:spcAft>
              <a:buSzPts val="6000"/>
              <a:buNone/>
              <a:defRPr sz="8000"/>
            </a:lvl9pPr>
          </a:lstStyle>
          <a:p>
            <a:r>
              <a:t>xx%</a:t>
            </a:r>
          </a:p>
        </p:txBody>
      </p:sp>
      <p:sp>
        <p:nvSpPr>
          <p:cNvPr id="400" name="Google Shape;400;p13"/>
          <p:cNvSpPr txBox="1">
            <a:spLocks noGrp="1"/>
          </p:cNvSpPr>
          <p:nvPr>
            <p:ph type="title" idx="14" hasCustomPrompt="1"/>
          </p:nvPr>
        </p:nvSpPr>
        <p:spPr>
          <a:xfrm>
            <a:off x="6309700" y="4204233"/>
            <a:ext cx="1397600" cy="1397600"/>
          </a:xfrm>
          <a:prstGeom prst="rect">
            <a:avLst/>
          </a:prstGeom>
          <a:noFill/>
          <a:ln>
            <a:noFill/>
          </a:ln>
        </p:spPr>
        <p:txBody>
          <a:bodyPr spcFirstLastPara="1" wrap="square" lIns="91425" tIns="91425" rIns="91425" bIns="91425" anchor="ctr" anchorCtr="0">
            <a:noAutofit/>
          </a:bodyPr>
          <a:lstStyle>
            <a:lvl1pPr lvl="0" algn="r" rtl="0">
              <a:spcBef>
                <a:spcPts val="0"/>
              </a:spcBef>
              <a:spcAft>
                <a:spcPts val="0"/>
              </a:spcAft>
              <a:buSzPts val="6000"/>
              <a:buNone/>
              <a:defRPr sz="6267">
                <a:solidFill>
                  <a:schemeClr val="lt1"/>
                </a:solidFill>
              </a:defRPr>
            </a:lvl1pPr>
            <a:lvl2pPr lvl="1" algn="ctr" rtl="0">
              <a:spcBef>
                <a:spcPts val="0"/>
              </a:spcBef>
              <a:spcAft>
                <a:spcPts val="0"/>
              </a:spcAft>
              <a:buSzPts val="6000"/>
              <a:buNone/>
              <a:defRPr sz="8000"/>
            </a:lvl2pPr>
            <a:lvl3pPr lvl="2" algn="ctr" rtl="0">
              <a:spcBef>
                <a:spcPts val="0"/>
              </a:spcBef>
              <a:spcAft>
                <a:spcPts val="0"/>
              </a:spcAft>
              <a:buSzPts val="6000"/>
              <a:buNone/>
              <a:defRPr sz="8000"/>
            </a:lvl3pPr>
            <a:lvl4pPr lvl="3" algn="ctr" rtl="0">
              <a:spcBef>
                <a:spcPts val="0"/>
              </a:spcBef>
              <a:spcAft>
                <a:spcPts val="0"/>
              </a:spcAft>
              <a:buSzPts val="6000"/>
              <a:buNone/>
              <a:defRPr sz="8000"/>
            </a:lvl4pPr>
            <a:lvl5pPr lvl="4" algn="ctr" rtl="0">
              <a:spcBef>
                <a:spcPts val="0"/>
              </a:spcBef>
              <a:spcAft>
                <a:spcPts val="0"/>
              </a:spcAft>
              <a:buSzPts val="6000"/>
              <a:buNone/>
              <a:defRPr sz="8000"/>
            </a:lvl5pPr>
            <a:lvl6pPr lvl="5" algn="ctr" rtl="0">
              <a:spcBef>
                <a:spcPts val="0"/>
              </a:spcBef>
              <a:spcAft>
                <a:spcPts val="0"/>
              </a:spcAft>
              <a:buSzPts val="6000"/>
              <a:buNone/>
              <a:defRPr sz="8000"/>
            </a:lvl6pPr>
            <a:lvl7pPr lvl="6" algn="ctr" rtl="0">
              <a:spcBef>
                <a:spcPts val="0"/>
              </a:spcBef>
              <a:spcAft>
                <a:spcPts val="0"/>
              </a:spcAft>
              <a:buSzPts val="6000"/>
              <a:buNone/>
              <a:defRPr sz="8000"/>
            </a:lvl7pPr>
            <a:lvl8pPr lvl="7" algn="ctr" rtl="0">
              <a:spcBef>
                <a:spcPts val="0"/>
              </a:spcBef>
              <a:spcAft>
                <a:spcPts val="0"/>
              </a:spcAft>
              <a:buSzPts val="6000"/>
              <a:buNone/>
              <a:defRPr sz="8000"/>
            </a:lvl8pPr>
            <a:lvl9pPr lvl="8" algn="ctr" rtl="0">
              <a:spcBef>
                <a:spcPts val="0"/>
              </a:spcBef>
              <a:spcAft>
                <a:spcPts val="0"/>
              </a:spcAft>
              <a:buSzPts val="6000"/>
              <a:buNone/>
              <a:defRPr sz="8000"/>
            </a:lvl9pPr>
          </a:lstStyle>
          <a:p>
            <a:r>
              <a:t>xx%</a:t>
            </a:r>
          </a:p>
        </p:txBody>
      </p:sp>
      <p:sp>
        <p:nvSpPr>
          <p:cNvPr id="401" name="Google Shape;401;p13"/>
          <p:cNvSpPr txBox="1">
            <a:spLocks noGrp="1"/>
          </p:cNvSpPr>
          <p:nvPr>
            <p:ph type="title" idx="15"/>
          </p:nvPr>
        </p:nvSpPr>
        <p:spPr>
          <a:xfrm>
            <a:off x="960000" y="593367"/>
            <a:ext cx="10272000" cy="7636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3400"/>
              <a:buNone/>
              <a:defRPr/>
            </a:lvl1pPr>
            <a:lvl2pPr lvl="1" rtl="0">
              <a:spcBef>
                <a:spcPts val="0"/>
              </a:spcBef>
              <a:spcAft>
                <a:spcPts val="0"/>
              </a:spcAft>
              <a:buSzPts val="3400"/>
              <a:buNone/>
              <a:defRPr/>
            </a:lvl2pPr>
            <a:lvl3pPr lvl="2" rtl="0">
              <a:spcBef>
                <a:spcPts val="0"/>
              </a:spcBef>
              <a:spcAft>
                <a:spcPts val="0"/>
              </a:spcAft>
              <a:buSzPts val="3400"/>
              <a:buNone/>
              <a:defRPr/>
            </a:lvl3pPr>
            <a:lvl4pPr lvl="3" rtl="0">
              <a:spcBef>
                <a:spcPts val="0"/>
              </a:spcBef>
              <a:spcAft>
                <a:spcPts val="0"/>
              </a:spcAft>
              <a:buSzPts val="3400"/>
              <a:buNone/>
              <a:defRPr/>
            </a:lvl4pPr>
            <a:lvl5pPr lvl="4" rtl="0">
              <a:spcBef>
                <a:spcPts val="0"/>
              </a:spcBef>
              <a:spcAft>
                <a:spcPts val="0"/>
              </a:spcAft>
              <a:buSzPts val="3400"/>
              <a:buNone/>
              <a:defRPr/>
            </a:lvl5pPr>
            <a:lvl6pPr lvl="5" rtl="0">
              <a:spcBef>
                <a:spcPts val="0"/>
              </a:spcBef>
              <a:spcAft>
                <a:spcPts val="0"/>
              </a:spcAft>
              <a:buSzPts val="3400"/>
              <a:buNone/>
              <a:defRPr/>
            </a:lvl6pPr>
            <a:lvl7pPr lvl="6" rtl="0">
              <a:spcBef>
                <a:spcPts val="0"/>
              </a:spcBef>
              <a:spcAft>
                <a:spcPts val="0"/>
              </a:spcAft>
              <a:buSzPts val="3400"/>
              <a:buNone/>
              <a:defRPr/>
            </a:lvl7pPr>
            <a:lvl8pPr lvl="7" rtl="0">
              <a:spcBef>
                <a:spcPts val="0"/>
              </a:spcBef>
              <a:spcAft>
                <a:spcPts val="0"/>
              </a:spcAft>
              <a:buSzPts val="3400"/>
              <a:buNone/>
              <a:defRPr/>
            </a:lvl8pPr>
            <a:lvl9pPr lvl="8" rtl="0">
              <a:spcBef>
                <a:spcPts val="0"/>
              </a:spcBef>
              <a:spcAft>
                <a:spcPts val="0"/>
              </a:spcAft>
              <a:buSzPts val="3400"/>
              <a:buNone/>
              <a:defRPr/>
            </a:lvl9pPr>
          </a:lstStyle>
          <a:p>
            <a:endParaRPr/>
          </a:p>
        </p:txBody>
      </p:sp>
      <p:sp>
        <p:nvSpPr>
          <p:cNvPr id="402" name="Google Shape;402;p13"/>
          <p:cNvSpPr/>
          <p:nvPr/>
        </p:nvSpPr>
        <p:spPr>
          <a:xfrm>
            <a:off x="11533062" y="2874351"/>
            <a:ext cx="203591" cy="206031"/>
          </a:xfrm>
          <a:custGeom>
            <a:avLst/>
            <a:gdLst/>
            <a:ahLst/>
            <a:cxnLst/>
            <a:rect l="l" t="t" r="r" b="b"/>
            <a:pathLst>
              <a:path w="3337" h="3377" extrusionOk="0">
                <a:moveTo>
                  <a:pt x="1506" y="0"/>
                </a:moveTo>
                <a:lnTo>
                  <a:pt x="1262" y="41"/>
                </a:lnTo>
                <a:lnTo>
                  <a:pt x="1018" y="122"/>
                </a:lnTo>
                <a:lnTo>
                  <a:pt x="774" y="204"/>
                </a:lnTo>
                <a:lnTo>
                  <a:pt x="570" y="366"/>
                </a:lnTo>
                <a:lnTo>
                  <a:pt x="408" y="529"/>
                </a:lnTo>
                <a:lnTo>
                  <a:pt x="245" y="692"/>
                </a:lnTo>
                <a:lnTo>
                  <a:pt x="164" y="895"/>
                </a:lnTo>
                <a:lnTo>
                  <a:pt x="82" y="1098"/>
                </a:lnTo>
                <a:lnTo>
                  <a:pt x="1" y="1342"/>
                </a:lnTo>
                <a:lnTo>
                  <a:pt x="1" y="1546"/>
                </a:lnTo>
                <a:lnTo>
                  <a:pt x="1" y="1790"/>
                </a:lnTo>
                <a:lnTo>
                  <a:pt x="1" y="1993"/>
                </a:lnTo>
                <a:lnTo>
                  <a:pt x="123" y="2319"/>
                </a:lnTo>
                <a:lnTo>
                  <a:pt x="245" y="2563"/>
                </a:lnTo>
                <a:lnTo>
                  <a:pt x="448" y="2807"/>
                </a:lnTo>
                <a:lnTo>
                  <a:pt x="692" y="3010"/>
                </a:lnTo>
                <a:lnTo>
                  <a:pt x="936" y="3173"/>
                </a:lnTo>
                <a:lnTo>
                  <a:pt x="1221" y="3295"/>
                </a:lnTo>
                <a:lnTo>
                  <a:pt x="1506" y="3376"/>
                </a:lnTo>
                <a:lnTo>
                  <a:pt x="1831" y="3376"/>
                </a:lnTo>
                <a:lnTo>
                  <a:pt x="2075" y="3336"/>
                </a:lnTo>
                <a:lnTo>
                  <a:pt x="2319" y="3254"/>
                </a:lnTo>
                <a:lnTo>
                  <a:pt x="2564" y="3173"/>
                </a:lnTo>
                <a:lnTo>
                  <a:pt x="2767" y="3010"/>
                </a:lnTo>
                <a:lnTo>
                  <a:pt x="2930" y="2847"/>
                </a:lnTo>
                <a:lnTo>
                  <a:pt x="3092" y="2685"/>
                </a:lnTo>
                <a:lnTo>
                  <a:pt x="3214" y="2441"/>
                </a:lnTo>
                <a:lnTo>
                  <a:pt x="3296" y="2197"/>
                </a:lnTo>
                <a:lnTo>
                  <a:pt x="3336" y="1912"/>
                </a:lnTo>
                <a:lnTo>
                  <a:pt x="3336" y="1627"/>
                </a:lnTo>
                <a:lnTo>
                  <a:pt x="3296" y="1342"/>
                </a:lnTo>
                <a:lnTo>
                  <a:pt x="3214" y="1098"/>
                </a:lnTo>
                <a:lnTo>
                  <a:pt x="3092" y="854"/>
                </a:lnTo>
                <a:lnTo>
                  <a:pt x="2930" y="610"/>
                </a:lnTo>
                <a:lnTo>
                  <a:pt x="2726" y="407"/>
                </a:lnTo>
                <a:lnTo>
                  <a:pt x="2482" y="244"/>
                </a:lnTo>
                <a:lnTo>
                  <a:pt x="2238" y="122"/>
                </a:lnTo>
                <a:lnTo>
                  <a:pt x="1994" y="41"/>
                </a:lnTo>
                <a:lnTo>
                  <a:pt x="1750" y="0"/>
                </a:lnTo>
                <a:close/>
              </a:path>
            </a:pathLst>
          </a:custGeom>
          <a:solidFill>
            <a:schemeClr val="accen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grpSp>
        <p:nvGrpSpPr>
          <p:cNvPr id="403" name="Google Shape;403;p13"/>
          <p:cNvGrpSpPr/>
          <p:nvPr/>
        </p:nvGrpSpPr>
        <p:grpSpPr>
          <a:xfrm>
            <a:off x="471380" y="6014283"/>
            <a:ext cx="412000" cy="407059"/>
            <a:chOff x="8360310" y="1124637"/>
            <a:chExt cx="309000" cy="305294"/>
          </a:xfrm>
        </p:grpSpPr>
        <p:sp>
          <p:nvSpPr>
            <p:cNvPr id="404" name="Google Shape;404;p13"/>
            <p:cNvSpPr/>
            <p:nvPr/>
          </p:nvSpPr>
          <p:spPr>
            <a:xfrm>
              <a:off x="8360310" y="1124637"/>
              <a:ext cx="309000" cy="305294"/>
            </a:xfrm>
            <a:custGeom>
              <a:avLst/>
              <a:gdLst/>
              <a:ahLst/>
              <a:cxnLst/>
              <a:rect l="l" t="t" r="r" b="b"/>
              <a:pathLst>
                <a:path w="6753" h="6672" extrusionOk="0">
                  <a:moveTo>
                    <a:pt x="2767" y="1"/>
                  </a:moveTo>
                  <a:lnTo>
                    <a:pt x="2645" y="42"/>
                  </a:lnTo>
                  <a:lnTo>
                    <a:pt x="2563" y="82"/>
                  </a:lnTo>
                  <a:lnTo>
                    <a:pt x="2441" y="164"/>
                  </a:lnTo>
                  <a:lnTo>
                    <a:pt x="2360" y="245"/>
                  </a:lnTo>
                  <a:lnTo>
                    <a:pt x="2319" y="367"/>
                  </a:lnTo>
                  <a:lnTo>
                    <a:pt x="2238" y="652"/>
                  </a:lnTo>
                  <a:lnTo>
                    <a:pt x="2197" y="937"/>
                  </a:lnTo>
                  <a:lnTo>
                    <a:pt x="2197" y="1221"/>
                  </a:lnTo>
                  <a:lnTo>
                    <a:pt x="2238" y="1506"/>
                  </a:lnTo>
                  <a:lnTo>
                    <a:pt x="2075" y="1343"/>
                  </a:lnTo>
                  <a:lnTo>
                    <a:pt x="1872" y="1221"/>
                  </a:lnTo>
                  <a:lnTo>
                    <a:pt x="1546" y="1099"/>
                  </a:lnTo>
                  <a:lnTo>
                    <a:pt x="1262" y="1099"/>
                  </a:lnTo>
                  <a:lnTo>
                    <a:pt x="1140" y="1140"/>
                  </a:lnTo>
                  <a:lnTo>
                    <a:pt x="1018" y="1221"/>
                  </a:lnTo>
                  <a:lnTo>
                    <a:pt x="895" y="1343"/>
                  </a:lnTo>
                  <a:lnTo>
                    <a:pt x="855" y="1506"/>
                  </a:lnTo>
                  <a:lnTo>
                    <a:pt x="773" y="1791"/>
                  </a:lnTo>
                  <a:lnTo>
                    <a:pt x="814" y="2075"/>
                  </a:lnTo>
                  <a:lnTo>
                    <a:pt x="855" y="2360"/>
                  </a:lnTo>
                  <a:lnTo>
                    <a:pt x="1018" y="2604"/>
                  </a:lnTo>
                  <a:lnTo>
                    <a:pt x="1180" y="2808"/>
                  </a:lnTo>
                  <a:lnTo>
                    <a:pt x="1384" y="2970"/>
                  </a:lnTo>
                  <a:lnTo>
                    <a:pt x="1018" y="2970"/>
                  </a:lnTo>
                  <a:lnTo>
                    <a:pt x="814" y="3011"/>
                  </a:lnTo>
                  <a:lnTo>
                    <a:pt x="651" y="3052"/>
                  </a:lnTo>
                  <a:lnTo>
                    <a:pt x="407" y="3174"/>
                  </a:lnTo>
                  <a:lnTo>
                    <a:pt x="204" y="3377"/>
                  </a:lnTo>
                  <a:lnTo>
                    <a:pt x="82" y="3621"/>
                  </a:lnTo>
                  <a:lnTo>
                    <a:pt x="1" y="3865"/>
                  </a:lnTo>
                  <a:lnTo>
                    <a:pt x="1" y="4109"/>
                  </a:lnTo>
                  <a:lnTo>
                    <a:pt x="82" y="4353"/>
                  </a:lnTo>
                  <a:lnTo>
                    <a:pt x="245" y="4516"/>
                  </a:lnTo>
                  <a:lnTo>
                    <a:pt x="489" y="4638"/>
                  </a:lnTo>
                  <a:lnTo>
                    <a:pt x="692" y="4719"/>
                  </a:lnTo>
                  <a:lnTo>
                    <a:pt x="936" y="4719"/>
                  </a:lnTo>
                  <a:lnTo>
                    <a:pt x="1424" y="4679"/>
                  </a:lnTo>
                  <a:lnTo>
                    <a:pt x="1424" y="4679"/>
                  </a:lnTo>
                  <a:lnTo>
                    <a:pt x="1180" y="5004"/>
                  </a:lnTo>
                  <a:lnTo>
                    <a:pt x="1099" y="5167"/>
                  </a:lnTo>
                  <a:lnTo>
                    <a:pt x="1058" y="5370"/>
                  </a:lnTo>
                  <a:lnTo>
                    <a:pt x="1018" y="5655"/>
                  </a:lnTo>
                  <a:lnTo>
                    <a:pt x="1099" y="5899"/>
                  </a:lnTo>
                  <a:lnTo>
                    <a:pt x="1140" y="6021"/>
                  </a:lnTo>
                  <a:lnTo>
                    <a:pt x="1221" y="6143"/>
                  </a:lnTo>
                  <a:lnTo>
                    <a:pt x="1343" y="6224"/>
                  </a:lnTo>
                  <a:lnTo>
                    <a:pt x="1465" y="6306"/>
                  </a:lnTo>
                  <a:lnTo>
                    <a:pt x="1709" y="6387"/>
                  </a:lnTo>
                  <a:lnTo>
                    <a:pt x="1994" y="6387"/>
                  </a:lnTo>
                  <a:lnTo>
                    <a:pt x="2238" y="6346"/>
                  </a:lnTo>
                  <a:lnTo>
                    <a:pt x="2482" y="6224"/>
                  </a:lnTo>
                  <a:lnTo>
                    <a:pt x="2726" y="6021"/>
                  </a:lnTo>
                  <a:lnTo>
                    <a:pt x="2889" y="5777"/>
                  </a:lnTo>
                  <a:lnTo>
                    <a:pt x="3011" y="6102"/>
                  </a:lnTo>
                  <a:lnTo>
                    <a:pt x="3092" y="6265"/>
                  </a:lnTo>
                  <a:lnTo>
                    <a:pt x="3173" y="6387"/>
                  </a:lnTo>
                  <a:lnTo>
                    <a:pt x="3295" y="6509"/>
                  </a:lnTo>
                  <a:lnTo>
                    <a:pt x="3417" y="6590"/>
                  </a:lnTo>
                  <a:lnTo>
                    <a:pt x="3580" y="6631"/>
                  </a:lnTo>
                  <a:lnTo>
                    <a:pt x="3743" y="6672"/>
                  </a:lnTo>
                  <a:lnTo>
                    <a:pt x="3906" y="6672"/>
                  </a:lnTo>
                  <a:lnTo>
                    <a:pt x="4109" y="6590"/>
                  </a:lnTo>
                  <a:lnTo>
                    <a:pt x="4312" y="6468"/>
                  </a:lnTo>
                  <a:lnTo>
                    <a:pt x="4475" y="6306"/>
                  </a:lnTo>
                  <a:lnTo>
                    <a:pt x="4597" y="6102"/>
                  </a:lnTo>
                  <a:lnTo>
                    <a:pt x="4678" y="5777"/>
                  </a:lnTo>
                  <a:lnTo>
                    <a:pt x="4678" y="5452"/>
                  </a:lnTo>
                  <a:lnTo>
                    <a:pt x="4841" y="5533"/>
                  </a:lnTo>
                  <a:lnTo>
                    <a:pt x="5004" y="5574"/>
                  </a:lnTo>
                  <a:lnTo>
                    <a:pt x="5329" y="5574"/>
                  </a:lnTo>
                  <a:lnTo>
                    <a:pt x="5492" y="5533"/>
                  </a:lnTo>
                  <a:lnTo>
                    <a:pt x="5655" y="5492"/>
                  </a:lnTo>
                  <a:lnTo>
                    <a:pt x="5817" y="5370"/>
                  </a:lnTo>
                  <a:lnTo>
                    <a:pt x="5939" y="5248"/>
                  </a:lnTo>
                  <a:lnTo>
                    <a:pt x="6061" y="5085"/>
                  </a:lnTo>
                  <a:lnTo>
                    <a:pt x="6143" y="4923"/>
                  </a:lnTo>
                  <a:lnTo>
                    <a:pt x="6183" y="4760"/>
                  </a:lnTo>
                  <a:lnTo>
                    <a:pt x="6224" y="4597"/>
                  </a:lnTo>
                  <a:lnTo>
                    <a:pt x="6224" y="4394"/>
                  </a:lnTo>
                  <a:lnTo>
                    <a:pt x="6183" y="4231"/>
                  </a:lnTo>
                  <a:lnTo>
                    <a:pt x="6102" y="4069"/>
                  </a:lnTo>
                  <a:lnTo>
                    <a:pt x="6021" y="3947"/>
                  </a:lnTo>
                  <a:lnTo>
                    <a:pt x="6183" y="3865"/>
                  </a:lnTo>
                  <a:lnTo>
                    <a:pt x="6346" y="3784"/>
                  </a:lnTo>
                  <a:lnTo>
                    <a:pt x="6468" y="3662"/>
                  </a:lnTo>
                  <a:lnTo>
                    <a:pt x="6590" y="3540"/>
                  </a:lnTo>
                  <a:lnTo>
                    <a:pt x="6672" y="3418"/>
                  </a:lnTo>
                  <a:lnTo>
                    <a:pt x="6712" y="3255"/>
                  </a:lnTo>
                  <a:lnTo>
                    <a:pt x="6753" y="3052"/>
                  </a:lnTo>
                  <a:lnTo>
                    <a:pt x="6712" y="2848"/>
                  </a:lnTo>
                  <a:lnTo>
                    <a:pt x="6672" y="2686"/>
                  </a:lnTo>
                  <a:lnTo>
                    <a:pt x="6590" y="2523"/>
                  </a:lnTo>
                  <a:lnTo>
                    <a:pt x="6468" y="2360"/>
                  </a:lnTo>
                  <a:lnTo>
                    <a:pt x="6346" y="2238"/>
                  </a:lnTo>
                  <a:lnTo>
                    <a:pt x="6183" y="2157"/>
                  </a:lnTo>
                  <a:lnTo>
                    <a:pt x="6021" y="2116"/>
                  </a:lnTo>
                  <a:lnTo>
                    <a:pt x="5858" y="2075"/>
                  </a:lnTo>
                  <a:lnTo>
                    <a:pt x="5695" y="2075"/>
                  </a:lnTo>
                  <a:lnTo>
                    <a:pt x="5817" y="1750"/>
                  </a:lnTo>
                  <a:lnTo>
                    <a:pt x="5817" y="1547"/>
                  </a:lnTo>
                  <a:lnTo>
                    <a:pt x="5817" y="1384"/>
                  </a:lnTo>
                  <a:lnTo>
                    <a:pt x="5777" y="1099"/>
                  </a:lnTo>
                  <a:lnTo>
                    <a:pt x="5655" y="855"/>
                  </a:lnTo>
                  <a:lnTo>
                    <a:pt x="5492" y="652"/>
                  </a:lnTo>
                  <a:lnTo>
                    <a:pt x="5370" y="570"/>
                  </a:lnTo>
                  <a:lnTo>
                    <a:pt x="5248" y="489"/>
                  </a:lnTo>
                  <a:lnTo>
                    <a:pt x="4963" y="448"/>
                  </a:lnTo>
                  <a:lnTo>
                    <a:pt x="4678" y="489"/>
                  </a:lnTo>
                  <a:lnTo>
                    <a:pt x="4434" y="570"/>
                  </a:lnTo>
                  <a:lnTo>
                    <a:pt x="4190" y="733"/>
                  </a:lnTo>
                  <a:lnTo>
                    <a:pt x="3946" y="977"/>
                  </a:lnTo>
                  <a:lnTo>
                    <a:pt x="3784" y="1262"/>
                  </a:lnTo>
                  <a:lnTo>
                    <a:pt x="3661" y="896"/>
                  </a:lnTo>
                  <a:lnTo>
                    <a:pt x="3458" y="448"/>
                  </a:lnTo>
                  <a:lnTo>
                    <a:pt x="3336" y="245"/>
                  </a:lnTo>
                  <a:lnTo>
                    <a:pt x="3133" y="82"/>
                  </a:lnTo>
                  <a:lnTo>
                    <a:pt x="3011" y="42"/>
                  </a:lnTo>
                  <a:lnTo>
                    <a:pt x="2889" y="1"/>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405" name="Google Shape;405;p13"/>
            <p:cNvSpPr/>
            <p:nvPr/>
          </p:nvSpPr>
          <p:spPr>
            <a:xfrm>
              <a:off x="8444093" y="1206543"/>
              <a:ext cx="169394" cy="160105"/>
            </a:xfrm>
            <a:custGeom>
              <a:avLst/>
              <a:gdLst/>
              <a:ahLst/>
              <a:cxnLst/>
              <a:rect l="l" t="t" r="r" b="b"/>
              <a:pathLst>
                <a:path w="3702" h="3499" extrusionOk="0">
                  <a:moveTo>
                    <a:pt x="2197" y="1"/>
                  </a:moveTo>
                  <a:lnTo>
                    <a:pt x="1912" y="41"/>
                  </a:lnTo>
                  <a:lnTo>
                    <a:pt x="1668" y="41"/>
                  </a:lnTo>
                  <a:lnTo>
                    <a:pt x="1424" y="123"/>
                  </a:lnTo>
                  <a:lnTo>
                    <a:pt x="1180" y="204"/>
                  </a:lnTo>
                  <a:lnTo>
                    <a:pt x="936" y="326"/>
                  </a:lnTo>
                  <a:lnTo>
                    <a:pt x="692" y="489"/>
                  </a:lnTo>
                  <a:lnTo>
                    <a:pt x="488" y="692"/>
                  </a:lnTo>
                  <a:lnTo>
                    <a:pt x="285" y="936"/>
                  </a:lnTo>
                  <a:lnTo>
                    <a:pt x="163" y="1180"/>
                  </a:lnTo>
                  <a:lnTo>
                    <a:pt x="41" y="1465"/>
                  </a:lnTo>
                  <a:lnTo>
                    <a:pt x="0" y="1750"/>
                  </a:lnTo>
                  <a:lnTo>
                    <a:pt x="41" y="2035"/>
                  </a:lnTo>
                  <a:lnTo>
                    <a:pt x="81" y="2360"/>
                  </a:lnTo>
                  <a:lnTo>
                    <a:pt x="203" y="2645"/>
                  </a:lnTo>
                  <a:lnTo>
                    <a:pt x="366" y="2889"/>
                  </a:lnTo>
                  <a:lnTo>
                    <a:pt x="570" y="3092"/>
                  </a:lnTo>
                  <a:lnTo>
                    <a:pt x="814" y="3255"/>
                  </a:lnTo>
                  <a:lnTo>
                    <a:pt x="1058" y="3377"/>
                  </a:lnTo>
                  <a:lnTo>
                    <a:pt x="1342" y="3458"/>
                  </a:lnTo>
                  <a:lnTo>
                    <a:pt x="1627" y="3499"/>
                  </a:lnTo>
                  <a:lnTo>
                    <a:pt x="1912" y="3499"/>
                  </a:lnTo>
                  <a:lnTo>
                    <a:pt x="2197" y="3417"/>
                  </a:lnTo>
                  <a:lnTo>
                    <a:pt x="2481" y="3295"/>
                  </a:lnTo>
                  <a:lnTo>
                    <a:pt x="2725" y="3133"/>
                  </a:lnTo>
                  <a:lnTo>
                    <a:pt x="2969" y="2929"/>
                  </a:lnTo>
                  <a:lnTo>
                    <a:pt x="3173" y="2726"/>
                  </a:lnTo>
                  <a:lnTo>
                    <a:pt x="3376" y="2441"/>
                  </a:lnTo>
                  <a:lnTo>
                    <a:pt x="3539" y="2157"/>
                  </a:lnTo>
                  <a:lnTo>
                    <a:pt x="3620" y="1872"/>
                  </a:lnTo>
                  <a:lnTo>
                    <a:pt x="3702" y="1587"/>
                  </a:lnTo>
                  <a:lnTo>
                    <a:pt x="3702" y="1343"/>
                  </a:lnTo>
                  <a:lnTo>
                    <a:pt x="3661" y="1099"/>
                  </a:lnTo>
                  <a:lnTo>
                    <a:pt x="3580" y="855"/>
                  </a:lnTo>
                  <a:lnTo>
                    <a:pt x="3498" y="652"/>
                  </a:lnTo>
                  <a:lnTo>
                    <a:pt x="3335" y="489"/>
                  </a:lnTo>
                  <a:lnTo>
                    <a:pt x="3173" y="326"/>
                  </a:lnTo>
                  <a:lnTo>
                    <a:pt x="2969" y="204"/>
                  </a:lnTo>
                  <a:lnTo>
                    <a:pt x="2725" y="123"/>
                  </a:lnTo>
                  <a:lnTo>
                    <a:pt x="2441" y="41"/>
                  </a:lnTo>
                  <a:lnTo>
                    <a:pt x="2197"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406" name="Google Shape;406;p13"/>
            <p:cNvSpPr/>
            <p:nvPr/>
          </p:nvSpPr>
          <p:spPr>
            <a:xfrm>
              <a:off x="8535287" y="1236332"/>
              <a:ext cx="18623" cy="18669"/>
            </a:xfrm>
            <a:custGeom>
              <a:avLst/>
              <a:gdLst/>
              <a:ahLst/>
              <a:cxnLst/>
              <a:rect l="l" t="t" r="r" b="b"/>
              <a:pathLst>
                <a:path w="407" h="408" extrusionOk="0">
                  <a:moveTo>
                    <a:pt x="122" y="1"/>
                  </a:moveTo>
                  <a:lnTo>
                    <a:pt x="82" y="41"/>
                  </a:lnTo>
                  <a:lnTo>
                    <a:pt x="41" y="123"/>
                  </a:lnTo>
                  <a:lnTo>
                    <a:pt x="0" y="204"/>
                  </a:lnTo>
                  <a:lnTo>
                    <a:pt x="41" y="285"/>
                  </a:lnTo>
                  <a:lnTo>
                    <a:pt x="82" y="326"/>
                  </a:lnTo>
                  <a:lnTo>
                    <a:pt x="122" y="367"/>
                  </a:lnTo>
                  <a:lnTo>
                    <a:pt x="204" y="407"/>
                  </a:lnTo>
                  <a:lnTo>
                    <a:pt x="285" y="367"/>
                  </a:lnTo>
                  <a:lnTo>
                    <a:pt x="366" y="326"/>
                  </a:lnTo>
                  <a:lnTo>
                    <a:pt x="407" y="285"/>
                  </a:lnTo>
                  <a:lnTo>
                    <a:pt x="407" y="204"/>
                  </a:lnTo>
                  <a:lnTo>
                    <a:pt x="407" y="123"/>
                  </a:lnTo>
                  <a:lnTo>
                    <a:pt x="366" y="41"/>
                  </a:lnTo>
                  <a:lnTo>
                    <a:pt x="285"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407" name="Google Shape;407;p13"/>
            <p:cNvSpPr/>
            <p:nvPr/>
          </p:nvSpPr>
          <p:spPr>
            <a:xfrm>
              <a:off x="8492458" y="1241914"/>
              <a:ext cx="18669" cy="18669"/>
            </a:xfrm>
            <a:custGeom>
              <a:avLst/>
              <a:gdLst/>
              <a:ahLst/>
              <a:cxnLst/>
              <a:rect l="l" t="t" r="r" b="b"/>
              <a:pathLst>
                <a:path w="408" h="408" extrusionOk="0">
                  <a:moveTo>
                    <a:pt x="204" y="1"/>
                  </a:moveTo>
                  <a:lnTo>
                    <a:pt x="123" y="41"/>
                  </a:lnTo>
                  <a:lnTo>
                    <a:pt x="41" y="82"/>
                  </a:lnTo>
                  <a:lnTo>
                    <a:pt x="1" y="123"/>
                  </a:lnTo>
                  <a:lnTo>
                    <a:pt x="1" y="204"/>
                  </a:lnTo>
                  <a:lnTo>
                    <a:pt x="1" y="285"/>
                  </a:lnTo>
                  <a:lnTo>
                    <a:pt x="41" y="367"/>
                  </a:lnTo>
                  <a:lnTo>
                    <a:pt x="82" y="407"/>
                  </a:lnTo>
                  <a:lnTo>
                    <a:pt x="285" y="407"/>
                  </a:lnTo>
                  <a:lnTo>
                    <a:pt x="367" y="367"/>
                  </a:lnTo>
                  <a:lnTo>
                    <a:pt x="407" y="285"/>
                  </a:lnTo>
                  <a:lnTo>
                    <a:pt x="407" y="204"/>
                  </a:lnTo>
                  <a:lnTo>
                    <a:pt x="407" y="163"/>
                  </a:lnTo>
                  <a:lnTo>
                    <a:pt x="367" y="82"/>
                  </a:lnTo>
                  <a:lnTo>
                    <a:pt x="326" y="41"/>
                  </a:lnTo>
                  <a:lnTo>
                    <a:pt x="204"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408" name="Google Shape;408;p13"/>
            <p:cNvSpPr/>
            <p:nvPr/>
          </p:nvSpPr>
          <p:spPr>
            <a:xfrm>
              <a:off x="8477587" y="1290326"/>
              <a:ext cx="16793" cy="18623"/>
            </a:xfrm>
            <a:custGeom>
              <a:avLst/>
              <a:gdLst/>
              <a:ahLst/>
              <a:cxnLst/>
              <a:rect l="l" t="t" r="r" b="b"/>
              <a:pathLst>
                <a:path w="367" h="407" extrusionOk="0">
                  <a:moveTo>
                    <a:pt x="122" y="0"/>
                  </a:moveTo>
                  <a:lnTo>
                    <a:pt x="41" y="41"/>
                  </a:lnTo>
                  <a:lnTo>
                    <a:pt x="0" y="122"/>
                  </a:lnTo>
                  <a:lnTo>
                    <a:pt x="0" y="204"/>
                  </a:lnTo>
                  <a:lnTo>
                    <a:pt x="0" y="285"/>
                  </a:lnTo>
                  <a:lnTo>
                    <a:pt x="41" y="326"/>
                  </a:lnTo>
                  <a:lnTo>
                    <a:pt x="122" y="366"/>
                  </a:lnTo>
                  <a:lnTo>
                    <a:pt x="204" y="407"/>
                  </a:lnTo>
                  <a:lnTo>
                    <a:pt x="285" y="366"/>
                  </a:lnTo>
                  <a:lnTo>
                    <a:pt x="326" y="326"/>
                  </a:lnTo>
                  <a:lnTo>
                    <a:pt x="366" y="285"/>
                  </a:lnTo>
                  <a:lnTo>
                    <a:pt x="366" y="204"/>
                  </a:lnTo>
                  <a:lnTo>
                    <a:pt x="366" y="122"/>
                  </a:lnTo>
                  <a:lnTo>
                    <a:pt x="326" y="41"/>
                  </a:lnTo>
                  <a:lnTo>
                    <a:pt x="285"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409" name="Google Shape;409;p13"/>
            <p:cNvSpPr/>
            <p:nvPr/>
          </p:nvSpPr>
          <p:spPr>
            <a:xfrm>
              <a:off x="8516664" y="1318238"/>
              <a:ext cx="16793" cy="18669"/>
            </a:xfrm>
            <a:custGeom>
              <a:avLst/>
              <a:gdLst/>
              <a:ahLst/>
              <a:cxnLst/>
              <a:rect l="l" t="t" r="r" b="b"/>
              <a:pathLst>
                <a:path w="367" h="408" extrusionOk="0">
                  <a:moveTo>
                    <a:pt x="122" y="0"/>
                  </a:moveTo>
                  <a:lnTo>
                    <a:pt x="41" y="41"/>
                  </a:lnTo>
                  <a:lnTo>
                    <a:pt x="0" y="122"/>
                  </a:lnTo>
                  <a:lnTo>
                    <a:pt x="0" y="204"/>
                  </a:lnTo>
                  <a:lnTo>
                    <a:pt x="0" y="244"/>
                  </a:lnTo>
                  <a:lnTo>
                    <a:pt x="41" y="326"/>
                  </a:lnTo>
                  <a:lnTo>
                    <a:pt x="122" y="366"/>
                  </a:lnTo>
                  <a:lnTo>
                    <a:pt x="204" y="407"/>
                  </a:lnTo>
                  <a:lnTo>
                    <a:pt x="285" y="366"/>
                  </a:lnTo>
                  <a:lnTo>
                    <a:pt x="326" y="326"/>
                  </a:lnTo>
                  <a:lnTo>
                    <a:pt x="367" y="244"/>
                  </a:lnTo>
                  <a:lnTo>
                    <a:pt x="367" y="204"/>
                  </a:lnTo>
                  <a:lnTo>
                    <a:pt x="367" y="122"/>
                  </a:lnTo>
                  <a:lnTo>
                    <a:pt x="326" y="41"/>
                  </a:lnTo>
                  <a:lnTo>
                    <a:pt x="285"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410" name="Google Shape;410;p13"/>
            <p:cNvSpPr/>
            <p:nvPr/>
          </p:nvSpPr>
          <p:spPr>
            <a:xfrm>
              <a:off x="8561324" y="1280991"/>
              <a:ext cx="16793" cy="16793"/>
            </a:xfrm>
            <a:custGeom>
              <a:avLst/>
              <a:gdLst/>
              <a:ahLst/>
              <a:cxnLst/>
              <a:rect l="l" t="t" r="r" b="b"/>
              <a:pathLst>
                <a:path w="367" h="367" extrusionOk="0">
                  <a:moveTo>
                    <a:pt x="82" y="1"/>
                  </a:moveTo>
                  <a:lnTo>
                    <a:pt x="41" y="41"/>
                  </a:lnTo>
                  <a:lnTo>
                    <a:pt x="1" y="123"/>
                  </a:lnTo>
                  <a:lnTo>
                    <a:pt x="1" y="163"/>
                  </a:lnTo>
                  <a:lnTo>
                    <a:pt x="1" y="245"/>
                  </a:lnTo>
                  <a:lnTo>
                    <a:pt x="41" y="326"/>
                  </a:lnTo>
                  <a:lnTo>
                    <a:pt x="82" y="367"/>
                  </a:lnTo>
                  <a:lnTo>
                    <a:pt x="245" y="367"/>
                  </a:lnTo>
                  <a:lnTo>
                    <a:pt x="326" y="326"/>
                  </a:lnTo>
                  <a:lnTo>
                    <a:pt x="367" y="245"/>
                  </a:lnTo>
                  <a:lnTo>
                    <a:pt x="367" y="163"/>
                  </a:lnTo>
                  <a:lnTo>
                    <a:pt x="367" y="123"/>
                  </a:lnTo>
                  <a:lnTo>
                    <a:pt x="326" y="41"/>
                  </a:lnTo>
                  <a:lnTo>
                    <a:pt x="245"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411" name="Google Shape;411;p13"/>
            <p:cNvSpPr/>
            <p:nvPr/>
          </p:nvSpPr>
          <p:spPr>
            <a:xfrm>
              <a:off x="8522247" y="1271702"/>
              <a:ext cx="16793" cy="18669"/>
            </a:xfrm>
            <a:custGeom>
              <a:avLst/>
              <a:gdLst/>
              <a:ahLst/>
              <a:cxnLst/>
              <a:rect l="l" t="t" r="r" b="b"/>
              <a:pathLst>
                <a:path w="367" h="408" extrusionOk="0">
                  <a:moveTo>
                    <a:pt x="163" y="0"/>
                  </a:moveTo>
                  <a:lnTo>
                    <a:pt x="82" y="41"/>
                  </a:lnTo>
                  <a:lnTo>
                    <a:pt x="41" y="82"/>
                  </a:lnTo>
                  <a:lnTo>
                    <a:pt x="0" y="122"/>
                  </a:lnTo>
                  <a:lnTo>
                    <a:pt x="0" y="204"/>
                  </a:lnTo>
                  <a:lnTo>
                    <a:pt x="0" y="285"/>
                  </a:lnTo>
                  <a:lnTo>
                    <a:pt x="41" y="326"/>
                  </a:lnTo>
                  <a:lnTo>
                    <a:pt x="82" y="407"/>
                  </a:lnTo>
                  <a:lnTo>
                    <a:pt x="245" y="407"/>
                  </a:lnTo>
                  <a:lnTo>
                    <a:pt x="326" y="326"/>
                  </a:lnTo>
                  <a:lnTo>
                    <a:pt x="367" y="285"/>
                  </a:lnTo>
                  <a:lnTo>
                    <a:pt x="367" y="204"/>
                  </a:lnTo>
                  <a:lnTo>
                    <a:pt x="367" y="122"/>
                  </a:lnTo>
                  <a:lnTo>
                    <a:pt x="326" y="82"/>
                  </a:lnTo>
                  <a:lnTo>
                    <a:pt x="245" y="41"/>
                  </a:lnTo>
                  <a:lnTo>
                    <a:pt x="163"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grpSp>
      <p:grpSp>
        <p:nvGrpSpPr>
          <p:cNvPr id="412" name="Google Shape;412;p13"/>
          <p:cNvGrpSpPr/>
          <p:nvPr/>
        </p:nvGrpSpPr>
        <p:grpSpPr>
          <a:xfrm>
            <a:off x="1696426" y="746379"/>
            <a:ext cx="632857" cy="402117"/>
            <a:chOff x="7593894" y="395296"/>
            <a:chExt cx="474643" cy="301588"/>
          </a:xfrm>
        </p:grpSpPr>
        <p:sp>
          <p:nvSpPr>
            <p:cNvPr id="413" name="Google Shape;413;p13"/>
            <p:cNvSpPr/>
            <p:nvPr/>
          </p:nvSpPr>
          <p:spPr>
            <a:xfrm>
              <a:off x="7603183" y="404585"/>
              <a:ext cx="456065" cy="282964"/>
            </a:xfrm>
            <a:custGeom>
              <a:avLst/>
              <a:gdLst/>
              <a:ahLst/>
              <a:cxnLst/>
              <a:rect l="l" t="t" r="r" b="b"/>
              <a:pathLst>
                <a:path w="9967" h="6184" extrusionOk="0">
                  <a:moveTo>
                    <a:pt x="4678" y="1"/>
                  </a:moveTo>
                  <a:lnTo>
                    <a:pt x="4394" y="42"/>
                  </a:lnTo>
                  <a:lnTo>
                    <a:pt x="4109" y="164"/>
                  </a:lnTo>
                  <a:lnTo>
                    <a:pt x="3824" y="286"/>
                  </a:lnTo>
                  <a:lnTo>
                    <a:pt x="3540" y="448"/>
                  </a:lnTo>
                  <a:lnTo>
                    <a:pt x="3336" y="692"/>
                  </a:lnTo>
                  <a:lnTo>
                    <a:pt x="3133" y="936"/>
                  </a:lnTo>
                  <a:lnTo>
                    <a:pt x="2970" y="1181"/>
                  </a:lnTo>
                  <a:lnTo>
                    <a:pt x="2848" y="1465"/>
                  </a:lnTo>
                  <a:lnTo>
                    <a:pt x="2767" y="1750"/>
                  </a:lnTo>
                  <a:lnTo>
                    <a:pt x="2685" y="2075"/>
                  </a:lnTo>
                  <a:lnTo>
                    <a:pt x="2645" y="2360"/>
                  </a:lnTo>
                  <a:lnTo>
                    <a:pt x="2645" y="2686"/>
                  </a:lnTo>
                  <a:lnTo>
                    <a:pt x="2685" y="3011"/>
                  </a:lnTo>
                  <a:lnTo>
                    <a:pt x="2441" y="2848"/>
                  </a:lnTo>
                  <a:lnTo>
                    <a:pt x="2197" y="2767"/>
                  </a:lnTo>
                  <a:lnTo>
                    <a:pt x="1953" y="2686"/>
                  </a:lnTo>
                  <a:lnTo>
                    <a:pt x="1424" y="2686"/>
                  </a:lnTo>
                  <a:lnTo>
                    <a:pt x="1180" y="2767"/>
                  </a:lnTo>
                  <a:lnTo>
                    <a:pt x="936" y="2848"/>
                  </a:lnTo>
                  <a:lnTo>
                    <a:pt x="692" y="2970"/>
                  </a:lnTo>
                  <a:lnTo>
                    <a:pt x="570" y="3092"/>
                  </a:lnTo>
                  <a:lnTo>
                    <a:pt x="407" y="3214"/>
                  </a:lnTo>
                  <a:lnTo>
                    <a:pt x="204" y="3540"/>
                  </a:lnTo>
                  <a:lnTo>
                    <a:pt x="41" y="3906"/>
                  </a:lnTo>
                  <a:lnTo>
                    <a:pt x="1" y="4272"/>
                  </a:lnTo>
                  <a:lnTo>
                    <a:pt x="1" y="4679"/>
                  </a:lnTo>
                  <a:lnTo>
                    <a:pt x="82" y="5045"/>
                  </a:lnTo>
                  <a:lnTo>
                    <a:pt x="285" y="5370"/>
                  </a:lnTo>
                  <a:lnTo>
                    <a:pt x="407" y="5533"/>
                  </a:lnTo>
                  <a:lnTo>
                    <a:pt x="529" y="5655"/>
                  </a:lnTo>
                  <a:lnTo>
                    <a:pt x="814" y="5858"/>
                  </a:lnTo>
                  <a:lnTo>
                    <a:pt x="1180" y="6021"/>
                  </a:lnTo>
                  <a:lnTo>
                    <a:pt x="1587" y="6102"/>
                  </a:lnTo>
                  <a:lnTo>
                    <a:pt x="1994" y="6143"/>
                  </a:lnTo>
                  <a:lnTo>
                    <a:pt x="2848" y="6184"/>
                  </a:lnTo>
                  <a:lnTo>
                    <a:pt x="3580" y="6143"/>
                  </a:lnTo>
                  <a:lnTo>
                    <a:pt x="4678" y="6143"/>
                  </a:lnTo>
                  <a:lnTo>
                    <a:pt x="5736" y="6102"/>
                  </a:lnTo>
                  <a:lnTo>
                    <a:pt x="6834" y="6021"/>
                  </a:lnTo>
                  <a:lnTo>
                    <a:pt x="7892" y="5899"/>
                  </a:lnTo>
                  <a:lnTo>
                    <a:pt x="8543" y="5818"/>
                  </a:lnTo>
                  <a:lnTo>
                    <a:pt x="8868" y="5736"/>
                  </a:lnTo>
                  <a:lnTo>
                    <a:pt x="9153" y="5614"/>
                  </a:lnTo>
                  <a:lnTo>
                    <a:pt x="9438" y="5452"/>
                  </a:lnTo>
                  <a:lnTo>
                    <a:pt x="9682" y="5248"/>
                  </a:lnTo>
                  <a:lnTo>
                    <a:pt x="9844" y="5045"/>
                  </a:lnTo>
                  <a:lnTo>
                    <a:pt x="9926" y="4760"/>
                  </a:lnTo>
                  <a:lnTo>
                    <a:pt x="9966" y="4557"/>
                  </a:lnTo>
                  <a:lnTo>
                    <a:pt x="9966" y="4353"/>
                  </a:lnTo>
                  <a:lnTo>
                    <a:pt x="9885" y="4150"/>
                  </a:lnTo>
                  <a:lnTo>
                    <a:pt x="9804" y="3946"/>
                  </a:lnTo>
                  <a:lnTo>
                    <a:pt x="9682" y="3784"/>
                  </a:lnTo>
                  <a:lnTo>
                    <a:pt x="9560" y="3662"/>
                  </a:lnTo>
                  <a:lnTo>
                    <a:pt x="9397" y="3499"/>
                  </a:lnTo>
                  <a:lnTo>
                    <a:pt x="9234" y="3418"/>
                  </a:lnTo>
                  <a:lnTo>
                    <a:pt x="9031" y="3336"/>
                  </a:lnTo>
                  <a:lnTo>
                    <a:pt x="8827" y="3296"/>
                  </a:lnTo>
                  <a:lnTo>
                    <a:pt x="8421" y="3296"/>
                  </a:lnTo>
                  <a:lnTo>
                    <a:pt x="8014" y="3418"/>
                  </a:lnTo>
                  <a:lnTo>
                    <a:pt x="7648" y="3580"/>
                  </a:lnTo>
                  <a:lnTo>
                    <a:pt x="7729" y="3458"/>
                  </a:lnTo>
                  <a:lnTo>
                    <a:pt x="7770" y="3296"/>
                  </a:lnTo>
                  <a:lnTo>
                    <a:pt x="7811" y="3011"/>
                  </a:lnTo>
                  <a:lnTo>
                    <a:pt x="7729" y="2726"/>
                  </a:lnTo>
                  <a:lnTo>
                    <a:pt x="7648" y="2564"/>
                  </a:lnTo>
                  <a:lnTo>
                    <a:pt x="7566" y="2441"/>
                  </a:lnTo>
                  <a:lnTo>
                    <a:pt x="7444" y="2360"/>
                  </a:lnTo>
                  <a:lnTo>
                    <a:pt x="7322" y="2279"/>
                  </a:lnTo>
                  <a:lnTo>
                    <a:pt x="7038" y="2157"/>
                  </a:lnTo>
                  <a:lnTo>
                    <a:pt x="6590" y="2157"/>
                  </a:lnTo>
                  <a:lnTo>
                    <a:pt x="6428" y="2197"/>
                  </a:lnTo>
                  <a:lnTo>
                    <a:pt x="6550" y="1913"/>
                  </a:lnTo>
                  <a:lnTo>
                    <a:pt x="6550" y="1628"/>
                  </a:lnTo>
                  <a:lnTo>
                    <a:pt x="6550" y="1303"/>
                  </a:lnTo>
                  <a:lnTo>
                    <a:pt x="6428" y="1018"/>
                  </a:lnTo>
                  <a:lnTo>
                    <a:pt x="6306" y="733"/>
                  </a:lnTo>
                  <a:lnTo>
                    <a:pt x="6102" y="489"/>
                  </a:lnTo>
                  <a:lnTo>
                    <a:pt x="5858" y="286"/>
                  </a:lnTo>
                  <a:lnTo>
                    <a:pt x="5614" y="164"/>
                  </a:lnTo>
                  <a:lnTo>
                    <a:pt x="5289" y="42"/>
                  </a:lnTo>
                  <a:lnTo>
                    <a:pt x="5004"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414" name="Google Shape;414;p13"/>
            <p:cNvSpPr/>
            <p:nvPr/>
          </p:nvSpPr>
          <p:spPr>
            <a:xfrm>
              <a:off x="7593894" y="395296"/>
              <a:ext cx="474643" cy="301588"/>
            </a:xfrm>
            <a:custGeom>
              <a:avLst/>
              <a:gdLst/>
              <a:ahLst/>
              <a:cxnLst/>
              <a:rect l="l" t="t" r="r" b="b"/>
              <a:pathLst>
                <a:path w="10373" h="6591" extrusionOk="0">
                  <a:moveTo>
                    <a:pt x="5329" y="407"/>
                  </a:moveTo>
                  <a:lnTo>
                    <a:pt x="5532" y="448"/>
                  </a:lnTo>
                  <a:lnTo>
                    <a:pt x="5695" y="529"/>
                  </a:lnTo>
                  <a:lnTo>
                    <a:pt x="5858" y="611"/>
                  </a:lnTo>
                  <a:lnTo>
                    <a:pt x="6020" y="733"/>
                  </a:lnTo>
                  <a:lnTo>
                    <a:pt x="6183" y="855"/>
                  </a:lnTo>
                  <a:lnTo>
                    <a:pt x="6305" y="1017"/>
                  </a:lnTo>
                  <a:lnTo>
                    <a:pt x="6386" y="1180"/>
                  </a:lnTo>
                  <a:lnTo>
                    <a:pt x="6468" y="1384"/>
                  </a:lnTo>
                  <a:lnTo>
                    <a:pt x="6549" y="1546"/>
                  </a:lnTo>
                  <a:lnTo>
                    <a:pt x="6549" y="1750"/>
                  </a:lnTo>
                  <a:lnTo>
                    <a:pt x="6549" y="1953"/>
                  </a:lnTo>
                  <a:lnTo>
                    <a:pt x="6549" y="2116"/>
                  </a:lnTo>
                  <a:lnTo>
                    <a:pt x="6468" y="2319"/>
                  </a:lnTo>
                  <a:lnTo>
                    <a:pt x="6468" y="2441"/>
                  </a:lnTo>
                  <a:lnTo>
                    <a:pt x="6509" y="2522"/>
                  </a:lnTo>
                  <a:lnTo>
                    <a:pt x="6590" y="2604"/>
                  </a:lnTo>
                  <a:lnTo>
                    <a:pt x="6712" y="2604"/>
                  </a:lnTo>
                  <a:lnTo>
                    <a:pt x="6956" y="2563"/>
                  </a:lnTo>
                  <a:lnTo>
                    <a:pt x="7200" y="2563"/>
                  </a:lnTo>
                  <a:lnTo>
                    <a:pt x="7403" y="2644"/>
                  </a:lnTo>
                  <a:lnTo>
                    <a:pt x="7607" y="2807"/>
                  </a:lnTo>
                  <a:lnTo>
                    <a:pt x="7729" y="2970"/>
                  </a:lnTo>
                  <a:lnTo>
                    <a:pt x="7810" y="3214"/>
                  </a:lnTo>
                  <a:lnTo>
                    <a:pt x="7769" y="3458"/>
                  </a:lnTo>
                  <a:lnTo>
                    <a:pt x="7688" y="3702"/>
                  </a:lnTo>
                  <a:lnTo>
                    <a:pt x="7647" y="3783"/>
                  </a:lnTo>
                  <a:lnTo>
                    <a:pt x="7647" y="3824"/>
                  </a:lnTo>
                  <a:lnTo>
                    <a:pt x="7729" y="3946"/>
                  </a:lnTo>
                  <a:lnTo>
                    <a:pt x="7851" y="3987"/>
                  </a:lnTo>
                  <a:lnTo>
                    <a:pt x="7973" y="3987"/>
                  </a:lnTo>
                  <a:lnTo>
                    <a:pt x="8298" y="3824"/>
                  </a:lnTo>
                  <a:lnTo>
                    <a:pt x="8624" y="3702"/>
                  </a:lnTo>
                  <a:lnTo>
                    <a:pt x="8990" y="3702"/>
                  </a:lnTo>
                  <a:lnTo>
                    <a:pt x="9152" y="3743"/>
                  </a:lnTo>
                  <a:lnTo>
                    <a:pt x="9356" y="3824"/>
                  </a:lnTo>
                  <a:lnTo>
                    <a:pt x="9478" y="3865"/>
                  </a:lnTo>
                  <a:lnTo>
                    <a:pt x="9641" y="3987"/>
                  </a:lnTo>
                  <a:lnTo>
                    <a:pt x="9722" y="4109"/>
                  </a:lnTo>
                  <a:lnTo>
                    <a:pt x="9844" y="4231"/>
                  </a:lnTo>
                  <a:lnTo>
                    <a:pt x="9925" y="4394"/>
                  </a:lnTo>
                  <a:lnTo>
                    <a:pt x="9966" y="4556"/>
                  </a:lnTo>
                  <a:lnTo>
                    <a:pt x="9966" y="4719"/>
                  </a:lnTo>
                  <a:lnTo>
                    <a:pt x="9966" y="4882"/>
                  </a:lnTo>
                  <a:lnTo>
                    <a:pt x="9844" y="5166"/>
                  </a:lnTo>
                  <a:lnTo>
                    <a:pt x="9681" y="5370"/>
                  </a:lnTo>
                  <a:lnTo>
                    <a:pt x="9478" y="5532"/>
                  </a:lnTo>
                  <a:lnTo>
                    <a:pt x="9193" y="5655"/>
                  </a:lnTo>
                  <a:lnTo>
                    <a:pt x="8949" y="5777"/>
                  </a:lnTo>
                  <a:lnTo>
                    <a:pt x="8624" y="5858"/>
                  </a:lnTo>
                  <a:lnTo>
                    <a:pt x="8095" y="5939"/>
                  </a:lnTo>
                  <a:lnTo>
                    <a:pt x="8014" y="5939"/>
                  </a:lnTo>
                  <a:lnTo>
                    <a:pt x="8005" y="5947"/>
                  </a:lnTo>
                  <a:lnTo>
                    <a:pt x="8005" y="5947"/>
                  </a:lnTo>
                  <a:lnTo>
                    <a:pt x="6753" y="6061"/>
                  </a:lnTo>
                  <a:lnTo>
                    <a:pt x="5410" y="6143"/>
                  </a:lnTo>
                  <a:lnTo>
                    <a:pt x="4068" y="6183"/>
                  </a:lnTo>
                  <a:lnTo>
                    <a:pt x="2685" y="6183"/>
                  </a:lnTo>
                  <a:lnTo>
                    <a:pt x="2197" y="6143"/>
                  </a:lnTo>
                  <a:lnTo>
                    <a:pt x="1668" y="6102"/>
                  </a:lnTo>
                  <a:lnTo>
                    <a:pt x="1424" y="6021"/>
                  </a:lnTo>
                  <a:lnTo>
                    <a:pt x="1180" y="5939"/>
                  </a:lnTo>
                  <a:lnTo>
                    <a:pt x="977" y="5817"/>
                  </a:lnTo>
                  <a:lnTo>
                    <a:pt x="773" y="5655"/>
                  </a:lnTo>
                  <a:lnTo>
                    <a:pt x="610" y="5451"/>
                  </a:lnTo>
                  <a:lnTo>
                    <a:pt x="529" y="5248"/>
                  </a:lnTo>
                  <a:lnTo>
                    <a:pt x="448" y="5004"/>
                  </a:lnTo>
                  <a:lnTo>
                    <a:pt x="407" y="4800"/>
                  </a:lnTo>
                  <a:lnTo>
                    <a:pt x="407" y="4556"/>
                  </a:lnTo>
                  <a:lnTo>
                    <a:pt x="407" y="4312"/>
                  </a:lnTo>
                  <a:lnTo>
                    <a:pt x="488" y="4068"/>
                  </a:lnTo>
                  <a:lnTo>
                    <a:pt x="570" y="3865"/>
                  </a:lnTo>
                  <a:lnTo>
                    <a:pt x="773" y="3580"/>
                  </a:lnTo>
                  <a:lnTo>
                    <a:pt x="1017" y="3377"/>
                  </a:lnTo>
                  <a:lnTo>
                    <a:pt x="1261" y="3214"/>
                  </a:lnTo>
                  <a:lnTo>
                    <a:pt x="1587" y="3133"/>
                  </a:lnTo>
                  <a:lnTo>
                    <a:pt x="1871" y="3092"/>
                  </a:lnTo>
                  <a:lnTo>
                    <a:pt x="2197" y="3133"/>
                  </a:lnTo>
                  <a:lnTo>
                    <a:pt x="2482" y="3214"/>
                  </a:lnTo>
                  <a:lnTo>
                    <a:pt x="2766" y="3377"/>
                  </a:lnTo>
                  <a:lnTo>
                    <a:pt x="2970" y="3377"/>
                  </a:lnTo>
                  <a:lnTo>
                    <a:pt x="3051" y="3295"/>
                  </a:lnTo>
                  <a:lnTo>
                    <a:pt x="3092" y="3214"/>
                  </a:lnTo>
                  <a:lnTo>
                    <a:pt x="3051" y="2767"/>
                  </a:lnTo>
                  <a:lnTo>
                    <a:pt x="3092" y="2319"/>
                  </a:lnTo>
                  <a:lnTo>
                    <a:pt x="3214" y="1872"/>
                  </a:lnTo>
                  <a:lnTo>
                    <a:pt x="3376" y="1465"/>
                  </a:lnTo>
                  <a:lnTo>
                    <a:pt x="3621" y="1099"/>
                  </a:lnTo>
                  <a:lnTo>
                    <a:pt x="3905" y="814"/>
                  </a:lnTo>
                  <a:lnTo>
                    <a:pt x="4068" y="692"/>
                  </a:lnTo>
                  <a:lnTo>
                    <a:pt x="4271" y="570"/>
                  </a:lnTo>
                  <a:lnTo>
                    <a:pt x="4475" y="489"/>
                  </a:lnTo>
                  <a:lnTo>
                    <a:pt x="4719" y="448"/>
                  </a:lnTo>
                  <a:lnTo>
                    <a:pt x="5126" y="407"/>
                  </a:lnTo>
                  <a:close/>
                  <a:moveTo>
                    <a:pt x="4881" y="1"/>
                  </a:moveTo>
                  <a:lnTo>
                    <a:pt x="4597" y="41"/>
                  </a:lnTo>
                  <a:lnTo>
                    <a:pt x="4312" y="123"/>
                  </a:lnTo>
                  <a:lnTo>
                    <a:pt x="4068" y="245"/>
                  </a:lnTo>
                  <a:lnTo>
                    <a:pt x="3865" y="367"/>
                  </a:lnTo>
                  <a:lnTo>
                    <a:pt x="3621" y="529"/>
                  </a:lnTo>
                  <a:lnTo>
                    <a:pt x="3458" y="692"/>
                  </a:lnTo>
                  <a:lnTo>
                    <a:pt x="3254" y="895"/>
                  </a:lnTo>
                  <a:lnTo>
                    <a:pt x="3132" y="1099"/>
                  </a:lnTo>
                  <a:lnTo>
                    <a:pt x="3010" y="1343"/>
                  </a:lnTo>
                  <a:lnTo>
                    <a:pt x="2888" y="1587"/>
                  </a:lnTo>
                  <a:lnTo>
                    <a:pt x="2726" y="2116"/>
                  </a:lnTo>
                  <a:lnTo>
                    <a:pt x="2644" y="2644"/>
                  </a:lnTo>
                  <a:lnTo>
                    <a:pt x="2661" y="2878"/>
                  </a:lnTo>
                  <a:lnTo>
                    <a:pt x="2661" y="2878"/>
                  </a:lnTo>
                  <a:lnTo>
                    <a:pt x="2400" y="2767"/>
                  </a:lnTo>
                  <a:lnTo>
                    <a:pt x="2115" y="2685"/>
                  </a:lnTo>
                  <a:lnTo>
                    <a:pt x="1790" y="2685"/>
                  </a:lnTo>
                  <a:lnTo>
                    <a:pt x="1465" y="2726"/>
                  </a:lnTo>
                  <a:lnTo>
                    <a:pt x="1180" y="2807"/>
                  </a:lnTo>
                  <a:lnTo>
                    <a:pt x="895" y="2970"/>
                  </a:lnTo>
                  <a:lnTo>
                    <a:pt x="610" y="3133"/>
                  </a:lnTo>
                  <a:lnTo>
                    <a:pt x="448" y="3336"/>
                  </a:lnTo>
                  <a:lnTo>
                    <a:pt x="285" y="3580"/>
                  </a:lnTo>
                  <a:lnTo>
                    <a:pt x="163" y="3824"/>
                  </a:lnTo>
                  <a:lnTo>
                    <a:pt x="82" y="4068"/>
                  </a:lnTo>
                  <a:lnTo>
                    <a:pt x="0" y="4353"/>
                  </a:lnTo>
                  <a:lnTo>
                    <a:pt x="0" y="4597"/>
                  </a:lnTo>
                  <a:lnTo>
                    <a:pt x="0" y="4882"/>
                  </a:lnTo>
                  <a:lnTo>
                    <a:pt x="41" y="5166"/>
                  </a:lnTo>
                  <a:lnTo>
                    <a:pt x="163" y="5451"/>
                  </a:lnTo>
                  <a:lnTo>
                    <a:pt x="326" y="5695"/>
                  </a:lnTo>
                  <a:lnTo>
                    <a:pt x="488" y="5939"/>
                  </a:lnTo>
                  <a:lnTo>
                    <a:pt x="692" y="6102"/>
                  </a:lnTo>
                  <a:lnTo>
                    <a:pt x="936" y="6224"/>
                  </a:lnTo>
                  <a:lnTo>
                    <a:pt x="1180" y="6346"/>
                  </a:lnTo>
                  <a:lnTo>
                    <a:pt x="1465" y="6427"/>
                  </a:lnTo>
                  <a:lnTo>
                    <a:pt x="1749" y="6509"/>
                  </a:lnTo>
                  <a:lnTo>
                    <a:pt x="2360" y="6590"/>
                  </a:lnTo>
                  <a:lnTo>
                    <a:pt x="2970" y="6590"/>
                  </a:lnTo>
                  <a:lnTo>
                    <a:pt x="4149" y="6549"/>
                  </a:lnTo>
                  <a:lnTo>
                    <a:pt x="6102" y="6468"/>
                  </a:lnTo>
                  <a:lnTo>
                    <a:pt x="8095" y="6305"/>
                  </a:lnTo>
                  <a:lnTo>
                    <a:pt x="8176" y="6305"/>
                  </a:lnTo>
                  <a:lnTo>
                    <a:pt x="8186" y="6295"/>
                  </a:lnTo>
                  <a:lnTo>
                    <a:pt x="8186" y="6295"/>
                  </a:lnTo>
                  <a:lnTo>
                    <a:pt x="8461" y="6265"/>
                  </a:lnTo>
                  <a:lnTo>
                    <a:pt x="8827" y="6183"/>
                  </a:lnTo>
                  <a:lnTo>
                    <a:pt x="9234" y="6061"/>
                  </a:lnTo>
                  <a:lnTo>
                    <a:pt x="9559" y="5939"/>
                  </a:lnTo>
                  <a:lnTo>
                    <a:pt x="9885" y="5736"/>
                  </a:lnTo>
                  <a:lnTo>
                    <a:pt x="10007" y="5614"/>
                  </a:lnTo>
                  <a:lnTo>
                    <a:pt x="10129" y="5451"/>
                  </a:lnTo>
                  <a:lnTo>
                    <a:pt x="10251" y="5288"/>
                  </a:lnTo>
                  <a:lnTo>
                    <a:pt x="10291" y="5126"/>
                  </a:lnTo>
                  <a:lnTo>
                    <a:pt x="10373" y="4922"/>
                  </a:lnTo>
                  <a:lnTo>
                    <a:pt x="10373" y="4719"/>
                  </a:lnTo>
                  <a:lnTo>
                    <a:pt x="10373" y="4516"/>
                  </a:lnTo>
                  <a:lnTo>
                    <a:pt x="10291" y="4353"/>
                  </a:lnTo>
                  <a:lnTo>
                    <a:pt x="10251" y="4149"/>
                  </a:lnTo>
                  <a:lnTo>
                    <a:pt x="10129" y="3987"/>
                  </a:lnTo>
                  <a:lnTo>
                    <a:pt x="10007" y="3824"/>
                  </a:lnTo>
                  <a:lnTo>
                    <a:pt x="9844" y="3661"/>
                  </a:lnTo>
                  <a:lnTo>
                    <a:pt x="9681" y="3539"/>
                  </a:lnTo>
                  <a:lnTo>
                    <a:pt x="9519" y="3458"/>
                  </a:lnTo>
                  <a:lnTo>
                    <a:pt x="9315" y="3377"/>
                  </a:lnTo>
                  <a:lnTo>
                    <a:pt x="9071" y="3336"/>
                  </a:lnTo>
                  <a:lnTo>
                    <a:pt x="8868" y="3295"/>
                  </a:lnTo>
                  <a:lnTo>
                    <a:pt x="8624" y="3336"/>
                  </a:lnTo>
                  <a:lnTo>
                    <a:pt x="8380" y="3377"/>
                  </a:lnTo>
                  <a:lnTo>
                    <a:pt x="8176" y="3417"/>
                  </a:lnTo>
                  <a:lnTo>
                    <a:pt x="8176" y="3377"/>
                  </a:lnTo>
                  <a:lnTo>
                    <a:pt x="8176" y="3173"/>
                  </a:lnTo>
                  <a:lnTo>
                    <a:pt x="8176" y="3011"/>
                  </a:lnTo>
                  <a:lnTo>
                    <a:pt x="8095" y="2848"/>
                  </a:lnTo>
                  <a:lnTo>
                    <a:pt x="8014" y="2685"/>
                  </a:lnTo>
                  <a:lnTo>
                    <a:pt x="7891" y="2522"/>
                  </a:lnTo>
                  <a:lnTo>
                    <a:pt x="7769" y="2400"/>
                  </a:lnTo>
                  <a:lnTo>
                    <a:pt x="7647" y="2278"/>
                  </a:lnTo>
                  <a:lnTo>
                    <a:pt x="7485" y="2238"/>
                  </a:lnTo>
                  <a:lnTo>
                    <a:pt x="7281" y="2156"/>
                  </a:lnTo>
                  <a:lnTo>
                    <a:pt x="6940" y="2156"/>
                  </a:lnTo>
                  <a:lnTo>
                    <a:pt x="6956" y="2075"/>
                  </a:lnTo>
                  <a:lnTo>
                    <a:pt x="6956" y="1831"/>
                  </a:lnTo>
                  <a:lnTo>
                    <a:pt x="6956" y="1587"/>
                  </a:lnTo>
                  <a:lnTo>
                    <a:pt x="6915" y="1384"/>
                  </a:lnTo>
                  <a:lnTo>
                    <a:pt x="6834" y="1139"/>
                  </a:lnTo>
                  <a:lnTo>
                    <a:pt x="6712" y="936"/>
                  </a:lnTo>
                  <a:lnTo>
                    <a:pt x="6590" y="733"/>
                  </a:lnTo>
                  <a:lnTo>
                    <a:pt x="6427" y="529"/>
                  </a:lnTo>
                  <a:lnTo>
                    <a:pt x="6224" y="367"/>
                  </a:lnTo>
                  <a:lnTo>
                    <a:pt x="6061" y="245"/>
                  </a:lnTo>
                  <a:lnTo>
                    <a:pt x="5817" y="163"/>
                  </a:lnTo>
                  <a:lnTo>
                    <a:pt x="5614" y="82"/>
                  </a:lnTo>
                  <a:lnTo>
                    <a:pt x="5370" y="41"/>
                  </a:lnTo>
                  <a:lnTo>
                    <a:pt x="5126"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grpSp>
      <p:grpSp>
        <p:nvGrpSpPr>
          <p:cNvPr id="415" name="Google Shape;415;p13"/>
          <p:cNvGrpSpPr/>
          <p:nvPr/>
        </p:nvGrpSpPr>
        <p:grpSpPr>
          <a:xfrm>
            <a:off x="11121576" y="6018007"/>
            <a:ext cx="632857" cy="399616"/>
            <a:chOff x="7729218" y="1694205"/>
            <a:chExt cx="474643" cy="299712"/>
          </a:xfrm>
        </p:grpSpPr>
        <p:sp>
          <p:nvSpPr>
            <p:cNvPr id="416" name="Google Shape;416;p13"/>
            <p:cNvSpPr/>
            <p:nvPr/>
          </p:nvSpPr>
          <p:spPr>
            <a:xfrm>
              <a:off x="7738507" y="1703494"/>
              <a:ext cx="456065" cy="281088"/>
            </a:xfrm>
            <a:custGeom>
              <a:avLst/>
              <a:gdLst/>
              <a:ahLst/>
              <a:cxnLst/>
              <a:rect l="l" t="t" r="r" b="b"/>
              <a:pathLst>
                <a:path w="9967" h="6143" extrusionOk="0">
                  <a:moveTo>
                    <a:pt x="4963" y="1"/>
                  </a:moveTo>
                  <a:lnTo>
                    <a:pt x="4638" y="41"/>
                  </a:lnTo>
                  <a:lnTo>
                    <a:pt x="4353" y="123"/>
                  </a:lnTo>
                  <a:lnTo>
                    <a:pt x="4068" y="286"/>
                  </a:lnTo>
                  <a:lnTo>
                    <a:pt x="3865" y="489"/>
                  </a:lnTo>
                  <a:lnTo>
                    <a:pt x="3661" y="733"/>
                  </a:lnTo>
                  <a:lnTo>
                    <a:pt x="3499" y="1018"/>
                  </a:lnTo>
                  <a:lnTo>
                    <a:pt x="3417" y="1302"/>
                  </a:lnTo>
                  <a:lnTo>
                    <a:pt x="3377" y="1587"/>
                  </a:lnTo>
                  <a:lnTo>
                    <a:pt x="3417" y="1913"/>
                  </a:lnTo>
                  <a:lnTo>
                    <a:pt x="3499" y="2197"/>
                  </a:lnTo>
                  <a:lnTo>
                    <a:pt x="3377" y="2157"/>
                  </a:lnTo>
                  <a:lnTo>
                    <a:pt x="3214" y="2116"/>
                  </a:lnTo>
                  <a:lnTo>
                    <a:pt x="2929" y="2157"/>
                  </a:lnTo>
                  <a:lnTo>
                    <a:pt x="2645" y="2238"/>
                  </a:lnTo>
                  <a:lnTo>
                    <a:pt x="2482" y="2319"/>
                  </a:lnTo>
                  <a:lnTo>
                    <a:pt x="2400" y="2441"/>
                  </a:lnTo>
                  <a:lnTo>
                    <a:pt x="2319" y="2563"/>
                  </a:lnTo>
                  <a:lnTo>
                    <a:pt x="2238" y="2685"/>
                  </a:lnTo>
                  <a:lnTo>
                    <a:pt x="2156" y="3011"/>
                  </a:lnTo>
                  <a:lnTo>
                    <a:pt x="2197" y="3296"/>
                  </a:lnTo>
                  <a:lnTo>
                    <a:pt x="2238" y="3458"/>
                  </a:lnTo>
                  <a:lnTo>
                    <a:pt x="2278" y="3580"/>
                  </a:lnTo>
                  <a:lnTo>
                    <a:pt x="1912" y="3377"/>
                  </a:lnTo>
                  <a:lnTo>
                    <a:pt x="1546" y="3296"/>
                  </a:lnTo>
                  <a:lnTo>
                    <a:pt x="1140" y="3296"/>
                  </a:lnTo>
                  <a:lnTo>
                    <a:pt x="936" y="3336"/>
                  </a:lnTo>
                  <a:lnTo>
                    <a:pt x="733" y="3418"/>
                  </a:lnTo>
                  <a:lnTo>
                    <a:pt x="570" y="3499"/>
                  </a:lnTo>
                  <a:lnTo>
                    <a:pt x="407" y="3621"/>
                  </a:lnTo>
                  <a:lnTo>
                    <a:pt x="245" y="3784"/>
                  </a:lnTo>
                  <a:lnTo>
                    <a:pt x="123" y="3946"/>
                  </a:lnTo>
                  <a:lnTo>
                    <a:pt x="41" y="4109"/>
                  </a:lnTo>
                  <a:lnTo>
                    <a:pt x="1" y="4312"/>
                  </a:lnTo>
                  <a:lnTo>
                    <a:pt x="1" y="4516"/>
                  </a:lnTo>
                  <a:lnTo>
                    <a:pt x="1" y="4719"/>
                  </a:lnTo>
                  <a:lnTo>
                    <a:pt x="123" y="5004"/>
                  </a:lnTo>
                  <a:lnTo>
                    <a:pt x="285" y="5248"/>
                  </a:lnTo>
                  <a:lnTo>
                    <a:pt x="529" y="5451"/>
                  </a:lnTo>
                  <a:lnTo>
                    <a:pt x="773" y="5573"/>
                  </a:lnTo>
                  <a:lnTo>
                    <a:pt x="1099" y="5695"/>
                  </a:lnTo>
                  <a:lnTo>
                    <a:pt x="1424" y="5777"/>
                  </a:lnTo>
                  <a:lnTo>
                    <a:pt x="2075" y="5899"/>
                  </a:lnTo>
                  <a:lnTo>
                    <a:pt x="3133" y="5980"/>
                  </a:lnTo>
                  <a:lnTo>
                    <a:pt x="4231" y="6062"/>
                  </a:lnTo>
                  <a:lnTo>
                    <a:pt x="5288" y="6102"/>
                  </a:lnTo>
                  <a:lnTo>
                    <a:pt x="6387" y="6143"/>
                  </a:lnTo>
                  <a:lnTo>
                    <a:pt x="7973" y="6143"/>
                  </a:lnTo>
                  <a:lnTo>
                    <a:pt x="8380" y="6062"/>
                  </a:lnTo>
                  <a:lnTo>
                    <a:pt x="8787" y="5980"/>
                  </a:lnTo>
                  <a:lnTo>
                    <a:pt x="9112" y="5858"/>
                  </a:lnTo>
                  <a:lnTo>
                    <a:pt x="9437" y="5655"/>
                  </a:lnTo>
                  <a:lnTo>
                    <a:pt x="9559" y="5533"/>
                  </a:lnTo>
                  <a:lnTo>
                    <a:pt x="9682" y="5370"/>
                  </a:lnTo>
                  <a:lnTo>
                    <a:pt x="9844" y="5004"/>
                  </a:lnTo>
                  <a:lnTo>
                    <a:pt x="9966" y="4638"/>
                  </a:lnTo>
                  <a:lnTo>
                    <a:pt x="9966" y="4272"/>
                  </a:lnTo>
                  <a:lnTo>
                    <a:pt x="9885" y="3865"/>
                  </a:lnTo>
                  <a:lnTo>
                    <a:pt x="9763" y="3540"/>
                  </a:lnTo>
                  <a:lnTo>
                    <a:pt x="9519" y="3214"/>
                  </a:lnTo>
                  <a:lnTo>
                    <a:pt x="9397" y="3092"/>
                  </a:lnTo>
                  <a:lnTo>
                    <a:pt x="9234" y="2970"/>
                  </a:lnTo>
                  <a:lnTo>
                    <a:pt x="9031" y="2807"/>
                  </a:lnTo>
                  <a:lnTo>
                    <a:pt x="8787" y="2726"/>
                  </a:lnTo>
                  <a:lnTo>
                    <a:pt x="8502" y="2685"/>
                  </a:lnTo>
                  <a:lnTo>
                    <a:pt x="8014" y="2685"/>
                  </a:lnTo>
                  <a:lnTo>
                    <a:pt x="7729" y="2726"/>
                  </a:lnTo>
                  <a:lnTo>
                    <a:pt x="7485" y="2848"/>
                  </a:lnTo>
                  <a:lnTo>
                    <a:pt x="7282" y="2970"/>
                  </a:lnTo>
                  <a:lnTo>
                    <a:pt x="7322" y="2685"/>
                  </a:lnTo>
                  <a:lnTo>
                    <a:pt x="7322" y="2360"/>
                  </a:lnTo>
                  <a:lnTo>
                    <a:pt x="7282" y="2035"/>
                  </a:lnTo>
                  <a:lnTo>
                    <a:pt x="7200" y="1750"/>
                  </a:lnTo>
                  <a:lnTo>
                    <a:pt x="7119" y="1424"/>
                  </a:lnTo>
                  <a:lnTo>
                    <a:pt x="6997" y="1180"/>
                  </a:lnTo>
                  <a:lnTo>
                    <a:pt x="6834" y="896"/>
                  </a:lnTo>
                  <a:lnTo>
                    <a:pt x="6631" y="652"/>
                  </a:lnTo>
                  <a:lnTo>
                    <a:pt x="6387" y="448"/>
                  </a:lnTo>
                  <a:lnTo>
                    <a:pt x="6143" y="286"/>
                  </a:lnTo>
                  <a:lnTo>
                    <a:pt x="5858" y="123"/>
                  </a:lnTo>
                  <a:lnTo>
                    <a:pt x="5573" y="41"/>
                  </a:lnTo>
                  <a:lnTo>
                    <a:pt x="5248"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417" name="Google Shape;417;p13"/>
            <p:cNvSpPr/>
            <p:nvPr/>
          </p:nvSpPr>
          <p:spPr>
            <a:xfrm>
              <a:off x="7729218" y="1694205"/>
              <a:ext cx="474643" cy="299712"/>
            </a:xfrm>
            <a:custGeom>
              <a:avLst/>
              <a:gdLst/>
              <a:ahLst/>
              <a:cxnLst/>
              <a:rect l="l" t="t" r="r" b="b"/>
              <a:pathLst>
                <a:path w="10373" h="6550" extrusionOk="0">
                  <a:moveTo>
                    <a:pt x="5451" y="366"/>
                  </a:moveTo>
                  <a:lnTo>
                    <a:pt x="5654" y="407"/>
                  </a:lnTo>
                  <a:lnTo>
                    <a:pt x="5858" y="489"/>
                  </a:lnTo>
                  <a:lnTo>
                    <a:pt x="6102" y="570"/>
                  </a:lnTo>
                  <a:lnTo>
                    <a:pt x="6264" y="651"/>
                  </a:lnTo>
                  <a:lnTo>
                    <a:pt x="6468" y="814"/>
                  </a:lnTo>
                  <a:lnTo>
                    <a:pt x="6752" y="1099"/>
                  </a:lnTo>
                  <a:lnTo>
                    <a:pt x="6996" y="1465"/>
                  </a:lnTo>
                  <a:lnTo>
                    <a:pt x="7159" y="1871"/>
                  </a:lnTo>
                  <a:lnTo>
                    <a:pt x="7281" y="2278"/>
                  </a:lnTo>
                  <a:lnTo>
                    <a:pt x="7322" y="2726"/>
                  </a:lnTo>
                  <a:lnTo>
                    <a:pt x="7281" y="3173"/>
                  </a:lnTo>
                  <a:lnTo>
                    <a:pt x="7322" y="3295"/>
                  </a:lnTo>
                  <a:lnTo>
                    <a:pt x="7363" y="3336"/>
                  </a:lnTo>
                  <a:lnTo>
                    <a:pt x="7485" y="3377"/>
                  </a:lnTo>
                  <a:lnTo>
                    <a:pt x="7566" y="3336"/>
                  </a:lnTo>
                  <a:lnTo>
                    <a:pt x="7851" y="3214"/>
                  </a:lnTo>
                  <a:lnTo>
                    <a:pt x="8095" y="3132"/>
                  </a:lnTo>
                  <a:lnTo>
                    <a:pt x="8379" y="3092"/>
                  </a:lnTo>
                  <a:lnTo>
                    <a:pt x="8664" y="3092"/>
                  </a:lnTo>
                  <a:lnTo>
                    <a:pt x="8949" y="3132"/>
                  </a:lnTo>
                  <a:lnTo>
                    <a:pt x="9193" y="3254"/>
                  </a:lnTo>
                  <a:lnTo>
                    <a:pt x="9437" y="3417"/>
                  </a:lnTo>
                  <a:lnTo>
                    <a:pt x="9640" y="3621"/>
                  </a:lnTo>
                  <a:lnTo>
                    <a:pt x="9762" y="3824"/>
                  </a:lnTo>
                  <a:lnTo>
                    <a:pt x="9885" y="4027"/>
                  </a:lnTo>
                  <a:lnTo>
                    <a:pt x="9925" y="4271"/>
                  </a:lnTo>
                  <a:lnTo>
                    <a:pt x="9966" y="4515"/>
                  </a:lnTo>
                  <a:lnTo>
                    <a:pt x="9966" y="4759"/>
                  </a:lnTo>
                  <a:lnTo>
                    <a:pt x="9925" y="5004"/>
                  </a:lnTo>
                  <a:lnTo>
                    <a:pt x="9844" y="5207"/>
                  </a:lnTo>
                  <a:lnTo>
                    <a:pt x="9762" y="5410"/>
                  </a:lnTo>
                  <a:lnTo>
                    <a:pt x="9600" y="5614"/>
                  </a:lnTo>
                  <a:lnTo>
                    <a:pt x="9396" y="5776"/>
                  </a:lnTo>
                  <a:lnTo>
                    <a:pt x="9193" y="5898"/>
                  </a:lnTo>
                  <a:lnTo>
                    <a:pt x="8949" y="5980"/>
                  </a:lnTo>
                  <a:lnTo>
                    <a:pt x="8461" y="6102"/>
                  </a:lnTo>
                  <a:lnTo>
                    <a:pt x="7932" y="6142"/>
                  </a:lnTo>
                  <a:lnTo>
                    <a:pt x="5654" y="6142"/>
                  </a:lnTo>
                  <a:lnTo>
                    <a:pt x="3946" y="6061"/>
                  </a:lnTo>
                  <a:lnTo>
                    <a:pt x="2278" y="5898"/>
                  </a:lnTo>
                  <a:lnTo>
                    <a:pt x="1709" y="5817"/>
                  </a:lnTo>
                  <a:lnTo>
                    <a:pt x="1424" y="5736"/>
                  </a:lnTo>
                  <a:lnTo>
                    <a:pt x="1139" y="5654"/>
                  </a:lnTo>
                  <a:lnTo>
                    <a:pt x="895" y="5532"/>
                  </a:lnTo>
                  <a:lnTo>
                    <a:pt x="651" y="5370"/>
                  </a:lnTo>
                  <a:lnTo>
                    <a:pt x="488" y="5126"/>
                  </a:lnTo>
                  <a:lnTo>
                    <a:pt x="407" y="4882"/>
                  </a:lnTo>
                  <a:lnTo>
                    <a:pt x="407" y="4719"/>
                  </a:lnTo>
                  <a:lnTo>
                    <a:pt x="407" y="4556"/>
                  </a:lnTo>
                  <a:lnTo>
                    <a:pt x="448" y="4393"/>
                  </a:lnTo>
                  <a:lnTo>
                    <a:pt x="529" y="4231"/>
                  </a:lnTo>
                  <a:lnTo>
                    <a:pt x="732" y="3987"/>
                  </a:lnTo>
                  <a:lnTo>
                    <a:pt x="976" y="3824"/>
                  </a:lnTo>
                  <a:lnTo>
                    <a:pt x="1139" y="3743"/>
                  </a:lnTo>
                  <a:lnTo>
                    <a:pt x="1343" y="3702"/>
                  </a:lnTo>
                  <a:lnTo>
                    <a:pt x="1709" y="3702"/>
                  </a:lnTo>
                  <a:lnTo>
                    <a:pt x="2075" y="3783"/>
                  </a:lnTo>
                  <a:lnTo>
                    <a:pt x="2400" y="3946"/>
                  </a:lnTo>
                  <a:lnTo>
                    <a:pt x="2481" y="3987"/>
                  </a:lnTo>
                  <a:lnTo>
                    <a:pt x="2522" y="3987"/>
                  </a:lnTo>
                  <a:lnTo>
                    <a:pt x="2644" y="3905"/>
                  </a:lnTo>
                  <a:lnTo>
                    <a:pt x="2685" y="3824"/>
                  </a:lnTo>
                  <a:lnTo>
                    <a:pt x="2685" y="3743"/>
                  </a:lnTo>
                  <a:lnTo>
                    <a:pt x="2685" y="3661"/>
                  </a:lnTo>
                  <a:lnTo>
                    <a:pt x="2563" y="3417"/>
                  </a:lnTo>
                  <a:lnTo>
                    <a:pt x="2563" y="3173"/>
                  </a:lnTo>
                  <a:lnTo>
                    <a:pt x="2644" y="2970"/>
                  </a:lnTo>
                  <a:lnTo>
                    <a:pt x="2766" y="2766"/>
                  </a:lnTo>
                  <a:lnTo>
                    <a:pt x="2929" y="2644"/>
                  </a:lnTo>
                  <a:lnTo>
                    <a:pt x="3173" y="2563"/>
                  </a:lnTo>
                  <a:lnTo>
                    <a:pt x="3417" y="2522"/>
                  </a:lnTo>
                  <a:lnTo>
                    <a:pt x="3661" y="2604"/>
                  </a:lnTo>
                  <a:lnTo>
                    <a:pt x="3783" y="2604"/>
                  </a:lnTo>
                  <a:lnTo>
                    <a:pt x="3864" y="2522"/>
                  </a:lnTo>
                  <a:lnTo>
                    <a:pt x="3905" y="2400"/>
                  </a:lnTo>
                  <a:lnTo>
                    <a:pt x="3864" y="2278"/>
                  </a:lnTo>
                  <a:lnTo>
                    <a:pt x="3824" y="2116"/>
                  </a:lnTo>
                  <a:lnTo>
                    <a:pt x="3783" y="1912"/>
                  </a:lnTo>
                  <a:lnTo>
                    <a:pt x="3783" y="1749"/>
                  </a:lnTo>
                  <a:lnTo>
                    <a:pt x="3824" y="1546"/>
                  </a:lnTo>
                  <a:lnTo>
                    <a:pt x="3864" y="1383"/>
                  </a:lnTo>
                  <a:lnTo>
                    <a:pt x="3946" y="1180"/>
                  </a:lnTo>
                  <a:lnTo>
                    <a:pt x="4149" y="895"/>
                  </a:lnTo>
                  <a:lnTo>
                    <a:pt x="4312" y="733"/>
                  </a:lnTo>
                  <a:lnTo>
                    <a:pt x="4475" y="611"/>
                  </a:lnTo>
                  <a:lnTo>
                    <a:pt x="4637" y="529"/>
                  </a:lnTo>
                  <a:lnTo>
                    <a:pt x="4841" y="448"/>
                  </a:lnTo>
                  <a:lnTo>
                    <a:pt x="5044" y="407"/>
                  </a:lnTo>
                  <a:lnTo>
                    <a:pt x="5247" y="366"/>
                  </a:lnTo>
                  <a:close/>
                  <a:moveTo>
                    <a:pt x="5003" y="0"/>
                  </a:moveTo>
                  <a:lnTo>
                    <a:pt x="4759" y="41"/>
                  </a:lnTo>
                  <a:lnTo>
                    <a:pt x="4515" y="122"/>
                  </a:lnTo>
                  <a:lnTo>
                    <a:pt x="4312" y="244"/>
                  </a:lnTo>
                  <a:lnTo>
                    <a:pt x="4108" y="366"/>
                  </a:lnTo>
                  <a:lnTo>
                    <a:pt x="3946" y="529"/>
                  </a:lnTo>
                  <a:lnTo>
                    <a:pt x="3783" y="692"/>
                  </a:lnTo>
                  <a:lnTo>
                    <a:pt x="3661" y="895"/>
                  </a:lnTo>
                  <a:lnTo>
                    <a:pt x="3539" y="1139"/>
                  </a:lnTo>
                  <a:lnTo>
                    <a:pt x="3458" y="1343"/>
                  </a:lnTo>
                  <a:lnTo>
                    <a:pt x="3417" y="1587"/>
                  </a:lnTo>
                  <a:lnTo>
                    <a:pt x="3417" y="1790"/>
                  </a:lnTo>
                  <a:lnTo>
                    <a:pt x="3417" y="2034"/>
                  </a:lnTo>
                  <a:lnTo>
                    <a:pt x="3431" y="2119"/>
                  </a:lnTo>
                  <a:lnTo>
                    <a:pt x="3431" y="2119"/>
                  </a:lnTo>
                  <a:lnTo>
                    <a:pt x="3417" y="2116"/>
                  </a:lnTo>
                  <a:lnTo>
                    <a:pt x="3254" y="2116"/>
                  </a:lnTo>
                  <a:lnTo>
                    <a:pt x="3051" y="2156"/>
                  </a:lnTo>
                  <a:lnTo>
                    <a:pt x="2888" y="2197"/>
                  </a:lnTo>
                  <a:lnTo>
                    <a:pt x="2725" y="2278"/>
                  </a:lnTo>
                  <a:lnTo>
                    <a:pt x="2603" y="2360"/>
                  </a:lnTo>
                  <a:lnTo>
                    <a:pt x="2441" y="2482"/>
                  </a:lnTo>
                  <a:lnTo>
                    <a:pt x="2359" y="2644"/>
                  </a:lnTo>
                  <a:lnTo>
                    <a:pt x="2237" y="2807"/>
                  </a:lnTo>
                  <a:lnTo>
                    <a:pt x="2197" y="2970"/>
                  </a:lnTo>
                  <a:lnTo>
                    <a:pt x="2156" y="3173"/>
                  </a:lnTo>
                  <a:lnTo>
                    <a:pt x="2156" y="3336"/>
                  </a:lnTo>
                  <a:lnTo>
                    <a:pt x="2170" y="3407"/>
                  </a:lnTo>
                  <a:lnTo>
                    <a:pt x="1993" y="3336"/>
                  </a:lnTo>
                  <a:lnTo>
                    <a:pt x="1749" y="3295"/>
                  </a:lnTo>
                  <a:lnTo>
                    <a:pt x="1302" y="3295"/>
                  </a:lnTo>
                  <a:lnTo>
                    <a:pt x="1098" y="3336"/>
                  </a:lnTo>
                  <a:lnTo>
                    <a:pt x="854" y="3417"/>
                  </a:lnTo>
                  <a:lnTo>
                    <a:pt x="692" y="3499"/>
                  </a:lnTo>
                  <a:lnTo>
                    <a:pt x="529" y="3621"/>
                  </a:lnTo>
                  <a:lnTo>
                    <a:pt x="366" y="3783"/>
                  </a:lnTo>
                  <a:lnTo>
                    <a:pt x="244" y="3946"/>
                  </a:lnTo>
                  <a:lnTo>
                    <a:pt x="122" y="4109"/>
                  </a:lnTo>
                  <a:lnTo>
                    <a:pt x="41" y="4312"/>
                  </a:lnTo>
                  <a:lnTo>
                    <a:pt x="0" y="4515"/>
                  </a:lnTo>
                  <a:lnTo>
                    <a:pt x="0" y="4719"/>
                  </a:lnTo>
                  <a:lnTo>
                    <a:pt x="0" y="4922"/>
                  </a:lnTo>
                  <a:lnTo>
                    <a:pt x="41" y="5126"/>
                  </a:lnTo>
                  <a:lnTo>
                    <a:pt x="122" y="5288"/>
                  </a:lnTo>
                  <a:lnTo>
                    <a:pt x="204" y="5451"/>
                  </a:lnTo>
                  <a:lnTo>
                    <a:pt x="488" y="5695"/>
                  </a:lnTo>
                  <a:lnTo>
                    <a:pt x="773" y="5898"/>
                  </a:lnTo>
                  <a:lnTo>
                    <a:pt x="1139" y="6061"/>
                  </a:lnTo>
                  <a:lnTo>
                    <a:pt x="1505" y="6183"/>
                  </a:lnTo>
                  <a:lnTo>
                    <a:pt x="1912" y="6265"/>
                  </a:lnTo>
                  <a:lnTo>
                    <a:pt x="2278" y="6305"/>
                  </a:lnTo>
                  <a:lnTo>
                    <a:pt x="4027" y="6427"/>
                  </a:lnTo>
                  <a:lnTo>
                    <a:pt x="5776" y="6509"/>
                  </a:lnTo>
                  <a:lnTo>
                    <a:pt x="7119" y="6549"/>
                  </a:lnTo>
                  <a:lnTo>
                    <a:pt x="7769" y="6549"/>
                  </a:lnTo>
                  <a:lnTo>
                    <a:pt x="8420" y="6509"/>
                  </a:lnTo>
                  <a:lnTo>
                    <a:pt x="8990" y="6387"/>
                  </a:lnTo>
                  <a:lnTo>
                    <a:pt x="9234" y="6305"/>
                  </a:lnTo>
                  <a:lnTo>
                    <a:pt x="9478" y="6183"/>
                  </a:lnTo>
                  <a:lnTo>
                    <a:pt x="9722" y="6020"/>
                  </a:lnTo>
                  <a:lnTo>
                    <a:pt x="9925" y="5858"/>
                  </a:lnTo>
                  <a:lnTo>
                    <a:pt x="10088" y="5654"/>
                  </a:lnTo>
                  <a:lnTo>
                    <a:pt x="10210" y="5370"/>
                  </a:lnTo>
                  <a:lnTo>
                    <a:pt x="10291" y="5126"/>
                  </a:lnTo>
                  <a:lnTo>
                    <a:pt x="10373" y="4882"/>
                  </a:lnTo>
                  <a:lnTo>
                    <a:pt x="10373" y="4597"/>
                  </a:lnTo>
                  <a:lnTo>
                    <a:pt x="10332" y="4312"/>
                  </a:lnTo>
                  <a:lnTo>
                    <a:pt x="10291" y="4068"/>
                  </a:lnTo>
                  <a:lnTo>
                    <a:pt x="10210" y="3783"/>
                  </a:lnTo>
                  <a:lnTo>
                    <a:pt x="10088" y="3539"/>
                  </a:lnTo>
                  <a:lnTo>
                    <a:pt x="9925" y="3336"/>
                  </a:lnTo>
                  <a:lnTo>
                    <a:pt x="9681" y="3092"/>
                  </a:lnTo>
                  <a:lnTo>
                    <a:pt x="9396" y="2888"/>
                  </a:lnTo>
                  <a:lnTo>
                    <a:pt x="9071" y="2766"/>
                  </a:lnTo>
                  <a:lnTo>
                    <a:pt x="8705" y="2685"/>
                  </a:lnTo>
                  <a:lnTo>
                    <a:pt x="8379" y="2685"/>
                  </a:lnTo>
                  <a:lnTo>
                    <a:pt x="8013" y="2726"/>
                  </a:lnTo>
                  <a:lnTo>
                    <a:pt x="7688" y="2848"/>
                  </a:lnTo>
                  <a:lnTo>
                    <a:pt x="7688" y="2644"/>
                  </a:lnTo>
                  <a:lnTo>
                    <a:pt x="7647" y="2075"/>
                  </a:lnTo>
                  <a:lnTo>
                    <a:pt x="7485" y="1587"/>
                  </a:lnTo>
                  <a:lnTo>
                    <a:pt x="7363" y="1343"/>
                  </a:lnTo>
                  <a:lnTo>
                    <a:pt x="7241" y="1099"/>
                  </a:lnTo>
                  <a:lnTo>
                    <a:pt x="7078" y="895"/>
                  </a:lnTo>
                  <a:lnTo>
                    <a:pt x="6915" y="692"/>
                  </a:lnTo>
                  <a:lnTo>
                    <a:pt x="6712" y="489"/>
                  </a:lnTo>
                  <a:lnTo>
                    <a:pt x="6508" y="366"/>
                  </a:lnTo>
                  <a:lnTo>
                    <a:pt x="6264" y="204"/>
                  </a:lnTo>
                  <a:lnTo>
                    <a:pt x="6020" y="122"/>
                  </a:lnTo>
                  <a:lnTo>
                    <a:pt x="5776" y="41"/>
                  </a:lnTo>
                  <a:lnTo>
                    <a:pt x="5491"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grpSp>
      <p:sp>
        <p:nvSpPr>
          <p:cNvPr id="418" name="Google Shape;418;p13"/>
          <p:cNvSpPr/>
          <p:nvPr/>
        </p:nvSpPr>
        <p:spPr>
          <a:xfrm>
            <a:off x="9991937" y="725796"/>
            <a:ext cx="114272" cy="114211"/>
          </a:xfrm>
          <a:custGeom>
            <a:avLst/>
            <a:gdLst/>
            <a:ahLst/>
            <a:cxnLst/>
            <a:rect l="l" t="t" r="r" b="b"/>
            <a:pathLst>
              <a:path w="1873" h="1872" extrusionOk="0">
                <a:moveTo>
                  <a:pt x="733" y="1"/>
                </a:moveTo>
                <a:lnTo>
                  <a:pt x="489" y="82"/>
                </a:lnTo>
                <a:lnTo>
                  <a:pt x="245" y="245"/>
                </a:lnTo>
                <a:lnTo>
                  <a:pt x="82" y="448"/>
                </a:lnTo>
                <a:lnTo>
                  <a:pt x="1" y="692"/>
                </a:lnTo>
                <a:lnTo>
                  <a:pt x="1" y="936"/>
                </a:lnTo>
                <a:lnTo>
                  <a:pt x="42" y="1221"/>
                </a:lnTo>
                <a:lnTo>
                  <a:pt x="123" y="1424"/>
                </a:lnTo>
                <a:lnTo>
                  <a:pt x="245" y="1546"/>
                </a:lnTo>
                <a:lnTo>
                  <a:pt x="367" y="1668"/>
                </a:lnTo>
                <a:lnTo>
                  <a:pt x="489" y="1750"/>
                </a:lnTo>
                <a:lnTo>
                  <a:pt x="611" y="1831"/>
                </a:lnTo>
                <a:lnTo>
                  <a:pt x="774" y="1872"/>
                </a:lnTo>
                <a:lnTo>
                  <a:pt x="1099" y="1872"/>
                </a:lnTo>
                <a:lnTo>
                  <a:pt x="1262" y="1831"/>
                </a:lnTo>
                <a:lnTo>
                  <a:pt x="1384" y="1791"/>
                </a:lnTo>
                <a:lnTo>
                  <a:pt x="1506" y="1709"/>
                </a:lnTo>
                <a:lnTo>
                  <a:pt x="1628" y="1587"/>
                </a:lnTo>
                <a:lnTo>
                  <a:pt x="1750" y="1465"/>
                </a:lnTo>
                <a:lnTo>
                  <a:pt x="1831" y="1302"/>
                </a:lnTo>
                <a:lnTo>
                  <a:pt x="1872" y="1140"/>
                </a:lnTo>
                <a:lnTo>
                  <a:pt x="1872" y="977"/>
                </a:lnTo>
                <a:lnTo>
                  <a:pt x="1872" y="774"/>
                </a:lnTo>
                <a:lnTo>
                  <a:pt x="1791" y="652"/>
                </a:lnTo>
                <a:lnTo>
                  <a:pt x="1750" y="489"/>
                </a:lnTo>
                <a:lnTo>
                  <a:pt x="1669" y="367"/>
                </a:lnTo>
                <a:lnTo>
                  <a:pt x="1547" y="245"/>
                </a:lnTo>
                <a:lnTo>
                  <a:pt x="1303" y="82"/>
                </a:lnTo>
                <a:lnTo>
                  <a:pt x="977" y="1"/>
                </a:lnTo>
                <a:close/>
              </a:path>
            </a:pathLst>
          </a:custGeom>
          <a:solidFill>
            <a:schemeClr val="l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grpSp>
        <p:nvGrpSpPr>
          <p:cNvPr id="419" name="Google Shape;419;p13"/>
          <p:cNvGrpSpPr/>
          <p:nvPr/>
        </p:nvGrpSpPr>
        <p:grpSpPr>
          <a:xfrm>
            <a:off x="-562469" y="-241910"/>
            <a:ext cx="2647381" cy="1940108"/>
            <a:chOff x="238125" y="896375"/>
            <a:chExt cx="635575" cy="465775"/>
          </a:xfrm>
        </p:grpSpPr>
        <p:sp>
          <p:nvSpPr>
            <p:cNvPr id="420" name="Google Shape;420;p13"/>
            <p:cNvSpPr/>
            <p:nvPr/>
          </p:nvSpPr>
          <p:spPr>
            <a:xfrm>
              <a:off x="258450" y="937050"/>
              <a:ext cx="615250" cy="425100"/>
            </a:xfrm>
            <a:custGeom>
              <a:avLst/>
              <a:gdLst/>
              <a:ahLst/>
              <a:cxnLst/>
              <a:rect l="l" t="t" r="r" b="b"/>
              <a:pathLst>
                <a:path w="24610" h="17004" extrusionOk="0">
                  <a:moveTo>
                    <a:pt x="24366" y="1"/>
                  </a:moveTo>
                  <a:lnTo>
                    <a:pt x="24325" y="41"/>
                  </a:lnTo>
                  <a:lnTo>
                    <a:pt x="19891" y="4394"/>
                  </a:lnTo>
                  <a:lnTo>
                    <a:pt x="15457" y="8705"/>
                  </a:lnTo>
                  <a:lnTo>
                    <a:pt x="14441" y="9682"/>
                  </a:lnTo>
                  <a:lnTo>
                    <a:pt x="13383" y="10658"/>
                  </a:lnTo>
                  <a:lnTo>
                    <a:pt x="12325" y="11593"/>
                  </a:lnTo>
                  <a:lnTo>
                    <a:pt x="11227" y="12488"/>
                  </a:lnTo>
                  <a:lnTo>
                    <a:pt x="10048" y="13342"/>
                  </a:lnTo>
                  <a:lnTo>
                    <a:pt x="8868" y="14115"/>
                  </a:lnTo>
                  <a:lnTo>
                    <a:pt x="8258" y="14481"/>
                  </a:lnTo>
                  <a:lnTo>
                    <a:pt x="7648" y="14807"/>
                  </a:lnTo>
                  <a:lnTo>
                    <a:pt x="6997" y="15132"/>
                  </a:lnTo>
                  <a:lnTo>
                    <a:pt x="6346" y="15417"/>
                  </a:lnTo>
                  <a:lnTo>
                    <a:pt x="5614" y="15702"/>
                  </a:lnTo>
                  <a:lnTo>
                    <a:pt x="4841" y="15986"/>
                  </a:lnTo>
                  <a:lnTo>
                    <a:pt x="4109" y="16190"/>
                  </a:lnTo>
                  <a:lnTo>
                    <a:pt x="3336" y="16352"/>
                  </a:lnTo>
                  <a:lnTo>
                    <a:pt x="2563" y="16515"/>
                  </a:lnTo>
                  <a:lnTo>
                    <a:pt x="1750" y="16597"/>
                  </a:lnTo>
                  <a:lnTo>
                    <a:pt x="977" y="16637"/>
                  </a:lnTo>
                  <a:lnTo>
                    <a:pt x="204" y="16597"/>
                  </a:lnTo>
                  <a:lnTo>
                    <a:pt x="123" y="16637"/>
                  </a:lnTo>
                  <a:lnTo>
                    <a:pt x="41" y="16678"/>
                  </a:lnTo>
                  <a:lnTo>
                    <a:pt x="1" y="16719"/>
                  </a:lnTo>
                  <a:lnTo>
                    <a:pt x="1" y="16800"/>
                  </a:lnTo>
                  <a:lnTo>
                    <a:pt x="1" y="16841"/>
                  </a:lnTo>
                  <a:lnTo>
                    <a:pt x="41" y="16922"/>
                  </a:lnTo>
                  <a:lnTo>
                    <a:pt x="123" y="16963"/>
                  </a:lnTo>
                  <a:lnTo>
                    <a:pt x="204" y="17003"/>
                  </a:lnTo>
                  <a:lnTo>
                    <a:pt x="895" y="17003"/>
                  </a:lnTo>
                  <a:lnTo>
                    <a:pt x="1587" y="16963"/>
                  </a:lnTo>
                  <a:lnTo>
                    <a:pt x="2319" y="16922"/>
                  </a:lnTo>
                  <a:lnTo>
                    <a:pt x="3011" y="16800"/>
                  </a:lnTo>
                  <a:lnTo>
                    <a:pt x="3661" y="16678"/>
                  </a:lnTo>
                  <a:lnTo>
                    <a:pt x="4353" y="16515"/>
                  </a:lnTo>
                  <a:lnTo>
                    <a:pt x="5044" y="16312"/>
                  </a:lnTo>
                  <a:lnTo>
                    <a:pt x="5695" y="16068"/>
                  </a:lnTo>
                  <a:lnTo>
                    <a:pt x="6346" y="15824"/>
                  </a:lnTo>
                  <a:lnTo>
                    <a:pt x="6997" y="15539"/>
                  </a:lnTo>
                  <a:lnTo>
                    <a:pt x="7648" y="15214"/>
                  </a:lnTo>
                  <a:lnTo>
                    <a:pt x="8258" y="14888"/>
                  </a:lnTo>
                  <a:lnTo>
                    <a:pt x="9478" y="14156"/>
                  </a:lnTo>
                  <a:lnTo>
                    <a:pt x="10617" y="13383"/>
                  </a:lnTo>
                  <a:lnTo>
                    <a:pt x="11797" y="12488"/>
                  </a:lnTo>
                  <a:lnTo>
                    <a:pt x="12895" y="11593"/>
                  </a:lnTo>
                  <a:lnTo>
                    <a:pt x="13993" y="10617"/>
                  </a:lnTo>
                  <a:lnTo>
                    <a:pt x="15051" y="9641"/>
                  </a:lnTo>
                  <a:lnTo>
                    <a:pt x="17247" y="7485"/>
                  </a:lnTo>
                  <a:lnTo>
                    <a:pt x="19444" y="5370"/>
                  </a:lnTo>
                  <a:lnTo>
                    <a:pt x="24569" y="326"/>
                  </a:lnTo>
                  <a:lnTo>
                    <a:pt x="24610" y="245"/>
                  </a:lnTo>
                  <a:lnTo>
                    <a:pt x="24610" y="163"/>
                  </a:lnTo>
                  <a:lnTo>
                    <a:pt x="24610" y="123"/>
                  </a:lnTo>
                  <a:lnTo>
                    <a:pt x="24569" y="82"/>
                  </a:lnTo>
                  <a:lnTo>
                    <a:pt x="24528" y="41"/>
                  </a:lnTo>
                  <a:lnTo>
                    <a:pt x="24447"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421" name="Google Shape;421;p13"/>
            <p:cNvSpPr/>
            <p:nvPr/>
          </p:nvSpPr>
          <p:spPr>
            <a:xfrm>
              <a:off x="238125" y="918750"/>
              <a:ext cx="596925" cy="409850"/>
            </a:xfrm>
            <a:custGeom>
              <a:avLst/>
              <a:gdLst/>
              <a:ahLst/>
              <a:cxnLst/>
              <a:rect l="l" t="t" r="r" b="b"/>
              <a:pathLst>
                <a:path w="23877" h="16394" extrusionOk="0">
                  <a:moveTo>
                    <a:pt x="23714" y="1"/>
                  </a:moveTo>
                  <a:lnTo>
                    <a:pt x="23633" y="41"/>
                  </a:lnTo>
                  <a:lnTo>
                    <a:pt x="23592" y="82"/>
                  </a:lnTo>
                  <a:lnTo>
                    <a:pt x="22697" y="1139"/>
                  </a:lnTo>
                  <a:lnTo>
                    <a:pt x="21762" y="2197"/>
                  </a:lnTo>
                  <a:lnTo>
                    <a:pt x="20786" y="3214"/>
                  </a:lnTo>
                  <a:lnTo>
                    <a:pt x="19809" y="4231"/>
                  </a:lnTo>
                  <a:lnTo>
                    <a:pt x="18792" y="5166"/>
                  </a:lnTo>
                  <a:lnTo>
                    <a:pt x="17775" y="6143"/>
                  </a:lnTo>
                  <a:lnTo>
                    <a:pt x="16718" y="7038"/>
                  </a:lnTo>
                  <a:lnTo>
                    <a:pt x="15620" y="7892"/>
                  </a:lnTo>
                  <a:lnTo>
                    <a:pt x="14481" y="8746"/>
                  </a:lnTo>
                  <a:lnTo>
                    <a:pt x="13342" y="9559"/>
                  </a:lnTo>
                  <a:lnTo>
                    <a:pt x="12162" y="10332"/>
                  </a:lnTo>
                  <a:lnTo>
                    <a:pt x="10983" y="11105"/>
                  </a:lnTo>
                  <a:lnTo>
                    <a:pt x="9762" y="11797"/>
                  </a:lnTo>
                  <a:lnTo>
                    <a:pt x="8542" y="12488"/>
                  </a:lnTo>
                  <a:lnTo>
                    <a:pt x="7322" y="13139"/>
                  </a:lnTo>
                  <a:lnTo>
                    <a:pt x="6061" y="13749"/>
                  </a:lnTo>
                  <a:lnTo>
                    <a:pt x="4596" y="14400"/>
                  </a:lnTo>
                  <a:lnTo>
                    <a:pt x="3132" y="14969"/>
                  </a:lnTo>
                  <a:lnTo>
                    <a:pt x="1627" y="15539"/>
                  </a:lnTo>
                  <a:lnTo>
                    <a:pt x="122" y="16027"/>
                  </a:lnTo>
                  <a:lnTo>
                    <a:pt x="81" y="16068"/>
                  </a:lnTo>
                  <a:lnTo>
                    <a:pt x="0" y="16108"/>
                  </a:lnTo>
                  <a:lnTo>
                    <a:pt x="0" y="16190"/>
                  </a:lnTo>
                  <a:lnTo>
                    <a:pt x="0" y="16271"/>
                  </a:lnTo>
                  <a:lnTo>
                    <a:pt x="41" y="16312"/>
                  </a:lnTo>
                  <a:lnTo>
                    <a:pt x="81" y="16393"/>
                  </a:lnTo>
                  <a:lnTo>
                    <a:pt x="244" y="16393"/>
                  </a:lnTo>
                  <a:lnTo>
                    <a:pt x="1586" y="15946"/>
                  </a:lnTo>
                  <a:lnTo>
                    <a:pt x="2888" y="15457"/>
                  </a:lnTo>
                  <a:lnTo>
                    <a:pt x="4230" y="14929"/>
                  </a:lnTo>
                  <a:lnTo>
                    <a:pt x="5532" y="14400"/>
                  </a:lnTo>
                  <a:lnTo>
                    <a:pt x="6793" y="13790"/>
                  </a:lnTo>
                  <a:lnTo>
                    <a:pt x="8095" y="13180"/>
                  </a:lnTo>
                  <a:lnTo>
                    <a:pt x="9315" y="12488"/>
                  </a:lnTo>
                  <a:lnTo>
                    <a:pt x="10535" y="11797"/>
                  </a:lnTo>
                  <a:lnTo>
                    <a:pt x="11755" y="11064"/>
                  </a:lnTo>
                  <a:lnTo>
                    <a:pt x="12935" y="10292"/>
                  </a:lnTo>
                  <a:lnTo>
                    <a:pt x="14074" y="9478"/>
                  </a:lnTo>
                  <a:lnTo>
                    <a:pt x="15213" y="8665"/>
                  </a:lnTo>
                  <a:lnTo>
                    <a:pt x="16352" y="7810"/>
                  </a:lnTo>
                  <a:lnTo>
                    <a:pt x="17409" y="6915"/>
                  </a:lnTo>
                  <a:lnTo>
                    <a:pt x="18467" y="5980"/>
                  </a:lnTo>
                  <a:lnTo>
                    <a:pt x="19525" y="5044"/>
                  </a:lnTo>
                  <a:lnTo>
                    <a:pt x="20663" y="3905"/>
                  </a:lnTo>
                  <a:lnTo>
                    <a:pt x="21762" y="2767"/>
                  </a:lnTo>
                  <a:lnTo>
                    <a:pt x="22819" y="1546"/>
                  </a:lnTo>
                  <a:lnTo>
                    <a:pt x="23836" y="326"/>
                  </a:lnTo>
                  <a:lnTo>
                    <a:pt x="23877" y="285"/>
                  </a:lnTo>
                  <a:lnTo>
                    <a:pt x="23877" y="204"/>
                  </a:lnTo>
                  <a:lnTo>
                    <a:pt x="23836" y="82"/>
                  </a:lnTo>
                  <a:lnTo>
                    <a:pt x="23755" y="41"/>
                  </a:lnTo>
                  <a:lnTo>
                    <a:pt x="23714"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422" name="Google Shape;422;p13"/>
            <p:cNvSpPr/>
            <p:nvPr/>
          </p:nvSpPr>
          <p:spPr>
            <a:xfrm>
              <a:off x="261500" y="916725"/>
              <a:ext cx="477975" cy="336600"/>
            </a:xfrm>
            <a:custGeom>
              <a:avLst/>
              <a:gdLst/>
              <a:ahLst/>
              <a:cxnLst/>
              <a:rect l="l" t="t" r="r" b="b"/>
              <a:pathLst>
                <a:path w="19119" h="13464" extrusionOk="0">
                  <a:moveTo>
                    <a:pt x="18915" y="0"/>
                  </a:moveTo>
                  <a:lnTo>
                    <a:pt x="18834" y="41"/>
                  </a:lnTo>
                  <a:lnTo>
                    <a:pt x="18793" y="82"/>
                  </a:lnTo>
                  <a:lnTo>
                    <a:pt x="18101" y="1017"/>
                  </a:lnTo>
                  <a:lnTo>
                    <a:pt x="17410" y="1912"/>
                  </a:lnTo>
                  <a:lnTo>
                    <a:pt x="16678" y="2766"/>
                  </a:lnTo>
                  <a:lnTo>
                    <a:pt x="15946" y="3620"/>
                  </a:lnTo>
                  <a:lnTo>
                    <a:pt x="15132" y="4434"/>
                  </a:lnTo>
                  <a:lnTo>
                    <a:pt x="14319" y="5247"/>
                  </a:lnTo>
                  <a:lnTo>
                    <a:pt x="13505" y="5980"/>
                  </a:lnTo>
                  <a:lnTo>
                    <a:pt x="12610" y="6712"/>
                  </a:lnTo>
                  <a:lnTo>
                    <a:pt x="11756" y="7403"/>
                  </a:lnTo>
                  <a:lnTo>
                    <a:pt x="10820" y="8095"/>
                  </a:lnTo>
                  <a:lnTo>
                    <a:pt x="9885" y="8746"/>
                  </a:lnTo>
                  <a:lnTo>
                    <a:pt x="8949" y="9315"/>
                  </a:lnTo>
                  <a:lnTo>
                    <a:pt x="7973" y="9925"/>
                  </a:lnTo>
                  <a:lnTo>
                    <a:pt x="6997" y="10454"/>
                  </a:lnTo>
                  <a:lnTo>
                    <a:pt x="5980" y="10942"/>
                  </a:lnTo>
                  <a:lnTo>
                    <a:pt x="4963" y="11430"/>
                  </a:lnTo>
                  <a:lnTo>
                    <a:pt x="3783" y="11918"/>
                  </a:lnTo>
                  <a:lnTo>
                    <a:pt x="2563" y="12366"/>
                  </a:lnTo>
                  <a:lnTo>
                    <a:pt x="1343" y="12772"/>
                  </a:lnTo>
                  <a:lnTo>
                    <a:pt x="123" y="13098"/>
                  </a:lnTo>
                  <a:lnTo>
                    <a:pt x="41" y="13139"/>
                  </a:lnTo>
                  <a:lnTo>
                    <a:pt x="1" y="13220"/>
                  </a:lnTo>
                  <a:lnTo>
                    <a:pt x="1" y="13261"/>
                  </a:lnTo>
                  <a:lnTo>
                    <a:pt x="1" y="13342"/>
                  </a:lnTo>
                  <a:lnTo>
                    <a:pt x="41" y="13383"/>
                  </a:lnTo>
                  <a:lnTo>
                    <a:pt x="82" y="13464"/>
                  </a:lnTo>
                  <a:lnTo>
                    <a:pt x="245" y="13464"/>
                  </a:lnTo>
                  <a:lnTo>
                    <a:pt x="1343" y="13179"/>
                  </a:lnTo>
                  <a:lnTo>
                    <a:pt x="2400" y="12813"/>
                  </a:lnTo>
                  <a:lnTo>
                    <a:pt x="3499" y="12406"/>
                  </a:lnTo>
                  <a:lnTo>
                    <a:pt x="4556" y="12000"/>
                  </a:lnTo>
                  <a:lnTo>
                    <a:pt x="5614" y="11552"/>
                  </a:lnTo>
                  <a:lnTo>
                    <a:pt x="6631" y="11023"/>
                  </a:lnTo>
                  <a:lnTo>
                    <a:pt x="7648" y="10495"/>
                  </a:lnTo>
                  <a:lnTo>
                    <a:pt x="8665" y="9925"/>
                  </a:lnTo>
                  <a:lnTo>
                    <a:pt x="9641" y="9356"/>
                  </a:lnTo>
                  <a:lnTo>
                    <a:pt x="10576" y="8705"/>
                  </a:lnTo>
                  <a:lnTo>
                    <a:pt x="11512" y="8054"/>
                  </a:lnTo>
                  <a:lnTo>
                    <a:pt x="12447" y="7363"/>
                  </a:lnTo>
                  <a:lnTo>
                    <a:pt x="13342" y="6630"/>
                  </a:lnTo>
                  <a:lnTo>
                    <a:pt x="14197" y="5858"/>
                  </a:lnTo>
                  <a:lnTo>
                    <a:pt x="15010" y="5085"/>
                  </a:lnTo>
                  <a:lnTo>
                    <a:pt x="15824" y="4271"/>
                  </a:lnTo>
                  <a:lnTo>
                    <a:pt x="16718" y="3295"/>
                  </a:lnTo>
                  <a:lnTo>
                    <a:pt x="17532" y="2319"/>
                  </a:lnTo>
                  <a:lnTo>
                    <a:pt x="18345" y="1302"/>
                  </a:lnTo>
                  <a:lnTo>
                    <a:pt x="19078" y="285"/>
                  </a:lnTo>
                  <a:lnTo>
                    <a:pt x="19118" y="204"/>
                  </a:lnTo>
                  <a:lnTo>
                    <a:pt x="19118" y="122"/>
                  </a:lnTo>
                  <a:lnTo>
                    <a:pt x="19078" y="82"/>
                  </a:lnTo>
                  <a:lnTo>
                    <a:pt x="19037" y="41"/>
                  </a:lnTo>
                  <a:lnTo>
                    <a:pt x="18915"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423" name="Google Shape;423;p13"/>
            <p:cNvSpPr/>
            <p:nvPr/>
          </p:nvSpPr>
          <p:spPr>
            <a:xfrm>
              <a:off x="277775" y="921800"/>
              <a:ext cx="404750" cy="281700"/>
            </a:xfrm>
            <a:custGeom>
              <a:avLst/>
              <a:gdLst/>
              <a:ahLst/>
              <a:cxnLst/>
              <a:rect l="l" t="t" r="r" b="b"/>
              <a:pathLst>
                <a:path w="16190" h="11268" extrusionOk="0">
                  <a:moveTo>
                    <a:pt x="15945" y="1"/>
                  </a:moveTo>
                  <a:lnTo>
                    <a:pt x="15864" y="41"/>
                  </a:lnTo>
                  <a:lnTo>
                    <a:pt x="12895" y="2319"/>
                  </a:lnTo>
                  <a:lnTo>
                    <a:pt x="9844" y="4516"/>
                  </a:lnTo>
                  <a:lnTo>
                    <a:pt x="6793" y="6631"/>
                  </a:lnTo>
                  <a:lnTo>
                    <a:pt x="3661" y="8705"/>
                  </a:lnTo>
                  <a:lnTo>
                    <a:pt x="1871" y="9804"/>
                  </a:lnTo>
                  <a:lnTo>
                    <a:pt x="82" y="10942"/>
                  </a:lnTo>
                  <a:lnTo>
                    <a:pt x="41" y="10983"/>
                  </a:lnTo>
                  <a:lnTo>
                    <a:pt x="0" y="11064"/>
                  </a:lnTo>
                  <a:lnTo>
                    <a:pt x="0" y="11105"/>
                  </a:lnTo>
                  <a:lnTo>
                    <a:pt x="41" y="11186"/>
                  </a:lnTo>
                  <a:lnTo>
                    <a:pt x="82" y="11227"/>
                  </a:lnTo>
                  <a:lnTo>
                    <a:pt x="122" y="11268"/>
                  </a:lnTo>
                  <a:lnTo>
                    <a:pt x="285" y="11268"/>
                  </a:lnTo>
                  <a:lnTo>
                    <a:pt x="3458" y="9275"/>
                  </a:lnTo>
                  <a:lnTo>
                    <a:pt x="6631" y="7200"/>
                  </a:lnTo>
                  <a:lnTo>
                    <a:pt x="9722" y="5044"/>
                  </a:lnTo>
                  <a:lnTo>
                    <a:pt x="12773" y="2848"/>
                  </a:lnTo>
                  <a:lnTo>
                    <a:pt x="14440" y="1587"/>
                  </a:lnTo>
                  <a:lnTo>
                    <a:pt x="16108" y="326"/>
                  </a:lnTo>
                  <a:lnTo>
                    <a:pt x="16149" y="245"/>
                  </a:lnTo>
                  <a:lnTo>
                    <a:pt x="16189" y="204"/>
                  </a:lnTo>
                  <a:lnTo>
                    <a:pt x="16149" y="123"/>
                  </a:lnTo>
                  <a:lnTo>
                    <a:pt x="16108" y="82"/>
                  </a:lnTo>
                  <a:lnTo>
                    <a:pt x="1598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424" name="Google Shape;424;p13"/>
            <p:cNvSpPr/>
            <p:nvPr/>
          </p:nvSpPr>
          <p:spPr>
            <a:xfrm>
              <a:off x="329625" y="896375"/>
              <a:ext cx="264425" cy="187150"/>
            </a:xfrm>
            <a:custGeom>
              <a:avLst/>
              <a:gdLst/>
              <a:ahLst/>
              <a:cxnLst/>
              <a:rect l="l" t="t" r="r" b="b"/>
              <a:pathLst>
                <a:path w="10577" h="7486" extrusionOk="0">
                  <a:moveTo>
                    <a:pt x="7038" y="1"/>
                  </a:moveTo>
                  <a:lnTo>
                    <a:pt x="6956" y="41"/>
                  </a:lnTo>
                  <a:lnTo>
                    <a:pt x="5940" y="651"/>
                  </a:lnTo>
                  <a:lnTo>
                    <a:pt x="4963" y="1262"/>
                  </a:lnTo>
                  <a:lnTo>
                    <a:pt x="4028" y="1953"/>
                  </a:lnTo>
                  <a:lnTo>
                    <a:pt x="3133" y="2645"/>
                  </a:lnTo>
                  <a:lnTo>
                    <a:pt x="2197" y="3417"/>
                  </a:lnTo>
                  <a:lnTo>
                    <a:pt x="1343" y="4231"/>
                  </a:lnTo>
                  <a:lnTo>
                    <a:pt x="936" y="4597"/>
                  </a:lnTo>
                  <a:lnTo>
                    <a:pt x="570" y="5004"/>
                  </a:lnTo>
                  <a:lnTo>
                    <a:pt x="408" y="5207"/>
                  </a:lnTo>
                  <a:lnTo>
                    <a:pt x="286" y="5451"/>
                  </a:lnTo>
                  <a:lnTo>
                    <a:pt x="164" y="5655"/>
                  </a:lnTo>
                  <a:lnTo>
                    <a:pt x="82" y="5899"/>
                  </a:lnTo>
                  <a:lnTo>
                    <a:pt x="42" y="6143"/>
                  </a:lnTo>
                  <a:lnTo>
                    <a:pt x="1" y="6346"/>
                  </a:lnTo>
                  <a:lnTo>
                    <a:pt x="42" y="6550"/>
                  </a:lnTo>
                  <a:lnTo>
                    <a:pt x="82" y="6753"/>
                  </a:lnTo>
                  <a:lnTo>
                    <a:pt x="164" y="6956"/>
                  </a:lnTo>
                  <a:lnTo>
                    <a:pt x="286" y="7119"/>
                  </a:lnTo>
                  <a:lnTo>
                    <a:pt x="448" y="7282"/>
                  </a:lnTo>
                  <a:lnTo>
                    <a:pt x="652" y="7404"/>
                  </a:lnTo>
                  <a:lnTo>
                    <a:pt x="896" y="7485"/>
                  </a:lnTo>
                  <a:lnTo>
                    <a:pt x="1140" y="7485"/>
                  </a:lnTo>
                  <a:lnTo>
                    <a:pt x="1384" y="7444"/>
                  </a:lnTo>
                  <a:lnTo>
                    <a:pt x="1669" y="7404"/>
                  </a:lnTo>
                  <a:lnTo>
                    <a:pt x="2157" y="7160"/>
                  </a:lnTo>
                  <a:lnTo>
                    <a:pt x="2604" y="6916"/>
                  </a:lnTo>
                  <a:lnTo>
                    <a:pt x="3621" y="6346"/>
                  </a:lnTo>
                  <a:lnTo>
                    <a:pt x="4638" y="5777"/>
                  </a:lnTo>
                  <a:lnTo>
                    <a:pt x="5614" y="5126"/>
                  </a:lnTo>
                  <a:lnTo>
                    <a:pt x="6550" y="4475"/>
                  </a:lnTo>
                  <a:lnTo>
                    <a:pt x="7607" y="3662"/>
                  </a:lnTo>
                  <a:lnTo>
                    <a:pt x="8584" y="2848"/>
                  </a:lnTo>
                  <a:lnTo>
                    <a:pt x="9600" y="1953"/>
                  </a:lnTo>
                  <a:lnTo>
                    <a:pt x="10536" y="1058"/>
                  </a:lnTo>
                  <a:lnTo>
                    <a:pt x="10577" y="977"/>
                  </a:lnTo>
                  <a:lnTo>
                    <a:pt x="10577" y="936"/>
                  </a:lnTo>
                  <a:lnTo>
                    <a:pt x="10577" y="855"/>
                  </a:lnTo>
                  <a:lnTo>
                    <a:pt x="10536" y="814"/>
                  </a:lnTo>
                  <a:lnTo>
                    <a:pt x="10455" y="774"/>
                  </a:lnTo>
                  <a:lnTo>
                    <a:pt x="10414" y="733"/>
                  </a:lnTo>
                  <a:lnTo>
                    <a:pt x="10333" y="774"/>
                  </a:lnTo>
                  <a:lnTo>
                    <a:pt x="10251" y="814"/>
                  </a:lnTo>
                  <a:lnTo>
                    <a:pt x="9478" y="1546"/>
                  </a:lnTo>
                  <a:lnTo>
                    <a:pt x="8706" y="2238"/>
                  </a:lnTo>
                  <a:lnTo>
                    <a:pt x="7892" y="2929"/>
                  </a:lnTo>
                  <a:lnTo>
                    <a:pt x="7079" y="3621"/>
                  </a:lnTo>
                  <a:lnTo>
                    <a:pt x="6224" y="4231"/>
                  </a:lnTo>
                  <a:lnTo>
                    <a:pt x="5329" y="4841"/>
                  </a:lnTo>
                  <a:lnTo>
                    <a:pt x="4435" y="5451"/>
                  </a:lnTo>
                  <a:lnTo>
                    <a:pt x="3540" y="5980"/>
                  </a:lnTo>
                  <a:lnTo>
                    <a:pt x="2604" y="6550"/>
                  </a:lnTo>
                  <a:lnTo>
                    <a:pt x="2116" y="6794"/>
                  </a:lnTo>
                  <a:lnTo>
                    <a:pt x="1628" y="6997"/>
                  </a:lnTo>
                  <a:lnTo>
                    <a:pt x="1384" y="7078"/>
                  </a:lnTo>
                  <a:lnTo>
                    <a:pt x="1140" y="7119"/>
                  </a:lnTo>
                  <a:lnTo>
                    <a:pt x="855" y="7078"/>
                  </a:lnTo>
                  <a:lnTo>
                    <a:pt x="733" y="7038"/>
                  </a:lnTo>
                  <a:lnTo>
                    <a:pt x="652" y="6956"/>
                  </a:lnTo>
                  <a:lnTo>
                    <a:pt x="489" y="6794"/>
                  </a:lnTo>
                  <a:lnTo>
                    <a:pt x="408" y="6590"/>
                  </a:lnTo>
                  <a:lnTo>
                    <a:pt x="408" y="6387"/>
                  </a:lnTo>
                  <a:lnTo>
                    <a:pt x="408" y="6183"/>
                  </a:lnTo>
                  <a:lnTo>
                    <a:pt x="448" y="5939"/>
                  </a:lnTo>
                  <a:lnTo>
                    <a:pt x="530" y="5695"/>
                  </a:lnTo>
                  <a:lnTo>
                    <a:pt x="652" y="5492"/>
                  </a:lnTo>
                  <a:lnTo>
                    <a:pt x="814" y="5289"/>
                  </a:lnTo>
                  <a:lnTo>
                    <a:pt x="1180" y="4882"/>
                  </a:lnTo>
                  <a:lnTo>
                    <a:pt x="1547" y="4556"/>
                  </a:lnTo>
                  <a:lnTo>
                    <a:pt x="2319" y="3824"/>
                  </a:lnTo>
                  <a:lnTo>
                    <a:pt x="3133" y="3133"/>
                  </a:lnTo>
                  <a:lnTo>
                    <a:pt x="4068" y="2360"/>
                  </a:lnTo>
                  <a:lnTo>
                    <a:pt x="5085" y="1668"/>
                  </a:lnTo>
                  <a:lnTo>
                    <a:pt x="6102" y="977"/>
                  </a:lnTo>
                  <a:lnTo>
                    <a:pt x="7160" y="367"/>
                  </a:lnTo>
                  <a:lnTo>
                    <a:pt x="7201" y="326"/>
                  </a:lnTo>
                  <a:lnTo>
                    <a:pt x="7241" y="245"/>
                  </a:lnTo>
                  <a:lnTo>
                    <a:pt x="7241" y="163"/>
                  </a:lnTo>
                  <a:lnTo>
                    <a:pt x="7201" y="123"/>
                  </a:lnTo>
                  <a:lnTo>
                    <a:pt x="7160" y="82"/>
                  </a:lnTo>
                  <a:lnTo>
                    <a:pt x="7119" y="41"/>
                  </a:lnTo>
                  <a:lnTo>
                    <a:pt x="7038"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grpSp>
      <p:grpSp>
        <p:nvGrpSpPr>
          <p:cNvPr id="425" name="Google Shape;425;p13"/>
          <p:cNvGrpSpPr/>
          <p:nvPr/>
        </p:nvGrpSpPr>
        <p:grpSpPr>
          <a:xfrm>
            <a:off x="10869241" y="-988133"/>
            <a:ext cx="1787599" cy="2295528"/>
            <a:chOff x="2659350" y="1746500"/>
            <a:chExt cx="379350" cy="487125"/>
          </a:xfrm>
        </p:grpSpPr>
        <p:sp>
          <p:nvSpPr>
            <p:cNvPr id="426" name="Google Shape;426;p13"/>
            <p:cNvSpPr/>
            <p:nvPr/>
          </p:nvSpPr>
          <p:spPr>
            <a:xfrm>
              <a:off x="2659350" y="1746500"/>
              <a:ext cx="379350" cy="487125"/>
            </a:xfrm>
            <a:custGeom>
              <a:avLst/>
              <a:gdLst/>
              <a:ahLst/>
              <a:cxnLst/>
              <a:rect l="l" t="t" r="r" b="b"/>
              <a:pathLst>
                <a:path w="15174" h="19485" extrusionOk="0">
                  <a:moveTo>
                    <a:pt x="14116" y="1"/>
                  </a:moveTo>
                  <a:lnTo>
                    <a:pt x="14034" y="42"/>
                  </a:lnTo>
                  <a:lnTo>
                    <a:pt x="13261" y="774"/>
                  </a:lnTo>
                  <a:lnTo>
                    <a:pt x="12448" y="1465"/>
                  </a:lnTo>
                  <a:lnTo>
                    <a:pt x="11634" y="2116"/>
                  </a:lnTo>
                  <a:lnTo>
                    <a:pt x="10821" y="2767"/>
                  </a:lnTo>
                  <a:lnTo>
                    <a:pt x="9112" y="4028"/>
                  </a:lnTo>
                  <a:lnTo>
                    <a:pt x="7404" y="5248"/>
                  </a:lnTo>
                  <a:lnTo>
                    <a:pt x="5899" y="6428"/>
                  </a:lnTo>
                  <a:lnTo>
                    <a:pt x="5167" y="7079"/>
                  </a:lnTo>
                  <a:lnTo>
                    <a:pt x="4435" y="7729"/>
                  </a:lnTo>
                  <a:lnTo>
                    <a:pt x="3743" y="8380"/>
                  </a:lnTo>
                  <a:lnTo>
                    <a:pt x="3133" y="9072"/>
                  </a:lnTo>
                  <a:lnTo>
                    <a:pt x="2482" y="9844"/>
                  </a:lnTo>
                  <a:lnTo>
                    <a:pt x="1953" y="10617"/>
                  </a:lnTo>
                  <a:lnTo>
                    <a:pt x="1425" y="11390"/>
                  </a:lnTo>
                  <a:lnTo>
                    <a:pt x="1018" y="12204"/>
                  </a:lnTo>
                  <a:lnTo>
                    <a:pt x="652" y="13058"/>
                  </a:lnTo>
                  <a:lnTo>
                    <a:pt x="326" y="13912"/>
                  </a:lnTo>
                  <a:lnTo>
                    <a:pt x="123" y="14766"/>
                  </a:lnTo>
                  <a:lnTo>
                    <a:pt x="82" y="15173"/>
                  </a:lnTo>
                  <a:lnTo>
                    <a:pt x="42" y="15620"/>
                  </a:lnTo>
                  <a:lnTo>
                    <a:pt x="1" y="16068"/>
                  </a:lnTo>
                  <a:lnTo>
                    <a:pt x="42" y="16475"/>
                  </a:lnTo>
                  <a:lnTo>
                    <a:pt x="82" y="16922"/>
                  </a:lnTo>
                  <a:lnTo>
                    <a:pt x="164" y="17329"/>
                  </a:lnTo>
                  <a:lnTo>
                    <a:pt x="326" y="17736"/>
                  </a:lnTo>
                  <a:lnTo>
                    <a:pt x="489" y="18102"/>
                  </a:lnTo>
                  <a:lnTo>
                    <a:pt x="733" y="18468"/>
                  </a:lnTo>
                  <a:lnTo>
                    <a:pt x="977" y="18753"/>
                  </a:lnTo>
                  <a:lnTo>
                    <a:pt x="1303" y="18997"/>
                  </a:lnTo>
                  <a:lnTo>
                    <a:pt x="1669" y="19200"/>
                  </a:lnTo>
                  <a:lnTo>
                    <a:pt x="2035" y="19363"/>
                  </a:lnTo>
                  <a:lnTo>
                    <a:pt x="2442" y="19444"/>
                  </a:lnTo>
                  <a:lnTo>
                    <a:pt x="2930" y="19485"/>
                  </a:lnTo>
                  <a:lnTo>
                    <a:pt x="3418" y="19485"/>
                  </a:lnTo>
                  <a:lnTo>
                    <a:pt x="3906" y="19444"/>
                  </a:lnTo>
                  <a:lnTo>
                    <a:pt x="4394" y="19363"/>
                  </a:lnTo>
                  <a:lnTo>
                    <a:pt x="5370" y="19159"/>
                  </a:lnTo>
                  <a:lnTo>
                    <a:pt x="6306" y="18915"/>
                  </a:lnTo>
                  <a:lnTo>
                    <a:pt x="7323" y="18631"/>
                  </a:lnTo>
                  <a:lnTo>
                    <a:pt x="8340" y="18305"/>
                  </a:lnTo>
                  <a:lnTo>
                    <a:pt x="9356" y="17980"/>
                  </a:lnTo>
                  <a:lnTo>
                    <a:pt x="10333" y="17614"/>
                  </a:lnTo>
                  <a:lnTo>
                    <a:pt x="11309" y="17166"/>
                  </a:lnTo>
                  <a:lnTo>
                    <a:pt x="12285" y="16719"/>
                  </a:lnTo>
                  <a:lnTo>
                    <a:pt x="13221" y="16271"/>
                  </a:lnTo>
                  <a:lnTo>
                    <a:pt x="14156" y="15743"/>
                  </a:lnTo>
                  <a:lnTo>
                    <a:pt x="15051" y="15214"/>
                  </a:lnTo>
                  <a:lnTo>
                    <a:pt x="15132" y="15173"/>
                  </a:lnTo>
                  <a:lnTo>
                    <a:pt x="15173" y="15092"/>
                  </a:lnTo>
                  <a:lnTo>
                    <a:pt x="15173" y="15051"/>
                  </a:lnTo>
                  <a:lnTo>
                    <a:pt x="15132" y="14970"/>
                  </a:lnTo>
                  <a:lnTo>
                    <a:pt x="15092" y="14929"/>
                  </a:lnTo>
                  <a:lnTo>
                    <a:pt x="15010" y="14888"/>
                  </a:lnTo>
                  <a:lnTo>
                    <a:pt x="14888" y="14888"/>
                  </a:lnTo>
                  <a:lnTo>
                    <a:pt x="13994" y="15417"/>
                  </a:lnTo>
                  <a:lnTo>
                    <a:pt x="13099" y="15905"/>
                  </a:lnTo>
                  <a:lnTo>
                    <a:pt x="12163" y="16393"/>
                  </a:lnTo>
                  <a:lnTo>
                    <a:pt x="11228" y="16800"/>
                  </a:lnTo>
                  <a:lnTo>
                    <a:pt x="10292" y="17207"/>
                  </a:lnTo>
                  <a:lnTo>
                    <a:pt x="9316" y="17573"/>
                  </a:lnTo>
                  <a:lnTo>
                    <a:pt x="8340" y="17939"/>
                  </a:lnTo>
                  <a:lnTo>
                    <a:pt x="7363" y="18224"/>
                  </a:lnTo>
                  <a:lnTo>
                    <a:pt x="6387" y="18508"/>
                  </a:lnTo>
                  <a:lnTo>
                    <a:pt x="5452" y="18753"/>
                  </a:lnTo>
                  <a:lnTo>
                    <a:pt x="4475" y="18956"/>
                  </a:lnTo>
                  <a:lnTo>
                    <a:pt x="3987" y="19037"/>
                  </a:lnTo>
                  <a:lnTo>
                    <a:pt x="3499" y="19119"/>
                  </a:lnTo>
                  <a:lnTo>
                    <a:pt x="3052" y="19119"/>
                  </a:lnTo>
                  <a:lnTo>
                    <a:pt x="2604" y="19078"/>
                  </a:lnTo>
                  <a:lnTo>
                    <a:pt x="2157" y="18997"/>
                  </a:lnTo>
                  <a:lnTo>
                    <a:pt x="1750" y="18834"/>
                  </a:lnTo>
                  <a:lnTo>
                    <a:pt x="1425" y="18631"/>
                  </a:lnTo>
                  <a:lnTo>
                    <a:pt x="1140" y="18386"/>
                  </a:lnTo>
                  <a:lnTo>
                    <a:pt x="896" y="18061"/>
                  </a:lnTo>
                  <a:lnTo>
                    <a:pt x="692" y="17695"/>
                  </a:lnTo>
                  <a:lnTo>
                    <a:pt x="530" y="17329"/>
                  </a:lnTo>
                  <a:lnTo>
                    <a:pt x="448" y="16922"/>
                  </a:lnTo>
                  <a:lnTo>
                    <a:pt x="408" y="16475"/>
                  </a:lnTo>
                  <a:lnTo>
                    <a:pt x="367" y="16068"/>
                  </a:lnTo>
                  <a:lnTo>
                    <a:pt x="408" y="15661"/>
                  </a:lnTo>
                  <a:lnTo>
                    <a:pt x="448" y="15214"/>
                  </a:lnTo>
                  <a:lnTo>
                    <a:pt x="611" y="14400"/>
                  </a:lnTo>
                  <a:lnTo>
                    <a:pt x="855" y="13546"/>
                  </a:lnTo>
                  <a:lnTo>
                    <a:pt x="1181" y="12732"/>
                  </a:lnTo>
                  <a:lnTo>
                    <a:pt x="1587" y="11919"/>
                  </a:lnTo>
                  <a:lnTo>
                    <a:pt x="2035" y="11146"/>
                  </a:lnTo>
                  <a:lnTo>
                    <a:pt x="2564" y="10373"/>
                  </a:lnTo>
                  <a:lnTo>
                    <a:pt x="3133" y="9641"/>
                  </a:lnTo>
                  <a:lnTo>
                    <a:pt x="3743" y="8950"/>
                  </a:lnTo>
                  <a:lnTo>
                    <a:pt x="4394" y="8299"/>
                  </a:lnTo>
                  <a:lnTo>
                    <a:pt x="5045" y="7648"/>
                  </a:lnTo>
                  <a:lnTo>
                    <a:pt x="5736" y="7038"/>
                  </a:lnTo>
                  <a:lnTo>
                    <a:pt x="6468" y="6428"/>
                  </a:lnTo>
                  <a:lnTo>
                    <a:pt x="7201" y="5858"/>
                  </a:lnTo>
                  <a:lnTo>
                    <a:pt x="9031" y="4557"/>
                  </a:lnTo>
                  <a:lnTo>
                    <a:pt x="10821" y="3214"/>
                  </a:lnTo>
                  <a:lnTo>
                    <a:pt x="11756" y="2523"/>
                  </a:lnTo>
                  <a:lnTo>
                    <a:pt x="12611" y="1831"/>
                  </a:lnTo>
                  <a:lnTo>
                    <a:pt x="13465" y="1058"/>
                  </a:lnTo>
                  <a:lnTo>
                    <a:pt x="14278" y="286"/>
                  </a:lnTo>
                  <a:lnTo>
                    <a:pt x="14319" y="245"/>
                  </a:lnTo>
                  <a:lnTo>
                    <a:pt x="14360" y="164"/>
                  </a:lnTo>
                  <a:lnTo>
                    <a:pt x="14319" y="82"/>
                  </a:lnTo>
                  <a:lnTo>
                    <a:pt x="14278" y="42"/>
                  </a:lnTo>
                  <a:lnTo>
                    <a:pt x="14238" y="1"/>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427" name="Google Shape;427;p13"/>
            <p:cNvSpPr/>
            <p:nvPr/>
          </p:nvSpPr>
          <p:spPr>
            <a:xfrm>
              <a:off x="2701050" y="1843125"/>
              <a:ext cx="309175" cy="322375"/>
            </a:xfrm>
            <a:custGeom>
              <a:avLst/>
              <a:gdLst/>
              <a:ahLst/>
              <a:cxnLst/>
              <a:rect l="l" t="t" r="r" b="b"/>
              <a:pathLst>
                <a:path w="12367" h="12895" extrusionOk="0">
                  <a:moveTo>
                    <a:pt x="12163" y="0"/>
                  </a:moveTo>
                  <a:lnTo>
                    <a:pt x="12081" y="41"/>
                  </a:lnTo>
                  <a:lnTo>
                    <a:pt x="9600" y="1831"/>
                  </a:lnTo>
                  <a:lnTo>
                    <a:pt x="7160" y="3702"/>
                  </a:lnTo>
                  <a:lnTo>
                    <a:pt x="5939" y="4637"/>
                  </a:lnTo>
                  <a:lnTo>
                    <a:pt x="4760" y="5613"/>
                  </a:lnTo>
                  <a:lnTo>
                    <a:pt x="3580" y="6630"/>
                  </a:lnTo>
                  <a:lnTo>
                    <a:pt x="2441" y="7647"/>
                  </a:lnTo>
                  <a:lnTo>
                    <a:pt x="1872" y="8135"/>
                  </a:lnTo>
                  <a:lnTo>
                    <a:pt x="1343" y="8664"/>
                  </a:lnTo>
                  <a:lnTo>
                    <a:pt x="855" y="9193"/>
                  </a:lnTo>
                  <a:lnTo>
                    <a:pt x="611" y="9478"/>
                  </a:lnTo>
                  <a:lnTo>
                    <a:pt x="407" y="9762"/>
                  </a:lnTo>
                  <a:lnTo>
                    <a:pt x="285" y="10047"/>
                  </a:lnTo>
                  <a:lnTo>
                    <a:pt x="163" y="10332"/>
                  </a:lnTo>
                  <a:lnTo>
                    <a:pt x="82" y="10617"/>
                  </a:lnTo>
                  <a:lnTo>
                    <a:pt x="1" y="10901"/>
                  </a:lnTo>
                  <a:lnTo>
                    <a:pt x="1" y="11227"/>
                  </a:lnTo>
                  <a:lnTo>
                    <a:pt x="41" y="11511"/>
                  </a:lnTo>
                  <a:lnTo>
                    <a:pt x="123" y="11796"/>
                  </a:lnTo>
                  <a:lnTo>
                    <a:pt x="285" y="12081"/>
                  </a:lnTo>
                  <a:lnTo>
                    <a:pt x="448" y="12284"/>
                  </a:lnTo>
                  <a:lnTo>
                    <a:pt x="651" y="12488"/>
                  </a:lnTo>
                  <a:lnTo>
                    <a:pt x="896" y="12610"/>
                  </a:lnTo>
                  <a:lnTo>
                    <a:pt x="1140" y="12732"/>
                  </a:lnTo>
                  <a:lnTo>
                    <a:pt x="1384" y="12813"/>
                  </a:lnTo>
                  <a:lnTo>
                    <a:pt x="1668" y="12854"/>
                  </a:lnTo>
                  <a:lnTo>
                    <a:pt x="2238" y="12894"/>
                  </a:lnTo>
                  <a:lnTo>
                    <a:pt x="2929" y="12813"/>
                  </a:lnTo>
                  <a:lnTo>
                    <a:pt x="3621" y="12691"/>
                  </a:lnTo>
                  <a:lnTo>
                    <a:pt x="5004" y="12366"/>
                  </a:lnTo>
                  <a:lnTo>
                    <a:pt x="6712" y="11918"/>
                  </a:lnTo>
                  <a:lnTo>
                    <a:pt x="8380" y="11389"/>
                  </a:lnTo>
                  <a:lnTo>
                    <a:pt x="10048" y="10820"/>
                  </a:lnTo>
                  <a:lnTo>
                    <a:pt x="11715" y="10210"/>
                  </a:lnTo>
                  <a:lnTo>
                    <a:pt x="11756" y="10128"/>
                  </a:lnTo>
                  <a:lnTo>
                    <a:pt x="11797" y="10088"/>
                  </a:lnTo>
                  <a:lnTo>
                    <a:pt x="11837" y="9966"/>
                  </a:lnTo>
                  <a:lnTo>
                    <a:pt x="11797" y="9884"/>
                  </a:lnTo>
                  <a:lnTo>
                    <a:pt x="11756" y="9844"/>
                  </a:lnTo>
                  <a:lnTo>
                    <a:pt x="11675" y="9803"/>
                  </a:lnTo>
                  <a:lnTo>
                    <a:pt x="11593" y="9844"/>
                  </a:lnTo>
                  <a:lnTo>
                    <a:pt x="10210" y="10373"/>
                  </a:lnTo>
                  <a:lnTo>
                    <a:pt x="8827" y="10861"/>
                  </a:lnTo>
                  <a:lnTo>
                    <a:pt x="7444" y="11308"/>
                  </a:lnTo>
                  <a:lnTo>
                    <a:pt x="6021" y="11715"/>
                  </a:lnTo>
                  <a:lnTo>
                    <a:pt x="4597" y="12081"/>
                  </a:lnTo>
                  <a:lnTo>
                    <a:pt x="3173" y="12366"/>
                  </a:lnTo>
                  <a:lnTo>
                    <a:pt x="2604" y="12488"/>
                  </a:lnTo>
                  <a:lnTo>
                    <a:pt x="2034" y="12528"/>
                  </a:lnTo>
                  <a:lnTo>
                    <a:pt x="1709" y="12488"/>
                  </a:lnTo>
                  <a:lnTo>
                    <a:pt x="1424" y="12447"/>
                  </a:lnTo>
                  <a:lnTo>
                    <a:pt x="1180" y="12366"/>
                  </a:lnTo>
                  <a:lnTo>
                    <a:pt x="936" y="12244"/>
                  </a:lnTo>
                  <a:lnTo>
                    <a:pt x="692" y="12040"/>
                  </a:lnTo>
                  <a:lnTo>
                    <a:pt x="529" y="11796"/>
                  </a:lnTo>
                  <a:lnTo>
                    <a:pt x="448" y="11511"/>
                  </a:lnTo>
                  <a:lnTo>
                    <a:pt x="407" y="11227"/>
                  </a:lnTo>
                  <a:lnTo>
                    <a:pt x="407" y="10942"/>
                  </a:lnTo>
                  <a:lnTo>
                    <a:pt x="448" y="10657"/>
                  </a:lnTo>
                  <a:lnTo>
                    <a:pt x="529" y="10373"/>
                  </a:lnTo>
                  <a:lnTo>
                    <a:pt x="651" y="10088"/>
                  </a:lnTo>
                  <a:lnTo>
                    <a:pt x="855" y="9803"/>
                  </a:lnTo>
                  <a:lnTo>
                    <a:pt x="1058" y="9518"/>
                  </a:lnTo>
                  <a:lnTo>
                    <a:pt x="1546" y="8990"/>
                  </a:lnTo>
                  <a:lnTo>
                    <a:pt x="2034" y="8501"/>
                  </a:lnTo>
                  <a:lnTo>
                    <a:pt x="2563" y="8013"/>
                  </a:lnTo>
                  <a:lnTo>
                    <a:pt x="3621" y="7037"/>
                  </a:lnTo>
                  <a:lnTo>
                    <a:pt x="4719" y="6102"/>
                  </a:lnTo>
                  <a:lnTo>
                    <a:pt x="5858" y="5207"/>
                  </a:lnTo>
                  <a:lnTo>
                    <a:pt x="6956" y="4271"/>
                  </a:lnTo>
                  <a:lnTo>
                    <a:pt x="8299" y="3295"/>
                  </a:lnTo>
                  <a:lnTo>
                    <a:pt x="9600" y="2278"/>
                  </a:lnTo>
                  <a:lnTo>
                    <a:pt x="12285" y="366"/>
                  </a:lnTo>
                  <a:lnTo>
                    <a:pt x="12326" y="285"/>
                  </a:lnTo>
                  <a:lnTo>
                    <a:pt x="12366" y="203"/>
                  </a:lnTo>
                  <a:lnTo>
                    <a:pt x="12326" y="81"/>
                  </a:lnTo>
                  <a:lnTo>
                    <a:pt x="12285" y="41"/>
                  </a:lnTo>
                  <a:lnTo>
                    <a:pt x="12244"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428" name="Google Shape;428;p13"/>
            <p:cNvSpPr/>
            <p:nvPr/>
          </p:nvSpPr>
          <p:spPr>
            <a:xfrm>
              <a:off x="2756975" y="1978375"/>
              <a:ext cx="183075" cy="133225"/>
            </a:xfrm>
            <a:custGeom>
              <a:avLst/>
              <a:gdLst/>
              <a:ahLst/>
              <a:cxnLst/>
              <a:rect l="l" t="t" r="r" b="b"/>
              <a:pathLst>
                <a:path w="7323" h="5329" extrusionOk="0">
                  <a:moveTo>
                    <a:pt x="5980" y="366"/>
                  </a:moveTo>
                  <a:lnTo>
                    <a:pt x="6306" y="407"/>
                  </a:lnTo>
                  <a:lnTo>
                    <a:pt x="6428" y="407"/>
                  </a:lnTo>
                  <a:lnTo>
                    <a:pt x="6550" y="488"/>
                  </a:lnTo>
                  <a:lnTo>
                    <a:pt x="6672" y="569"/>
                  </a:lnTo>
                  <a:lnTo>
                    <a:pt x="6753" y="651"/>
                  </a:lnTo>
                  <a:lnTo>
                    <a:pt x="6834" y="814"/>
                  </a:lnTo>
                  <a:lnTo>
                    <a:pt x="6875" y="936"/>
                  </a:lnTo>
                  <a:lnTo>
                    <a:pt x="6956" y="1302"/>
                  </a:lnTo>
                  <a:lnTo>
                    <a:pt x="6916" y="1586"/>
                  </a:lnTo>
                  <a:lnTo>
                    <a:pt x="6834" y="1912"/>
                  </a:lnTo>
                  <a:lnTo>
                    <a:pt x="6672" y="2197"/>
                  </a:lnTo>
                  <a:lnTo>
                    <a:pt x="6468" y="2522"/>
                  </a:lnTo>
                  <a:lnTo>
                    <a:pt x="6184" y="2766"/>
                  </a:lnTo>
                  <a:lnTo>
                    <a:pt x="5858" y="3010"/>
                  </a:lnTo>
                  <a:lnTo>
                    <a:pt x="5533" y="3213"/>
                  </a:lnTo>
                  <a:lnTo>
                    <a:pt x="4841" y="3580"/>
                  </a:lnTo>
                  <a:lnTo>
                    <a:pt x="4109" y="3864"/>
                  </a:lnTo>
                  <a:lnTo>
                    <a:pt x="3092" y="4271"/>
                  </a:lnTo>
                  <a:lnTo>
                    <a:pt x="2075" y="4637"/>
                  </a:lnTo>
                  <a:lnTo>
                    <a:pt x="1709" y="4800"/>
                  </a:lnTo>
                  <a:lnTo>
                    <a:pt x="1180" y="4963"/>
                  </a:lnTo>
                  <a:lnTo>
                    <a:pt x="692" y="4963"/>
                  </a:lnTo>
                  <a:lnTo>
                    <a:pt x="530" y="4881"/>
                  </a:lnTo>
                  <a:lnTo>
                    <a:pt x="448" y="4840"/>
                  </a:lnTo>
                  <a:lnTo>
                    <a:pt x="408" y="4759"/>
                  </a:lnTo>
                  <a:lnTo>
                    <a:pt x="367" y="4637"/>
                  </a:lnTo>
                  <a:lnTo>
                    <a:pt x="367" y="4515"/>
                  </a:lnTo>
                  <a:lnTo>
                    <a:pt x="448" y="4312"/>
                  </a:lnTo>
                  <a:lnTo>
                    <a:pt x="570" y="4108"/>
                  </a:lnTo>
                  <a:lnTo>
                    <a:pt x="733" y="3946"/>
                  </a:lnTo>
                  <a:lnTo>
                    <a:pt x="1384" y="3335"/>
                  </a:lnTo>
                  <a:lnTo>
                    <a:pt x="2075" y="2685"/>
                  </a:lnTo>
                  <a:lnTo>
                    <a:pt x="2848" y="2034"/>
                  </a:lnTo>
                  <a:lnTo>
                    <a:pt x="3621" y="1424"/>
                  </a:lnTo>
                  <a:lnTo>
                    <a:pt x="4068" y="1180"/>
                  </a:lnTo>
                  <a:lnTo>
                    <a:pt x="4475" y="936"/>
                  </a:lnTo>
                  <a:lnTo>
                    <a:pt x="4841" y="732"/>
                  </a:lnTo>
                  <a:lnTo>
                    <a:pt x="5207" y="569"/>
                  </a:lnTo>
                  <a:lnTo>
                    <a:pt x="5614" y="447"/>
                  </a:lnTo>
                  <a:lnTo>
                    <a:pt x="5980" y="366"/>
                  </a:lnTo>
                  <a:close/>
                  <a:moveTo>
                    <a:pt x="6021" y="0"/>
                  </a:moveTo>
                  <a:lnTo>
                    <a:pt x="5614" y="81"/>
                  </a:lnTo>
                  <a:lnTo>
                    <a:pt x="5207" y="203"/>
                  </a:lnTo>
                  <a:lnTo>
                    <a:pt x="4841" y="366"/>
                  </a:lnTo>
                  <a:lnTo>
                    <a:pt x="4353" y="569"/>
                  </a:lnTo>
                  <a:lnTo>
                    <a:pt x="3865" y="854"/>
                  </a:lnTo>
                  <a:lnTo>
                    <a:pt x="3377" y="1180"/>
                  </a:lnTo>
                  <a:lnTo>
                    <a:pt x="2930" y="1505"/>
                  </a:lnTo>
                  <a:lnTo>
                    <a:pt x="2035" y="2237"/>
                  </a:lnTo>
                  <a:lnTo>
                    <a:pt x="1180" y="2969"/>
                  </a:lnTo>
                  <a:lnTo>
                    <a:pt x="814" y="3295"/>
                  </a:lnTo>
                  <a:lnTo>
                    <a:pt x="448" y="3702"/>
                  </a:lnTo>
                  <a:lnTo>
                    <a:pt x="245" y="3905"/>
                  </a:lnTo>
                  <a:lnTo>
                    <a:pt x="123" y="4108"/>
                  </a:lnTo>
                  <a:lnTo>
                    <a:pt x="42" y="4352"/>
                  </a:lnTo>
                  <a:lnTo>
                    <a:pt x="1" y="4596"/>
                  </a:lnTo>
                  <a:lnTo>
                    <a:pt x="42" y="4840"/>
                  </a:lnTo>
                  <a:lnTo>
                    <a:pt x="164" y="5044"/>
                  </a:lnTo>
                  <a:lnTo>
                    <a:pt x="326" y="5207"/>
                  </a:lnTo>
                  <a:lnTo>
                    <a:pt x="530" y="5288"/>
                  </a:lnTo>
                  <a:lnTo>
                    <a:pt x="774" y="5329"/>
                  </a:lnTo>
                  <a:lnTo>
                    <a:pt x="1018" y="5329"/>
                  </a:lnTo>
                  <a:lnTo>
                    <a:pt x="1262" y="5288"/>
                  </a:lnTo>
                  <a:lnTo>
                    <a:pt x="1465" y="5247"/>
                  </a:lnTo>
                  <a:lnTo>
                    <a:pt x="2157" y="5003"/>
                  </a:lnTo>
                  <a:lnTo>
                    <a:pt x="2848" y="4759"/>
                  </a:lnTo>
                  <a:lnTo>
                    <a:pt x="4139" y="4266"/>
                  </a:lnTo>
                  <a:lnTo>
                    <a:pt x="4139" y="4266"/>
                  </a:lnTo>
                  <a:lnTo>
                    <a:pt x="4150" y="4271"/>
                  </a:lnTo>
                  <a:lnTo>
                    <a:pt x="4231" y="4230"/>
                  </a:lnTo>
                  <a:lnTo>
                    <a:pt x="4963" y="3905"/>
                  </a:lnTo>
                  <a:lnTo>
                    <a:pt x="5696" y="3539"/>
                  </a:lnTo>
                  <a:lnTo>
                    <a:pt x="6021" y="3335"/>
                  </a:lnTo>
                  <a:lnTo>
                    <a:pt x="6346" y="3091"/>
                  </a:lnTo>
                  <a:lnTo>
                    <a:pt x="6672" y="2847"/>
                  </a:lnTo>
                  <a:lnTo>
                    <a:pt x="6916" y="2522"/>
                  </a:lnTo>
                  <a:lnTo>
                    <a:pt x="7119" y="2197"/>
                  </a:lnTo>
                  <a:lnTo>
                    <a:pt x="7241" y="1871"/>
                  </a:lnTo>
                  <a:lnTo>
                    <a:pt x="7323" y="1505"/>
                  </a:lnTo>
                  <a:lnTo>
                    <a:pt x="7323" y="1098"/>
                  </a:lnTo>
                  <a:lnTo>
                    <a:pt x="7201" y="732"/>
                  </a:lnTo>
                  <a:lnTo>
                    <a:pt x="7119" y="569"/>
                  </a:lnTo>
                  <a:lnTo>
                    <a:pt x="7038" y="407"/>
                  </a:lnTo>
                  <a:lnTo>
                    <a:pt x="6916" y="285"/>
                  </a:lnTo>
                  <a:lnTo>
                    <a:pt x="6794" y="163"/>
                  </a:lnTo>
                  <a:lnTo>
                    <a:pt x="6631" y="81"/>
                  </a:lnTo>
                  <a:lnTo>
                    <a:pt x="6428" y="41"/>
                  </a:lnTo>
                  <a:lnTo>
                    <a:pt x="6224"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grpSp>
      <p:sp>
        <p:nvSpPr>
          <p:cNvPr id="429" name="Google Shape;429;p13"/>
          <p:cNvSpPr/>
          <p:nvPr/>
        </p:nvSpPr>
        <p:spPr>
          <a:xfrm>
            <a:off x="256437" y="2304529"/>
            <a:ext cx="114272" cy="114211"/>
          </a:xfrm>
          <a:custGeom>
            <a:avLst/>
            <a:gdLst/>
            <a:ahLst/>
            <a:cxnLst/>
            <a:rect l="l" t="t" r="r" b="b"/>
            <a:pathLst>
              <a:path w="1873" h="1872" extrusionOk="0">
                <a:moveTo>
                  <a:pt x="733" y="1"/>
                </a:moveTo>
                <a:lnTo>
                  <a:pt x="489" y="82"/>
                </a:lnTo>
                <a:lnTo>
                  <a:pt x="245" y="245"/>
                </a:lnTo>
                <a:lnTo>
                  <a:pt x="82" y="448"/>
                </a:lnTo>
                <a:lnTo>
                  <a:pt x="1" y="692"/>
                </a:lnTo>
                <a:lnTo>
                  <a:pt x="1" y="936"/>
                </a:lnTo>
                <a:lnTo>
                  <a:pt x="42" y="1221"/>
                </a:lnTo>
                <a:lnTo>
                  <a:pt x="123" y="1424"/>
                </a:lnTo>
                <a:lnTo>
                  <a:pt x="245" y="1546"/>
                </a:lnTo>
                <a:lnTo>
                  <a:pt x="367" y="1668"/>
                </a:lnTo>
                <a:lnTo>
                  <a:pt x="489" y="1750"/>
                </a:lnTo>
                <a:lnTo>
                  <a:pt x="611" y="1831"/>
                </a:lnTo>
                <a:lnTo>
                  <a:pt x="774" y="1872"/>
                </a:lnTo>
                <a:lnTo>
                  <a:pt x="1099" y="1872"/>
                </a:lnTo>
                <a:lnTo>
                  <a:pt x="1262" y="1831"/>
                </a:lnTo>
                <a:lnTo>
                  <a:pt x="1384" y="1791"/>
                </a:lnTo>
                <a:lnTo>
                  <a:pt x="1506" y="1709"/>
                </a:lnTo>
                <a:lnTo>
                  <a:pt x="1628" y="1587"/>
                </a:lnTo>
                <a:lnTo>
                  <a:pt x="1750" y="1465"/>
                </a:lnTo>
                <a:lnTo>
                  <a:pt x="1831" y="1302"/>
                </a:lnTo>
                <a:lnTo>
                  <a:pt x="1872" y="1140"/>
                </a:lnTo>
                <a:lnTo>
                  <a:pt x="1872" y="977"/>
                </a:lnTo>
                <a:lnTo>
                  <a:pt x="1872" y="774"/>
                </a:lnTo>
                <a:lnTo>
                  <a:pt x="1791" y="652"/>
                </a:lnTo>
                <a:lnTo>
                  <a:pt x="1750" y="489"/>
                </a:lnTo>
                <a:lnTo>
                  <a:pt x="1669" y="367"/>
                </a:lnTo>
                <a:lnTo>
                  <a:pt x="1547" y="245"/>
                </a:lnTo>
                <a:lnTo>
                  <a:pt x="1303" y="82"/>
                </a:lnTo>
                <a:lnTo>
                  <a:pt x="977" y="1"/>
                </a:lnTo>
                <a:close/>
              </a:path>
            </a:pathLst>
          </a:custGeom>
          <a:solidFill>
            <a:schemeClr val="l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430" name="Google Shape;430;p13"/>
          <p:cNvSpPr/>
          <p:nvPr/>
        </p:nvSpPr>
        <p:spPr>
          <a:xfrm>
            <a:off x="11705904" y="4766496"/>
            <a:ext cx="114272" cy="114211"/>
          </a:xfrm>
          <a:custGeom>
            <a:avLst/>
            <a:gdLst/>
            <a:ahLst/>
            <a:cxnLst/>
            <a:rect l="l" t="t" r="r" b="b"/>
            <a:pathLst>
              <a:path w="1873" h="1872" extrusionOk="0">
                <a:moveTo>
                  <a:pt x="733" y="1"/>
                </a:moveTo>
                <a:lnTo>
                  <a:pt x="489" y="82"/>
                </a:lnTo>
                <a:lnTo>
                  <a:pt x="245" y="245"/>
                </a:lnTo>
                <a:lnTo>
                  <a:pt x="82" y="448"/>
                </a:lnTo>
                <a:lnTo>
                  <a:pt x="1" y="692"/>
                </a:lnTo>
                <a:lnTo>
                  <a:pt x="1" y="936"/>
                </a:lnTo>
                <a:lnTo>
                  <a:pt x="42" y="1221"/>
                </a:lnTo>
                <a:lnTo>
                  <a:pt x="123" y="1424"/>
                </a:lnTo>
                <a:lnTo>
                  <a:pt x="245" y="1546"/>
                </a:lnTo>
                <a:lnTo>
                  <a:pt x="367" y="1668"/>
                </a:lnTo>
                <a:lnTo>
                  <a:pt x="489" y="1750"/>
                </a:lnTo>
                <a:lnTo>
                  <a:pt x="611" y="1831"/>
                </a:lnTo>
                <a:lnTo>
                  <a:pt x="774" y="1872"/>
                </a:lnTo>
                <a:lnTo>
                  <a:pt x="1099" y="1872"/>
                </a:lnTo>
                <a:lnTo>
                  <a:pt x="1262" y="1831"/>
                </a:lnTo>
                <a:lnTo>
                  <a:pt x="1384" y="1791"/>
                </a:lnTo>
                <a:lnTo>
                  <a:pt x="1506" y="1709"/>
                </a:lnTo>
                <a:lnTo>
                  <a:pt x="1628" y="1587"/>
                </a:lnTo>
                <a:lnTo>
                  <a:pt x="1750" y="1465"/>
                </a:lnTo>
                <a:lnTo>
                  <a:pt x="1831" y="1302"/>
                </a:lnTo>
                <a:lnTo>
                  <a:pt x="1872" y="1140"/>
                </a:lnTo>
                <a:lnTo>
                  <a:pt x="1872" y="977"/>
                </a:lnTo>
                <a:lnTo>
                  <a:pt x="1872" y="774"/>
                </a:lnTo>
                <a:lnTo>
                  <a:pt x="1791" y="652"/>
                </a:lnTo>
                <a:lnTo>
                  <a:pt x="1750" y="489"/>
                </a:lnTo>
                <a:lnTo>
                  <a:pt x="1669" y="367"/>
                </a:lnTo>
                <a:lnTo>
                  <a:pt x="1547" y="245"/>
                </a:lnTo>
                <a:lnTo>
                  <a:pt x="1303" y="82"/>
                </a:lnTo>
                <a:lnTo>
                  <a:pt x="977" y="1"/>
                </a:lnTo>
                <a:close/>
              </a:path>
            </a:pathLst>
          </a:custGeom>
          <a:solidFill>
            <a:schemeClr val="l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431" name="Google Shape;431;p13"/>
          <p:cNvSpPr/>
          <p:nvPr/>
        </p:nvSpPr>
        <p:spPr>
          <a:xfrm>
            <a:off x="471372" y="5157389"/>
            <a:ext cx="114272" cy="114211"/>
          </a:xfrm>
          <a:custGeom>
            <a:avLst/>
            <a:gdLst/>
            <a:ahLst/>
            <a:cxnLst/>
            <a:rect l="l" t="t" r="r" b="b"/>
            <a:pathLst>
              <a:path w="1873" h="1872" extrusionOk="0">
                <a:moveTo>
                  <a:pt x="733" y="1"/>
                </a:moveTo>
                <a:lnTo>
                  <a:pt x="489" y="82"/>
                </a:lnTo>
                <a:lnTo>
                  <a:pt x="245" y="245"/>
                </a:lnTo>
                <a:lnTo>
                  <a:pt x="82" y="448"/>
                </a:lnTo>
                <a:lnTo>
                  <a:pt x="1" y="692"/>
                </a:lnTo>
                <a:lnTo>
                  <a:pt x="1" y="936"/>
                </a:lnTo>
                <a:lnTo>
                  <a:pt x="42" y="1180"/>
                </a:lnTo>
                <a:lnTo>
                  <a:pt x="123" y="1424"/>
                </a:lnTo>
                <a:lnTo>
                  <a:pt x="245" y="1546"/>
                </a:lnTo>
                <a:lnTo>
                  <a:pt x="367" y="1668"/>
                </a:lnTo>
                <a:lnTo>
                  <a:pt x="489" y="1750"/>
                </a:lnTo>
                <a:lnTo>
                  <a:pt x="611" y="1831"/>
                </a:lnTo>
                <a:lnTo>
                  <a:pt x="774" y="1872"/>
                </a:lnTo>
                <a:lnTo>
                  <a:pt x="1099" y="1872"/>
                </a:lnTo>
                <a:lnTo>
                  <a:pt x="1221" y="1831"/>
                </a:lnTo>
                <a:lnTo>
                  <a:pt x="1384" y="1750"/>
                </a:lnTo>
                <a:lnTo>
                  <a:pt x="1506" y="1668"/>
                </a:lnTo>
                <a:lnTo>
                  <a:pt x="1628" y="1587"/>
                </a:lnTo>
                <a:lnTo>
                  <a:pt x="1750" y="1465"/>
                </a:lnTo>
                <a:lnTo>
                  <a:pt x="1831" y="1302"/>
                </a:lnTo>
                <a:lnTo>
                  <a:pt x="1872" y="1140"/>
                </a:lnTo>
                <a:lnTo>
                  <a:pt x="1872" y="936"/>
                </a:lnTo>
                <a:lnTo>
                  <a:pt x="1831" y="774"/>
                </a:lnTo>
                <a:lnTo>
                  <a:pt x="1791" y="611"/>
                </a:lnTo>
                <a:lnTo>
                  <a:pt x="1750" y="489"/>
                </a:lnTo>
                <a:lnTo>
                  <a:pt x="1628" y="367"/>
                </a:lnTo>
                <a:lnTo>
                  <a:pt x="1547" y="245"/>
                </a:lnTo>
                <a:lnTo>
                  <a:pt x="1262" y="82"/>
                </a:lnTo>
                <a:lnTo>
                  <a:pt x="977" y="1"/>
                </a:lnTo>
                <a:close/>
              </a:path>
            </a:pathLst>
          </a:custGeom>
          <a:solidFill>
            <a:schemeClr val="dk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432" name="Google Shape;432;p13"/>
          <p:cNvSpPr/>
          <p:nvPr/>
        </p:nvSpPr>
        <p:spPr>
          <a:xfrm>
            <a:off x="5799629" y="6156918"/>
            <a:ext cx="203591" cy="206031"/>
          </a:xfrm>
          <a:custGeom>
            <a:avLst/>
            <a:gdLst/>
            <a:ahLst/>
            <a:cxnLst/>
            <a:rect l="l" t="t" r="r" b="b"/>
            <a:pathLst>
              <a:path w="3337" h="3377" extrusionOk="0">
                <a:moveTo>
                  <a:pt x="1506" y="0"/>
                </a:moveTo>
                <a:lnTo>
                  <a:pt x="1262" y="41"/>
                </a:lnTo>
                <a:lnTo>
                  <a:pt x="1018" y="122"/>
                </a:lnTo>
                <a:lnTo>
                  <a:pt x="774" y="204"/>
                </a:lnTo>
                <a:lnTo>
                  <a:pt x="570" y="366"/>
                </a:lnTo>
                <a:lnTo>
                  <a:pt x="408" y="529"/>
                </a:lnTo>
                <a:lnTo>
                  <a:pt x="245" y="692"/>
                </a:lnTo>
                <a:lnTo>
                  <a:pt x="164" y="895"/>
                </a:lnTo>
                <a:lnTo>
                  <a:pt x="82" y="1098"/>
                </a:lnTo>
                <a:lnTo>
                  <a:pt x="1" y="1342"/>
                </a:lnTo>
                <a:lnTo>
                  <a:pt x="1" y="1546"/>
                </a:lnTo>
                <a:lnTo>
                  <a:pt x="1" y="1790"/>
                </a:lnTo>
                <a:lnTo>
                  <a:pt x="1" y="1993"/>
                </a:lnTo>
                <a:lnTo>
                  <a:pt x="123" y="2319"/>
                </a:lnTo>
                <a:lnTo>
                  <a:pt x="245" y="2563"/>
                </a:lnTo>
                <a:lnTo>
                  <a:pt x="448" y="2807"/>
                </a:lnTo>
                <a:lnTo>
                  <a:pt x="692" y="3010"/>
                </a:lnTo>
                <a:lnTo>
                  <a:pt x="936" y="3173"/>
                </a:lnTo>
                <a:lnTo>
                  <a:pt x="1221" y="3295"/>
                </a:lnTo>
                <a:lnTo>
                  <a:pt x="1506" y="3376"/>
                </a:lnTo>
                <a:lnTo>
                  <a:pt x="1831" y="3376"/>
                </a:lnTo>
                <a:lnTo>
                  <a:pt x="2075" y="3336"/>
                </a:lnTo>
                <a:lnTo>
                  <a:pt x="2319" y="3254"/>
                </a:lnTo>
                <a:lnTo>
                  <a:pt x="2564" y="3173"/>
                </a:lnTo>
                <a:lnTo>
                  <a:pt x="2767" y="3010"/>
                </a:lnTo>
                <a:lnTo>
                  <a:pt x="2930" y="2847"/>
                </a:lnTo>
                <a:lnTo>
                  <a:pt x="3092" y="2685"/>
                </a:lnTo>
                <a:lnTo>
                  <a:pt x="3214" y="2441"/>
                </a:lnTo>
                <a:lnTo>
                  <a:pt x="3296" y="2197"/>
                </a:lnTo>
                <a:lnTo>
                  <a:pt x="3336" y="1912"/>
                </a:lnTo>
                <a:lnTo>
                  <a:pt x="3336" y="1627"/>
                </a:lnTo>
                <a:lnTo>
                  <a:pt x="3296" y="1342"/>
                </a:lnTo>
                <a:lnTo>
                  <a:pt x="3214" y="1098"/>
                </a:lnTo>
                <a:lnTo>
                  <a:pt x="3092" y="854"/>
                </a:lnTo>
                <a:lnTo>
                  <a:pt x="2930" y="610"/>
                </a:lnTo>
                <a:lnTo>
                  <a:pt x="2726" y="407"/>
                </a:lnTo>
                <a:lnTo>
                  <a:pt x="2482" y="244"/>
                </a:lnTo>
                <a:lnTo>
                  <a:pt x="2238" y="122"/>
                </a:lnTo>
                <a:lnTo>
                  <a:pt x="1994" y="41"/>
                </a:lnTo>
                <a:lnTo>
                  <a:pt x="1750" y="0"/>
                </a:lnTo>
                <a:close/>
              </a:path>
            </a:pathLst>
          </a:custGeom>
          <a:solidFill>
            <a:schemeClr val="accen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433" name="Google Shape;433;p13"/>
          <p:cNvSpPr/>
          <p:nvPr/>
        </p:nvSpPr>
        <p:spPr>
          <a:xfrm>
            <a:off x="9133804" y="6362929"/>
            <a:ext cx="114272" cy="114211"/>
          </a:xfrm>
          <a:custGeom>
            <a:avLst/>
            <a:gdLst/>
            <a:ahLst/>
            <a:cxnLst/>
            <a:rect l="l" t="t" r="r" b="b"/>
            <a:pathLst>
              <a:path w="1873" h="1872" extrusionOk="0">
                <a:moveTo>
                  <a:pt x="733" y="1"/>
                </a:moveTo>
                <a:lnTo>
                  <a:pt x="489" y="82"/>
                </a:lnTo>
                <a:lnTo>
                  <a:pt x="245" y="245"/>
                </a:lnTo>
                <a:lnTo>
                  <a:pt x="82" y="448"/>
                </a:lnTo>
                <a:lnTo>
                  <a:pt x="1" y="692"/>
                </a:lnTo>
                <a:lnTo>
                  <a:pt x="1" y="936"/>
                </a:lnTo>
                <a:lnTo>
                  <a:pt x="42" y="1221"/>
                </a:lnTo>
                <a:lnTo>
                  <a:pt x="123" y="1424"/>
                </a:lnTo>
                <a:lnTo>
                  <a:pt x="245" y="1546"/>
                </a:lnTo>
                <a:lnTo>
                  <a:pt x="367" y="1668"/>
                </a:lnTo>
                <a:lnTo>
                  <a:pt x="489" y="1750"/>
                </a:lnTo>
                <a:lnTo>
                  <a:pt x="611" y="1831"/>
                </a:lnTo>
                <a:lnTo>
                  <a:pt x="774" y="1872"/>
                </a:lnTo>
                <a:lnTo>
                  <a:pt x="1099" y="1872"/>
                </a:lnTo>
                <a:lnTo>
                  <a:pt x="1262" y="1831"/>
                </a:lnTo>
                <a:lnTo>
                  <a:pt x="1384" y="1791"/>
                </a:lnTo>
                <a:lnTo>
                  <a:pt x="1506" y="1709"/>
                </a:lnTo>
                <a:lnTo>
                  <a:pt x="1628" y="1587"/>
                </a:lnTo>
                <a:lnTo>
                  <a:pt x="1750" y="1465"/>
                </a:lnTo>
                <a:lnTo>
                  <a:pt x="1831" y="1302"/>
                </a:lnTo>
                <a:lnTo>
                  <a:pt x="1872" y="1140"/>
                </a:lnTo>
                <a:lnTo>
                  <a:pt x="1872" y="977"/>
                </a:lnTo>
                <a:lnTo>
                  <a:pt x="1872" y="774"/>
                </a:lnTo>
                <a:lnTo>
                  <a:pt x="1791" y="652"/>
                </a:lnTo>
                <a:lnTo>
                  <a:pt x="1750" y="489"/>
                </a:lnTo>
                <a:lnTo>
                  <a:pt x="1669" y="367"/>
                </a:lnTo>
                <a:lnTo>
                  <a:pt x="1547" y="245"/>
                </a:lnTo>
                <a:lnTo>
                  <a:pt x="1303" y="82"/>
                </a:lnTo>
                <a:lnTo>
                  <a:pt x="977" y="1"/>
                </a:lnTo>
                <a:close/>
              </a:path>
            </a:pathLst>
          </a:custGeom>
          <a:solidFill>
            <a:schemeClr val="l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434" name="Google Shape;434;p13"/>
          <p:cNvSpPr/>
          <p:nvPr/>
        </p:nvSpPr>
        <p:spPr>
          <a:xfrm>
            <a:off x="3284355" y="6319229"/>
            <a:ext cx="114272" cy="114211"/>
          </a:xfrm>
          <a:custGeom>
            <a:avLst/>
            <a:gdLst/>
            <a:ahLst/>
            <a:cxnLst/>
            <a:rect l="l" t="t" r="r" b="b"/>
            <a:pathLst>
              <a:path w="1873" h="1872" extrusionOk="0">
                <a:moveTo>
                  <a:pt x="733" y="1"/>
                </a:moveTo>
                <a:lnTo>
                  <a:pt x="489" y="82"/>
                </a:lnTo>
                <a:lnTo>
                  <a:pt x="245" y="245"/>
                </a:lnTo>
                <a:lnTo>
                  <a:pt x="82" y="448"/>
                </a:lnTo>
                <a:lnTo>
                  <a:pt x="1" y="692"/>
                </a:lnTo>
                <a:lnTo>
                  <a:pt x="1" y="936"/>
                </a:lnTo>
                <a:lnTo>
                  <a:pt x="42" y="1221"/>
                </a:lnTo>
                <a:lnTo>
                  <a:pt x="123" y="1424"/>
                </a:lnTo>
                <a:lnTo>
                  <a:pt x="245" y="1546"/>
                </a:lnTo>
                <a:lnTo>
                  <a:pt x="367" y="1668"/>
                </a:lnTo>
                <a:lnTo>
                  <a:pt x="489" y="1750"/>
                </a:lnTo>
                <a:lnTo>
                  <a:pt x="611" y="1831"/>
                </a:lnTo>
                <a:lnTo>
                  <a:pt x="774" y="1872"/>
                </a:lnTo>
                <a:lnTo>
                  <a:pt x="1099" y="1872"/>
                </a:lnTo>
                <a:lnTo>
                  <a:pt x="1262" y="1831"/>
                </a:lnTo>
                <a:lnTo>
                  <a:pt x="1384" y="1791"/>
                </a:lnTo>
                <a:lnTo>
                  <a:pt x="1506" y="1709"/>
                </a:lnTo>
                <a:lnTo>
                  <a:pt x="1628" y="1587"/>
                </a:lnTo>
                <a:lnTo>
                  <a:pt x="1750" y="1465"/>
                </a:lnTo>
                <a:lnTo>
                  <a:pt x="1831" y="1302"/>
                </a:lnTo>
                <a:lnTo>
                  <a:pt x="1872" y="1140"/>
                </a:lnTo>
                <a:lnTo>
                  <a:pt x="1872" y="977"/>
                </a:lnTo>
                <a:lnTo>
                  <a:pt x="1872" y="774"/>
                </a:lnTo>
                <a:lnTo>
                  <a:pt x="1791" y="652"/>
                </a:lnTo>
                <a:lnTo>
                  <a:pt x="1750" y="489"/>
                </a:lnTo>
                <a:lnTo>
                  <a:pt x="1669" y="367"/>
                </a:lnTo>
                <a:lnTo>
                  <a:pt x="1547" y="245"/>
                </a:lnTo>
                <a:lnTo>
                  <a:pt x="1303" y="82"/>
                </a:lnTo>
                <a:lnTo>
                  <a:pt x="977" y="1"/>
                </a:lnTo>
                <a:close/>
              </a:path>
            </a:pathLst>
          </a:custGeom>
          <a:solidFill>
            <a:schemeClr val="l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Tree>
    <p:extLst>
      <p:ext uri="{BB962C8B-B14F-4D97-AF65-F5344CB8AC3E}">
        <p14:creationId xmlns:p14="http://schemas.microsoft.com/office/powerpoint/2010/main" val="5671780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 and body">
    <p:spTree>
      <p:nvGrpSpPr>
        <p:cNvPr id="1" name="Shape 58"/>
        <p:cNvGrpSpPr/>
        <p:nvPr/>
      </p:nvGrpSpPr>
      <p:grpSpPr>
        <a:xfrm>
          <a:off x="0" y="0"/>
          <a:ext cx="0" cy="0"/>
          <a:chOff x="0" y="0"/>
          <a:chExt cx="0" cy="0"/>
        </a:xfrm>
      </p:grpSpPr>
      <p:sp>
        <p:nvSpPr>
          <p:cNvPr id="59" name="Google Shape;59;p4"/>
          <p:cNvSpPr/>
          <p:nvPr/>
        </p:nvSpPr>
        <p:spPr>
          <a:xfrm>
            <a:off x="699245" y="329652"/>
            <a:ext cx="10793513" cy="6198696"/>
          </a:xfrm>
          <a:custGeom>
            <a:avLst/>
            <a:gdLst/>
            <a:ahLst/>
            <a:cxnLst/>
            <a:rect l="l" t="t" r="r" b="b"/>
            <a:pathLst>
              <a:path w="50876" h="29218" extrusionOk="0">
                <a:moveTo>
                  <a:pt x="18486" y="1"/>
                </a:moveTo>
                <a:lnTo>
                  <a:pt x="17566" y="40"/>
                </a:lnTo>
                <a:lnTo>
                  <a:pt x="16645" y="79"/>
                </a:lnTo>
                <a:lnTo>
                  <a:pt x="15725" y="158"/>
                </a:lnTo>
                <a:lnTo>
                  <a:pt x="15098" y="216"/>
                </a:lnTo>
                <a:lnTo>
                  <a:pt x="14452" y="314"/>
                </a:lnTo>
                <a:lnTo>
                  <a:pt x="13806" y="412"/>
                </a:lnTo>
                <a:lnTo>
                  <a:pt x="13160" y="530"/>
                </a:lnTo>
                <a:lnTo>
                  <a:pt x="12513" y="667"/>
                </a:lnTo>
                <a:lnTo>
                  <a:pt x="11867" y="804"/>
                </a:lnTo>
                <a:lnTo>
                  <a:pt x="11221" y="980"/>
                </a:lnTo>
                <a:lnTo>
                  <a:pt x="10594" y="1176"/>
                </a:lnTo>
                <a:lnTo>
                  <a:pt x="9968" y="1391"/>
                </a:lnTo>
                <a:lnTo>
                  <a:pt x="9361" y="1607"/>
                </a:lnTo>
                <a:lnTo>
                  <a:pt x="8754" y="1861"/>
                </a:lnTo>
                <a:lnTo>
                  <a:pt x="8147" y="2135"/>
                </a:lnTo>
                <a:lnTo>
                  <a:pt x="7559" y="2429"/>
                </a:lnTo>
                <a:lnTo>
                  <a:pt x="6991" y="2742"/>
                </a:lnTo>
                <a:lnTo>
                  <a:pt x="6423" y="3075"/>
                </a:lnTo>
                <a:lnTo>
                  <a:pt x="5875" y="3428"/>
                </a:lnTo>
                <a:lnTo>
                  <a:pt x="5483" y="3722"/>
                </a:lnTo>
                <a:lnTo>
                  <a:pt x="5092" y="3996"/>
                </a:lnTo>
                <a:lnTo>
                  <a:pt x="4739" y="4309"/>
                </a:lnTo>
                <a:lnTo>
                  <a:pt x="4406" y="4603"/>
                </a:lnTo>
                <a:lnTo>
                  <a:pt x="4074" y="4936"/>
                </a:lnTo>
                <a:lnTo>
                  <a:pt x="3780" y="5249"/>
                </a:lnTo>
                <a:lnTo>
                  <a:pt x="3486" y="5582"/>
                </a:lnTo>
                <a:lnTo>
                  <a:pt x="3212" y="5934"/>
                </a:lnTo>
                <a:lnTo>
                  <a:pt x="2938" y="6287"/>
                </a:lnTo>
                <a:lnTo>
                  <a:pt x="2703" y="6659"/>
                </a:lnTo>
                <a:lnTo>
                  <a:pt x="2468" y="7050"/>
                </a:lnTo>
                <a:lnTo>
                  <a:pt x="2233" y="7442"/>
                </a:lnTo>
                <a:lnTo>
                  <a:pt x="2037" y="7834"/>
                </a:lnTo>
                <a:lnTo>
                  <a:pt x="1841" y="8245"/>
                </a:lnTo>
                <a:lnTo>
                  <a:pt x="1665" y="8656"/>
                </a:lnTo>
                <a:lnTo>
                  <a:pt x="1489" y="9067"/>
                </a:lnTo>
                <a:lnTo>
                  <a:pt x="1352" y="9518"/>
                </a:lnTo>
                <a:lnTo>
                  <a:pt x="1195" y="9949"/>
                </a:lnTo>
                <a:lnTo>
                  <a:pt x="1077" y="10399"/>
                </a:lnTo>
                <a:lnTo>
                  <a:pt x="960" y="10849"/>
                </a:lnTo>
                <a:lnTo>
                  <a:pt x="745" y="11789"/>
                </a:lnTo>
                <a:lnTo>
                  <a:pt x="588" y="12749"/>
                </a:lnTo>
                <a:lnTo>
                  <a:pt x="431" y="13767"/>
                </a:lnTo>
                <a:lnTo>
                  <a:pt x="314" y="14805"/>
                </a:lnTo>
                <a:lnTo>
                  <a:pt x="196" y="15843"/>
                </a:lnTo>
                <a:lnTo>
                  <a:pt x="118" y="16881"/>
                </a:lnTo>
                <a:lnTo>
                  <a:pt x="59" y="17899"/>
                </a:lnTo>
                <a:lnTo>
                  <a:pt x="20" y="18937"/>
                </a:lnTo>
                <a:lnTo>
                  <a:pt x="0" y="19975"/>
                </a:lnTo>
                <a:lnTo>
                  <a:pt x="0" y="21032"/>
                </a:lnTo>
                <a:lnTo>
                  <a:pt x="0" y="21855"/>
                </a:lnTo>
                <a:lnTo>
                  <a:pt x="20" y="22716"/>
                </a:lnTo>
                <a:lnTo>
                  <a:pt x="40" y="23147"/>
                </a:lnTo>
                <a:lnTo>
                  <a:pt x="79" y="23578"/>
                </a:lnTo>
                <a:lnTo>
                  <a:pt x="118" y="24028"/>
                </a:lnTo>
                <a:lnTo>
                  <a:pt x="196" y="24459"/>
                </a:lnTo>
                <a:lnTo>
                  <a:pt x="275" y="24870"/>
                </a:lnTo>
                <a:lnTo>
                  <a:pt x="392" y="25301"/>
                </a:lnTo>
                <a:lnTo>
                  <a:pt x="529" y="25693"/>
                </a:lnTo>
                <a:lnTo>
                  <a:pt x="686" y="26084"/>
                </a:lnTo>
                <a:lnTo>
                  <a:pt x="882" y="26476"/>
                </a:lnTo>
                <a:lnTo>
                  <a:pt x="1097" y="26829"/>
                </a:lnTo>
                <a:lnTo>
                  <a:pt x="1371" y="27162"/>
                </a:lnTo>
                <a:lnTo>
                  <a:pt x="1665" y="27475"/>
                </a:lnTo>
                <a:lnTo>
                  <a:pt x="1841" y="27612"/>
                </a:lnTo>
                <a:lnTo>
                  <a:pt x="2017" y="27769"/>
                </a:lnTo>
                <a:lnTo>
                  <a:pt x="2194" y="27886"/>
                </a:lnTo>
                <a:lnTo>
                  <a:pt x="2389" y="28004"/>
                </a:lnTo>
                <a:lnTo>
                  <a:pt x="2781" y="28219"/>
                </a:lnTo>
                <a:lnTo>
                  <a:pt x="3212" y="28395"/>
                </a:lnTo>
                <a:lnTo>
                  <a:pt x="3643" y="28532"/>
                </a:lnTo>
                <a:lnTo>
                  <a:pt x="4074" y="28669"/>
                </a:lnTo>
                <a:lnTo>
                  <a:pt x="4524" y="28767"/>
                </a:lnTo>
                <a:lnTo>
                  <a:pt x="4974" y="28846"/>
                </a:lnTo>
                <a:lnTo>
                  <a:pt x="5699" y="28983"/>
                </a:lnTo>
                <a:lnTo>
                  <a:pt x="6404" y="29081"/>
                </a:lnTo>
                <a:lnTo>
                  <a:pt x="7128" y="29159"/>
                </a:lnTo>
                <a:lnTo>
                  <a:pt x="7853" y="29218"/>
                </a:lnTo>
                <a:lnTo>
                  <a:pt x="19524" y="29218"/>
                </a:lnTo>
                <a:lnTo>
                  <a:pt x="22970" y="29178"/>
                </a:lnTo>
                <a:lnTo>
                  <a:pt x="26436" y="29159"/>
                </a:lnTo>
                <a:lnTo>
                  <a:pt x="29903" y="29159"/>
                </a:lnTo>
                <a:lnTo>
                  <a:pt x="31626" y="29198"/>
                </a:lnTo>
                <a:lnTo>
                  <a:pt x="33349" y="29218"/>
                </a:lnTo>
                <a:lnTo>
                  <a:pt x="43336" y="29218"/>
                </a:lnTo>
                <a:lnTo>
                  <a:pt x="43963" y="29081"/>
                </a:lnTo>
                <a:lnTo>
                  <a:pt x="44570" y="28904"/>
                </a:lnTo>
                <a:lnTo>
                  <a:pt x="44981" y="28767"/>
                </a:lnTo>
                <a:lnTo>
                  <a:pt x="45372" y="28591"/>
                </a:lnTo>
                <a:lnTo>
                  <a:pt x="45764" y="28395"/>
                </a:lnTo>
                <a:lnTo>
                  <a:pt x="46136" y="28180"/>
                </a:lnTo>
                <a:lnTo>
                  <a:pt x="46508" y="27945"/>
                </a:lnTo>
                <a:lnTo>
                  <a:pt x="46841" y="27671"/>
                </a:lnTo>
                <a:lnTo>
                  <a:pt x="47174" y="27396"/>
                </a:lnTo>
                <a:lnTo>
                  <a:pt x="47487" y="27103"/>
                </a:lnTo>
                <a:lnTo>
                  <a:pt x="47762" y="26789"/>
                </a:lnTo>
                <a:lnTo>
                  <a:pt x="48036" y="26457"/>
                </a:lnTo>
                <a:lnTo>
                  <a:pt x="48271" y="26104"/>
                </a:lnTo>
                <a:lnTo>
                  <a:pt x="48486" y="25732"/>
                </a:lnTo>
                <a:lnTo>
                  <a:pt x="48662" y="25340"/>
                </a:lnTo>
                <a:lnTo>
                  <a:pt x="48819" y="24929"/>
                </a:lnTo>
                <a:lnTo>
                  <a:pt x="48936" y="24518"/>
                </a:lnTo>
                <a:lnTo>
                  <a:pt x="49015" y="24068"/>
                </a:lnTo>
                <a:lnTo>
                  <a:pt x="49093" y="23617"/>
                </a:lnTo>
                <a:lnTo>
                  <a:pt x="49191" y="23147"/>
                </a:lnTo>
                <a:lnTo>
                  <a:pt x="49426" y="22227"/>
                </a:lnTo>
                <a:lnTo>
                  <a:pt x="49681" y="21306"/>
                </a:lnTo>
                <a:lnTo>
                  <a:pt x="49955" y="20366"/>
                </a:lnTo>
                <a:lnTo>
                  <a:pt x="50229" y="19446"/>
                </a:lnTo>
                <a:lnTo>
                  <a:pt x="50464" y="18506"/>
                </a:lnTo>
                <a:lnTo>
                  <a:pt x="50562" y="18036"/>
                </a:lnTo>
                <a:lnTo>
                  <a:pt x="50660" y="17566"/>
                </a:lnTo>
                <a:lnTo>
                  <a:pt x="50738" y="17077"/>
                </a:lnTo>
                <a:lnTo>
                  <a:pt x="50797" y="16587"/>
                </a:lnTo>
                <a:lnTo>
                  <a:pt x="50856" y="15686"/>
                </a:lnTo>
                <a:lnTo>
                  <a:pt x="50875" y="14746"/>
                </a:lnTo>
                <a:lnTo>
                  <a:pt x="50856" y="13826"/>
                </a:lnTo>
                <a:lnTo>
                  <a:pt x="50797" y="12886"/>
                </a:lnTo>
                <a:lnTo>
                  <a:pt x="50699" y="11966"/>
                </a:lnTo>
                <a:lnTo>
                  <a:pt x="50562" y="11045"/>
                </a:lnTo>
                <a:lnTo>
                  <a:pt x="50464" y="10595"/>
                </a:lnTo>
                <a:lnTo>
                  <a:pt x="50366" y="10144"/>
                </a:lnTo>
                <a:lnTo>
                  <a:pt x="50268" y="9714"/>
                </a:lnTo>
                <a:lnTo>
                  <a:pt x="50131" y="9263"/>
                </a:lnTo>
                <a:lnTo>
                  <a:pt x="50013" y="8832"/>
                </a:lnTo>
                <a:lnTo>
                  <a:pt x="49857" y="8402"/>
                </a:lnTo>
                <a:lnTo>
                  <a:pt x="49700" y="7990"/>
                </a:lnTo>
                <a:lnTo>
                  <a:pt x="49524" y="7579"/>
                </a:lnTo>
                <a:lnTo>
                  <a:pt x="49348" y="7168"/>
                </a:lnTo>
                <a:lnTo>
                  <a:pt x="49152" y="6776"/>
                </a:lnTo>
                <a:lnTo>
                  <a:pt x="48956" y="6385"/>
                </a:lnTo>
                <a:lnTo>
                  <a:pt x="48741" y="6013"/>
                </a:lnTo>
                <a:lnTo>
                  <a:pt x="48506" y="5641"/>
                </a:lnTo>
                <a:lnTo>
                  <a:pt x="48251" y="5288"/>
                </a:lnTo>
                <a:lnTo>
                  <a:pt x="47997" y="4955"/>
                </a:lnTo>
                <a:lnTo>
                  <a:pt x="47742" y="4622"/>
                </a:lnTo>
                <a:lnTo>
                  <a:pt x="47448" y="4289"/>
                </a:lnTo>
                <a:lnTo>
                  <a:pt x="47154" y="3996"/>
                </a:lnTo>
                <a:lnTo>
                  <a:pt x="46861" y="3702"/>
                </a:lnTo>
                <a:lnTo>
                  <a:pt x="46528" y="3428"/>
                </a:lnTo>
                <a:lnTo>
                  <a:pt x="46195" y="3154"/>
                </a:lnTo>
                <a:lnTo>
                  <a:pt x="45842" y="2899"/>
                </a:lnTo>
                <a:lnTo>
                  <a:pt x="45490" y="2664"/>
                </a:lnTo>
                <a:lnTo>
                  <a:pt x="45118" y="2449"/>
                </a:lnTo>
                <a:lnTo>
                  <a:pt x="44746" y="2253"/>
                </a:lnTo>
                <a:lnTo>
                  <a:pt x="44374" y="2057"/>
                </a:lnTo>
                <a:lnTo>
                  <a:pt x="44002" y="1900"/>
                </a:lnTo>
                <a:lnTo>
                  <a:pt x="43610" y="1744"/>
                </a:lnTo>
                <a:lnTo>
                  <a:pt x="43218" y="1607"/>
                </a:lnTo>
                <a:lnTo>
                  <a:pt x="42827" y="1489"/>
                </a:lnTo>
                <a:lnTo>
                  <a:pt x="42416" y="1372"/>
                </a:lnTo>
                <a:lnTo>
                  <a:pt x="42024" y="1274"/>
                </a:lnTo>
                <a:lnTo>
                  <a:pt x="41201" y="1117"/>
                </a:lnTo>
                <a:lnTo>
                  <a:pt x="40359" y="1000"/>
                </a:lnTo>
                <a:lnTo>
                  <a:pt x="39517" y="902"/>
                </a:lnTo>
                <a:lnTo>
                  <a:pt x="38656" y="843"/>
                </a:lnTo>
                <a:lnTo>
                  <a:pt x="37814" y="823"/>
                </a:lnTo>
                <a:lnTo>
                  <a:pt x="36952" y="804"/>
                </a:lnTo>
                <a:lnTo>
                  <a:pt x="33525" y="804"/>
                </a:lnTo>
                <a:lnTo>
                  <a:pt x="32742" y="784"/>
                </a:lnTo>
                <a:lnTo>
                  <a:pt x="31959" y="765"/>
                </a:lnTo>
                <a:lnTo>
                  <a:pt x="30392" y="686"/>
                </a:lnTo>
                <a:lnTo>
                  <a:pt x="28571" y="549"/>
                </a:lnTo>
                <a:lnTo>
                  <a:pt x="26730" y="412"/>
                </a:lnTo>
                <a:lnTo>
                  <a:pt x="24909" y="255"/>
                </a:lnTo>
                <a:lnTo>
                  <a:pt x="23068" y="138"/>
                </a:lnTo>
                <a:lnTo>
                  <a:pt x="22148" y="79"/>
                </a:lnTo>
                <a:lnTo>
                  <a:pt x="21228" y="40"/>
                </a:lnTo>
                <a:lnTo>
                  <a:pt x="20307" y="20"/>
                </a:lnTo>
                <a:lnTo>
                  <a:pt x="19406" y="1"/>
                </a:lnTo>
                <a:close/>
              </a:path>
            </a:pathLst>
          </a:custGeom>
          <a:solidFill>
            <a:schemeClr val="lt2"/>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60" name="Google Shape;60;p4"/>
          <p:cNvSpPr txBox="1">
            <a:spLocks noGrp="1"/>
          </p:cNvSpPr>
          <p:nvPr>
            <p:ph type="title"/>
          </p:nvPr>
        </p:nvSpPr>
        <p:spPr>
          <a:xfrm>
            <a:off x="960000" y="719333"/>
            <a:ext cx="10272000" cy="609600"/>
          </a:xfrm>
          <a:prstGeom prst="rect">
            <a:avLst/>
          </a:prstGeom>
          <a:noFill/>
        </p:spPr>
        <p:txBody>
          <a:bodyPr spcFirstLastPara="1" wrap="square" lIns="91425" tIns="91425" rIns="91425" bIns="91425" anchor="ctr" anchorCtr="0">
            <a:noAutofit/>
          </a:bodyPr>
          <a:lstStyle>
            <a:lvl1pPr lvl="0" algn="ctr" rtl="0">
              <a:spcBef>
                <a:spcPts val="0"/>
              </a:spcBef>
              <a:spcAft>
                <a:spcPts val="0"/>
              </a:spcAft>
              <a:buSzPts val="2800"/>
              <a:buNone/>
              <a:defRPr/>
            </a:lvl1pPr>
            <a:lvl2pPr lvl="1" algn="ctr" rtl="0">
              <a:spcBef>
                <a:spcPts val="0"/>
              </a:spcBef>
              <a:spcAft>
                <a:spcPts val="0"/>
              </a:spcAft>
              <a:buClr>
                <a:schemeClr val="lt1"/>
              </a:buClr>
              <a:buSzPts val="3500"/>
              <a:buNone/>
              <a:defRPr>
                <a:solidFill>
                  <a:schemeClr val="lt1"/>
                </a:solidFill>
              </a:defRPr>
            </a:lvl2pPr>
            <a:lvl3pPr lvl="2" algn="ctr" rtl="0">
              <a:spcBef>
                <a:spcPts val="0"/>
              </a:spcBef>
              <a:spcAft>
                <a:spcPts val="0"/>
              </a:spcAft>
              <a:buClr>
                <a:schemeClr val="lt1"/>
              </a:buClr>
              <a:buSzPts val="3500"/>
              <a:buNone/>
              <a:defRPr>
                <a:solidFill>
                  <a:schemeClr val="lt1"/>
                </a:solidFill>
              </a:defRPr>
            </a:lvl3pPr>
            <a:lvl4pPr lvl="3" algn="ctr" rtl="0">
              <a:spcBef>
                <a:spcPts val="0"/>
              </a:spcBef>
              <a:spcAft>
                <a:spcPts val="0"/>
              </a:spcAft>
              <a:buClr>
                <a:schemeClr val="lt1"/>
              </a:buClr>
              <a:buSzPts val="3500"/>
              <a:buNone/>
              <a:defRPr>
                <a:solidFill>
                  <a:schemeClr val="lt1"/>
                </a:solidFill>
              </a:defRPr>
            </a:lvl4pPr>
            <a:lvl5pPr lvl="4" algn="ctr" rtl="0">
              <a:spcBef>
                <a:spcPts val="0"/>
              </a:spcBef>
              <a:spcAft>
                <a:spcPts val="0"/>
              </a:spcAft>
              <a:buClr>
                <a:schemeClr val="lt1"/>
              </a:buClr>
              <a:buSzPts val="3500"/>
              <a:buNone/>
              <a:defRPr>
                <a:solidFill>
                  <a:schemeClr val="lt1"/>
                </a:solidFill>
              </a:defRPr>
            </a:lvl5pPr>
            <a:lvl6pPr lvl="5" algn="ctr" rtl="0">
              <a:spcBef>
                <a:spcPts val="0"/>
              </a:spcBef>
              <a:spcAft>
                <a:spcPts val="0"/>
              </a:spcAft>
              <a:buClr>
                <a:schemeClr val="lt1"/>
              </a:buClr>
              <a:buSzPts val="3500"/>
              <a:buNone/>
              <a:defRPr>
                <a:solidFill>
                  <a:schemeClr val="lt1"/>
                </a:solidFill>
              </a:defRPr>
            </a:lvl6pPr>
            <a:lvl7pPr lvl="6" algn="ctr" rtl="0">
              <a:spcBef>
                <a:spcPts val="0"/>
              </a:spcBef>
              <a:spcAft>
                <a:spcPts val="0"/>
              </a:spcAft>
              <a:buClr>
                <a:schemeClr val="lt1"/>
              </a:buClr>
              <a:buSzPts val="3500"/>
              <a:buNone/>
              <a:defRPr>
                <a:solidFill>
                  <a:schemeClr val="lt1"/>
                </a:solidFill>
              </a:defRPr>
            </a:lvl7pPr>
            <a:lvl8pPr lvl="7" algn="ctr" rtl="0">
              <a:spcBef>
                <a:spcPts val="0"/>
              </a:spcBef>
              <a:spcAft>
                <a:spcPts val="0"/>
              </a:spcAft>
              <a:buClr>
                <a:schemeClr val="lt1"/>
              </a:buClr>
              <a:buSzPts val="3500"/>
              <a:buNone/>
              <a:defRPr>
                <a:solidFill>
                  <a:schemeClr val="lt1"/>
                </a:solidFill>
              </a:defRPr>
            </a:lvl8pPr>
            <a:lvl9pPr lvl="8" algn="ctr" rtl="0">
              <a:spcBef>
                <a:spcPts val="0"/>
              </a:spcBef>
              <a:spcAft>
                <a:spcPts val="0"/>
              </a:spcAft>
              <a:buClr>
                <a:schemeClr val="lt1"/>
              </a:buClr>
              <a:buSzPts val="3500"/>
              <a:buNone/>
              <a:defRPr>
                <a:solidFill>
                  <a:schemeClr val="lt1"/>
                </a:solidFill>
              </a:defRPr>
            </a:lvl9pPr>
          </a:lstStyle>
          <a:p>
            <a:endParaRPr/>
          </a:p>
        </p:txBody>
      </p:sp>
      <p:sp>
        <p:nvSpPr>
          <p:cNvPr id="61" name="Google Shape;61;p4"/>
          <p:cNvSpPr txBox="1">
            <a:spLocks noGrp="1"/>
          </p:cNvSpPr>
          <p:nvPr>
            <p:ph type="body" idx="1"/>
          </p:nvPr>
        </p:nvSpPr>
        <p:spPr>
          <a:xfrm>
            <a:off x="960000" y="1437831"/>
            <a:ext cx="10272000" cy="731600"/>
          </a:xfrm>
          <a:prstGeom prst="rect">
            <a:avLst/>
          </a:prstGeom>
        </p:spPr>
        <p:txBody>
          <a:bodyPr spcFirstLastPara="1" wrap="square" lIns="91425" tIns="91425" rIns="91425" bIns="91425" anchor="ctr" anchorCtr="0">
            <a:noAutofit/>
          </a:bodyPr>
          <a:lstStyle>
            <a:lvl1pPr marL="609585" lvl="0" indent="-440256" algn="ctr" rtl="0">
              <a:lnSpc>
                <a:spcPct val="100000"/>
              </a:lnSpc>
              <a:spcBef>
                <a:spcPts val="0"/>
              </a:spcBef>
              <a:spcAft>
                <a:spcPts val="0"/>
              </a:spcAft>
              <a:buSzPts val="1600"/>
              <a:buFont typeface="Mulish SemiBold"/>
              <a:buAutoNum type="arabicPeriod"/>
              <a:defRPr sz="1867"/>
            </a:lvl1pPr>
            <a:lvl2pPr marL="1219170" lvl="1" indent="-440256" rtl="0">
              <a:lnSpc>
                <a:spcPct val="100000"/>
              </a:lnSpc>
              <a:spcBef>
                <a:spcPts val="0"/>
              </a:spcBef>
              <a:spcAft>
                <a:spcPts val="0"/>
              </a:spcAft>
              <a:buSzPts val="1600"/>
              <a:buFont typeface="Roboto Condensed Light"/>
              <a:buAutoNum type="alphaLcPeriod"/>
              <a:defRPr sz="2133"/>
            </a:lvl2pPr>
            <a:lvl3pPr marL="1828754" lvl="2" indent="-440256" rtl="0">
              <a:lnSpc>
                <a:spcPct val="100000"/>
              </a:lnSpc>
              <a:spcBef>
                <a:spcPts val="0"/>
              </a:spcBef>
              <a:spcAft>
                <a:spcPts val="0"/>
              </a:spcAft>
              <a:buSzPts val="1600"/>
              <a:buFont typeface="Roboto Condensed Light"/>
              <a:buAutoNum type="romanLcPeriod"/>
              <a:defRPr sz="2133"/>
            </a:lvl3pPr>
            <a:lvl4pPr marL="2438339" lvl="3" indent="-440256" rtl="0">
              <a:lnSpc>
                <a:spcPct val="100000"/>
              </a:lnSpc>
              <a:spcBef>
                <a:spcPts val="0"/>
              </a:spcBef>
              <a:spcAft>
                <a:spcPts val="0"/>
              </a:spcAft>
              <a:buSzPts val="1600"/>
              <a:buFont typeface="Roboto Condensed Light"/>
              <a:buAutoNum type="arabicPeriod"/>
              <a:defRPr sz="2133"/>
            </a:lvl4pPr>
            <a:lvl5pPr marL="3047924" lvl="4" indent="-440256" rtl="0">
              <a:lnSpc>
                <a:spcPct val="100000"/>
              </a:lnSpc>
              <a:spcBef>
                <a:spcPts val="0"/>
              </a:spcBef>
              <a:spcAft>
                <a:spcPts val="0"/>
              </a:spcAft>
              <a:buSzPts val="1600"/>
              <a:buFont typeface="Roboto Condensed Light"/>
              <a:buAutoNum type="alphaLcPeriod"/>
              <a:defRPr sz="2133"/>
            </a:lvl5pPr>
            <a:lvl6pPr marL="3657509" lvl="5" indent="-440256" rtl="0">
              <a:lnSpc>
                <a:spcPct val="100000"/>
              </a:lnSpc>
              <a:spcBef>
                <a:spcPts val="0"/>
              </a:spcBef>
              <a:spcAft>
                <a:spcPts val="0"/>
              </a:spcAft>
              <a:buSzPts val="1600"/>
              <a:buFont typeface="Roboto Condensed Light"/>
              <a:buAutoNum type="romanLcPeriod"/>
              <a:defRPr sz="2133"/>
            </a:lvl6pPr>
            <a:lvl7pPr marL="4267093" lvl="6" indent="-440256" rtl="0">
              <a:lnSpc>
                <a:spcPct val="100000"/>
              </a:lnSpc>
              <a:spcBef>
                <a:spcPts val="0"/>
              </a:spcBef>
              <a:spcAft>
                <a:spcPts val="0"/>
              </a:spcAft>
              <a:buSzPts val="1600"/>
              <a:buFont typeface="Roboto Condensed Light"/>
              <a:buAutoNum type="arabicPeriod"/>
              <a:defRPr sz="2133"/>
            </a:lvl7pPr>
            <a:lvl8pPr marL="4876678" lvl="7" indent="-440256" rtl="0">
              <a:lnSpc>
                <a:spcPct val="100000"/>
              </a:lnSpc>
              <a:spcBef>
                <a:spcPts val="0"/>
              </a:spcBef>
              <a:spcAft>
                <a:spcPts val="0"/>
              </a:spcAft>
              <a:buSzPts val="1600"/>
              <a:buFont typeface="Roboto Condensed Light"/>
              <a:buAutoNum type="alphaLcPeriod"/>
              <a:defRPr sz="2133"/>
            </a:lvl8pPr>
            <a:lvl9pPr marL="5486263" lvl="8" indent="-440256" rtl="0">
              <a:lnSpc>
                <a:spcPct val="100000"/>
              </a:lnSpc>
              <a:spcBef>
                <a:spcPts val="0"/>
              </a:spcBef>
              <a:spcAft>
                <a:spcPts val="0"/>
              </a:spcAft>
              <a:buSzPts val="1600"/>
              <a:buFont typeface="Roboto Condensed Light"/>
              <a:buAutoNum type="romanLcPeriod"/>
              <a:defRPr sz="2133"/>
            </a:lvl9pPr>
          </a:lstStyle>
          <a:p>
            <a:endParaRPr/>
          </a:p>
        </p:txBody>
      </p:sp>
      <p:sp>
        <p:nvSpPr>
          <p:cNvPr id="62" name="Google Shape;62;p4"/>
          <p:cNvSpPr/>
          <p:nvPr/>
        </p:nvSpPr>
        <p:spPr>
          <a:xfrm rot="10800000" flipH="1">
            <a:off x="11816967" y="3436174"/>
            <a:ext cx="281488" cy="281437"/>
          </a:xfrm>
          <a:custGeom>
            <a:avLst/>
            <a:gdLst/>
            <a:ahLst/>
            <a:cxnLst/>
            <a:rect l="l" t="t" r="r" b="b"/>
            <a:pathLst>
              <a:path w="5563" h="5562" extrusionOk="0">
                <a:moveTo>
                  <a:pt x="2977" y="882"/>
                </a:moveTo>
                <a:lnTo>
                  <a:pt x="3173" y="921"/>
                </a:lnTo>
                <a:lnTo>
                  <a:pt x="3349" y="960"/>
                </a:lnTo>
                <a:lnTo>
                  <a:pt x="3526" y="1038"/>
                </a:lnTo>
                <a:lnTo>
                  <a:pt x="3682" y="1117"/>
                </a:lnTo>
                <a:lnTo>
                  <a:pt x="3839" y="1215"/>
                </a:lnTo>
                <a:lnTo>
                  <a:pt x="3996" y="1313"/>
                </a:lnTo>
                <a:lnTo>
                  <a:pt x="4133" y="1430"/>
                </a:lnTo>
                <a:lnTo>
                  <a:pt x="4250" y="1567"/>
                </a:lnTo>
                <a:lnTo>
                  <a:pt x="4348" y="1724"/>
                </a:lnTo>
                <a:lnTo>
                  <a:pt x="4446" y="1880"/>
                </a:lnTo>
                <a:lnTo>
                  <a:pt x="4524" y="2037"/>
                </a:lnTo>
                <a:lnTo>
                  <a:pt x="4603" y="2213"/>
                </a:lnTo>
                <a:lnTo>
                  <a:pt x="4642" y="2390"/>
                </a:lnTo>
                <a:lnTo>
                  <a:pt x="4681" y="2585"/>
                </a:lnTo>
                <a:lnTo>
                  <a:pt x="4681" y="2781"/>
                </a:lnTo>
                <a:lnTo>
                  <a:pt x="4681" y="2977"/>
                </a:lnTo>
                <a:lnTo>
                  <a:pt x="4642" y="3153"/>
                </a:lnTo>
                <a:lnTo>
                  <a:pt x="4603" y="3349"/>
                </a:lnTo>
                <a:lnTo>
                  <a:pt x="4524" y="3525"/>
                </a:lnTo>
                <a:lnTo>
                  <a:pt x="4446" y="3682"/>
                </a:lnTo>
                <a:lnTo>
                  <a:pt x="4348" y="3839"/>
                </a:lnTo>
                <a:lnTo>
                  <a:pt x="4250" y="3995"/>
                </a:lnTo>
                <a:lnTo>
                  <a:pt x="4133" y="4113"/>
                </a:lnTo>
                <a:lnTo>
                  <a:pt x="3996" y="4250"/>
                </a:lnTo>
                <a:lnTo>
                  <a:pt x="3839" y="4348"/>
                </a:lnTo>
                <a:lnTo>
                  <a:pt x="3682" y="4446"/>
                </a:lnTo>
                <a:lnTo>
                  <a:pt x="3526" y="4524"/>
                </a:lnTo>
                <a:lnTo>
                  <a:pt x="3349" y="4602"/>
                </a:lnTo>
                <a:lnTo>
                  <a:pt x="3173" y="4642"/>
                </a:lnTo>
                <a:lnTo>
                  <a:pt x="2977" y="4661"/>
                </a:lnTo>
                <a:lnTo>
                  <a:pt x="2782" y="4681"/>
                </a:lnTo>
                <a:lnTo>
                  <a:pt x="2586" y="4661"/>
                </a:lnTo>
                <a:lnTo>
                  <a:pt x="2390" y="4642"/>
                </a:lnTo>
                <a:lnTo>
                  <a:pt x="2214" y="4602"/>
                </a:lnTo>
                <a:lnTo>
                  <a:pt x="2037" y="4524"/>
                </a:lnTo>
                <a:lnTo>
                  <a:pt x="1881" y="4446"/>
                </a:lnTo>
                <a:lnTo>
                  <a:pt x="1724" y="4348"/>
                </a:lnTo>
                <a:lnTo>
                  <a:pt x="1567" y="4250"/>
                </a:lnTo>
                <a:lnTo>
                  <a:pt x="1430" y="4113"/>
                </a:lnTo>
                <a:lnTo>
                  <a:pt x="1313" y="3995"/>
                </a:lnTo>
                <a:lnTo>
                  <a:pt x="1215" y="3839"/>
                </a:lnTo>
                <a:lnTo>
                  <a:pt x="1117" y="3682"/>
                </a:lnTo>
                <a:lnTo>
                  <a:pt x="1039" y="3525"/>
                </a:lnTo>
                <a:lnTo>
                  <a:pt x="960" y="3349"/>
                </a:lnTo>
                <a:lnTo>
                  <a:pt x="921" y="3153"/>
                </a:lnTo>
                <a:lnTo>
                  <a:pt x="902" y="2977"/>
                </a:lnTo>
                <a:lnTo>
                  <a:pt x="882" y="2781"/>
                </a:lnTo>
                <a:lnTo>
                  <a:pt x="902" y="2585"/>
                </a:lnTo>
                <a:lnTo>
                  <a:pt x="921" y="2390"/>
                </a:lnTo>
                <a:lnTo>
                  <a:pt x="960" y="2213"/>
                </a:lnTo>
                <a:lnTo>
                  <a:pt x="1039" y="2037"/>
                </a:lnTo>
                <a:lnTo>
                  <a:pt x="1117" y="1880"/>
                </a:lnTo>
                <a:lnTo>
                  <a:pt x="1215" y="1724"/>
                </a:lnTo>
                <a:lnTo>
                  <a:pt x="1313" y="1567"/>
                </a:lnTo>
                <a:lnTo>
                  <a:pt x="1430" y="1430"/>
                </a:lnTo>
                <a:lnTo>
                  <a:pt x="1567" y="1313"/>
                </a:lnTo>
                <a:lnTo>
                  <a:pt x="1724" y="1215"/>
                </a:lnTo>
                <a:lnTo>
                  <a:pt x="1881" y="1117"/>
                </a:lnTo>
                <a:lnTo>
                  <a:pt x="2037" y="1038"/>
                </a:lnTo>
                <a:lnTo>
                  <a:pt x="2214" y="960"/>
                </a:lnTo>
                <a:lnTo>
                  <a:pt x="2390" y="921"/>
                </a:lnTo>
                <a:lnTo>
                  <a:pt x="2586" y="882"/>
                </a:lnTo>
                <a:close/>
                <a:moveTo>
                  <a:pt x="2782" y="0"/>
                </a:moveTo>
                <a:lnTo>
                  <a:pt x="2507" y="20"/>
                </a:lnTo>
                <a:lnTo>
                  <a:pt x="2214" y="59"/>
                </a:lnTo>
                <a:lnTo>
                  <a:pt x="1959" y="138"/>
                </a:lnTo>
                <a:lnTo>
                  <a:pt x="1704" y="216"/>
                </a:lnTo>
                <a:lnTo>
                  <a:pt x="1469" y="333"/>
                </a:lnTo>
                <a:lnTo>
                  <a:pt x="1235" y="470"/>
                </a:lnTo>
                <a:lnTo>
                  <a:pt x="1019" y="647"/>
                </a:lnTo>
                <a:lnTo>
                  <a:pt x="823" y="823"/>
                </a:lnTo>
                <a:lnTo>
                  <a:pt x="647" y="1019"/>
                </a:lnTo>
                <a:lnTo>
                  <a:pt x="490" y="1234"/>
                </a:lnTo>
                <a:lnTo>
                  <a:pt x="334" y="1450"/>
                </a:lnTo>
                <a:lnTo>
                  <a:pt x="216" y="1704"/>
                </a:lnTo>
                <a:lnTo>
                  <a:pt x="138" y="1959"/>
                </a:lnTo>
                <a:lnTo>
                  <a:pt x="60" y="2213"/>
                </a:lnTo>
                <a:lnTo>
                  <a:pt x="20" y="2487"/>
                </a:lnTo>
                <a:lnTo>
                  <a:pt x="1" y="2781"/>
                </a:lnTo>
                <a:lnTo>
                  <a:pt x="20" y="3055"/>
                </a:lnTo>
                <a:lnTo>
                  <a:pt x="60" y="3329"/>
                </a:lnTo>
                <a:lnTo>
                  <a:pt x="138" y="3604"/>
                </a:lnTo>
                <a:lnTo>
                  <a:pt x="216" y="3858"/>
                </a:lnTo>
                <a:lnTo>
                  <a:pt x="334" y="4093"/>
                </a:lnTo>
                <a:lnTo>
                  <a:pt x="490" y="4328"/>
                </a:lnTo>
                <a:lnTo>
                  <a:pt x="647" y="4544"/>
                </a:lnTo>
                <a:lnTo>
                  <a:pt x="823" y="4739"/>
                </a:lnTo>
                <a:lnTo>
                  <a:pt x="1019" y="4916"/>
                </a:lnTo>
                <a:lnTo>
                  <a:pt x="1235" y="5072"/>
                </a:lnTo>
                <a:lnTo>
                  <a:pt x="1469" y="5229"/>
                </a:lnTo>
                <a:lnTo>
                  <a:pt x="1704" y="5327"/>
                </a:lnTo>
                <a:lnTo>
                  <a:pt x="1959" y="5425"/>
                </a:lnTo>
                <a:lnTo>
                  <a:pt x="2214" y="5503"/>
                </a:lnTo>
                <a:lnTo>
                  <a:pt x="2507" y="5542"/>
                </a:lnTo>
                <a:lnTo>
                  <a:pt x="2782" y="5562"/>
                </a:lnTo>
                <a:lnTo>
                  <a:pt x="3056" y="5542"/>
                </a:lnTo>
                <a:lnTo>
                  <a:pt x="3349" y="5503"/>
                </a:lnTo>
                <a:lnTo>
                  <a:pt x="3604" y="5425"/>
                </a:lnTo>
                <a:lnTo>
                  <a:pt x="3859" y="5327"/>
                </a:lnTo>
                <a:lnTo>
                  <a:pt x="4113" y="5229"/>
                </a:lnTo>
                <a:lnTo>
                  <a:pt x="4328" y="5072"/>
                </a:lnTo>
                <a:lnTo>
                  <a:pt x="4544" y="4916"/>
                </a:lnTo>
                <a:lnTo>
                  <a:pt x="4740" y="4739"/>
                </a:lnTo>
                <a:lnTo>
                  <a:pt x="4916" y="4544"/>
                </a:lnTo>
                <a:lnTo>
                  <a:pt x="5073" y="4328"/>
                </a:lnTo>
                <a:lnTo>
                  <a:pt x="5229" y="4093"/>
                </a:lnTo>
                <a:lnTo>
                  <a:pt x="5347" y="3858"/>
                </a:lnTo>
                <a:lnTo>
                  <a:pt x="5425" y="3604"/>
                </a:lnTo>
                <a:lnTo>
                  <a:pt x="5503" y="3329"/>
                </a:lnTo>
                <a:lnTo>
                  <a:pt x="5543" y="3055"/>
                </a:lnTo>
                <a:lnTo>
                  <a:pt x="5562" y="2781"/>
                </a:lnTo>
                <a:lnTo>
                  <a:pt x="5543" y="2487"/>
                </a:lnTo>
                <a:lnTo>
                  <a:pt x="5503" y="2213"/>
                </a:lnTo>
                <a:lnTo>
                  <a:pt x="5425" y="1959"/>
                </a:lnTo>
                <a:lnTo>
                  <a:pt x="5347" y="1704"/>
                </a:lnTo>
                <a:lnTo>
                  <a:pt x="5229" y="1450"/>
                </a:lnTo>
                <a:lnTo>
                  <a:pt x="5073" y="1234"/>
                </a:lnTo>
                <a:lnTo>
                  <a:pt x="4916" y="1019"/>
                </a:lnTo>
                <a:lnTo>
                  <a:pt x="4740" y="823"/>
                </a:lnTo>
                <a:lnTo>
                  <a:pt x="4544" y="647"/>
                </a:lnTo>
                <a:lnTo>
                  <a:pt x="4328" y="470"/>
                </a:lnTo>
                <a:lnTo>
                  <a:pt x="4113" y="333"/>
                </a:lnTo>
                <a:lnTo>
                  <a:pt x="3859" y="216"/>
                </a:lnTo>
                <a:lnTo>
                  <a:pt x="3604" y="138"/>
                </a:lnTo>
                <a:lnTo>
                  <a:pt x="3349" y="59"/>
                </a:lnTo>
                <a:lnTo>
                  <a:pt x="3056" y="20"/>
                </a:lnTo>
                <a:lnTo>
                  <a:pt x="2782" y="0"/>
                </a:lnTo>
                <a:close/>
              </a:path>
            </a:pathLst>
          </a:custGeom>
          <a:solidFill>
            <a:schemeClr val="lt2"/>
          </a:solidFill>
          <a:ln w="9525" cap="flat" cmpd="sng">
            <a:solidFill>
              <a:schemeClr val="lt2"/>
            </a:solidFill>
            <a:prstDash val="solid"/>
            <a:round/>
            <a:headEnd type="none" w="sm" len="sm"/>
            <a:tailEnd type="none" w="sm" len="sm"/>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63" name="Google Shape;63;p4"/>
          <p:cNvSpPr/>
          <p:nvPr/>
        </p:nvSpPr>
        <p:spPr>
          <a:xfrm rot="10800000" flipH="1">
            <a:off x="11646601" y="3140389"/>
            <a:ext cx="185025" cy="184992"/>
          </a:xfrm>
          <a:custGeom>
            <a:avLst/>
            <a:gdLst/>
            <a:ahLst/>
            <a:cxnLst/>
            <a:rect l="l" t="t" r="r" b="b"/>
            <a:pathLst>
              <a:path w="5563" h="5562" extrusionOk="0">
                <a:moveTo>
                  <a:pt x="2977" y="882"/>
                </a:moveTo>
                <a:lnTo>
                  <a:pt x="3173" y="921"/>
                </a:lnTo>
                <a:lnTo>
                  <a:pt x="3349" y="960"/>
                </a:lnTo>
                <a:lnTo>
                  <a:pt x="3526" y="1038"/>
                </a:lnTo>
                <a:lnTo>
                  <a:pt x="3682" y="1117"/>
                </a:lnTo>
                <a:lnTo>
                  <a:pt x="3839" y="1215"/>
                </a:lnTo>
                <a:lnTo>
                  <a:pt x="3996" y="1313"/>
                </a:lnTo>
                <a:lnTo>
                  <a:pt x="4133" y="1430"/>
                </a:lnTo>
                <a:lnTo>
                  <a:pt x="4250" y="1567"/>
                </a:lnTo>
                <a:lnTo>
                  <a:pt x="4348" y="1724"/>
                </a:lnTo>
                <a:lnTo>
                  <a:pt x="4446" y="1880"/>
                </a:lnTo>
                <a:lnTo>
                  <a:pt x="4524" y="2037"/>
                </a:lnTo>
                <a:lnTo>
                  <a:pt x="4603" y="2213"/>
                </a:lnTo>
                <a:lnTo>
                  <a:pt x="4642" y="2390"/>
                </a:lnTo>
                <a:lnTo>
                  <a:pt x="4681" y="2585"/>
                </a:lnTo>
                <a:lnTo>
                  <a:pt x="4681" y="2781"/>
                </a:lnTo>
                <a:lnTo>
                  <a:pt x="4681" y="2977"/>
                </a:lnTo>
                <a:lnTo>
                  <a:pt x="4642" y="3153"/>
                </a:lnTo>
                <a:lnTo>
                  <a:pt x="4603" y="3349"/>
                </a:lnTo>
                <a:lnTo>
                  <a:pt x="4524" y="3525"/>
                </a:lnTo>
                <a:lnTo>
                  <a:pt x="4446" y="3682"/>
                </a:lnTo>
                <a:lnTo>
                  <a:pt x="4348" y="3839"/>
                </a:lnTo>
                <a:lnTo>
                  <a:pt x="4250" y="3995"/>
                </a:lnTo>
                <a:lnTo>
                  <a:pt x="4133" y="4113"/>
                </a:lnTo>
                <a:lnTo>
                  <a:pt x="3996" y="4250"/>
                </a:lnTo>
                <a:lnTo>
                  <a:pt x="3839" y="4348"/>
                </a:lnTo>
                <a:lnTo>
                  <a:pt x="3682" y="4446"/>
                </a:lnTo>
                <a:lnTo>
                  <a:pt x="3526" y="4524"/>
                </a:lnTo>
                <a:lnTo>
                  <a:pt x="3349" y="4602"/>
                </a:lnTo>
                <a:lnTo>
                  <a:pt x="3173" y="4642"/>
                </a:lnTo>
                <a:lnTo>
                  <a:pt x="2977" y="4661"/>
                </a:lnTo>
                <a:lnTo>
                  <a:pt x="2782" y="4681"/>
                </a:lnTo>
                <a:lnTo>
                  <a:pt x="2586" y="4661"/>
                </a:lnTo>
                <a:lnTo>
                  <a:pt x="2390" y="4642"/>
                </a:lnTo>
                <a:lnTo>
                  <a:pt x="2214" y="4602"/>
                </a:lnTo>
                <a:lnTo>
                  <a:pt x="2037" y="4524"/>
                </a:lnTo>
                <a:lnTo>
                  <a:pt x="1881" y="4446"/>
                </a:lnTo>
                <a:lnTo>
                  <a:pt x="1724" y="4348"/>
                </a:lnTo>
                <a:lnTo>
                  <a:pt x="1567" y="4250"/>
                </a:lnTo>
                <a:lnTo>
                  <a:pt x="1430" y="4113"/>
                </a:lnTo>
                <a:lnTo>
                  <a:pt x="1313" y="3995"/>
                </a:lnTo>
                <a:lnTo>
                  <a:pt x="1215" y="3839"/>
                </a:lnTo>
                <a:lnTo>
                  <a:pt x="1117" y="3682"/>
                </a:lnTo>
                <a:lnTo>
                  <a:pt x="1039" y="3525"/>
                </a:lnTo>
                <a:lnTo>
                  <a:pt x="960" y="3349"/>
                </a:lnTo>
                <a:lnTo>
                  <a:pt x="921" y="3153"/>
                </a:lnTo>
                <a:lnTo>
                  <a:pt x="902" y="2977"/>
                </a:lnTo>
                <a:lnTo>
                  <a:pt x="882" y="2781"/>
                </a:lnTo>
                <a:lnTo>
                  <a:pt x="902" y="2585"/>
                </a:lnTo>
                <a:lnTo>
                  <a:pt x="921" y="2390"/>
                </a:lnTo>
                <a:lnTo>
                  <a:pt x="960" y="2213"/>
                </a:lnTo>
                <a:lnTo>
                  <a:pt x="1039" y="2037"/>
                </a:lnTo>
                <a:lnTo>
                  <a:pt x="1117" y="1880"/>
                </a:lnTo>
                <a:lnTo>
                  <a:pt x="1215" y="1724"/>
                </a:lnTo>
                <a:lnTo>
                  <a:pt x="1313" y="1567"/>
                </a:lnTo>
                <a:lnTo>
                  <a:pt x="1430" y="1430"/>
                </a:lnTo>
                <a:lnTo>
                  <a:pt x="1567" y="1313"/>
                </a:lnTo>
                <a:lnTo>
                  <a:pt x="1724" y="1215"/>
                </a:lnTo>
                <a:lnTo>
                  <a:pt x="1881" y="1117"/>
                </a:lnTo>
                <a:lnTo>
                  <a:pt x="2037" y="1038"/>
                </a:lnTo>
                <a:lnTo>
                  <a:pt x="2214" y="960"/>
                </a:lnTo>
                <a:lnTo>
                  <a:pt x="2390" y="921"/>
                </a:lnTo>
                <a:lnTo>
                  <a:pt x="2586" y="882"/>
                </a:lnTo>
                <a:close/>
                <a:moveTo>
                  <a:pt x="2782" y="0"/>
                </a:moveTo>
                <a:lnTo>
                  <a:pt x="2507" y="20"/>
                </a:lnTo>
                <a:lnTo>
                  <a:pt x="2214" y="59"/>
                </a:lnTo>
                <a:lnTo>
                  <a:pt x="1959" y="138"/>
                </a:lnTo>
                <a:lnTo>
                  <a:pt x="1704" y="216"/>
                </a:lnTo>
                <a:lnTo>
                  <a:pt x="1469" y="333"/>
                </a:lnTo>
                <a:lnTo>
                  <a:pt x="1235" y="470"/>
                </a:lnTo>
                <a:lnTo>
                  <a:pt x="1019" y="647"/>
                </a:lnTo>
                <a:lnTo>
                  <a:pt x="823" y="823"/>
                </a:lnTo>
                <a:lnTo>
                  <a:pt x="647" y="1019"/>
                </a:lnTo>
                <a:lnTo>
                  <a:pt x="490" y="1234"/>
                </a:lnTo>
                <a:lnTo>
                  <a:pt x="334" y="1450"/>
                </a:lnTo>
                <a:lnTo>
                  <a:pt x="216" y="1704"/>
                </a:lnTo>
                <a:lnTo>
                  <a:pt x="138" y="1959"/>
                </a:lnTo>
                <a:lnTo>
                  <a:pt x="60" y="2213"/>
                </a:lnTo>
                <a:lnTo>
                  <a:pt x="20" y="2487"/>
                </a:lnTo>
                <a:lnTo>
                  <a:pt x="1" y="2781"/>
                </a:lnTo>
                <a:lnTo>
                  <a:pt x="20" y="3055"/>
                </a:lnTo>
                <a:lnTo>
                  <a:pt x="60" y="3329"/>
                </a:lnTo>
                <a:lnTo>
                  <a:pt x="138" y="3604"/>
                </a:lnTo>
                <a:lnTo>
                  <a:pt x="216" y="3858"/>
                </a:lnTo>
                <a:lnTo>
                  <a:pt x="334" y="4093"/>
                </a:lnTo>
                <a:lnTo>
                  <a:pt x="490" y="4328"/>
                </a:lnTo>
                <a:lnTo>
                  <a:pt x="647" y="4544"/>
                </a:lnTo>
                <a:lnTo>
                  <a:pt x="823" y="4739"/>
                </a:lnTo>
                <a:lnTo>
                  <a:pt x="1019" y="4916"/>
                </a:lnTo>
                <a:lnTo>
                  <a:pt x="1235" y="5072"/>
                </a:lnTo>
                <a:lnTo>
                  <a:pt x="1469" y="5229"/>
                </a:lnTo>
                <a:lnTo>
                  <a:pt x="1704" y="5327"/>
                </a:lnTo>
                <a:lnTo>
                  <a:pt x="1959" y="5425"/>
                </a:lnTo>
                <a:lnTo>
                  <a:pt x="2214" y="5503"/>
                </a:lnTo>
                <a:lnTo>
                  <a:pt x="2507" y="5542"/>
                </a:lnTo>
                <a:lnTo>
                  <a:pt x="2782" y="5562"/>
                </a:lnTo>
                <a:lnTo>
                  <a:pt x="3056" y="5542"/>
                </a:lnTo>
                <a:lnTo>
                  <a:pt x="3349" y="5503"/>
                </a:lnTo>
                <a:lnTo>
                  <a:pt x="3604" y="5425"/>
                </a:lnTo>
                <a:lnTo>
                  <a:pt x="3859" y="5327"/>
                </a:lnTo>
                <a:lnTo>
                  <a:pt x="4113" y="5229"/>
                </a:lnTo>
                <a:lnTo>
                  <a:pt x="4328" y="5072"/>
                </a:lnTo>
                <a:lnTo>
                  <a:pt x="4544" y="4916"/>
                </a:lnTo>
                <a:lnTo>
                  <a:pt x="4740" y="4739"/>
                </a:lnTo>
                <a:lnTo>
                  <a:pt x="4916" y="4544"/>
                </a:lnTo>
                <a:lnTo>
                  <a:pt x="5073" y="4328"/>
                </a:lnTo>
                <a:lnTo>
                  <a:pt x="5229" y="4093"/>
                </a:lnTo>
                <a:lnTo>
                  <a:pt x="5347" y="3858"/>
                </a:lnTo>
                <a:lnTo>
                  <a:pt x="5425" y="3604"/>
                </a:lnTo>
                <a:lnTo>
                  <a:pt x="5503" y="3329"/>
                </a:lnTo>
                <a:lnTo>
                  <a:pt x="5543" y="3055"/>
                </a:lnTo>
                <a:lnTo>
                  <a:pt x="5562" y="2781"/>
                </a:lnTo>
                <a:lnTo>
                  <a:pt x="5543" y="2487"/>
                </a:lnTo>
                <a:lnTo>
                  <a:pt x="5503" y="2213"/>
                </a:lnTo>
                <a:lnTo>
                  <a:pt x="5425" y="1959"/>
                </a:lnTo>
                <a:lnTo>
                  <a:pt x="5347" y="1704"/>
                </a:lnTo>
                <a:lnTo>
                  <a:pt x="5229" y="1450"/>
                </a:lnTo>
                <a:lnTo>
                  <a:pt x="5073" y="1234"/>
                </a:lnTo>
                <a:lnTo>
                  <a:pt x="4916" y="1019"/>
                </a:lnTo>
                <a:lnTo>
                  <a:pt x="4740" y="823"/>
                </a:lnTo>
                <a:lnTo>
                  <a:pt x="4544" y="647"/>
                </a:lnTo>
                <a:lnTo>
                  <a:pt x="4328" y="470"/>
                </a:lnTo>
                <a:lnTo>
                  <a:pt x="4113" y="333"/>
                </a:lnTo>
                <a:lnTo>
                  <a:pt x="3859" y="216"/>
                </a:lnTo>
                <a:lnTo>
                  <a:pt x="3604" y="138"/>
                </a:lnTo>
                <a:lnTo>
                  <a:pt x="3349" y="59"/>
                </a:lnTo>
                <a:lnTo>
                  <a:pt x="3056" y="20"/>
                </a:lnTo>
                <a:lnTo>
                  <a:pt x="2782" y="0"/>
                </a:lnTo>
                <a:close/>
              </a:path>
            </a:pathLst>
          </a:custGeom>
          <a:solidFill>
            <a:schemeClr val="lt2"/>
          </a:solidFill>
          <a:ln w="9525" cap="flat" cmpd="sng">
            <a:solidFill>
              <a:schemeClr val="lt2"/>
            </a:solidFill>
            <a:prstDash val="solid"/>
            <a:round/>
            <a:headEnd type="none" w="sm" len="sm"/>
            <a:tailEnd type="none" w="sm" len="sm"/>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64" name="Google Shape;64;p4"/>
          <p:cNvSpPr/>
          <p:nvPr/>
        </p:nvSpPr>
        <p:spPr>
          <a:xfrm rot="-532965" flipH="1">
            <a:off x="263902" y="4056759"/>
            <a:ext cx="281489" cy="281439"/>
          </a:xfrm>
          <a:custGeom>
            <a:avLst/>
            <a:gdLst/>
            <a:ahLst/>
            <a:cxnLst/>
            <a:rect l="l" t="t" r="r" b="b"/>
            <a:pathLst>
              <a:path w="5563" h="5562" extrusionOk="0">
                <a:moveTo>
                  <a:pt x="2977" y="882"/>
                </a:moveTo>
                <a:lnTo>
                  <a:pt x="3173" y="921"/>
                </a:lnTo>
                <a:lnTo>
                  <a:pt x="3349" y="960"/>
                </a:lnTo>
                <a:lnTo>
                  <a:pt x="3526" y="1038"/>
                </a:lnTo>
                <a:lnTo>
                  <a:pt x="3682" y="1117"/>
                </a:lnTo>
                <a:lnTo>
                  <a:pt x="3839" y="1215"/>
                </a:lnTo>
                <a:lnTo>
                  <a:pt x="3996" y="1313"/>
                </a:lnTo>
                <a:lnTo>
                  <a:pt x="4133" y="1430"/>
                </a:lnTo>
                <a:lnTo>
                  <a:pt x="4250" y="1567"/>
                </a:lnTo>
                <a:lnTo>
                  <a:pt x="4348" y="1724"/>
                </a:lnTo>
                <a:lnTo>
                  <a:pt x="4446" y="1880"/>
                </a:lnTo>
                <a:lnTo>
                  <a:pt x="4524" y="2037"/>
                </a:lnTo>
                <a:lnTo>
                  <a:pt x="4603" y="2213"/>
                </a:lnTo>
                <a:lnTo>
                  <a:pt x="4642" y="2390"/>
                </a:lnTo>
                <a:lnTo>
                  <a:pt x="4681" y="2585"/>
                </a:lnTo>
                <a:lnTo>
                  <a:pt x="4681" y="2781"/>
                </a:lnTo>
                <a:lnTo>
                  <a:pt x="4681" y="2977"/>
                </a:lnTo>
                <a:lnTo>
                  <a:pt x="4642" y="3153"/>
                </a:lnTo>
                <a:lnTo>
                  <a:pt x="4603" y="3349"/>
                </a:lnTo>
                <a:lnTo>
                  <a:pt x="4524" y="3525"/>
                </a:lnTo>
                <a:lnTo>
                  <a:pt x="4446" y="3682"/>
                </a:lnTo>
                <a:lnTo>
                  <a:pt x="4348" y="3839"/>
                </a:lnTo>
                <a:lnTo>
                  <a:pt x="4250" y="3995"/>
                </a:lnTo>
                <a:lnTo>
                  <a:pt x="4133" y="4113"/>
                </a:lnTo>
                <a:lnTo>
                  <a:pt x="3996" y="4250"/>
                </a:lnTo>
                <a:lnTo>
                  <a:pt x="3839" y="4348"/>
                </a:lnTo>
                <a:lnTo>
                  <a:pt x="3682" y="4446"/>
                </a:lnTo>
                <a:lnTo>
                  <a:pt x="3526" y="4524"/>
                </a:lnTo>
                <a:lnTo>
                  <a:pt x="3349" y="4602"/>
                </a:lnTo>
                <a:lnTo>
                  <a:pt x="3173" y="4642"/>
                </a:lnTo>
                <a:lnTo>
                  <a:pt x="2977" y="4661"/>
                </a:lnTo>
                <a:lnTo>
                  <a:pt x="2782" y="4681"/>
                </a:lnTo>
                <a:lnTo>
                  <a:pt x="2586" y="4661"/>
                </a:lnTo>
                <a:lnTo>
                  <a:pt x="2390" y="4642"/>
                </a:lnTo>
                <a:lnTo>
                  <a:pt x="2214" y="4602"/>
                </a:lnTo>
                <a:lnTo>
                  <a:pt x="2037" y="4524"/>
                </a:lnTo>
                <a:lnTo>
                  <a:pt x="1881" y="4446"/>
                </a:lnTo>
                <a:lnTo>
                  <a:pt x="1724" y="4348"/>
                </a:lnTo>
                <a:lnTo>
                  <a:pt x="1567" y="4250"/>
                </a:lnTo>
                <a:lnTo>
                  <a:pt x="1430" y="4113"/>
                </a:lnTo>
                <a:lnTo>
                  <a:pt x="1313" y="3995"/>
                </a:lnTo>
                <a:lnTo>
                  <a:pt x="1215" y="3839"/>
                </a:lnTo>
                <a:lnTo>
                  <a:pt x="1117" y="3682"/>
                </a:lnTo>
                <a:lnTo>
                  <a:pt x="1039" y="3525"/>
                </a:lnTo>
                <a:lnTo>
                  <a:pt x="960" y="3349"/>
                </a:lnTo>
                <a:lnTo>
                  <a:pt x="921" y="3153"/>
                </a:lnTo>
                <a:lnTo>
                  <a:pt x="902" y="2977"/>
                </a:lnTo>
                <a:lnTo>
                  <a:pt x="882" y="2781"/>
                </a:lnTo>
                <a:lnTo>
                  <a:pt x="902" y="2585"/>
                </a:lnTo>
                <a:lnTo>
                  <a:pt x="921" y="2390"/>
                </a:lnTo>
                <a:lnTo>
                  <a:pt x="960" y="2213"/>
                </a:lnTo>
                <a:lnTo>
                  <a:pt x="1039" y="2037"/>
                </a:lnTo>
                <a:lnTo>
                  <a:pt x="1117" y="1880"/>
                </a:lnTo>
                <a:lnTo>
                  <a:pt x="1215" y="1724"/>
                </a:lnTo>
                <a:lnTo>
                  <a:pt x="1313" y="1567"/>
                </a:lnTo>
                <a:lnTo>
                  <a:pt x="1430" y="1430"/>
                </a:lnTo>
                <a:lnTo>
                  <a:pt x="1567" y="1313"/>
                </a:lnTo>
                <a:lnTo>
                  <a:pt x="1724" y="1215"/>
                </a:lnTo>
                <a:lnTo>
                  <a:pt x="1881" y="1117"/>
                </a:lnTo>
                <a:lnTo>
                  <a:pt x="2037" y="1038"/>
                </a:lnTo>
                <a:lnTo>
                  <a:pt x="2214" y="960"/>
                </a:lnTo>
                <a:lnTo>
                  <a:pt x="2390" y="921"/>
                </a:lnTo>
                <a:lnTo>
                  <a:pt x="2586" y="882"/>
                </a:lnTo>
                <a:close/>
                <a:moveTo>
                  <a:pt x="2782" y="0"/>
                </a:moveTo>
                <a:lnTo>
                  <a:pt x="2507" y="20"/>
                </a:lnTo>
                <a:lnTo>
                  <a:pt x="2214" y="59"/>
                </a:lnTo>
                <a:lnTo>
                  <a:pt x="1959" y="138"/>
                </a:lnTo>
                <a:lnTo>
                  <a:pt x="1704" y="216"/>
                </a:lnTo>
                <a:lnTo>
                  <a:pt x="1469" y="333"/>
                </a:lnTo>
                <a:lnTo>
                  <a:pt x="1235" y="470"/>
                </a:lnTo>
                <a:lnTo>
                  <a:pt x="1019" y="647"/>
                </a:lnTo>
                <a:lnTo>
                  <a:pt x="823" y="823"/>
                </a:lnTo>
                <a:lnTo>
                  <a:pt x="647" y="1019"/>
                </a:lnTo>
                <a:lnTo>
                  <a:pt x="490" y="1234"/>
                </a:lnTo>
                <a:lnTo>
                  <a:pt x="334" y="1450"/>
                </a:lnTo>
                <a:lnTo>
                  <a:pt x="216" y="1704"/>
                </a:lnTo>
                <a:lnTo>
                  <a:pt x="138" y="1959"/>
                </a:lnTo>
                <a:lnTo>
                  <a:pt x="60" y="2213"/>
                </a:lnTo>
                <a:lnTo>
                  <a:pt x="20" y="2487"/>
                </a:lnTo>
                <a:lnTo>
                  <a:pt x="1" y="2781"/>
                </a:lnTo>
                <a:lnTo>
                  <a:pt x="20" y="3055"/>
                </a:lnTo>
                <a:lnTo>
                  <a:pt x="60" y="3329"/>
                </a:lnTo>
                <a:lnTo>
                  <a:pt x="138" y="3604"/>
                </a:lnTo>
                <a:lnTo>
                  <a:pt x="216" y="3858"/>
                </a:lnTo>
                <a:lnTo>
                  <a:pt x="334" y="4093"/>
                </a:lnTo>
                <a:lnTo>
                  <a:pt x="490" y="4328"/>
                </a:lnTo>
                <a:lnTo>
                  <a:pt x="647" y="4544"/>
                </a:lnTo>
                <a:lnTo>
                  <a:pt x="823" y="4739"/>
                </a:lnTo>
                <a:lnTo>
                  <a:pt x="1019" y="4916"/>
                </a:lnTo>
                <a:lnTo>
                  <a:pt x="1235" y="5072"/>
                </a:lnTo>
                <a:lnTo>
                  <a:pt x="1469" y="5229"/>
                </a:lnTo>
                <a:lnTo>
                  <a:pt x="1704" y="5327"/>
                </a:lnTo>
                <a:lnTo>
                  <a:pt x="1959" y="5425"/>
                </a:lnTo>
                <a:lnTo>
                  <a:pt x="2214" y="5503"/>
                </a:lnTo>
                <a:lnTo>
                  <a:pt x="2507" y="5542"/>
                </a:lnTo>
                <a:lnTo>
                  <a:pt x="2782" y="5562"/>
                </a:lnTo>
                <a:lnTo>
                  <a:pt x="3056" y="5542"/>
                </a:lnTo>
                <a:lnTo>
                  <a:pt x="3349" y="5503"/>
                </a:lnTo>
                <a:lnTo>
                  <a:pt x="3604" y="5425"/>
                </a:lnTo>
                <a:lnTo>
                  <a:pt x="3859" y="5327"/>
                </a:lnTo>
                <a:lnTo>
                  <a:pt x="4113" y="5229"/>
                </a:lnTo>
                <a:lnTo>
                  <a:pt x="4328" y="5072"/>
                </a:lnTo>
                <a:lnTo>
                  <a:pt x="4544" y="4916"/>
                </a:lnTo>
                <a:lnTo>
                  <a:pt x="4740" y="4739"/>
                </a:lnTo>
                <a:lnTo>
                  <a:pt x="4916" y="4544"/>
                </a:lnTo>
                <a:lnTo>
                  <a:pt x="5073" y="4328"/>
                </a:lnTo>
                <a:lnTo>
                  <a:pt x="5229" y="4093"/>
                </a:lnTo>
                <a:lnTo>
                  <a:pt x="5347" y="3858"/>
                </a:lnTo>
                <a:lnTo>
                  <a:pt x="5425" y="3604"/>
                </a:lnTo>
                <a:lnTo>
                  <a:pt x="5503" y="3329"/>
                </a:lnTo>
                <a:lnTo>
                  <a:pt x="5543" y="3055"/>
                </a:lnTo>
                <a:lnTo>
                  <a:pt x="5562" y="2781"/>
                </a:lnTo>
                <a:lnTo>
                  <a:pt x="5543" y="2487"/>
                </a:lnTo>
                <a:lnTo>
                  <a:pt x="5503" y="2213"/>
                </a:lnTo>
                <a:lnTo>
                  <a:pt x="5425" y="1959"/>
                </a:lnTo>
                <a:lnTo>
                  <a:pt x="5347" y="1704"/>
                </a:lnTo>
                <a:lnTo>
                  <a:pt x="5229" y="1450"/>
                </a:lnTo>
                <a:lnTo>
                  <a:pt x="5073" y="1234"/>
                </a:lnTo>
                <a:lnTo>
                  <a:pt x="4916" y="1019"/>
                </a:lnTo>
                <a:lnTo>
                  <a:pt x="4740" y="823"/>
                </a:lnTo>
                <a:lnTo>
                  <a:pt x="4544" y="647"/>
                </a:lnTo>
                <a:lnTo>
                  <a:pt x="4328" y="470"/>
                </a:lnTo>
                <a:lnTo>
                  <a:pt x="4113" y="333"/>
                </a:lnTo>
                <a:lnTo>
                  <a:pt x="3859" y="216"/>
                </a:lnTo>
                <a:lnTo>
                  <a:pt x="3604" y="138"/>
                </a:lnTo>
                <a:lnTo>
                  <a:pt x="3349" y="59"/>
                </a:lnTo>
                <a:lnTo>
                  <a:pt x="3056" y="20"/>
                </a:lnTo>
                <a:lnTo>
                  <a:pt x="2782" y="0"/>
                </a:lnTo>
                <a:close/>
              </a:path>
            </a:pathLst>
          </a:custGeom>
          <a:solidFill>
            <a:schemeClr val="lt2"/>
          </a:solidFill>
          <a:ln w="9525" cap="flat" cmpd="sng">
            <a:solidFill>
              <a:schemeClr val="lt2"/>
            </a:solidFill>
            <a:prstDash val="solid"/>
            <a:round/>
            <a:headEnd type="none" w="sm" len="sm"/>
            <a:tailEnd type="none" w="sm" len="sm"/>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65" name="Google Shape;65;p4"/>
          <p:cNvSpPr/>
          <p:nvPr/>
        </p:nvSpPr>
        <p:spPr>
          <a:xfrm rot="10800000" flipH="1">
            <a:off x="327160" y="3778017"/>
            <a:ext cx="154985" cy="154976"/>
          </a:xfrm>
          <a:custGeom>
            <a:avLst/>
            <a:gdLst/>
            <a:ahLst/>
            <a:cxnLst/>
            <a:rect l="l" t="t" r="r" b="b"/>
            <a:pathLst>
              <a:path w="5563" h="5562" extrusionOk="0">
                <a:moveTo>
                  <a:pt x="2977" y="882"/>
                </a:moveTo>
                <a:lnTo>
                  <a:pt x="3173" y="921"/>
                </a:lnTo>
                <a:lnTo>
                  <a:pt x="3349" y="960"/>
                </a:lnTo>
                <a:lnTo>
                  <a:pt x="3526" y="1038"/>
                </a:lnTo>
                <a:lnTo>
                  <a:pt x="3682" y="1117"/>
                </a:lnTo>
                <a:lnTo>
                  <a:pt x="3839" y="1215"/>
                </a:lnTo>
                <a:lnTo>
                  <a:pt x="3996" y="1313"/>
                </a:lnTo>
                <a:lnTo>
                  <a:pt x="4133" y="1430"/>
                </a:lnTo>
                <a:lnTo>
                  <a:pt x="4250" y="1567"/>
                </a:lnTo>
                <a:lnTo>
                  <a:pt x="4348" y="1724"/>
                </a:lnTo>
                <a:lnTo>
                  <a:pt x="4446" y="1880"/>
                </a:lnTo>
                <a:lnTo>
                  <a:pt x="4524" y="2037"/>
                </a:lnTo>
                <a:lnTo>
                  <a:pt x="4603" y="2213"/>
                </a:lnTo>
                <a:lnTo>
                  <a:pt x="4642" y="2390"/>
                </a:lnTo>
                <a:lnTo>
                  <a:pt x="4681" y="2585"/>
                </a:lnTo>
                <a:lnTo>
                  <a:pt x="4681" y="2781"/>
                </a:lnTo>
                <a:lnTo>
                  <a:pt x="4681" y="2977"/>
                </a:lnTo>
                <a:lnTo>
                  <a:pt x="4642" y="3153"/>
                </a:lnTo>
                <a:lnTo>
                  <a:pt x="4603" y="3349"/>
                </a:lnTo>
                <a:lnTo>
                  <a:pt x="4524" y="3525"/>
                </a:lnTo>
                <a:lnTo>
                  <a:pt x="4446" y="3682"/>
                </a:lnTo>
                <a:lnTo>
                  <a:pt x="4348" y="3839"/>
                </a:lnTo>
                <a:lnTo>
                  <a:pt x="4250" y="3995"/>
                </a:lnTo>
                <a:lnTo>
                  <a:pt x="4133" y="4113"/>
                </a:lnTo>
                <a:lnTo>
                  <a:pt x="3996" y="4250"/>
                </a:lnTo>
                <a:lnTo>
                  <a:pt x="3839" y="4348"/>
                </a:lnTo>
                <a:lnTo>
                  <a:pt x="3682" y="4446"/>
                </a:lnTo>
                <a:lnTo>
                  <a:pt x="3526" y="4524"/>
                </a:lnTo>
                <a:lnTo>
                  <a:pt x="3349" y="4602"/>
                </a:lnTo>
                <a:lnTo>
                  <a:pt x="3173" y="4642"/>
                </a:lnTo>
                <a:lnTo>
                  <a:pt x="2977" y="4661"/>
                </a:lnTo>
                <a:lnTo>
                  <a:pt x="2782" y="4681"/>
                </a:lnTo>
                <a:lnTo>
                  <a:pt x="2586" y="4661"/>
                </a:lnTo>
                <a:lnTo>
                  <a:pt x="2390" y="4642"/>
                </a:lnTo>
                <a:lnTo>
                  <a:pt x="2214" y="4602"/>
                </a:lnTo>
                <a:lnTo>
                  <a:pt x="2037" y="4524"/>
                </a:lnTo>
                <a:lnTo>
                  <a:pt x="1881" y="4446"/>
                </a:lnTo>
                <a:lnTo>
                  <a:pt x="1724" y="4348"/>
                </a:lnTo>
                <a:lnTo>
                  <a:pt x="1567" y="4250"/>
                </a:lnTo>
                <a:lnTo>
                  <a:pt x="1430" y="4113"/>
                </a:lnTo>
                <a:lnTo>
                  <a:pt x="1313" y="3995"/>
                </a:lnTo>
                <a:lnTo>
                  <a:pt x="1215" y="3839"/>
                </a:lnTo>
                <a:lnTo>
                  <a:pt x="1117" y="3682"/>
                </a:lnTo>
                <a:lnTo>
                  <a:pt x="1039" y="3525"/>
                </a:lnTo>
                <a:lnTo>
                  <a:pt x="960" y="3349"/>
                </a:lnTo>
                <a:lnTo>
                  <a:pt x="921" y="3153"/>
                </a:lnTo>
                <a:lnTo>
                  <a:pt x="902" y="2977"/>
                </a:lnTo>
                <a:lnTo>
                  <a:pt x="882" y="2781"/>
                </a:lnTo>
                <a:lnTo>
                  <a:pt x="902" y="2585"/>
                </a:lnTo>
                <a:lnTo>
                  <a:pt x="921" y="2390"/>
                </a:lnTo>
                <a:lnTo>
                  <a:pt x="960" y="2213"/>
                </a:lnTo>
                <a:lnTo>
                  <a:pt x="1039" y="2037"/>
                </a:lnTo>
                <a:lnTo>
                  <a:pt x="1117" y="1880"/>
                </a:lnTo>
                <a:lnTo>
                  <a:pt x="1215" y="1724"/>
                </a:lnTo>
                <a:lnTo>
                  <a:pt x="1313" y="1567"/>
                </a:lnTo>
                <a:lnTo>
                  <a:pt x="1430" y="1430"/>
                </a:lnTo>
                <a:lnTo>
                  <a:pt x="1567" y="1313"/>
                </a:lnTo>
                <a:lnTo>
                  <a:pt x="1724" y="1215"/>
                </a:lnTo>
                <a:lnTo>
                  <a:pt x="1881" y="1117"/>
                </a:lnTo>
                <a:lnTo>
                  <a:pt x="2037" y="1038"/>
                </a:lnTo>
                <a:lnTo>
                  <a:pt x="2214" y="960"/>
                </a:lnTo>
                <a:lnTo>
                  <a:pt x="2390" y="921"/>
                </a:lnTo>
                <a:lnTo>
                  <a:pt x="2586" y="882"/>
                </a:lnTo>
                <a:close/>
                <a:moveTo>
                  <a:pt x="2782" y="0"/>
                </a:moveTo>
                <a:lnTo>
                  <a:pt x="2507" y="20"/>
                </a:lnTo>
                <a:lnTo>
                  <a:pt x="2214" y="59"/>
                </a:lnTo>
                <a:lnTo>
                  <a:pt x="1959" y="138"/>
                </a:lnTo>
                <a:lnTo>
                  <a:pt x="1704" y="216"/>
                </a:lnTo>
                <a:lnTo>
                  <a:pt x="1469" y="333"/>
                </a:lnTo>
                <a:lnTo>
                  <a:pt x="1235" y="470"/>
                </a:lnTo>
                <a:lnTo>
                  <a:pt x="1019" y="647"/>
                </a:lnTo>
                <a:lnTo>
                  <a:pt x="823" y="823"/>
                </a:lnTo>
                <a:lnTo>
                  <a:pt x="647" y="1019"/>
                </a:lnTo>
                <a:lnTo>
                  <a:pt x="490" y="1234"/>
                </a:lnTo>
                <a:lnTo>
                  <a:pt x="334" y="1450"/>
                </a:lnTo>
                <a:lnTo>
                  <a:pt x="216" y="1704"/>
                </a:lnTo>
                <a:lnTo>
                  <a:pt x="138" y="1959"/>
                </a:lnTo>
                <a:lnTo>
                  <a:pt x="60" y="2213"/>
                </a:lnTo>
                <a:lnTo>
                  <a:pt x="20" y="2487"/>
                </a:lnTo>
                <a:lnTo>
                  <a:pt x="1" y="2781"/>
                </a:lnTo>
                <a:lnTo>
                  <a:pt x="20" y="3055"/>
                </a:lnTo>
                <a:lnTo>
                  <a:pt x="60" y="3329"/>
                </a:lnTo>
                <a:lnTo>
                  <a:pt x="138" y="3604"/>
                </a:lnTo>
                <a:lnTo>
                  <a:pt x="216" y="3858"/>
                </a:lnTo>
                <a:lnTo>
                  <a:pt x="334" y="4093"/>
                </a:lnTo>
                <a:lnTo>
                  <a:pt x="490" y="4328"/>
                </a:lnTo>
                <a:lnTo>
                  <a:pt x="647" y="4544"/>
                </a:lnTo>
                <a:lnTo>
                  <a:pt x="823" y="4739"/>
                </a:lnTo>
                <a:lnTo>
                  <a:pt x="1019" y="4916"/>
                </a:lnTo>
                <a:lnTo>
                  <a:pt x="1235" y="5072"/>
                </a:lnTo>
                <a:lnTo>
                  <a:pt x="1469" y="5229"/>
                </a:lnTo>
                <a:lnTo>
                  <a:pt x="1704" y="5327"/>
                </a:lnTo>
                <a:lnTo>
                  <a:pt x="1959" y="5425"/>
                </a:lnTo>
                <a:lnTo>
                  <a:pt x="2214" y="5503"/>
                </a:lnTo>
                <a:lnTo>
                  <a:pt x="2507" y="5542"/>
                </a:lnTo>
                <a:lnTo>
                  <a:pt x="2782" y="5562"/>
                </a:lnTo>
                <a:lnTo>
                  <a:pt x="3056" y="5542"/>
                </a:lnTo>
                <a:lnTo>
                  <a:pt x="3349" y="5503"/>
                </a:lnTo>
                <a:lnTo>
                  <a:pt x="3604" y="5425"/>
                </a:lnTo>
                <a:lnTo>
                  <a:pt x="3859" y="5327"/>
                </a:lnTo>
                <a:lnTo>
                  <a:pt x="4113" y="5229"/>
                </a:lnTo>
                <a:lnTo>
                  <a:pt x="4328" y="5072"/>
                </a:lnTo>
                <a:lnTo>
                  <a:pt x="4544" y="4916"/>
                </a:lnTo>
                <a:lnTo>
                  <a:pt x="4740" y="4739"/>
                </a:lnTo>
                <a:lnTo>
                  <a:pt x="4916" y="4544"/>
                </a:lnTo>
                <a:lnTo>
                  <a:pt x="5073" y="4328"/>
                </a:lnTo>
                <a:lnTo>
                  <a:pt x="5229" y="4093"/>
                </a:lnTo>
                <a:lnTo>
                  <a:pt x="5347" y="3858"/>
                </a:lnTo>
                <a:lnTo>
                  <a:pt x="5425" y="3604"/>
                </a:lnTo>
                <a:lnTo>
                  <a:pt x="5503" y="3329"/>
                </a:lnTo>
                <a:lnTo>
                  <a:pt x="5543" y="3055"/>
                </a:lnTo>
                <a:lnTo>
                  <a:pt x="5562" y="2781"/>
                </a:lnTo>
                <a:lnTo>
                  <a:pt x="5543" y="2487"/>
                </a:lnTo>
                <a:lnTo>
                  <a:pt x="5503" y="2213"/>
                </a:lnTo>
                <a:lnTo>
                  <a:pt x="5425" y="1959"/>
                </a:lnTo>
                <a:lnTo>
                  <a:pt x="5347" y="1704"/>
                </a:lnTo>
                <a:lnTo>
                  <a:pt x="5229" y="1450"/>
                </a:lnTo>
                <a:lnTo>
                  <a:pt x="5073" y="1234"/>
                </a:lnTo>
                <a:lnTo>
                  <a:pt x="4916" y="1019"/>
                </a:lnTo>
                <a:lnTo>
                  <a:pt x="4740" y="823"/>
                </a:lnTo>
                <a:lnTo>
                  <a:pt x="4544" y="647"/>
                </a:lnTo>
                <a:lnTo>
                  <a:pt x="4328" y="470"/>
                </a:lnTo>
                <a:lnTo>
                  <a:pt x="4113" y="333"/>
                </a:lnTo>
                <a:lnTo>
                  <a:pt x="3859" y="216"/>
                </a:lnTo>
                <a:lnTo>
                  <a:pt x="3604" y="138"/>
                </a:lnTo>
                <a:lnTo>
                  <a:pt x="3349" y="59"/>
                </a:lnTo>
                <a:lnTo>
                  <a:pt x="3056" y="20"/>
                </a:lnTo>
                <a:lnTo>
                  <a:pt x="2782" y="0"/>
                </a:lnTo>
                <a:close/>
              </a:path>
            </a:pathLst>
          </a:custGeom>
          <a:solidFill>
            <a:schemeClr val="lt2"/>
          </a:solidFill>
          <a:ln w="9525" cap="flat" cmpd="sng">
            <a:solidFill>
              <a:schemeClr val="lt2"/>
            </a:solidFill>
            <a:prstDash val="solid"/>
            <a:round/>
            <a:headEnd type="none" w="sm" len="sm"/>
            <a:tailEnd type="none" w="sm" len="sm"/>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Tree>
    <p:extLst>
      <p:ext uri="{BB962C8B-B14F-4D97-AF65-F5344CB8AC3E}">
        <p14:creationId xmlns:p14="http://schemas.microsoft.com/office/powerpoint/2010/main" val="1622943224"/>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matchingName="Title and text ">
  <p:cSld name="Title and text ">
    <p:spTree>
      <p:nvGrpSpPr>
        <p:cNvPr id="1" name="Shape 478"/>
        <p:cNvGrpSpPr/>
        <p:nvPr/>
      </p:nvGrpSpPr>
      <p:grpSpPr>
        <a:xfrm>
          <a:off x="0" y="0"/>
          <a:ext cx="0" cy="0"/>
          <a:chOff x="0" y="0"/>
          <a:chExt cx="0" cy="0"/>
        </a:xfrm>
      </p:grpSpPr>
      <p:sp>
        <p:nvSpPr>
          <p:cNvPr id="479" name="Google Shape;479;p15"/>
          <p:cNvSpPr txBox="1">
            <a:spLocks noGrp="1"/>
          </p:cNvSpPr>
          <p:nvPr>
            <p:ph type="title"/>
          </p:nvPr>
        </p:nvSpPr>
        <p:spPr>
          <a:xfrm>
            <a:off x="2655533" y="1631000"/>
            <a:ext cx="6911600" cy="23064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3400"/>
              <a:buNone/>
              <a:defRPr sz="13333">
                <a:solidFill>
                  <a:schemeClr val="lt1"/>
                </a:solidFill>
              </a:defRPr>
            </a:lvl1pPr>
            <a:lvl2pPr lvl="1" rtl="0">
              <a:spcBef>
                <a:spcPts val="0"/>
              </a:spcBef>
              <a:spcAft>
                <a:spcPts val="0"/>
              </a:spcAft>
              <a:buSzPts val="3400"/>
              <a:buNone/>
              <a:defRPr/>
            </a:lvl2pPr>
            <a:lvl3pPr lvl="2" rtl="0">
              <a:spcBef>
                <a:spcPts val="0"/>
              </a:spcBef>
              <a:spcAft>
                <a:spcPts val="0"/>
              </a:spcAft>
              <a:buSzPts val="3400"/>
              <a:buNone/>
              <a:defRPr/>
            </a:lvl3pPr>
            <a:lvl4pPr lvl="3" rtl="0">
              <a:spcBef>
                <a:spcPts val="0"/>
              </a:spcBef>
              <a:spcAft>
                <a:spcPts val="0"/>
              </a:spcAft>
              <a:buSzPts val="3400"/>
              <a:buNone/>
              <a:defRPr/>
            </a:lvl4pPr>
            <a:lvl5pPr lvl="4" rtl="0">
              <a:spcBef>
                <a:spcPts val="0"/>
              </a:spcBef>
              <a:spcAft>
                <a:spcPts val="0"/>
              </a:spcAft>
              <a:buSzPts val="3400"/>
              <a:buNone/>
              <a:defRPr/>
            </a:lvl5pPr>
            <a:lvl6pPr lvl="5" rtl="0">
              <a:spcBef>
                <a:spcPts val="0"/>
              </a:spcBef>
              <a:spcAft>
                <a:spcPts val="0"/>
              </a:spcAft>
              <a:buSzPts val="3400"/>
              <a:buNone/>
              <a:defRPr/>
            </a:lvl6pPr>
            <a:lvl7pPr lvl="6" rtl="0">
              <a:spcBef>
                <a:spcPts val="0"/>
              </a:spcBef>
              <a:spcAft>
                <a:spcPts val="0"/>
              </a:spcAft>
              <a:buSzPts val="3400"/>
              <a:buNone/>
              <a:defRPr/>
            </a:lvl7pPr>
            <a:lvl8pPr lvl="7" rtl="0">
              <a:spcBef>
                <a:spcPts val="0"/>
              </a:spcBef>
              <a:spcAft>
                <a:spcPts val="0"/>
              </a:spcAft>
              <a:buSzPts val="3400"/>
              <a:buNone/>
              <a:defRPr/>
            </a:lvl8pPr>
            <a:lvl9pPr lvl="8" rtl="0">
              <a:spcBef>
                <a:spcPts val="0"/>
              </a:spcBef>
              <a:spcAft>
                <a:spcPts val="0"/>
              </a:spcAft>
              <a:buSzPts val="3400"/>
              <a:buNone/>
              <a:defRPr/>
            </a:lvl9pPr>
          </a:lstStyle>
          <a:p>
            <a:endParaRPr/>
          </a:p>
        </p:txBody>
      </p:sp>
      <p:sp>
        <p:nvSpPr>
          <p:cNvPr id="480" name="Google Shape;480;p15"/>
          <p:cNvSpPr txBox="1">
            <a:spLocks noGrp="1"/>
          </p:cNvSpPr>
          <p:nvPr>
            <p:ph type="subTitle" idx="1"/>
          </p:nvPr>
        </p:nvSpPr>
        <p:spPr>
          <a:xfrm>
            <a:off x="2679533" y="4250533"/>
            <a:ext cx="6863600" cy="8656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1400"/>
              <a:buNone/>
              <a:defRPr sz="2133"/>
            </a:lvl1pPr>
            <a:lvl2pPr lvl="1" algn="ctr" rtl="0">
              <a:lnSpc>
                <a:spcPct val="100000"/>
              </a:lnSpc>
              <a:spcBef>
                <a:spcPts val="0"/>
              </a:spcBef>
              <a:spcAft>
                <a:spcPts val="0"/>
              </a:spcAft>
              <a:buSzPts val="1400"/>
              <a:buNone/>
              <a:defRPr/>
            </a:lvl2pPr>
            <a:lvl3pPr lvl="2" algn="ctr" rtl="0">
              <a:lnSpc>
                <a:spcPct val="100000"/>
              </a:lnSpc>
              <a:spcBef>
                <a:spcPts val="2133"/>
              </a:spcBef>
              <a:spcAft>
                <a:spcPts val="0"/>
              </a:spcAft>
              <a:buSzPts val="1400"/>
              <a:buNone/>
              <a:defRPr/>
            </a:lvl3pPr>
            <a:lvl4pPr lvl="3" algn="ctr" rtl="0">
              <a:lnSpc>
                <a:spcPct val="100000"/>
              </a:lnSpc>
              <a:spcBef>
                <a:spcPts val="2133"/>
              </a:spcBef>
              <a:spcAft>
                <a:spcPts val="0"/>
              </a:spcAft>
              <a:buSzPts val="1400"/>
              <a:buNone/>
              <a:defRPr/>
            </a:lvl4pPr>
            <a:lvl5pPr lvl="4" algn="ctr" rtl="0">
              <a:lnSpc>
                <a:spcPct val="100000"/>
              </a:lnSpc>
              <a:spcBef>
                <a:spcPts val="2133"/>
              </a:spcBef>
              <a:spcAft>
                <a:spcPts val="0"/>
              </a:spcAft>
              <a:buSzPts val="1400"/>
              <a:buNone/>
              <a:defRPr/>
            </a:lvl5pPr>
            <a:lvl6pPr lvl="5" algn="ctr" rtl="0">
              <a:lnSpc>
                <a:spcPct val="100000"/>
              </a:lnSpc>
              <a:spcBef>
                <a:spcPts val="2133"/>
              </a:spcBef>
              <a:spcAft>
                <a:spcPts val="0"/>
              </a:spcAft>
              <a:buSzPts val="1400"/>
              <a:buNone/>
              <a:defRPr/>
            </a:lvl6pPr>
            <a:lvl7pPr lvl="6" algn="ctr" rtl="0">
              <a:lnSpc>
                <a:spcPct val="100000"/>
              </a:lnSpc>
              <a:spcBef>
                <a:spcPts val="2133"/>
              </a:spcBef>
              <a:spcAft>
                <a:spcPts val="0"/>
              </a:spcAft>
              <a:buSzPts val="1400"/>
              <a:buNone/>
              <a:defRPr/>
            </a:lvl7pPr>
            <a:lvl8pPr lvl="7" algn="ctr" rtl="0">
              <a:lnSpc>
                <a:spcPct val="100000"/>
              </a:lnSpc>
              <a:spcBef>
                <a:spcPts val="2133"/>
              </a:spcBef>
              <a:spcAft>
                <a:spcPts val="0"/>
              </a:spcAft>
              <a:buSzPts val="1400"/>
              <a:buNone/>
              <a:defRPr/>
            </a:lvl8pPr>
            <a:lvl9pPr lvl="8" algn="ctr" rtl="0">
              <a:lnSpc>
                <a:spcPct val="100000"/>
              </a:lnSpc>
              <a:spcBef>
                <a:spcPts val="2133"/>
              </a:spcBef>
              <a:spcAft>
                <a:spcPts val="2133"/>
              </a:spcAft>
              <a:buSzPts val="1400"/>
              <a:buNone/>
              <a:defRPr/>
            </a:lvl9pPr>
          </a:lstStyle>
          <a:p>
            <a:endParaRPr/>
          </a:p>
        </p:txBody>
      </p:sp>
      <p:sp>
        <p:nvSpPr>
          <p:cNvPr id="481" name="Google Shape;481;p15"/>
          <p:cNvSpPr/>
          <p:nvPr/>
        </p:nvSpPr>
        <p:spPr>
          <a:xfrm>
            <a:off x="-1477799" y="5571650"/>
            <a:ext cx="4875612" cy="2802493"/>
          </a:xfrm>
          <a:custGeom>
            <a:avLst/>
            <a:gdLst/>
            <a:ahLst/>
            <a:cxnLst/>
            <a:rect l="l" t="t" r="r" b="b"/>
            <a:pathLst>
              <a:path w="34820" h="20014" extrusionOk="0">
                <a:moveTo>
                  <a:pt x="27294" y="1"/>
                </a:moveTo>
                <a:lnTo>
                  <a:pt x="26765" y="41"/>
                </a:lnTo>
                <a:lnTo>
                  <a:pt x="25626" y="123"/>
                </a:lnTo>
                <a:lnTo>
                  <a:pt x="24487" y="326"/>
                </a:lnTo>
                <a:lnTo>
                  <a:pt x="23348" y="529"/>
                </a:lnTo>
                <a:lnTo>
                  <a:pt x="22210" y="814"/>
                </a:lnTo>
                <a:lnTo>
                  <a:pt x="17044" y="1953"/>
                </a:lnTo>
                <a:lnTo>
                  <a:pt x="11878" y="3133"/>
                </a:lnTo>
                <a:lnTo>
                  <a:pt x="10698" y="3377"/>
                </a:lnTo>
                <a:lnTo>
                  <a:pt x="9559" y="3662"/>
                </a:lnTo>
                <a:lnTo>
                  <a:pt x="8380" y="3987"/>
                </a:lnTo>
                <a:lnTo>
                  <a:pt x="7281" y="4394"/>
                </a:lnTo>
                <a:lnTo>
                  <a:pt x="6264" y="4760"/>
                </a:lnTo>
                <a:lnTo>
                  <a:pt x="5288" y="5248"/>
                </a:lnTo>
                <a:lnTo>
                  <a:pt x="4353" y="5777"/>
                </a:lnTo>
                <a:lnTo>
                  <a:pt x="3905" y="6061"/>
                </a:lnTo>
                <a:lnTo>
                  <a:pt x="3458" y="6387"/>
                </a:lnTo>
                <a:lnTo>
                  <a:pt x="2766" y="6997"/>
                </a:lnTo>
                <a:lnTo>
                  <a:pt x="2156" y="7648"/>
                </a:lnTo>
                <a:lnTo>
                  <a:pt x="1587" y="8339"/>
                </a:lnTo>
                <a:lnTo>
                  <a:pt x="1099" y="9112"/>
                </a:lnTo>
                <a:lnTo>
                  <a:pt x="692" y="9885"/>
                </a:lnTo>
                <a:lnTo>
                  <a:pt x="366" y="10699"/>
                </a:lnTo>
                <a:lnTo>
                  <a:pt x="244" y="11146"/>
                </a:lnTo>
                <a:lnTo>
                  <a:pt x="122" y="11553"/>
                </a:lnTo>
                <a:lnTo>
                  <a:pt x="82" y="11959"/>
                </a:lnTo>
                <a:lnTo>
                  <a:pt x="0" y="12407"/>
                </a:lnTo>
                <a:lnTo>
                  <a:pt x="0" y="12854"/>
                </a:lnTo>
                <a:lnTo>
                  <a:pt x="0" y="13261"/>
                </a:lnTo>
                <a:lnTo>
                  <a:pt x="41" y="13709"/>
                </a:lnTo>
                <a:lnTo>
                  <a:pt x="122" y="14115"/>
                </a:lnTo>
                <a:lnTo>
                  <a:pt x="244" y="14522"/>
                </a:lnTo>
                <a:lnTo>
                  <a:pt x="366" y="14929"/>
                </a:lnTo>
                <a:lnTo>
                  <a:pt x="529" y="15336"/>
                </a:lnTo>
                <a:lnTo>
                  <a:pt x="732" y="15742"/>
                </a:lnTo>
                <a:lnTo>
                  <a:pt x="1017" y="16190"/>
                </a:lnTo>
                <a:lnTo>
                  <a:pt x="1302" y="16597"/>
                </a:lnTo>
                <a:lnTo>
                  <a:pt x="1668" y="17003"/>
                </a:lnTo>
                <a:lnTo>
                  <a:pt x="1993" y="17369"/>
                </a:lnTo>
                <a:lnTo>
                  <a:pt x="2400" y="17695"/>
                </a:lnTo>
                <a:lnTo>
                  <a:pt x="2807" y="17980"/>
                </a:lnTo>
                <a:lnTo>
                  <a:pt x="3214" y="18264"/>
                </a:lnTo>
                <a:lnTo>
                  <a:pt x="3661" y="18549"/>
                </a:lnTo>
                <a:lnTo>
                  <a:pt x="4109" y="18793"/>
                </a:lnTo>
                <a:lnTo>
                  <a:pt x="4597" y="18996"/>
                </a:lnTo>
                <a:lnTo>
                  <a:pt x="5532" y="19363"/>
                </a:lnTo>
                <a:lnTo>
                  <a:pt x="6549" y="19607"/>
                </a:lnTo>
                <a:lnTo>
                  <a:pt x="7525" y="19810"/>
                </a:lnTo>
                <a:lnTo>
                  <a:pt x="8136" y="19891"/>
                </a:lnTo>
                <a:lnTo>
                  <a:pt x="8746" y="19932"/>
                </a:lnTo>
                <a:lnTo>
                  <a:pt x="10007" y="20013"/>
                </a:lnTo>
                <a:lnTo>
                  <a:pt x="11227" y="19973"/>
                </a:lnTo>
                <a:lnTo>
                  <a:pt x="12447" y="19891"/>
                </a:lnTo>
                <a:lnTo>
                  <a:pt x="14928" y="19688"/>
                </a:lnTo>
                <a:lnTo>
                  <a:pt x="16149" y="19566"/>
                </a:lnTo>
                <a:lnTo>
                  <a:pt x="17369" y="19485"/>
                </a:lnTo>
                <a:lnTo>
                  <a:pt x="18711" y="19444"/>
                </a:lnTo>
                <a:lnTo>
                  <a:pt x="20013" y="19485"/>
                </a:lnTo>
                <a:lnTo>
                  <a:pt x="22657" y="19566"/>
                </a:lnTo>
                <a:lnTo>
                  <a:pt x="23837" y="19647"/>
                </a:lnTo>
                <a:lnTo>
                  <a:pt x="25626" y="19647"/>
                </a:lnTo>
                <a:lnTo>
                  <a:pt x="26196" y="19607"/>
                </a:lnTo>
                <a:lnTo>
                  <a:pt x="26806" y="19525"/>
                </a:lnTo>
                <a:lnTo>
                  <a:pt x="27375" y="19403"/>
                </a:lnTo>
                <a:lnTo>
                  <a:pt x="27823" y="19281"/>
                </a:lnTo>
                <a:lnTo>
                  <a:pt x="28311" y="19118"/>
                </a:lnTo>
                <a:lnTo>
                  <a:pt x="28758" y="18915"/>
                </a:lnTo>
                <a:lnTo>
                  <a:pt x="29206" y="18712"/>
                </a:lnTo>
                <a:lnTo>
                  <a:pt x="29613" y="18508"/>
                </a:lnTo>
                <a:lnTo>
                  <a:pt x="30060" y="18264"/>
                </a:lnTo>
                <a:lnTo>
                  <a:pt x="30833" y="17695"/>
                </a:lnTo>
                <a:lnTo>
                  <a:pt x="31565" y="17044"/>
                </a:lnTo>
                <a:lnTo>
                  <a:pt x="32257" y="16352"/>
                </a:lnTo>
                <a:lnTo>
                  <a:pt x="32867" y="15580"/>
                </a:lnTo>
                <a:lnTo>
                  <a:pt x="33395" y="14766"/>
                </a:lnTo>
                <a:lnTo>
                  <a:pt x="33680" y="14278"/>
                </a:lnTo>
                <a:lnTo>
                  <a:pt x="33884" y="13749"/>
                </a:lnTo>
                <a:lnTo>
                  <a:pt x="34128" y="13261"/>
                </a:lnTo>
                <a:lnTo>
                  <a:pt x="34290" y="12732"/>
                </a:lnTo>
                <a:lnTo>
                  <a:pt x="34453" y="12204"/>
                </a:lnTo>
                <a:lnTo>
                  <a:pt x="34575" y="11634"/>
                </a:lnTo>
                <a:lnTo>
                  <a:pt x="34697" y="11105"/>
                </a:lnTo>
                <a:lnTo>
                  <a:pt x="34778" y="10536"/>
                </a:lnTo>
                <a:lnTo>
                  <a:pt x="34819" y="9966"/>
                </a:lnTo>
                <a:lnTo>
                  <a:pt x="34819" y="9438"/>
                </a:lnTo>
                <a:lnTo>
                  <a:pt x="34819" y="8868"/>
                </a:lnTo>
                <a:lnTo>
                  <a:pt x="34819" y="8299"/>
                </a:lnTo>
                <a:lnTo>
                  <a:pt x="34738" y="7729"/>
                </a:lnTo>
                <a:lnTo>
                  <a:pt x="34656" y="7200"/>
                </a:lnTo>
                <a:lnTo>
                  <a:pt x="34575" y="6631"/>
                </a:lnTo>
                <a:lnTo>
                  <a:pt x="34412" y="6102"/>
                </a:lnTo>
                <a:lnTo>
                  <a:pt x="34290" y="5533"/>
                </a:lnTo>
                <a:lnTo>
                  <a:pt x="34087" y="5004"/>
                </a:lnTo>
                <a:lnTo>
                  <a:pt x="33884" y="4475"/>
                </a:lnTo>
                <a:lnTo>
                  <a:pt x="33640" y="3946"/>
                </a:lnTo>
                <a:lnTo>
                  <a:pt x="33395" y="3499"/>
                </a:lnTo>
                <a:lnTo>
                  <a:pt x="33111" y="3051"/>
                </a:lnTo>
                <a:lnTo>
                  <a:pt x="32826" y="2604"/>
                </a:lnTo>
                <a:lnTo>
                  <a:pt x="32501" y="2238"/>
                </a:lnTo>
                <a:lnTo>
                  <a:pt x="32134" y="1831"/>
                </a:lnTo>
                <a:lnTo>
                  <a:pt x="31768" y="1465"/>
                </a:lnTo>
                <a:lnTo>
                  <a:pt x="31362" y="1180"/>
                </a:lnTo>
                <a:lnTo>
                  <a:pt x="30914" y="896"/>
                </a:lnTo>
                <a:lnTo>
                  <a:pt x="30426" y="611"/>
                </a:lnTo>
                <a:lnTo>
                  <a:pt x="29938" y="407"/>
                </a:lnTo>
                <a:lnTo>
                  <a:pt x="29450" y="285"/>
                </a:lnTo>
                <a:lnTo>
                  <a:pt x="28921" y="163"/>
                </a:lnTo>
                <a:lnTo>
                  <a:pt x="28392" y="82"/>
                </a:lnTo>
                <a:lnTo>
                  <a:pt x="27823" y="41"/>
                </a:lnTo>
                <a:lnTo>
                  <a:pt x="27294" y="1"/>
                </a:lnTo>
                <a:close/>
              </a:path>
            </a:pathLst>
          </a:custGeom>
          <a:solidFill>
            <a:schemeClr val="dk2"/>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482" name="Google Shape;482;p15"/>
          <p:cNvSpPr/>
          <p:nvPr/>
        </p:nvSpPr>
        <p:spPr>
          <a:xfrm>
            <a:off x="9952034" y="-1542500"/>
            <a:ext cx="4875612" cy="2802493"/>
          </a:xfrm>
          <a:custGeom>
            <a:avLst/>
            <a:gdLst/>
            <a:ahLst/>
            <a:cxnLst/>
            <a:rect l="l" t="t" r="r" b="b"/>
            <a:pathLst>
              <a:path w="34820" h="20014" extrusionOk="0">
                <a:moveTo>
                  <a:pt x="27294" y="1"/>
                </a:moveTo>
                <a:lnTo>
                  <a:pt x="26765" y="41"/>
                </a:lnTo>
                <a:lnTo>
                  <a:pt x="25626" y="123"/>
                </a:lnTo>
                <a:lnTo>
                  <a:pt x="24487" y="326"/>
                </a:lnTo>
                <a:lnTo>
                  <a:pt x="23348" y="529"/>
                </a:lnTo>
                <a:lnTo>
                  <a:pt x="22210" y="814"/>
                </a:lnTo>
                <a:lnTo>
                  <a:pt x="17044" y="1953"/>
                </a:lnTo>
                <a:lnTo>
                  <a:pt x="11878" y="3133"/>
                </a:lnTo>
                <a:lnTo>
                  <a:pt x="10698" y="3377"/>
                </a:lnTo>
                <a:lnTo>
                  <a:pt x="9559" y="3662"/>
                </a:lnTo>
                <a:lnTo>
                  <a:pt x="8380" y="3987"/>
                </a:lnTo>
                <a:lnTo>
                  <a:pt x="7281" y="4394"/>
                </a:lnTo>
                <a:lnTo>
                  <a:pt x="6264" y="4760"/>
                </a:lnTo>
                <a:lnTo>
                  <a:pt x="5288" y="5248"/>
                </a:lnTo>
                <a:lnTo>
                  <a:pt x="4353" y="5777"/>
                </a:lnTo>
                <a:lnTo>
                  <a:pt x="3905" y="6061"/>
                </a:lnTo>
                <a:lnTo>
                  <a:pt x="3458" y="6387"/>
                </a:lnTo>
                <a:lnTo>
                  <a:pt x="2766" y="6997"/>
                </a:lnTo>
                <a:lnTo>
                  <a:pt x="2156" y="7648"/>
                </a:lnTo>
                <a:lnTo>
                  <a:pt x="1587" y="8339"/>
                </a:lnTo>
                <a:lnTo>
                  <a:pt x="1099" y="9112"/>
                </a:lnTo>
                <a:lnTo>
                  <a:pt x="692" y="9885"/>
                </a:lnTo>
                <a:lnTo>
                  <a:pt x="366" y="10699"/>
                </a:lnTo>
                <a:lnTo>
                  <a:pt x="244" y="11146"/>
                </a:lnTo>
                <a:lnTo>
                  <a:pt x="122" y="11553"/>
                </a:lnTo>
                <a:lnTo>
                  <a:pt x="82" y="11959"/>
                </a:lnTo>
                <a:lnTo>
                  <a:pt x="0" y="12407"/>
                </a:lnTo>
                <a:lnTo>
                  <a:pt x="0" y="12854"/>
                </a:lnTo>
                <a:lnTo>
                  <a:pt x="0" y="13261"/>
                </a:lnTo>
                <a:lnTo>
                  <a:pt x="41" y="13709"/>
                </a:lnTo>
                <a:lnTo>
                  <a:pt x="122" y="14115"/>
                </a:lnTo>
                <a:lnTo>
                  <a:pt x="244" y="14522"/>
                </a:lnTo>
                <a:lnTo>
                  <a:pt x="366" y="14929"/>
                </a:lnTo>
                <a:lnTo>
                  <a:pt x="529" y="15336"/>
                </a:lnTo>
                <a:lnTo>
                  <a:pt x="732" y="15742"/>
                </a:lnTo>
                <a:lnTo>
                  <a:pt x="1017" y="16190"/>
                </a:lnTo>
                <a:lnTo>
                  <a:pt x="1302" y="16597"/>
                </a:lnTo>
                <a:lnTo>
                  <a:pt x="1668" y="17003"/>
                </a:lnTo>
                <a:lnTo>
                  <a:pt x="1993" y="17369"/>
                </a:lnTo>
                <a:lnTo>
                  <a:pt x="2400" y="17695"/>
                </a:lnTo>
                <a:lnTo>
                  <a:pt x="2807" y="17980"/>
                </a:lnTo>
                <a:lnTo>
                  <a:pt x="3214" y="18264"/>
                </a:lnTo>
                <a:lnTo>
                  <a:pt x="3661" y="18549"/>
                </a:lnTo>
                <a:lnTo>
                  <a:pt x="4109" y="18793"/>
                </a:lnTo>
                <a:lnTo>
                  <a:pt x="4597" y="18996"/>
                </a:lnTo>
                <a:lnTo>
                  <a:pt x="5532" y="19363"/>
                </a:lnTo>
                <a:lnTo>
                  <a:pt x="6549" y="19607"/>
                </a:lnTo>
                <a:lnTo>
                  <a:pt x="7525" y="19810"/>
                </a:lnTo>
                <a:lnTo>
                  <a:pt x="8136" y="19891"/>
                </a:lnTo>
                <a:lnTo>
                  <a:pt x="8746" y="19932"/>
                </a:lnTo>
                <a:lnTo>
                  <a:pt x="10007" y="20013"/>
                </a:lnTo>
                <a:lnTo>
                  <a:pt x="11227" y="19973"/>
                </a:lnTo>
                <a:lnTo>
                  <a:pt x="12447" y="19891"/>
                </a:lnTo>
                <a:lnTo>
                  <a:pt x="14928" y="19688"/>
                </a:lnTo>
                <a:lnTo>
                  <a:pt x="16149" y="19566"/>
                </a:lnTo>
                <a:lnTo>
                  <a:pt x="17369" y="19485"/>
                </a:lnTo>
                <a:lnTo>
                  <a:pt x="18711" y="19444"/>
                </a:lnTo>
                <a:lnTo>
                  <a:pt x="20013" y="19485"/>
                </a:lnTo>
                <a:lnTo>
                  <a:pt x="22657" y="19566"/>
                </a:lnTo>
                <a:lnTo>
                  <a:pt x="23837" y="19647"/>
                </a:lnTo>
                <a:lnTo>
                  <a:pt x="25626" y="19647"/>
                </a:lnTo>
                <a:lnTo>
                  <a:pt x="26196" y="19607"/>
                </a:lnTo>
                <a:lnTo>
                  <a:pt x="26806" y="19525"/>
                </a:lnTo>
                <a:lnTo>
                  <a:pt x="27375" y="19403"/>
                </a:lnTo>
                <a:lnTo>
                  <a:pt x="27823" y="19281"/>
                </a:lnTo>
                <a:lnTo>
                  <a:pt x="28311" y="19118"/>
                </a:lnTo>
                <a:lnTo>
                  <a:pt x="28758" y="18915"/>
                </a:lnTo>
                <a:lnTo>
                  <a:pt x="29206" y="18712"/>
                </a:lnTo>
                <a:lnTo>
                  <a:pt x="29613" y="18508"/>
                </a:lnTo>
                <a:lnTo>
                  <a:pt x="30060" y="18264"/>
                </a:lnTo>
                <a:lnTo>
                  <a:pt x="30833" y="17695"/>
                </a:lnTo>
                <a:lnTo>
                  <a:pt x="31565" y="17044"/>
                </a:lnTo>
                <a:lnTo>
                  <a:pt x="32257" y="16352"/>
                </a:lnTo>
                <a:lnTo>
                  <a:pt x="32867" y="15580"/>
                </a:lnTo>
                <a:lnTo>
                  <a:pt x="33395" y="14766"/>
                </a:lnTo>
                <a:lnTo>
                  <a:pt x="33680" y="14278"/>
                </a:lnTo>
                <a:lnTo>
                  <a:pt x="33884" y="13749"/>
                </a:lnTo>
                <a:lnTo>
                  <a:pt x="34128" y="13261"/>
                </a:lnTo>
                <a:lnTo>
                  <a:pt x="34290" y="12732"/>
                </a:lnTo>
                <a:lnTo>
                  <a:pt x="34453" y="12204"/>
                </a:lnTo>
                <a:lnTo>
                  <a:pt x="34575" y="11634"/>
                </a:lnTo>
                <a:lnTo>
                  <a:pt x="34697" y="11105"/>
                </a:lnTo>
                <a:lnTo>
                  <a:pt x="34778" y="10536"/>
                </a:lnTo>
                <a:lnTo>
                  <a:pt x="34819" y="9966"/>
                </a:lnTo>
                <a:lnTo>
                  <a:pt x="34819" y="9438"/>
                </a:lnTo>
                <a:lnTo>
                  <a:pt x="34819" y="8868"/>
                </a:lnTo>
                <a:lnTo>
                  <a:pt x="34819" y="8299"/>
                </a:lnTo>
                <a:lnTo>
                  <a:pt x="34738" y="7729"/>
                </a:lnTo>
                <a:lnTo>
                  <a:pt x="34656" y="7200"/>
                </a:lnTo>
                <a:lnTo>
                  <a:pt x="34575" y="6631"/>
                </a:lnTo>
                <a:lnTo>
                  <a:pt x="34412" y="6102"/>
                </a:lnTo>
                <a:lnTo>
                  <a:pt x="34290" y="5533"/>
                </a:lnTo>
                <a:lnTo>
                  <a:pt x="34087" y="5004"/>
                </a:lnTo>
                <a:lnTo>
                  <a:pt x="33884" y="4475"/>
                </a:lnTo>
                <a:lnTo>
                  <a:pt x="33640" y="3946"/>
                </a:lnTo>
                <a:lnTo>
                  <a:pt x="33395" y="3499"/>
                </a:lnTo>
                <a:lnTo>
                  <a:pt x="33111" y="3051"/>
                </a:lnTo>
                <a:lnTo>
                  <a:pt x="32826" y="2604"/>
                </a:lnTo>
                <a:lnTo>
                  <a:pt x="32501" y="2238"/>
                </a:lnTo>
                <a:lnTo>
                  <a:pt x="32134" y="1831"/>
                </a:lnTo>
                <a:lnTo>
                  <a:pt x="31768" y="1465"/>
                </a:lnTo>
                <a:lnTo>
                  <a:pt x="31362" y="1180"/>
                </a:lnTo>
                <a:lnTo>
                  <a:pt x="30914" y="896"/>
                </a:lnTo>
                <a:lnTo>
                  <a:pt x="30426" y="611"/>
                </a:lnTo>
                <a:lnTo>
                  <a:pt x="29938" y="407"/>
                </a:lnTo>
                <a:lnTo>
                  <a:pt x="29450" y="285"/>
                </a:lnTo>
                <a:lnTo>
                  <a:pt x="28921" y="163"/>
                </a:lnTo>
                <a:lnTo>
                  <a:pt x="28392" y="82"/>
                </a:lnTo>
                <a:lnTo>
                  <a:pt x="27823" y="41"/>
                </a:lnTo>
                <a:lnTo>
                  <a:pt x="27294" y="1"/>
                </a:lnTo>
                <a:close/>
              </a:path>
            </a:pathLst>
          </a:custGeom>
          <a:solidFill>
            <a:schemeClr val="dk2"/>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grpSp>
        <p:nvGrpSpPr>
          <p:cNvPr id="483" name="Google Shape;483;p15"/>
          <p:cNvGrpSpPr/>
          <p:nvPr/>
        </p:nvGrpSpPr>
        <p:grpSpPr>
          <a:xfrm>
            <a:off x="9828641" y="1993053"/>
            <a:ext cx="409499" cy="407059"/>
            <a:chOff x="1026043" y="1162815"/>
            <a:chExt cx="307124" cy="305294"/>
          </a:xfrm>
        </p:grpSpPr>
        <p:sp>
          <p:nvSpPr>
            <p:cNvPr id="484" name="Google Shape;484;p15"/>
            <p:cNvSpPr/>
            <p:nvPr/>
          </p:nvSpPr>
          <p:spPr>
            <a:xfrm>
              <a:off x="1026043" y="1162815"/>
              <a:ext cx="307124" cy="305294"/>
            </a:xfrm>
            <a:custGeom>
              <a:avLst/>
              <a:gdLst/>
              <a:ahLst/>
              <a:cxnLst/>
              <a:rect l="l" t="t" r="r" b="b"/>
              <a:pathLst>
                <a:path w="6712" h="6672" extrusionOk="0">
                  <a:moveTo>
                    <a:pt x="2766" y="1"/>
                  </a:moveTo>
                  <a:lnTo>
                    <a:pt x="2644" y="41"/>
                  </a:lnTo>
                  <a:lnTo>
                    <a:pt x="2563" y="82"/>
                  </a:lnTo>
                  <a:lnTo>
                    <a:pt x="2441" y="163"/>
                  </a:lnTo>
                  <a:lnTo>
                    <a:pt x="2359" y="245"/>
                  </a:lnTo>
                  <a:lnTo>
                    <a:pt x="2319" y="367"/>
                  </a:lnTo>
                  <a:lnTo>
                    <a:pt x="2237" y="651"/>
                  </a:lnTo>
                  <a:lnTo>
                    <a:pt x="2197" y="936"/>
                  </a:lnTo>
                  <a:lnTo>
                    <a:pt x="2197" y="1221"/>
                  </a:lnTo>
                  <a:lnTo>
                    <a:pt x="2237" y="1506"/>
                  </a:lnTo>
                  <a:lnTo>
                    <a:pt x="2075" y="1343"/>
                  </a:lnTo>
                  <a:lnTo>
                    <a:pt x="1871" y="1221"/>
                  </a:lnTo>
                  <a:lnTo>
                    <a:pt x="1546" y="1139"/>
                  </a:lnTo>
                  <a:lnTo>
                    <a:pt x="1424" y="1099"/>
                  </a:lnTo>
                  <a:lnTo>
                    <a:pt x="1261" y="1139"/>
                  </a:lnTo>
                  <a:lnTo>
                    <a:pt x="1139" y="1180"/>
                  </a:lnTo>
                  <a:lnTo>
                    <a:pt x="1017" y="1262"/>
                  </a:lnTo>
                  <a:lnTo>
                    <a:pt x="895" y="1343"/>
                  </a:lnTo>
                  <a:lnTo>
                    <a:pt x="814" y="1506"/>
                  </a:lnTo>
                  <a:lnTo>
                    <a:pt x="773" y="1790"/>
                  </a:lnTo>
                  <a:lnTo>
                    <a:pt x="773" y="2075"/>
                  </a:lnTo>
                  <a:lnTo>
                    <a:pt x="854" y="2360"/>
                  </a:lnTo>
                  <a:lnTo>
                    <a:pt x="1017" y="2604"/>
                  </a:lnTo>
                  <a:lnTo>
                    <a:pt x="1180" y="2807"/>
                  </a:lnTo>
                  <a:lnTo>
                    <a:pt x="1383" y="3011"/>
                  </a:lnTo>
                  <a:lnTo>
                    <a:pt x="1017" y="2970"/>
                  </a:lnTo>
                  <a:lnTo>
                    <a:pt x="814" y="3011"/>
                  </a:lnTo>
                  <a:lnTo>
                    <a:pt x="651" y="3051"/>
                  </a:lnTo>
                  <a:lnTo>
                    <a:pt x="407" y="3214"/>
                  </a:lnTo>
                  <a:lnTo>
                    <a:pt x="204" y="3377"/>
                  </a:lnTo>
                  <a:lnTo>
                    <a:pt x="82" y="3621"/>
                  </a:lnTo>
                  <a:lnTo>
                    <a:pt x="0" y="3865"/>
                  </a:lnTo>
                  <a:lnTo>
                    <a:pt x="0" y="4109"/>
                  </a:lnTo>
                  <a:lnTo>
                    <a:pt x="82" y="4353"/>
                  </a:lnTo>
                  <a:lnTo>
                    <a:pt x="244" y="4516"/>
                  </a:lnTo>
                  <a:lnTo>
                    <a:pt x="488" y="4678"/>
                  </a:lnTo>
                  <a:lnTo>
                    <a:pt x="692" y="4719"/>
                  </a:lnTo>
                  <a:lnTo>
                    <a:pt x="936" y="4760"/>
                  </a:lnTo>
                  <a:lnTo>
                    <a:pt x="1424" y="4719"/>
                  </a:lnTo>
                  <a:lnTo>
                    <a:pt x="1180" y="5004"/>
                  </a:lnTo>
                  <a:lnTo>
                    <a:pt x="1098" y="5166"/>
                  </a:lnTo>
                  <a:lnTo>
                    <a:pt x="1058" y="5370"/>
                  </a:lnTo>
                  <a:lnTo>
                    <a:pt x="1017" y="5655"/>
                  </a:lnTo>
                  <a:lnTo>
                    <a:pt x="1098" y="5939"/>
                  </a:lnTo>
                  <a:lnTo>
                    <a:pt x="1139" y="6061"/>
                  </a:lnTo>
                  <a:lnTo>
                    <a:pt x="1220" y="6143"/>
                  </a:lnTo>
                  <a:lnTo>
                    <a:pt x="1342" y="6265"/>
                  </a:lnTo>
                  <a:lnTo>
                    <a:pt x="1464" y="6305"/>
                  </a:lnTo>
                  <a:lnTo>
                    <a:pt x="1709" y="6387"/>
                  </a:lnTo>
                  <a:lnTo>
                    <a:pt x="1993" y="6387"/>
                  </a:lnTo>
                  <a:lnTo>
                    <a:pt x="2237" y="6346"/>
                  </a:lnTo>
                  <a:lnTo>
                    <a:pt x="2481" y="6224"/>
                  </a:lnTo>
                  <a:lnTo>
                    <a:pt x="2685" y="6021"/>
                  </a:lnTo>
                  <a:lnTo>
                    <a:pt x="2888" y="5777"/>
                  </a:lnTo>
                  <a:lnTo>
                    <a:pt x="3010" y="6102"/>
                  </a:lnTo>
                  <a:lnTo>
                    <a:pt x="3092" y="6265"/>
                  </a:lnTo>
                  <a:lnTo>
                    <a:pt x="3173" y="6387"/>
                  </a:lnTo>
                  <a:lnTo>
                    <a:pt x="3295" y="6509"/>
                  </a:lnTo>
                  <a:lnTo>
                    <a:pt x="3417" y="6590"/>
                  </a:lnTo>
                  <a:lnTo>
                    <a:pt x="3580" y="6671"/>
                  </a:lnTo>
                  <a:lnTo>
                    <a:pt x="3905" y="6671"/>
                  </a:lnTo>
                  <a:lnTo>
                    <a:pt x="4108" y="6590"/>
                  </a:lnTo>
                  <a:lnTo>
                    <a:pt x="4312" y="6468"/>
                  </a:lnTo>
                  <a:lnTo>
                    <a:pt x="4475" y="6305"/>
                  </a:lnTo>
                  <a:lnTo>
                    <a:pt x="4597" y="6102"/>
                  </a:lnTo>
                  <a:lnTo>
                    <a:pt x="4678" y="5777"/>
                  </a:lnTo>
                  <a:lnTo>
                    <a:pt x="4678" y="5451"/>
                  </a:lnTo>
                  <a:lnTo>
                    <a:pt x="4841" y="5533"/>
                  </a:lnTo>
                  <a:lnTo>
                    <a:pt x="5003" y="5573"/>
                  </a:lnTo>
                  <a:lnTo>
                    <a:pt x="5166" y="5614"/>
                  </a:lnTo>
                  <a:lnTo>
                    <a:pt x="5329" y="5573"/>
                  </a:lnTo>
                  <a:lnTo>
                    <a:pt x="5491" y="5533"/>
                  </a:lnTo>
                  <a:lnTo>
                    <a:pt x="5654" y="5492"/>
                  </a:lnTo>
                  <a:lnTo>
                    <a:pt x="5817" y="5370"/>
                  </a:lnTo>
                  <a:lnTo>
                    <a:pt x="5939" y="5248"/>
                  </a:lnTo>
                  <a:lnTo>
                    <a:pt x="6061" y="5085"/>
                  </a:lnTo>
                  <a:lnTo>
                    <a:pt x="6142" y="4922"/>
                  </a:lnTo>
                  <a:lnTo>
                    <a:pt x="6183" y="4760"/>
                  </a:lnTo>
                  <a:lnTo>
                    <a:pt x="6224" y="4597"/>
                  </a:lnTo>
                  <a:lnTo>
                    <a:pt x="6224" y="4434"/>
                  </a:lnTo>
                  <a:lnTo>
                    <a:pt x="6183" y="4231"/>
                  </a:lnTo>
                  <a:lnTo>
                    <a:pt x="6102" y="4068"/>
                  </a:lnTo>
                  <a:lnTo>
                    <a:pt x="6020" y="3946"/>
                  </a:lnTo>
                  <a:lnTo>
                    <a:pt x="6183" y="3865"/>
                  </a:lnTo>
                  <a:lnTo>
                    <a:pt x="6346" y="3783"/>
                  </a:lnTo>
                  <a:lnTo>
                    <a:pt x="6468" y="3702"/>
                  </a:lnTo>
                  <a:lnTo>
                    <a:pt x="6549" y="3539"/>
                  </a:lnTo>
                  <a:lnTo>
                    <a:pt x="6630" y="3417"/>
                  </a:lnTo>
                  <a:lnTo>
                    <a:pt x="6712" y="3255"/>
                  </a:lnTo>
                  <a:lnTo>
                    <a:pt x="6712" y="3051"/>
                  </a:lnTo>
                  <a:lnTo>
                    <a:pt x="6712" y="2889"/>
                  </a:lnTo>
                  <a:lnTo>
                    <a:pt x="6671" y="2685"/>
                  </a:lnTo>
                  <a:lnTo>
                    <a:pt x="6590" y="2522"/>
                  </a:lnTo>
                  <a:lnTo>
                    <a:pt x="6468" y="2360"/>
                  </a:lnTo>
                  <a:lnTo>
                    <a:pt x="6346" y="2238"/>
                  </a:lnTo>
                  <a:lnTo>
                    <a:pt x="6183" y="2156"/>
                  </a:lnTo>
                  <a:lnTo>
                    <a:pt x="6020" y="2116"/>
                  </a:lnTo>
                  <a:lnTo>
                    <a:pt x="5858" y="2075"/>
                  </a:lnTo>
                  <a:lnTo>
                    <a:pt x="5654" y="2075"/>
                  </a:lnTo>
                  <a:lnTo>
                    <a:pt x="5776" y="1750"/>
                  </a:lnTo>
                  <a:lnTo>
                    <a:pt x="5817" y="1546"/>
                  </a:lnTo>
                  <a:lnTo>
                    <a:pt x="5817" y="1384"/>
                  </a:lnTo>
                  <a:lnTo>
                    <a:pt x="5776" y="1099"/>
                  </a:lnTo>
                  <a:lnTo>
                    <a:pt x="5654" y="855"/>
                  </a:lnTo>
                  <a:lnTo>
                    <a:pt x="5491" y="651"/>
                  </a:lnTo>
                  <a:lnTo>
                    <a:pt x="5369" y="570"/>
                  </a:lnTo>
                  <a:lnTo>
                    <a:pt x="5247" y="489"/>
                  </a:lnTo>
                  <a:lnTo>
                    <a:pt x="4963" y="448"/>
                  </a:lnTo>
                  <a:lnTo>
                    <a:pt x="4678" y="489"/>
                  </a:lnTo>
                  <a:lnTo>
                    <a:pt x="4434" y="570"/>
                  </a:lnTo>
                  <a:lnTo>
                    <a:pt x="4190" y="733"/>
                  </a:lnTo>
                  <a:lnTo>
                    <a:pt x="3946" y="977"/>
                  </a:lnTo>
                  <a:lnTo>
                    <a:pt x="3783" y="1262"/>
                  </a:lnTo>
                  <a:lnTo>
                    <a:pt x="3661" y="895"/>
                  </a:lnTo>
                  <a:lnTo>
                    <a:pt x="3458" y="448"/>
                  </a:lnTo>
                  <a:lnTo>
                    <a:pt x="3336" y="245"/>
                  </a:lnTo>
                  <a:lnTo>
                    <a:pt x="3132" y="82"/>
                  </a:lnTo>
                  <a:lnTo>
                    <a:pt x="3010" y="41"/>
                  </a:lnTo>
                  <a:lnTo>
                    <a:pt x="2888"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485" name="Google Shape;485;p15"/>
            <p:cNvSpPr/>
            <p:nvPr/>
          </p:nvSpPr>
          <p:spPr>
            <a:xfrm>
              <a:off x="1109780" y="1246551"/>
              <a:ext cx="169440" cy="158275"/>
            </a:xfrm>
            <a:custGeom>
              <a:avLst/>
              <a:gdLst/>
              <a:ahLst/>
              <a:cxnLst/>
              <a:rect l="l" t="t" r="r" b="b"/>
              <a:pathLst>
                <a:path w="3703" h="3459" extrusionOk="0">
                  <a:moveTo>
                    <a:pt x="1668" y="1"/>
                  </a:moveTo>
                  <a:lnTo>
                    <a:pt x="1424" y="82"/>
                  </a:lnTo>
                  <a:lnTo>
                    <a:pt x="1140" y="164"/>
                  </a:lnTo>
                  <a:lnTo>
                    <a:pt x="936" y="286"/>
                  </a:lnTo>
                  <a:lnTo>
                    <a:pt x="692" y="448"/>
                  </a:lnTo>
                  <a:lnTo>
                    <a:pt x="489" y="652"/>
                  </a:lnTo>
                  <a:lnTo>
                    <a:pt x="285" y="896"/>
                  </a:lnTo>
                  <a:lnTo>
                    <a:pt x="163" y="1140"/>
                  </a:lnTo>
                  <a:lnTo>
                    <a:pt x="41" y="1425"/>
                  </a:lnTo>
                  <a:lnTo>
                    <a:pt x="1" y="1709"/>
                  </a:lnTo>
                  <a:lnTo>
                    <a:pt x="1" y="1994"/>
                  </a:lnTo>
                  <a:lnTo>
                    <a:pt x="82" y="2320"/>
                  </a:lnTo>
                  <a:lnTo>
                    <a:pt x="204" y="2604"/>
                  </a:lnTo>
                  <a:lnTo>
                    <a:pt x="367" y="2848"/>
                  </a:lnTo>
                  <a:lnTo>
                    <a:pt x="570" y="3052"/>
                  </a:lnTo>
                  <a:lnTo>
                    <a:pt x="814" y="3214"/>
                  </a:lnTo>
                  <a:lnTo>
                    <a:pt x="1058" y="3336"/>
                  </a:lnTo>
                  <a:lnTo>
                    <a:pt x="1302" y="3418"/>
                  </a:lnTo>
                  <a:lnTo>
                    <a:pt x="1587" y="3458"/>
                  </a:lnTo>
                  <a:lnTo>
                    <a:pt x="1912" y="3458"/>
                  </a:lnTo>
                  <a:lnTo>
                    <a:pt x="2197" y="3377"/>
                  </a:lnTo>
                  <a:lnTo>
                    <a:pt x="2441" y="3255"/>
                  </a:lnTo>
                  <a:lnTo>
                    <a:pt x="2726" y="3092"/>
                  </a:lnTo>
                  <a:lnTo>
                    <a:pt x="2970" y="2889"/>
                  </a:lnTo>
                  <a:lnTo>
                    <a:pt x="3173" y="2686"/>
                  </a:lnTo>
                  <a:lnTo>
                    <a:pt x="3377" y="2401"/>
                  </a:lnTo>
                  <a:lnTo>
                    <a:pt x="3539" y="2157"/>
                  </a:lnTo>
                  <a:lnTo>
                    <a:pt x="3621" y="1831"/>
                  </a:lnTo>
                  <a:lnTo>
                    <a:pt x="3702" y="1547"/>
                  </a:lnTo>
                  <a:lnTo>
                    <a:pt x="3702" y="1303"/>
                  </a:lnTo>
                  <a:lnTo>
                    <a:pt x="3661" y="1059"/>
                  </a:lnTo>
                  <a:lnTo>
                    <a:pt x="3580" y="815"/>
                  </a:lnTo>
                  <a:lnTo>
                    <a:pt x="3458" y="611"/>
                  </a:lnTo>
                  <a:lnTo>
                    <a:pt x="3336" y="448"/>
                  </a:lnTo>
                  <a:lnTo>
                    <a:pt x="3173" y="286"/>
                  </a:lnTo>
                  <a:lnTo>
                    <a:pt x="2929" y="164"/>
                  </a:lnTo>
                  <a:lnTo>
                    <a:pt x="2726" y="82"/>
                  </a:lnTo>
                  <a:lnTo>
                    <a:pt x="2441"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486" name="Google Shape;486;p15"/>
            <p:cNvSpPr/>
            <p:nvPr/>
          </p:nvSpPr>
          <p:spPr>
            <a:xfrm>
              <a:off x="1200974" y="1274509"/>
              <a:ext cx="18669" cy="18623"/>
            </a:xfrm>
            <a:custGeom>
              <a:avLst/>
              <a:gdLst/>
              <a:ahLst/>
              <a:cxnLst/>
              <a:rect l="l" t="t" r="r" b="b"/>
              <a:pathLst>
                <a:path w="408" h="407" extrusionOk="0">
                  <a:moveTo>
                    <a:pt x="204" y="0"/>
                  </a:moveTo>
                  <a:lnTo>
                    <a:pt x="123" y="41"/>
                  </a:lnTo>
                  <a:lnTo>
                    <a:pt x="82" y="81"/>
                  </a:lnTo>
                  <a:lnTo>
                    <a:pt x="41" y="122"/>
                  </a:lnTo>
                  <a:lnTo>
                    <a:pt x="1" y="204"/>
                  </a:lnTo>
                  <a:lnTo>
                    <a:pt x="41" y="285"/>
                  </a:lnTo>
                  <a:lnTo>
                    <a:pt x="82" y="326"/>
                  </a:lnTo>
                  <a:lnTo>
                    <a:pt x="123" y="366"/>
                  </a:lnTo>
                  <a:lnTo>
                    <a:pt x="204" y="407"/>
                  </a:lnTo>
                  <a:lnTo>
                    <a:pt x="285" y="366"/>
                  </a:lnTo>
                  <a:lnTo>
                    <a:pt x="367" y="326"/>
                  </a:lnTo>
                  <a:lnTo>
                    <a:pt x="407" y="285"/>
                  </a:lnTo>
                  <a:lnTo>
                    <a:pt x="407" y="204"/>
                  </a:lnTo>
                  <a:lnTo>
                    <a:pt x="407" y="122"/>
                  </a:lnTo>
                  <a:lnTo>
                    <a:pt x="367" y="81"/>
                  </a:lnTo>
                  <a:lnTo>
                    <a:pt x="285" y="41"/>
                  </a:lnTo>
                  <a:lnTo>
                    <a:pt x="204"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487" name="Google Shape;487;p15"/>
            <p:cNvSpPr/>
            <p:nvPr/>
          </p:nvSpPr>
          <p:spPr>
            <a:xfrm>
              <a:off x="1158191" y="1281922"/>
              <a:ext cx="18623" cy="16793"/>
            </a:xfrm>
            <a:custGeom>
              <a:avLst/>
              <a:gdLst/>
              <a:ahLst/>
              <a:cxnLst/>
              <a:rect l="l" t="t" r="r" b="b"/>
              <a:pathLst>
                <a:path w="407" h="367" extrusionOk="0">
                  <a:moveTo>
                    <a:pt x="122" y="1"/>
                  </a:moveTo>
                  <a:lnTo>
                    <a:pt x="41" y="42"/>
                  </a:lnTo>
                  <a:lnTo>
                    <a:pt x="0" y="123"/>
                  </a:lnTo>
                  <a:lnTo>
                    <a:pt x="0" y="164"/>
                  </a:lnTo>
                  <a:lnTo>
                    <a:pt x="0" y="245"/>
                  </a:lnTo>
                  <a:lnTo>
                    <a:pt x="41" y="326"/>
                  </a:lnTo>
                  <a:lnTo>
                    <a:pt x="82" y="367"/>
                  </a:lnTo>
                  <a:lnTo>
                    <a:pt x="285" y="367"/>
                  </a:lnTo>
                  <a:lnTo>
                    <a:pt x="366" y="326"/>
                  </a:lnTo>
                  <a:lnTo>
                    <a:pt x="407" y="245"/>
                  </a:lnTo>
                  <a:lnTo>
                    <a:pt x="407" y="164"/>
                  </a:lnTo>
                  <a:lnTo>
                    <a:pt x="407" y="123"/>
                  </a:lnTo>
                  <a:lnTo>
                    <a:pt x="366" y="42"/>
                  </a:lnTo>
                  <a:lnTo>
                    <a:pt x="326"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488" name="Google Shape;488;p15"/>
            <p:cNvSpPr/>
            <p:nvPr/>
          </p:nvSpPr>
          <p:spPr>
            <a:xfrm>
              <a:off x="1143274" y="1328457"/>
              <a:ext cx="16793" cy="18669"/>
            </a:xfrm>
            <a:custGeom>
              <a:avLst/>
              <a:gdLst/>
              <a:ahLst/>
              <a:cxnLst/>
              <a:rect l="l" t="t" r="r" b="b"/>
              <a:pathLst>
                <a:path w="367" h="408" extrusionOk="0">
                  <a:moveTo>
                    <a:pt x="123" y="1"/>
                  </a:moveTo>
                  <a:lnTo>
                    <a:pt x="41" y="82"/>
                  </a:lnTo>
                  <a:lnTo>
                    <a:pt x="1" y="123"/>
                  </a:lnTo>
                  <a:lnTo>
                    <a:pt x="1" y="204"/>
                  </a:lnTo>
                  <a:lnTo>
                    <a:pt x="1" y="285"/>
                  </a:lnTo>
                  <a:lnTo>
                    <a:pt x="41" y="326"/>
                  </a:lnTo>
                  <a:lnTo>
                    <a:pt x="123" y="367"/>
                  </a:lnTo>
                  <a:lnTo>
                    <a:pt x="204" y="407"/>
                  </a:lnTo>
                  <a:lnTo>
                    <a:pt x="285" y="367"/>
                  </a:lnTo>
                  <a:lnTo>
                    <a:pt x="326" y="326"/>
                  </a:lnTo>
                  <a:lnTo>
                    <a:pt x="367" y="285"/>
                  </a:lnTo>
                  <a:lnTo>
                    <a:pt x="367" y="204"/>
                  </a:lnTo>
                  <a:lnTo>
                    <a:pt x="367" y="123"/>
                  </a:lnTo>
                  <a:lnTo>
                    <a:pt x="326" y="82"/>
                  </a:lnTo>
                  <a:lnTo>
                    <a:pt x="285"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489" name="Google Shape;489;p15"/>
            <p:cNvSpPr/>
            <p:nvPr/>
          </p:nvSpPr>
          <p:spPr>
            <a:xfrm>
              <a:off x="1182351" y="1356369"/>
              <a:ext cx="16839" cy="18669"/>
            </a:xfrm>
            <a:custGeom>
              <a:avLst/>
              <a:gdLst/>
              <a:ahLst/>
              <a:cxnLst/>
              <a:rect l="l" t="t" r="r" b="b"/>
              <a:pathLst>
                <a:path w="368" h="408" extrusionOk="0">
                  <a:moveTo>
                    <a:pt x="123" y="1"/>
                  </a:moveTo>
                  <a:lnTo>
                    <a:pt x="42" y="42"/>
                  </a:lnTo>
                  <a:lnTo>
                    <a:pt x="1" y="123"/>
                  </a:lnTo>
                  <a:lnTo>
                    <a:pt x="1" y="204"/>
                  </a:lnTo>
                  <a:lnTo>
                    <a:pt x="1" y="286"/>
                  </a:lnTo>
                  <a:lnTo>
                    <a:pt x="42" y="326"/>
                  </a:lnTo>
                  <a:lnTo>
                    <a:pt x="123" y="367"/>
                  </a:lnTo>
                  <a:lnTo>
                    <a:pt x="204" y="408"/>
                  </a:lnTo>
                  <a:lnTo>
                    <a:pt x="286" y="367"/>
                  </a:lnTo>
                  <a:lnTo>
                    <a:pt x="326" y="326"/>
                  </a:lnTo>
                  <a:lnTo>
                    <a:pt x="367" y="286"/>
                  </a:lnTo>
                  <a:lnTo>
                    <a:pt x="367" y="204"/>
                  </a:lnTo>
                  <a:lnTo>
                    <a:pt x="367" y="123"/>
                  </a:lnTo>
                  <a:lnTo>
                    <a:pt x="326" y="42"/>
                  </a:lnTo>
                  <a:lnTo>
                    <a:pt x="286"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490" name="Google Shape;490;p15"/>
            <p:cNvSpPr/>
            <p:nvPr/>
          </p:nvSpPr>
          <p:spPr>
            <a:xfrm>
              <a:off x="1225180" y="1319168"/>
              <a:ext cx="18669" cy="18669"/>
            </a:xfrm>
            <a:custGeom>
              <a:avLst/>
              <a:gdLst/>
              <a:ahLst/>
              <a:cxnLst/>
              <a:rect l="l" t="t" r="r" b="b"/>
              <a:pathLst>
                <a:path w="408" h="408" extrusionOk="0">
                  <a:moveTo>
                    <a:pt x="123" y="0"/>
                  </a:moveTo>
                  <a:lnTo>
                    <a:pt x="82" y="41"/>
                  </a:lnTo>
                  <a:lnTo>
                    <a:pt x="41" y="122"/>
                  </a:lnTo>
                  <a:lnTo>
                    <a:pt x="1" y="204"/>
                  </a:lnTo>
                  <a:lnTo>
                    <a:pt x="41" y="244"/>
                  </a:lnTo>
                  <a:lnTo>
                    <a:pt x="82" y="326"/>
                  </a:lnTo>
                  <a:lnTo>
                    <a:pt x="123" y="366"/>
                  </a:lnTo>
                  <a:lnTo>
                    <a:pt x="204" y="407"/>
                  </a:lnTo>
                  <a:lnTo>
                    <a:pt x="285" y="366"/>
                  </a:lnTo>
                  <a:lnTo>
                    <a:pt x="367" y="326"/>
                  </a:lnTo>
                  <a:lnTo>
                    <a:pt x="407" y="244"/>
                  </a:lnTo>
                  <a:lnTo>
                    <a:pt x="407" y="204"/>
                  </a:lnTo>
                  <a:lnTo>
                    <a:pt x="407" y="122"/>
                  </a:lnTo>
                  <a:lnTo>
                    <a:pt x="367" y="41"/>
                  </a:lnTo>
                  <a:lnTo>
                    <a:pt x="285"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491" name="Google Shape;491;p15"/>
            <p:cNvSpPr/>
            <p:nvPr/>
          </p:nvSpPr>
          <p:spPr>
            <a:xfrm>
              <a:off x="1186103" y="1309834"/>
              <a:ext cx="18669" cy="18669"/>
            </a:xfrm>
            <a:custGeom>
              <a:avLst/>
              <a:gdLst/>
              <a:ahLst/>
              <a:cxnLst/>
              <a:rect l="l" t="t" r="r" b="b"/>
              <a:pathLst>
                <a:path w="408" h="408" extrusionOk="0">
                  <a:moveTo>
                    <a:pt x="204" y="1"/>
                  </a:moveTo>
                  <a:lnTo>
                    <a:pt x="122" y="42"/>
                  </a:lnTo>
                  <a:lnTo>
                    <a:pt x="82" y="82"/>
                  </a:lnTo>
                  <a:lnTo>
                    <a:pt x="41" y="123"/>
                  </a:lnTo>
                  <a:lnTo>
                    <a:pt x="0" y="204"/>
                  </a:lnTo>
                  <a:lnTo>
                    <a:pt x="41" y="286"/>
                  </a:lnTo>
                  <a:lnTo>
                    <a:pt x="82" y="367"/>
                  </a:lnTo>
                  <a:lnTo>
                    <a:pt x="122" y="408"/>
                  </a:lnTo>
                  <a:lnTo>
                    <a:pt x="285" y="408"/>
                  </a:lnTo>
                  <a:lnTo>
                    <a:pt x="366" y="367"/>
                  </a:lnTo>
                  <a:lnTo>
                    <a:pt x="407" y="286"/>
                  </a:lnTo>
                  <a:lnTo>
                    <a:pt x="407" y="204"/>
                  </a:lnTo>
                  <a:lnTo>
                    <a:pt x="407" y="123"/>
                  </a:lnTo>
                  <a:lnTo>
                    <a:pt x="366" y="82"/>
                  </a:lnTo>
                  <a:lnTo>
                    <a:pt x="285" y="42"/>
                  </a:lnTo>
                  <a:lnTo>
                    <a:pt x="204"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grpSp>
      <p:grpSp>
        <p:nvGrpSpPr>
          <p:cNvPr id="492" name="Google Shape;492;p15"/>
          <p:cNvGrpSpPr/>
          <p:nvPr/>
        </p:nvGrpSpPr>
        <p:grpSpPr>
          <a:xfrm>
            <a:off x="5366958" y="5818189"/>
            <a:ext cx="632857" cy="399616"/>
            <a:chOff x="7729218" y="1694205"/>
            <a:chExt cx="474643" cy="299712"/>
          </a:xfrm>
        </p:grpSpPr>
        <p:sp>
          <p:nvSpPr>
            <p:cNvPr id="493" name="Google Shape;493;p15"/>
            <p:cNvSpPr/>
            <p:nvPr/>
          </p:nvSpPr>
          <p:spPr>
            <a:xfrm>
              <a:off x="7738507" y="1703494"/>
              <a:ext cx="456065" cy="281088"/>
            </a:xfrm>
            <a:custGeom>
              <a:avLst/>
              <a:gdLst/>
              <a:ahLst/>
              <a:cxnLst/>
              <a:rect l="l" t="t" r="r" b="b"/>
              <a:pathLst>
                <a:path w="9967" h="6143" extrusionOk="0">
                  <a:moveTo>
                    <a:pt x="4963" y="1"/>
                  </a:moveTo>
                  <a:lnTo>
                    <a:pt x="4638" y="41"/>
                  </a:lnTo>
                  <a:lnTo>
                    <a:pt x="4353" y="123"/>
                  </a:lnTo>
                  <a:lnTo>
                    <a:pt x="4068" y="286"/>
                  </a:lnTo>
                  <a:lnTo>
                    <a:pt x="3865" y="489"/>
                  </a:lnTo>
                  <a:lnTo>
                    <a:pt x="3661" y="733"/>
                  </a:lnTo>
                  <a:lnTo>
                    <a:pt x="3499" y="1018"/>
                  </a:lnTo>
                  <a:lnTo>
                    <a:pt x="3417" y="1302"/>
                  </a:lnTo>
                  <a:lnTo>
                    <a:pt x="3377" y="1587"/>
                  </a:lnTo>
                  <a:lnTo>
                    <a:pt x="3417" y="1913"/>
                  </a:lnTo>
                  <a:lnTo>
                    <a:pt x="3499" y="2197"/>
                  </a:lnTo>
                  <a:lnTo>
                    <a:pt x="3377" y="2157"/>
                  </a:lnTo>
                  <a:lnTo>
                    <a:pt x="3214" y="2116"/>
                  </a:lnTo>
                  <a:lnTo>
                    <a:pt x="2929" y="2157"/>
                  </a:lnTo>
                  <a:lnTo>
                    <a:pt x="2645" y="2238"/>
                  </a:lnTo>
                  <a:lnTo>
                    <a:pt x="2482" y="2319"/>
                  </a:lnTo>
                  <a:lnTo>
                    <a:pt x="2400" y="2441"/>
                  </a:lnTo>
                  <a:lnTo>
                    <a:pt x="2319" y="2563"/>
                  </a:lnTo>
                  <a:lnTo>
                    <a:pt x="2238" y="2685"/>
                  </a:lnTo>
                  <a:lnTo>
                    <a:pt x="2156" y="3011"/>
                  </a:lnTo>
                  <a:lnTo>
                    <a:pt x="2197" y="3296"/>
                  </a:lnTo>
                  <a:lnTo>
                    <a:pt x="2238" y="3458"/>
                  </a:lnTo>
                  <a:lnTo>
                    <a:pt x="2278" y="3580"/>
                  </a:lnTo>
                  <a:lnTo>
                    <a:pt x="1912" y="3377"/>
                  </a:lnTo>
                  <a:lnTo>
                    <a:pt x="1546" y="3296"/>
                  </a:lnTo>
                  <a:lnTo>
                    <a:pt x="1140" y="3296"/>
                  </a:lnTo>
                  <a:lnTo>
                    <a:pt x="936" y="3336"/>
                  </a:lnTo>
                  <a:lnTo>
                    <a:pt x="733" y="3418"/>
                  </a:lnTo>
                  <a:lnTo>
                    <a:pt x="570" y="3499"/>
                  </a:lnTo>
                  <a:lnTo>
                    <a:pt x="407" y="3621"/>
                  </a:lnTo>
                  <a:lnTo>
                    <a:pt x="245" y="3784"/>
                  </a:lnTo>
                  <a:lnTo>
                    <a:pt x="123" y="3946"/>
                  </a:lnTo>
                  <a:lnTo>
                    <a:pt x="41" y="4109"/>
                  </a:lnTo>
                  <a:lnTo>
                    <a:pt x="1" y="4312"/>
                  </a:lnTo>
                  <a:lnTo>
                    <a:pt x="1" y="4516"/>
                  </a:lnTo>
                  <a:lnTo>
                    <a:pt x="1" y="4719"/>
                  </a:lnTo>
                  <a:lnTo>
                    <a:pt x="123" y="5004"/>
                  </a:lnTo>
                  <a:lnTo>
                    <a:pt x="285" y="5248"/>
                  </a:lnTo>
                  <a:lnTo>
                    <a:pt x="529" y="5451"/>
                  </a:lnTo>
                  <a:lnTo>
                    <a:pt x="773" y="5573"/>
                  </a:lnTo>
                  <a:lnTo>
                    <a:pt x="1099" y="5695"/>
                  </a:lnTo>
                  <a:lnTo>
                    <a:pt x="1424" y="5777"/>
                  </a:lnTo>
                  <a:lnTo>
                    <a:pt x="2075" y="5899"/>
                  </a:lnTo>
                  <a:lnTo>
                    <a:pt x="3133" y="5980"/>
                  </a:lnTo>
                  <a:lnTo>
                    <a:pt x="4231" y="6062"/>
                  </a:lnTo>
                  <a:lnTo>
                    <a:pt x="5288" y="6102"/>
                  </a:lnTo>
                  <a:lnTo>
                    <a:pt x="6387" y="6143"/>
                  </a:lnTo>
                  <a:lnTo>
                    <a:pt x="7973" y="6143"/>
                  </a:lnTo>
                  <a:lnTo>
                    <a:pt x="8380" y="6062"/>
                  </a:lnTo>
                  <a:lnTo>
                    <a:pt x="8787" y="5980"/>
                  </a:lnTo>
                  <a:lnTo>
                    <a:pt x="9112" y="5858"/>
                  </a:lnTo>
                  <a:lnTo>
                    <a:pt x="9437" y="5655"/>
                  </a:lnTo>
                  <a:lnTo>
                    <a:pt x="9559" y="5533"/>
                  </a:lnTo>
                  <a:lnTo>
                    <a:pt x="9682" y="5370"/>
                  </a:lnTo>
                  <a:lnTo>
                    <a:pt x="9844" y="5004"/>
                  </a:lnTo>
                  <a:lnTo>
                    <a:pt x="9966" y="4638"/>
                  </a:lnTo>
                  <a:lnTo>
                    <a:pt x="9966" y="4272"/>
                  </a:lnTo>
                  <a:lnTo>
                    <a:pt x="9885" y="3865"/>
                  </a:lnTo>
                  <a:lnTo>
                    <a:pt x="9763" y="3540"/>
                  </a:lnTo>
                  <a:lnTo>
                    <a:pt x="9519" y="3214"/>
                  </a:lnTo>
                  <a:lnTo>
                    <a:pt x="9397" y="3092"/>
                  </a:lnTo>
                  <a:lnTo>
                    <a:pt x="9234" y="2970"/>
                  </a:lnTo>
                  <a:lnTo>
                    <a:pt x="9031" y="2807"/>
                  </a:lnTo>
                  <a:lnTo>
                    <a:pt x="8787" y="2726"/>
                  </a:lnTo>
                  <a:lnTo>
                    <a:pt x="8502" y="2685"/>
                  </a:lnTo>
                  <a:lnTo>
                    <a:pt x="8014" y="2685"/>
                  </a:lnTo>
                  <a:lnTo>
                    <a:pt x="7729" y="2726"/>
                  </a:lnTo>
                  <a:lnTo>
                    <a:pt x="7485" y="2848"/>
                  </a:lnTo>
                  <a:lnTo>
                    <a:pt x="7282" y="2970"/>
                  </a:lnTo>
                  <a:lnTo>
                    <a:pt x="7322" y="2685"/>
                  </a:lnTo>
                  <a:lnTo>
                    <a:pt x="7322" y="2360"/>
                  </a:lnTo>
                  <a:lnTo>
                    <a:pt x="7282" y="2035"/>
                  </a:lnTo>
                  <a:lnTo>
                    <a:pt x="7200" y="1750"/>
                  </a:lnTo>
                  <a:lnTo>
                    <a:pt x="7119" y="1424"/>
                  </a:lnTo>
                  <a:lnTo>
                    <a:pt x="6997" y="1180"/>
                  </a:lnTo>
                  <a:lnTo>
                    <a:pt x="6834" y="896"/>
                  </a:lnTo>
                  <a:lnTo>
                    <a:pt x="6631" y="652"/>
                  </a:lnTo>
                  <a:lnTo>
                    <a:pt x="6387" y="448"/>
                  </a:lnTo>
                  <a:lnTo>
                    <a:pt x="6143" y="286"/>
                  </a:lnTo>
                  <a:lnTo>
                    <a:pt x="5858" y="123"/>
                  </a:lnTo>
                  <a:lnTo>
                    <a:pt x="5573" y="41"/>
                  </a:lnTo>
                  <a:lnTo>
                    <a:pt x="5248"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494" name="Google Shape;494;p15"/>
            <p:cNvSpPr/>
            <p:nvPr/>
          </p:nvSpPr>
          <p:spPr>
            <a:xfrm>
              <a:off x="7729218" y="1694205"/>
              <a:ext cx="474643" cy="299712"/>
            </a:xfrm>
            <a:custGeom>
              <a:avLst/>
              <a:gdLst/>
              <a:ahLst/>
              <a:cxnLst/>
              <a:rect l="l" t="t" r="r" b="b"/>
              <a:pathLst>
                <a:path w="10373" h="6550" extrusionOk="0">
                  <a:moveTo>
                    <a:pt x="5451" y="366"/>
                  </a:moveTo>
                  <a:lnTo>
                    <a:pt x="5654" y="407"/>
                  </a:lnTo>
                  <a:lnTo>
                    <a:pt x="5858" y="489"/>
                  </a:lnTo>
                  <a:lnTo>
                    <a:pt x="6102" y="570"/>
                  </a:lnTo>
                  <a:lnTo>
                    <a:pt x="6264" y="651"/>
                  </a:lnTo>
                  <a:lnTo>
                    <a:pt x="6468" y="814"/>
                  </a:lnTo>
                  <a:lnTo>
                    <a:pt x="6752" y="1099"/>
                  </a:lnTo>
                  <a:lnTo>
                    <a:pt x="6996" y="1465"/>
                  </a:lnTo>
                  <a:lnTo>
                    <a:pt x="7159" y="1871"/>
                  </a:lnTo>
                  <a:lnTo>
                    <a:pt x="7281" y="2278"/>
                  </a:lnTo>
                  <a:lnTo>
                    <a:pt x="7322" y="2726"/>
                  </a:lnTo>
                  <a:lnTo>
                    <a:pt x="7281" y="3173"/>
                  </a:lnTo>
                  <a:lnTo>
                    <a:pt x="7322" y="3295"/>
                  </a:lnTo>
                  <a:lnTo>
                    <a:pt x="7363" y="3336"/>
                  </a:lnTo>
                  <a:lnTo>
                    <a:pt x="7485" y="3377"/>
                  </a:lnTo>
                  <a:lnTo>
                    <a:pt x="7566" y="3336"/>
                  </a:lnTo>
                  <a:lnTo>
                    <a:pt x="7851" y="3214"/>
                  </a:lnTo>
                  <a:lnTo>
                    <a:pt x="8095" y="3132"/>
                  </a:lnTo>
                  <a:lnTo>
                    <a:pt x="8379" y="3092"/>
                  </a:lnTo>
                  <a:lnTo>
                    <a:pt x="8664" y="3092"/>
                  </a:lnTo>
                  <a:lnTo>
                    <a:pt x="8949" y="3132"/>
                  </a:lnTo>
                  <a:lnTo>
                    <a:pt x="9193" y="3254"/>
                  </a:lnTo>
                  <a:lnTo>
                    <a:pt x="9437" y="3417"/>
                  </a:lnTo>
                  <a:lnTo>
                    <a:pt x="9640" y="3621"/>
                  </a:lnTo>
                  <a:lnTo>
                    <a:pt x="9762" y="3824"/>
                  </a:lnTo>
                  <a:lnTo>
                    <a:pt x="9885" y="4027"/>
                  </a:lnTo>
                  <a:lnTo>
                    <a:pt x="9925" y="4271"/>
                  </a:lnTo>
                  <a:lnTo>
                    <a:pt x="9966" y="4515"/>
                  </a:lnTo>
                  <a:lnTo>
                    <a:pt x="9966" y="4759"/>
                  </a:lnTo>
                  <a:lnTo>
                    <a:pt x="9925" y="5004"/>
                  </a:lnTo>
                  <a:lnTo>
                    <a:pt x="9844" y="5207"/>
                  </a:lnTo>
                  <a:lnTo>
                    <a:pt x="9762" y="5410"/>
                  </a:lnTo>
                  <a:lnTo>
                    <a:pt x="9600" y="5614"/>
                  </a:lnTo>
                  <a:lnTo>
                    <a:pt x="9396" y="5776"/>
                  </a:lnTo>
                  <a:lnTo>
                    <a:pt x="9193" y="5898"/>
                  </a:lnTo>
                  <a:lnTo>
                    <a:pt x="8949" y="5980"/>
                  </a:lnTo>
                  <a:lnTo>
                    <a:pt x="8461" y="6102"/>
                  </a:lnTo>
                  <a:lnTo>
                    <a:pt x="7932" y="6142"/>
                  </a:lnTo>
                  <a:lnTo>
                    <a:pt x="5654" y="6142"/>
                  </a:lnTo>
                  <a:lnTo>
                    <a:pt x="3946" y="6061"/>
                  </a:lnTo>
                  <a:lnTo>
                    <a:pt x="2278" y="5898"/>
                  </a:lnTo>
                  <a:lnTo>
                    <a:pt x="1709" y="5817"/>
                  </a:lnTo>
                  <a:lnTo>
                    <a:pt x="1424" y="5736"/>
                  </a:lnTo>
                  <a:lnTo>
                    <a:pt x="1139" y="5654"/>
                  </a:lnTo>
                  <a:lnTo>
                    <a:pt x="895" y="5532"/>
                  </a:lnTo>
                  <a:lnTo>
                    <a:pt x="651" y="5370"/>
                  </a:lnTo>
                  <a:lnTo>
                    <a:pt x="488" y="5126"/>
                  </a:lnTo>
                  <a:lnTo>
                    <a:pt x="407" y="4882"/>
                  </a:lnTo>
                  <a:lnTo>
                    <a:pt x="407" y="4719"/>
                  </a:lnTo>
                  <a:lnTo>
                    <a:pt x="407" y="4556"/>
                  </a:lnTo>
                  <a:lnTo>
                    <a:pt x="448" y="4393"/>
                  </a:lnTo>
                  <a:lnTo>
                    <a:pt x="529" y="4231"/>
                  </a:lnTo>
                  <a:lnTo>
                    <a:pt x="732" y="3987"/>
                  </a:lnTo>
                  <a:lnTo>
                    <a:pt x="976" y="3824"/>
                  </a:lnTo>
                  <a:lnTo>
                    <a:pt x="1139" y="3743"/>
                  </a:lnTo>
                  <a:lnTo>
                    <a:pt x="1343" y="3702"/>
                  </a:lnTo>
                  <a:lnTo>
                    <a:pt x="1709" y="3702"/>
                  </a:lnTo>
                  <a:lnTo>
                    <a:pt x="2075" y="3783"/>
                  </a:lnTo>
                  <a:lnTo>
                    <a:pt x="2400" y="3946"/>
                  </a:lnTo>
                  <a:lnTo>
                    <a:pt x="2481" y="3987"/>
                  </a:lnTo>
                  <a:lnTo>
                    <a:pt x="2522" y="3987"/>
                  </a:lnTo>
                  <a:lnTo>
                    <a:pt x="2644" y="3905"/>
                  </a:lnTo>
                  <a:lnTo>
                    <a:pt x="2685" y="3824"/>
                  </a:lnTo>
                  <a:lnTo>
                    <a:pt x="2685" y="3743"/>
                  </a:lnTo>
                  <a:lnTo>
                    <a:pt x="2685" y="3661"/>
                  </a:lnTo>
                  <a:lnTo>
                    <a:pt x="2563" y="3417"/>
                  </a:lnTo>
                  <a:lnTo>
                    <a:pt x="2563" y="3173"/>
                  </a:lnTo>
                  <a:lnTo>
                    <a:pt x="2644" y="2970"/>
                  </a:lnTo>
                  <a:lnTo>
                    <a:pt x="2766" y="2766"/>
                  </a:lnTo>
                  <a:lnTo>
                    <a:pt x="2929" y="2644"/>
                  </a:lnTo>
                  <a:lnTo>
                    <a:pt x="3173" y="2563"/>
                  </a:lnTo>
                  <a:lnTo>
                    <a:pt x="3417" y="2522"/>
                  </a:lnTo>
                  <a:lnTo>
                    <a:pt x="3661" y="2604"/>
                  </a:lnTo>
                  <a:lnTo>
                    <a:pt x="3783" y="2604"/>
                  </a:lnTo>
                  <a:lnTo>
                    <a:pt x="3864" y="2522"/>
                  </a:lnTo>
                  <a:lnTo>
                    <a:pt x="3905" y="2400"/>
                  </a:lnTo>
                  <a:lnTo>
                    <a:pt x="3864" y="2278"/>
                  </a:lnTo>
                  <a:lnTo>
                    <a:pt x="3824" y="2116"/>
                  </a:lnTo>
                  <a:lnTo>
                    <a:pt x="3783" y="1912"/>
                  </a:lnTo>
                  <a:lnTo>
                    <a:pt x="3783" y="1749"/>
                  </a:lnTo>
                  <a:lnTo>
                    <a:pt x="3824" y="1546"/>
                  </a:lnTo>
                  <a:lnTo>
                    <a:pt x="3864" y="1383"/>
                  </a:lnTo>
                  <a:lnTo>
                    <a:pt x="3946" y="1180"/>
                  </a:lnTo>
                  <a:lnTo>
                    <a:pt x="4149" y="895"/>
                  </a:lnTo>
                  <a:lnTo>
                    <a:pt x="4312" y="733"/>
                  </a:lnTo>
                  <a:lnTo>
                    <a:pt x="4475" y="611"/>
                  </a:lnTo>
                  <a:lnTo>
                    <a:pt x="4637" y="529"/>
                  </a:lnTo>
                  <a:lnTo>
                    <a:pt x="4841" y="448"/>
                  </a:lnTo>
                  <a:lnTo>
                    <a:pt x="5044" y="407"/>
                  </a:lnTo>
                  <a:lnTo>
                    <a:pt x="5247" y="366"/>
                  </a:lnTo>
                  <a:close/>
                  <a:moveTo>
                    <a:pt x="5003" y="0"/>
                  </a:moveTo>
                  <a:lnTo>
                    <a:pt x="4759" y="41"/>
                  </a:lnTo>
                  <a:lnTo>
                    <a:pt x="4515" y="122"/>
                  </a:lnTo>
                  <a:lnTo>
                    <a:pt x="4312" y="244"/>
                  </a:lnTo>
                  <a:lnTo>
                    <a:pt x="4108" y="366"/>
                  </a:lnTo>
                  <a:lnTo>
                    <a:pt x="3946" y="529"/>
                  </a:lnTo>
                  <a:lnTo>
                    <a:pt x="3783" y="692"/>
                  </a:lnTo>
                  <a:lnTo>
                    <a:pt x="3661" y="895"/>
                  </a:lnTo>
                  <a:lnTo>
                    <a:pt x="3539" y="1139"/>
                  </a:lnTo>
                  <a:lnTo>
                    <a:pt x="3458" y="1343"/>
                  </a:lnTo>
                  <a:lnTo>
                    <a:pt x="3417" y="1587"/>
                  </a:lnTo>
                  <a:lnTo>
                    <a:pt x="3417" y="1790"/>
                  </a:lnTo>
                  <a:lnTo>
                    <a:pt x="3417" y="2034"/>
                  </a:lnTo>
                  <a:lnTo>
                    <a:pt x="3431" y="2119"/>
                  </a:lnTo>
                  <a:lnTo>
                    <a:pt x="3431" y="2119"/>
                  </a:lnTo>
                  <a:lnTo>
                    <a:pt x="3417" y="2116"/>
                  </a:lnTo>
                  <a:lnTo>
                    <a:pt x="3254" y="2116"/>
                  </a:lnTo>
                  <a:lnTo>
                    <a:pt x="3051" y="2156"/>
                  </a:lnTo>
                  <a:lnTo>
                    <a:pt x="2888" y="2197"/>
                  </a:lnTo>
                  <a:lnTo>
                    <a:pt x="2725" y="2278"/>
                  </a:lnTo>
                  <a:lnTo>
                    <a:pt x="2603" y="2360"/>
                  </a:lnTo>
                  <a:lnTo>
                    <a:pt x="2441" y="2482"/>
                  </a:lnTo>
                  <a:lnTo>
                    <a:pt x="2359" y="2644"/>
                  </a:lnTo>
                  <a:lnTo>
                    <a:pt x="2237" y="2807"/>
                  </a:lnTo>
                  <a:lnTo>
                    <a:pt x="2197" y="2970"/>
                  </a:lnTo>
                  <a:lnTo>
                    <a:pt x="2156" y="3173"/>
                  </a:lnTo>
                  <a:lnTo>
                    <a:pt x="2156" y="3336"/>
                  </a:lnTo>
                  <a:lnTo>
                    <a:pt x="2170" y="3407"/>
                  </a:lnTo>
                  <a:lnTo>
                    <a:pt x="1993" y="3336"/>
                  </a:lnTo>
                  <a:lnTo>
                    <a:pt x="1749" y="3295"/>
                  </a:lnTo>
                  <a:lnTo>
                    <a:pt x="1302" y="3295"/>
                  </a:lnTo>
                  <a:lnTo>
                    <a:pt x="1098" y="3336"/>
                  </a:lnTo>
                  <a:lnTo>
                    <a:pt x="854" y="3417"/>
                  </a:lnTo>
                  <a:lnTo>
                    <a:pt x="692" y="3499"/>
                  </a:lnTo>
                  <a:lnTo>
                    <a:pt x="529" y="3621"/>
                  </a:lnTo>
                  <a:lnTo>
                    <a:pt x="366" y="3783"/>
                  </a:lnTo>
                  <a:lnTo>
                    <a:pt x="244" y="3946"/>
                  </a:lnTo>
                  <a:lnTo>
                    <a:pt x="122" y="4109"/>
                  </a:lnTo>
                  <a:lnTo>
                    <a:pt x="41" y="4312"/>
                  </a:lnTo>
                  <a:lnTo>
                    <a:pt x="0" y="4515"/>
                  </a:lnTo>
                  <a:lnTo>
                    <a:pt x="0" y="4719"/>
                  </a:lnTo>
                  <a:lnTo>
                    <a:pt x="0" y="4922"/>
                  </a:lnTo>
                  <a:lnTo>
                    <a:pt x="41" y="5126"/>
                  </a:lnTo>
                  <a:lnTo>
                    <a:pt x="122" y="5288"/>
                  </a:lnTo>
                  <a:lnTo>
                    <a:pt x="204" y="5451"/>
                  </a:lnTo>
                  <a:lnTo>
                    <a:pt x="488" y="5695"/>
                  </a:lnTo>
                  <a:lnTo>
                    <a:pt x="773" y="5898"/>
                  </a:lnTo>
                  <a:lnTo>
                    <a:pt x="1139" y="6061"/>
                  </a:lnTo>
                  <a:lnTo>
                    <a:pt x="1505" y="6183"/>
                  </a:lnTo>
                  <a:lnTo>
                    <a:pt x="1912" y="6265"/>
                  </a:lnTo>
                  <a:lnTo>
                    <a:pt x="2278" y="6305"/>
                  </a:lnTo>
                  <a:lnTo>
                    <a:pt x="4027" y="6427"/>
                  </a:lnTo>
                  <a:lnTo>
                    <a:pt x="5776" y="6509"/>
                  </a:lnTo>
                  <a:lnTo>
                    <a:pt x="7119" y="6549"/>
                  </a:lnTo>
                  <a:lnTo>
                    <a:pt x="7769" y="6549"/>
                  </a:lnTo>
                  <a:lnTo>
                    <a:pt x="8420" y="6509"/>
                  </a:lnTo>
                  <a:lnTo>
                    <a:pt x="8990" y="6387"/>
                  </a:lnTo>
                  <a:lnTo>
                    <a:pt x="9234" y="6305"/>
                  </a:lnTo>
                  <a:lnTo>
                    <a:pt x="9478" y="6183"/>
                  </a:lnTo>
                  <a:lnTo>
                    <a:pt x="9722" y="6020"/>
                  </a:lnTo>
                  <a:lnTo>
                    <a:pt x="9925" y="5858"/>
                  </a:lnTo>
                  <a:lnTo>
                    <a:pt x="10088" y="5654"/>
                  </a:lnTo>
                  <a:lnTo>
                    <a:pt x="10210" y="5370"/>
                  </a:lnTo>
                  <a:lnTo>
                    <a:pt x="10291" y="5126"/>
                  </a:lnTo>
                  <a:lnTo>
                    <a:pt x="10373" y="4882"/>
                  </a:lnTo>
                  <a:lnTo>
                    <a:pt x="10373" y="4597"/>
                  </a:lnTo>
                  <a:lnTo>
                    <a:pt x="10332" y="4312"/>
                  </a:lnTo>
                  <a:lnTo>
                    <a:pt x="10291" y="4068"/>
                  </a:lnTo>
                  <a:lnTo>
                    <a:pt x="10210" y="3783"/>
                  </a:lnTo>
                  <a:lnTo>
                    <a:pt x="10088" y="3539"/>
                  </a:lnTo>
                  <a:lnTo>
                    <a:pt x="9925" y="3336"/>
                  </a:lnTo>
                  <a:lnTo>
                    <a:pt x="9681" y="3092"/>
                  </a:lnTo>
                  <a:lnTo>
                    <a:pt x="9396" y="2888"/>
                  </a:lnTo>
                  <a:lnTo>
                    <a:pt x="9071" y="2766"/>
                  </a:lnTo>
                  <a:lnTo>
                    <a:pt x="8705" y="2685"/>
                  </a:lnTo>
                  <a:lnTo>
                    <a:pt x="8379" y="2685"/>
                  </a:lnTo>
                  <a:lnTo>
                    <a:pt x="8013" y="2726"/>
                  </a:lnTo>
                  <a:lnTo>
                    <a:pt x="7688" y="2848"/>
                  </a:lnTo>
                  <a:lnTo>
                    <a:pt x="7688" y="2644"/>
                  </a:lnTo>
                  <a:lnTo>
                    <a:pt x="7647" y="2075"/>
                  </a:lnTo>
                  <a:lnTo>
                    <a:pt x="7485" y="1587"/>
                  </a:lnTo>
                  <a:lnTo>
                    <a:pt x="7363" y="1343"/>
                  </a:lnTo>
                  <a:lnTo>
                    <a:pt x="7241" y="1099"/>
                  </a:lnTo>
                  <a:lnTo>
                    <a:pt x="7078" y="895"/>
                  </a:lnTo>
                  <a:lnTo>
                    <a:pt x="6915" y="692"/>
                  </a:lnTo>
                  <a:lnTo>
                    <a:pt x="6712" y="489"/>
                  </a:lnTo>
                  <a:lnTo>
                    <a:pt x="6508" y="366"/>
                  </a:lnTo>
                  <a:lnTo>
                    <a:pt x="6264" y="204"/>
                  </a:lnTo>
                  <a:lnTo>
                    <a:pt x="6020" y="122"/>
                  </a:lnTo>
                  <a:lnTo>
                    <a:pt x="5776" y="41"/>
                  </a:lnTo>
                  <a:lnTo>
                    <a:pt x="5491"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grpSp>
      <p:sp>
        <p:nvSpPr>
          <p:cNvPr id="495" name="Google Shape;495;p15"/>
          <p:cNvSpPr/>
          <p:nvPr/>
        </p:nvSpPr>
        <p:spPr>
          <a:xfrm>
            <a:off x="1111196" y="4969512"/>
            <a:ext cx="404557" cy="404557"/>
          </a:xfrm>
          <a:custGeom>
            <a:avLst/>
            <a:gdLst/>
            <a:ahLst/>
            <a:cxnLst/>
            <a:rect l="l" t="t" r="r" b="b"/>
            <a:pathLst>
              <a:path w="6631" h="6631" extrusionOk="0">
                <a:moveTo>
                  <a:pt x="2685" y="1"/>
                </a:moveTo>
                <a:lnTo>
                  <a:pt x="2604" y="41"/>
                </a:lnTo>
                <a:lnTo>
                  <a:pt x="2563" y="123"/>
                </a:lnTo>
                <a:lnTo>
                  <a:pt x="2563" y="204"/>
                </a:lnTo>
                <a:lnTo>
                  <a:pt x="2604" y="2604"/>
                </a:lnTo>
                <a:lnTo>
                  <a:pt x="204" y="2645"/>
                </a:lnTo>
                <a:lnTo>
                  <a:pt x="123" y="2645"/>
                </a:lnTo>
                <a:lnTo>
                  <a:pt x="41" y="2685"/>
                </a:lnTo>
                <a:lnTo>
                  <a:pt x="1" y="2767"/>
                </a:lnTo>
                <a:lnTo>
                  <a:pt x="1" y="2807"/>
                </a:lnTo>
                <a:lnTo>
                  <a:pt x="1" y="3865"/>
                </a:lnTo>
                <a:lnTo>
                  <a:pt x="1" y="3946"/>
                </a:lnTo>
                <a:lnTo>
                  <a:pt x="82" y="4028"/>
                </a:lnTo>
                <a:lnTo>
                  <a:pt x="285" y="4028"/>
                </a:lnTo>
                <a:lnTo>
                  <a:pt x="367" y="3987"/>
                </a:lnTo>
                <a:lnTo>
                  <a:pt x="529" y="3987"/>
                </a:lnTo>
                <a:lnTo>
                  <a:pt x="1099" y="3946"/>
                </a:lnTo>
                <a:lnTo>
                  <a:pt x="2604" y="3946"/>
                </a:lnTo>
                <a:lnTo>
                  <a:pt x="2645" y="6427"/>
                </a:lnTo>
                <a:lnTo>
                  <a:pt x="2645" y="6509"/>
                </a:lnTo>
                <a:lnTo>
                  <a:pt x="2685" y="6549"/>
                </a:lnTo>
                <a:lnTo>
                  <a:pt x="2767" y="6590"/>
                </a:lnTo>
                <a:lnTo>
                  <a:pt x="2848" y="6631"/>
                </a:lnTo>
                <a:lnTo>
                  <a:pt x="3865" y="6631"/>
                </a:lnTo>
                <a:lnTo>
                  <a:pt x="3946" y="6590"/>
                </a:lnTo>
                <a:lnTo>
                  <a:pt x="3987" y="6590"/>
                </a:lnTo>
                <a:lnTo>
                  <a:pt x="4068" y="6468"/>
                </a:lnTo>
                <a:lnTo>
                  <a:pt x="4028" y="6305"/>
                </a:lnTo>
                <a:lnTo>
                  <a:pt x="4028" y="6224"/>
                </a:lnTo>
                <a:lnTo>
                  <a:pt x="3987" y="6061"/>
                </a:lnTo>
                <a:lnTo>
                  <a:pt x="3987" y="5451"/>
                </a:lnTo>
                <a:lnTo>
                  <a:pt x="3946" y="3946"/>
                </a:lnTo>
                <a:lnTo>
                  <a:pt x="6509" y="3946"/>
                </a:lnTo>
                <a:lnTo>
                  <a:pt x="6550" y="3906"/>
                </a:lnTo>
                <a:lnTo>
                  <a:pt x="6590" y="3824"/>
                </a:lnTo>
                <a:lnTo>
                  <a:pt x="6631" y="3743"/>
                </a:lnTo>
                <a:lnTo>
                  <a:pt x="6631" y="2767"/>
                </a:lnTo>
                <a:lnTo>
                  <a:pt x="6590" y="2685"/>
                </a:lnTo>
                <a:lnTo>
                  <a:pt x="6550" y="2604"/>
                </a:lnTo>
                <a:lnTo>
                  <a:pt x="6509" y="2563"/>
                </a:lnTo>
                <a:lnTo>
                  <a:pt x="3946" y="2563"/>
                </a:lnTo>
                <a:lnTo>
                  <a:pt x="3946" y="163"/>
                </a:lnTo>
                <a:lnTo>
                  <a:pt x="3946" y="123"/>
                </a:lnTo>
                <a:lnTo>
                  <a:pt x="3906" y="41"/>
                </a:lnTo>
                <a:lnTo>
                  <a:pt x="3824" y="1"/>
                </a:lnTo>
                <a:close/>
              </a:path>
            </a:pathLst>
          </a:custGeom>
          <a:solidFill>
            <a:schemeClr val="l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grpSp>
        <p:nvGrpSpPr>
          <p:cNvPr id="496" name="Google Shape;496;p15"/>
          <p:cNvGrpSpPr/>
          <p:nvPr/>
        </p:nvGrpSpPr>
        <p:grpSpPr>
          <a:xfrm rot="10800000">
            <a:off x="9828621" y="5108830"/>
            <a:ext cx="3066268" cy="2247023"/>
            <a:chOff x="238125" y="896375"/>
            <a:chExt cx="635575" cy="465775"/>
          </a:xfrm>
        </p:grpSpPr>
        <p:sp>
          <p:nvSpPr>
            <p:cNvPr id="497" name="Google Shape;497;p15"/>
            <p:cNvSpPr/>
            <p:nvPr/>
          </p:nvSpPr>
          <p:spPr>
            <a:xfrm>
              <a:off x="258450" y="937050"/>
              <a:ext cx="615250" cy="425100"/>
            </a:xfrm>
            <a:custGeom>
              <a:avLst/>
              <a:gdLst/>
              <a:ahLst/>
              <a:cxnLst/>
              <a:rect l="l" t="t" r="r" b="b"/>
              <a:pathLst>
                <a:path w="24610" h="17004" extrusionOk="0">
                  <a:moveTo>
                    <a:pt x="24366" y="1"/>
                  </a:moveTo>
                  <a:lnTo>
                    <a:pt x="24325" y="41"/>
                  </a:lnTo>
                  <a:lnTo>
                    <a:pt x="19891" y="4394"/>
                  </a:lnTo>
                  <a:lnTo>
                    <a:pt x="15457" y="8705"/>
                  </a:lnTo>
                  <a:lnTo>
                    <a:pt x="14441" y="9682"/>
                  </a:lnTo>
                  <a:lnTo>
                    <a:pt x="13383" y="10658"/>
                  </a:lnTo>
                  <a:lnTo>
                    <a:pt x="12325" y="11593"/>
                  </a:lnTo>
                  <a:lnTo>
                    <a:pt x="11227" y="12488"/>
                  </a:lnTo>
                  <a:lnTo>
                    <a:pt x="10048" y="13342"/>
                  </a:lnTo>
                  <a:lnTo>
                    <a:pt x="8868" y="14115"/>
                  </a:lnTo>
                  <a:lnTo>
                    <a:pt x="8258" y="14481"/>
                  </a:lnTo>
                  <a:lnTo>
                    <a:pt x="7648" y="14807"/>
                  </a:lnTo>
                  <a:lnTo>
                    <a:pt x="6997" y="15132"/>
                  </a:lnTo>
                  <a:lnTo>
                    <a:pt x="6346" y="15417"/>
                  </a:lnTo>
                  <a:lnTo>
                    <a:pt x="5614" y="15702"/>
                  </a:lnTo>
                  <a:lnTo>
                    <a:pt x="4841" y="15986"/>
                  </a:lnTo>
                  <a:lnTo>
                    <a:pt x="4109" y="16190"/>
                  </a:lnTo>
                  <a:lnTo>
                    <a:pt x="3336" y="16352"/>
                  </a:lnTo>
                  <a:lnTo>
                    <a:pt x="2563" y="16515"/>
                  </a:lnTo>
                  <a:lnTo>
                    <a:pt x="1750" y="16597"/>
                  </a:lnTo>
                  <a:lnTo>
                    <a:pt x="977" y="16637"/>
                  </a:lnTo>
                  <a:lnTo>
                    <a:pt x="204" y="16597"/>
                  </a:lnTo>
                  <a:lnTo>
                    <a:pt x="123" y="16637"/>
                  </a:lnTo>
                  <a:lnTo>
                    <a:pt x="41" y="16678"/>
                  </a:lnTo>
                  <a:lnTo>
                    <a:pt x="1" y="16719"/>
                  </a:lnTo>
                  <a:lnTo>
                    <a:pt x="1" y="16800"/>
                  </a:lnTo>
                  <a:lnTo>
                    <a:pt x="1" y="16841"/>
                  </a:lnTo>
                  <a:lnTo>
                    <a:pt x="41" y="16922"/>
                  </a:lnTo>
                  <a:lnTo>
                    <a:pt x="123" y="16963"/>
                  </a:lnTo>
                  <a:lnTo>
                    <a:pt x="204" y="17003"/>
                  </a:lnTo>
                  <a:lnTo>
                    <a:pt x="895" y="17003"/>
                  </a:lnTo>
                  <a:lnTo>
                    <a:pt x="1587" y="16963"/>
                  </a:lnTo>
                  <a:lnTo>
                    <a:pt x="2319" y="16922"/>
                  </a:lnTo>
                  <a:lnTo>
                    <a:pt x="3011" y="16800"/>
                  </a:lnTo>
                  <a:lnTo>
                    <a:pt x="3661" y="16678"/>
                  </a:lnTo>
                  <a:lnTo>
                    <a:pt x="4353" y="16515"/>
                  </a:lnTo>
                  <a:lnTo>
                    <a:pt x="5044" y="16312"/>
                  </a:lnTo>
                  <a:lnTo>
                    <a:pt x="5695" y="16068"/>
                  </a:lnTo>
                  <a:lnTo>
                    <a:pt x="6346" y="15824"/>
                  </a:lnTo>
                  <a:lnTo>
                    <a:pt x="6997" y="15539"/>
                  </a:lnTo>
                  <a:lnTo>
                    <a:pt x="7648" y="15214"/>
                  </a:lnTo>
                  <a:lnTo>
                    <a:pt x="8258" y="14888"/>
                  </a:lnTo>
                  <a:lnTo>
                    <a:pt x="9478" y="14156"/>
                  </a:lnTo>
                  <a:lnTo>
                    <a:pt x="10617" y="13383"/>
                  </a:lnTo>
                  <a:lnTo>
                    <a:pt x="11797" y="12488"/>
                  </a:lnTo>
                  <a:lnTo>
                    <a:pt x="12895" y="11593"/>
                  </a:lnTo>
                  <a:lnTo>
                    <a:pt x="13993" y="10617"/>
                  </a:lnTo>
                  <a:lnTo>
                    <a:pt x="15051" y="9641"/>
                  </a:lnTo>
                  <a:lnTo>
                    <a:pt x="17247" y="7485"/>
                  </a:lnTo>
                  <a:lnTo>
                    <a:pt x="19444" y="5370"/>
                  </a:lnTo>
                  <a:lnTo>
                    <a:pt x="24569" y="326"/>
                  </a:lnTo>
                  <a:lnTo>
                    <a:pt x="24610" y="245"/>
                  </a:lnTo>
                  <a:lnTo>
                    <a:pt x="24610" y="163"/>
                  </a:lnTo>
                  <a:lnTo>
                    <a:pt x="24610" y="123"/>
                  </a:lnTo>
                  <a:lnTo>
                    <a:pt x="24569" y="82"/>
                  </a:lnTo>
                  <a:lnTo>
                    <a:pt x="24528" y="41"/>
                  </a:lnTo>
                  <a:lnTo>
                    <a:pt x="24447" y="1"/>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498" name="Google Shape;498;p15"/>
            <p:cNvSpPr/>
            <p:nvPr/>
          </p:nvSpPr>
          <p:spPr>
            <a:xfrm>
              <a:off x="238125" y="918750"/>
              <a:ext cx="596925" cy="409850"/>
            </a:xfrm>
            <a:custGeom>
              <a:avLst/>
              <a:gdLst/>
              <a:ahLst/>
              <a:cxnLst/>
              <a:rect l="l" t="t" r="r" b="b"/>
              <a:pathLst>
                <a:path w="23877" h="16394" extrusionOk="0">
                  <a:moveTo>
                    <a:pt x="23714" y="1"/>
                  </a:moveTo>
                  <a:lnTo>
                    <a:pt x="23633" y="41"/>
                  </a:lnTo>
                  <a:lnTo>
                    <a:pt x="23592" y="82"/>
                  </a:lnTo>
                  <a:lnTo>
                    <a:pt x="22697" y="1139"/>
                  </a:lnTo>
                  <a:lnTo>
                    <a:pt x="21762" y="2197"/>
                  </a:lnTo>
                  <a:lnTo>
                    <a:pt x="20786" y="3214"/>
                  </a:lnTo>
                  <a:lnTo>
                    <a:pt x="19809" y="4231"/>
                  </a:lnTo>
                  <a:lnTo>
                    <a:pt x="18792" y="5166"/>
                  </a:lnTo>
                  <a:lnTo>
                    <a:pt x="17775" y="6143"/>
                  </a:lnTo>
                  <a:lnTo>
                    <a:pt x="16718" y="7038"/>
                  </a:lnTo>
                  <a:lnTo>
                    <a:pt x="15620" y="7892"/>
                  </a:lnTo>
                  <a:lnTo>
                    <a:pt x="14481" y="8746"/>
                  </a:lnTo>
                  <a:lnTo>
                    <a:pt x="13342" y="9559"/>
                  </a:lnTo>
                  <a:lnTo>
                    <a:pt x="12162" y="10332"/>
                  </a:lnTo>
                  <a:lnTo>
                    <a:pt x="10983" y="11105"/>
                  </a:lnTo>
                  <a:lnTo>
                    <a:pt x="9762" y="11797"/>
                  </a:lnTo>
                  <a:lnTo>
                    <a:pt x="8542" y="12488"/>
                  </a:lnTo>
                  <a:lnTo>
                    <a:pt x="7322" y="13139"/>
                  </a:lnTo>
                  <a:lnTo>
                    <a:pt x="6061" y="13749"/>
                  </a:lnTo>
                  <a:lnTo>
                    <a:pt x="4596" y="14400"/>
                  </a:lnTo>
                  <a:lnTo>
                    <a:pt x="3132" y="14969"/>
                  </a:lnTo>
                  <a:lnTo>
                    <a:pt x="1627" y="15539"/>
                  </a:lnTo>
                  <a:lnTo>
                    <a:pt x="122" y="16027"/>
                  </a:lnTo>
                  <a:lnTo>
                    <a:pt x="81" y="16068"/>
                  </a:lnTo>
                  <a:lnTo>
                    <a:pt x="0" y="16108"/>
                  </a:lnTo>
                  <a:lnTo>
                    <a:pt x="0" y="16190"/>
                  </a:lnTo>
                  <a:lnTo>
                    <a:pt x="0" y="16271"/>
                  </a:lnTo>
                  <a:lnTo>
                    <a:pt x="41" y="16312"/>
                  </a:lnTo>
                  <a:lnTo>
                    <a:pt x="81" y="16393"/>
                  </a:lnTo>
                  <a:lnTo>
                    <a:pt x="244" y="16393"/>
                  </a:lnTo>
                  <a:lnTo>
                    <a:pt x="1586" y="15946"/>
                  </a:lnTo>
                  <a:lnTo>
                    <a:pt x="2888" y="15457"/>
                  </a:lnTo>
                  <a:lnTo>
                    <a:pt x="4230" y="14929"/>
                  </a:lnTo>
                  <a:lnTo>
                    <a:pt x="5532" y="14400"/>
                  </a:lnTo>
                  <a:lnTo>
                    <a:pt x="6793" y="13790"/>
                  </a:lnTo>
                  <a:lnTo>
                    <a:pt x="8095" y="13180"/>
                  </a:lnTo>
                  <a:lnTo>
                    <a:pt x="9315" y="12488"/>
                  </a:lnTo>
                  <a:lnTo>
                    <a:pt x="10535" y="11797"/>
                  </a:lnTo>
                  <a:lnTo>
                    <a:pt x="11755" y="11064"/>
                  </a:lnTo>
                  <a:lnTo>
                    <a:pt x="12935" y="10292"/>
                  </a:lnTo>
                  <a:lnTo>
                    <a:pt x="14074" y="9478"/>
                  </a:lnTo>
                  <a:lnTo>
                    <a:pt x="15213" y="8665"/>
                  </a:lnTo>
                  <a:lnTo>
                    <a:pt x="16352" y="7810"/>
                  </a:lnTo>
                  <a:lnTo>
                    <a:pt x="17409" y="6915"/>
                  </a:lnTo>
                  <a:lnTo>
                    <a:pt x="18467" y="5980"/>
                  </a:lnTo>
                  <a:lnTo>
                    <a:pt x="19525" y="5044"/>
                  </a:lnTo>
                  <a:lnTo>
                    <a:pt x="20663" y="3905"/>
                  </a:lnTo>
                  <a:lnTo>
                    <a:pt x="21762" y="2767"/>
                  </a:lnTo>
                  <a:lnTo>
                    <a:pt x="22819" y="1546"/>
                  </a:lnTo>
                  <a:lnTo>
                    <a:pt x="23836" y="326"/>
                  </a:lnTo>
                  <a:lnTo>
                    <a:pt x="23877" y="285"/>
                  </a:lnTo>
                  <a:lnTo>
                    <a:pt x="23877" y="204"/>
                  </a:lnTo>
                  <a:lnTo>
                    <a:pt x="23836" y="82"/>
                  </a:lnTo>
                  <a:lnTo>
                    <a:pt x="23755" y="41"/>
                  </a:lnTo>
                  <a:lnTo>
                    <a:pt x="23714" y="1"/>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499" name="Google Shape;499;p15"/>
            <p:cNvSpPr/>
            <p:nvPr/>
          </p:nvSpPr>
          <p:spPr>
            <a:xfrm>
              <a:off x="261500" y="916725"/>
              <a:ext cx="477975" cy="336600"/>
            </a:xfrm>
            <a:custGeom>
              <a:avLst/>
              <a:gdLst/>
              <a:ahLst/>
              <a:cxnLst/>
              <a:rect l="l" t="t" r="r" b="b"/>
              <a:pathLst>
                <a:path w="19119" h="13464" extrusionOk="0">
                  <a:moveTo>
                    <a:pt x="18915" y="0"/>
                  </a:moveTo>
                  <a:lnTo>
                    <a:pt x="18834" y="41"/>
                  </a:lnTo>
                  <a:lnTo>
                    <a:pt x="18793" y="82"/>
                  </a:lnTo>
                  <a:lnTo>
                    <a:pt x="18101" y="1017"/>
                  </a:lnTo>
                  <a:lnTo>
                    <a:pt x="17410" y="1912"/>
                  </a:lnTo>
                  <a:lnTo>
                    <a:pt x="16678" y="2766"/>
                  </a:lnTo>
                  <a:lnTo>
                    <a:pt x="15946" y="3620"/>
                  </a:lnTo>
                  <a:lnTo>
                    <a:pt x="15132" y="4434"/>
                  </a:lnTo>
                  <a:lnTo>
                    <a:pt x="14319" y="5247"/>
                  </a:lnTo>
                  <a:lnTo>
                    <a:pt x="13505" y="5980"/>
                  </a:lnTo>
                  <a:lnTo>
                    <a:pt x="12610" y="6712"/>
                  </a:lnTo>
                  <a:lnTo>
                    <a:pt x="11756" y="7403"/>
                  </a:lnTo>
                  <a:lnTo>
                    <a:pt x="10820" y="8095"/>
                  </a:lnTo>
                  <a:lnTo>
                    <a:pt x="9885" y="8746"/>
                  </a:lnTo>
                  <a:lnTo>
                    <a:pt x="8949" y="9315"/>
                  </a:lnTo>
                  <a:lnTo>
                    <a:pt x="7973" y="9925"/>
                  </a:lnTo>
                  <a:lnTo>
                    <a:pt x="6997" y="10454"/>
                  </a:lnTo>
                  <a:lnTo>
                    <a:pt x="5980" y="10942"/>
                  </a:lnTo>
                  <a:lnTo>
                    <a:pt x="4963" y="11430"/>
                  </a:lnTo>
                  <a:lnTo>
                    <a:pt x="3783" y="11918"/>
                  </a:lnTo>
                  <a:lnTo>
                    <a:pt x="2563" y="12366"/>
                  </a:lnTo>
                  <a:lnTo>
                    <a:pt x="1343" y="12772"/>
                  </a:lnTo>
                  <a:lnTo>
                    <a:pt x="123" y="13098"/>
                  </a:lnTo>
                  <a:lnTo>
                    <a:pt x="41" y="13139"/>
                  </a:lnTo>
                  <a:lnTo>
                    <a:pt x="1" y="13220"/>
                  </a:lnTo>
                  <a:lnTo>
                    <a:pt x="1" y="13261"/>
                  </a:lnTo>
                  <a:lnTo>
                    <a:pt x="1" y="13342"/>
                  </a:lnTo>
                  <a:lnTo>
                    <a:pt x="41" y="13383"/>
                  </a:lnTo>
                  <a:lnTo>
                    <a:pt x="82" y="13464"/>
                  </a:lnTo>
                  <a:lnTo>
                    <a:pt x="245" y="13464"/>
                  </a:lnTo>
                  <a:lnTo>
                    <a:pt x="1343" y="13179"/>
                  </a:lnTo>
                  <a:lnTo>
                    <a:pt x="2400" y="12813"/>
                  </a:lnTo>
                  <a:lnTo>
                    <a:pt x="3499" y="12406"/>
                  </a:lnTo>
                  <a:lnTo>
                    <a:pt x="4556" y="12000"/>
                  </a:lnTo>
                  <a:lnTo>
                    <a:pt x="5614" y="11552"/>
                  </a:lnTo>
                  <a:lnTo>
                    <a:pt x="6631" y="11023"/>
                  </a:lnTo>
                  <a:lnTo>
                    <a:pt x="7648" y="10495"/>
                  </a:lnTo>
                  <a:lnTo>
                    <a:pt x="8665" y="9925"/>
                  </a:lnTo>
                  <a:lnTo>
                    <a:pt x="9641" y="9356"/>
                  </a:lnTo>
                  <a:lnTo>
                    <a:pt x="10576" y="8705"/>
                  </a:lnTo>
                  <a:lnTo>
                    <a:pt x="11512" y="8054"/>
                  </a:lnTo>
                  <a:lnTo>
                    <a:pt x="12447" y="7363"/>
                  </a:lnTo>
                  <a:lnTo>
                    <a:pt x="13342" y="6630"/>
                  </a:lnTo>
                  <a:lnTo>
                    <a:pt x="14197" y="5858"/>
                  </a:lnTo>
                  <a:lnTo>
                    <a:pt x="15010" y="5085"/>
                  </a:lnTo>
                  <a:lnTo>
                    <a:pt x="15824" y="4271"/>
                  </a:lnTo>
                  <a:lnTo>
                    <a:pt x="16718" y="3295"/>
                  </a:lnTo>
                  <a:lnTo>
                    <a:pt x="17532" y="2319"/>
                  </a:lnTo>
                  <a:lnTo>
                    <a:pt x="18345" y="1302"/>
                  </a:lnTo>
                  <a:lnTo>
                    <a:pt x="19078" y="285"/>
                  </a:lnTo>
                  <a:lnTo>
                    <a:pt x="19118" y="204"/>
                  </a:lnTo>
                  <a:lnTo>
                    <a:pt x="19118" y="122"/>
                  </a:lnTo>
                  <a:lnTo>
                    <a:pt x="19078" y="82"/>
                  </a:lnTo>
                  <a:lnTo>
                    <a:pt x="19037" y="41"/>
                  </a:lnTo>
                  <a:lnTo>
                    <a:pt x="18915"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500" name="Google Shape;500;p15"/>
            <p:cNvSpPr/>
            <p:nvPr/>
          </p:nvSpPr>
          <p:spPr>
            <a:xfrm>
              <a:off x="277775" y="921800"/>
              <a:ext cx="404750" cy="281700"/>
            </a:xfrm>
            <a:custGeom>
              <a:avLst/>
              <a:gdLst/>
              <a:ahLst/>
              <a:cxnLst/>
              <a:rect l="l" t="t" r="r" b="b"/>
              <a:pathLst>
                <a:path w="16190" h="11268" extrusionOk="0">
                  <a:moveTo>
                    <a:pt x="15945" y="1"/>
                  </a:moveTo>
                  <a:lnTo>
                    <a:pt x="15864" y="41"/>
                  </a:lnTo>
                  <a:lnTo>
                    <a:pt x="12895" y="2319"/>
                  </a:lnTo>
                  <a:lnTo>
                    <a:pt x="9844" y="4516"/>
                  </a:lnTo>
                  <a:lnTo>
                    <a:pt x="6793" y="6631"/>
                  </a:lnTo>
                  <a:lnTo>
                    <a:pt x="3661" y="8705"/>
                  </a:lnTo>
                  <a:lnTo>
                    <a:pt x="1871" y="9804"/>
                  </a:lnTo>
                  <a:lnTo>
                    <a:pt x="82" y="10942"/>
                  </a:lnTo>
                  <a:lnTo>
                    <a:pt x="41" y="10983"/>
                  </a:lnTo>
                  <a:lnTo>
                    <a:pt x="0" y="11064"/>
                  </a:lnTo>
                  <a:lnTo>
                    <a:pt x="0" y="11105"/>
                  </a:lnTo>
                  <a:lnTo>
                    <a:pt x="41" y="11186"/>
                  </a:lnTo>
                  <a:lnTo>
                    <a:pt x="82" y="11227"/>
                  </a:lnTo>
                  <a:lnTo>
                    <a:pt x="122" y="11268"/>
                  </a:lnTo>
                  <a:lnTo>
                    <a:pt x="285" y="11268"/>
                  </a:lnTo>
                  <a:lnTo>
                    <a:pt x="3458" y="9275"/>
                  </a:lnTo>
                  <a:lnTo>
                    <a:pt x="6631" y="7200"/>
                  </a:lnTo>
                  <a:lnTo>
                    <a:pt x="9722" y="5044"/>
                  </a:lnTo>
                  <a:lnTo>
                    <a:pt x="12773" y="2848"/>
                  </a:lnTo>
                  <a:lnTo>
                    <a:pt x="14440" y="1587"/>
                  </a:lnTo>
                  <a:lnTo>
                    <a:pt x="16108" y="326"/>
                  </a:lnTo>
                  <a:lnTo>
                    <a:pt x="16149" y="245"/>
                  </a:lnTo>
                  <a:lnTo>
                    <a:pt x="16189" y="204"/>
                  </a:lnTo>
                  <a:lnTo>
                    <a:pt x="16149" y="123"/>
                  </a:lnTo>
                  <a:lnTo>
                    <a:pt x="16108" y="82"/>
                  </a:lnTo>
                  <a:lnTo>
                    <a:pt x="15986" y="1"/>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501" name="Google Shape;501;p15"/>
            <p:cNvSpPr/>
            <p:nvPr/>
          </p:nvSpPr>
          <p:spPr>
            <a:xfrm>
              <a:off x="329625" y="896375"/>
              <a:ext cx="264425" cy="187150"/>
            </a:xfrm>
            <a:custGeom>
              <a:avLst/>
              <a:gdLst/>
              <a:ahLst/>
              <a:cxnLst/>
              <a:rect l="l" t="t" r="r" b="b"/>
              <a:pathLst>
                <a:path w="10577" h="7486" extrusionOk="0">
                  <a:moveTo>
                    <a:pt x="7038" y="1"/>
                  </a:moveTo>
                  <a:lnTo>
                    <a:pt x="6956" y="41"/>
                  </a:lnTo>
                  <a:lnTo>
                    <a:pt x="5940" y="651"/>
                  </a:lnTo>
                  <a:lnTo>
                    <a:pt x="4963" y="1262"/>
                  </a:lnTo>
                  <a:lnTo>
                    <a:pt x="4028" y="1953"/>
                  </a:lnTo>
                  <a:lnTo>
                    <a:pt x="3133" y="2645"/>
                  </a:lnTo>
                  <a:lnTo>
                    <a:pt x="2197" y="3417"/>
                  </a:lnTo>
                  <a:lnTo>
                    <a:pt x="1343" y="4231"/>
                  </a:lnTo>
                  <a:lnTo>
                    <a:pt x="936" y="4597"/>
                  </a:lnTo>
                  <a:lnTo>
                    <a:pt x="570" y="5004"/>
                  </a:lnTo>
                  <a:lnTo>
                    <a:pt x="408" y="5207"/>
                  </a:lnTo>
                  <a:lnTo>
                    <a:pt x="286" y="5451"/>
                  </a:lnTo>
                  <a:lnTo>
                    <a:pt x="164" y="5655"/>
                  </a:lnTo>
                  <a:lnTo>
                    <a:pt x="82" y="5899"/>
                  </a:lnTo>
                  <a:lnTo>
                    <a:pt x="42" y="6143"/>
                  </a:lnTo>
                  <a:lnTo>
                    <a:pt x="1" y="6346"/>
                  </a:lnTo>
                  <a:lnTo>
                    <a:pt x="42" y="6550"/>
                  </a:lnTo>
                  <a:lnTo>
                    <a:pt x="82" y="6753"/>
                  </a:lnTo>
                  <a:lnTo>
                    <a:pt x="164" y="6956"/>
                  </a:lnTo>
                  <a:lnTo>
                    <a:pt x="286" y="7119"/>
                  </a:lnTo>
                  <a:lnTo>
                    <a:pt x="448" y="7282"/>
                  </a:lnTo>
                  <a:lnTo>
                    <a:pt x="652" y="7404"/>
                  </a:lnTo>
                  <a:lnTo>
                    <a:pt x="896" y="7485"/>
                  </a:lnTo>
                  <a:lnTo>
                    <a:pt x="1140" y="7485"/>
                  </a:lnTo>
                  <a:lnTo>
                    <a:pt x="1384" y="7444"/>
                  </a:lnTo>
                  <a:lnTo>
                    <a:pt x="1669" y="7404"/>
                  </a:lnTo>
                  <a:lnTo>
                    <a:pt x="2157" y="7160"/>
                  </a:lnTo>
                  <a:lnTo>
                    <a:pt x="2604" y="6916"/>
                  </a:lnTo>
                  <a:lnTo>
                    <a:pt x="3621" y="6346"/>
                  </a:lnTo>
                  <a:lnTo>
                    <a:pt x="4638" y="5777"/>
                  </a:lnTo>
                  <a:lnTo>
                    <a:pt x="5614" y="5126"/>
                  </a:lnTo>
                  <a:lnTo>
                    <a:pt x="6550" y="4475"/>
                  </a:lnTo>
                  <a:lnTo>
                    <a:pt x="7607" y="3662"/>
                  </a:lnTo>
                  <a:lnTo>
                    <a:pt x="8584" y="2848"/>
                  </a:lnTo>
                  <a:lnTo>
                    <a:pt x="9600" y="1953"/>
                  </a:lnTo>
                  <a:lnTo>
                    <a:pt x="10536" y="1058"/>
                  </a:lnTo>
                  <a:lnTo>
                    <a:pt x="10577" y="977"/>
                  </a:lnTo>
                  <a:lnTo>
                    <a:pt x="10577" y="936"/>
                  </a:lnTo>
                  <a:lnTo>
                    <a:pt x="10577" y="855"/>
                  </a:lnTo>
                  <a:lnTo>
                    <a:pt x="10536" y="814"/>
                  </a:lnTo>
                  <a:lnTo>
                    <a:pt x="10455" y="774"/>
                  </a:lnTo>
                  <a:lnTo>
                    <a:pt x="10414" y="733"/>
                  </a:lnTo>
                  <a:lnTo>
                    <a:pt x="10333" y="774"/>
                  </a:lnTo>
                  <a:lnTo>
                    <a:pt x="10251" y="814"/>
                  </a:lnTo>
                  <a:lnTo>
                    <a:pt x="9478" y="1546"/>
                  </a:lnTo>
                  <a:lnTo>
                    <a:pt x="8706" y="2238"/>
                  </a:lnTo>
                  <a:lnTo>
                    <a:pt x="7892" y="2929"/>
                  </a:lnTo>
                  <a:lnTo>
                    <a:pt x="7079" y="3621"/>
                  </a:lnTo>
                  <a:lnTo>
                    <a:pt x="6224" y="4231"/>
                  </a:lnTo>
                  <a:lnTo>
                    <a:pt x="5329" y="4841"/>
                  </a:lnTo>
                  <a:lnTo>
                    <a:pt x="4435" y="5451"/>
                  </a:lnTo>
                  <a:lnTo>
                    <a:pt x="3540" y="5980"/>
                  </a:lnTo>
                  <a:lnTo>
                    <a:pt x="2604" y="6550"/>
                  </a:lnTo>
                  <a:lnTo>
                    <a:pt x="2116" y="6794"/>
                  </a:lnTo>
                  <a:lnTo>
                    <a:pt x="1628" y="6997"/>
                  </a:lnTo>
                  <a:lnTo>
                    <a:pt x="1384" y="7078"/>
                  </a:lnTo>
                  <a:lnTo>
                    <a:pt x="1140" y="7119"/>
                  </a:lnTo>
                  <a:lnTo>
                    <a:pt x="855" y="7078"/>
                  </a:lnTo>
                  <a:lnTo>
                    <a:pt x="733" y="7038"/>
                  </a:lnTo>
                  <a:lnTo>
                    <a:pt x="652" y="6956"/>
                  </a:lnTo>
                  <a:lnTo>
                    <a:pt x="489" y="6794"/>
                  </a:lnTo>
                  <a:lnTo>
                    <a:pt x="408" y="6590"/>
                  </a:lnTo>
                  <a:lnTo>
                    <a:pt x="408" y="6387"/>
                  </a:lnTo>
                  <a:lnTo>
                    <a:pt x="408" y="6183"/>
                  </a:lnTo>
                  <a:lnTo>
                    <a:pt x="448" y="5939"/>
                  </a:lnTo>
                  <a:lnTo>
                    <a:pt x="530" y="5695"/>
                  </a:lnTo>
                  <a:lnTo>
                    <a:pt x="652" y="5492"/>
                  </a:lnTo>
                  <a:lnTo>
                    <a:pt x="814" y="5289"/>
                  </a:lnTo>
                  <a:lnTo>
                    <a:pt x="1180" y="4882"/>
                  </a:lnTo>
                  <a:lnTo>
                    <a:pt x="1547" y="4556"/>
                  </a:lnTo>
                  <a:lnTo>
                    <a:pt x="2319" y="3824"/>
                  </a:lnTo>
                  <a:lnTo>
                    <a:pt x="3133" y="3133"/>
                  </a:lnTo>
                  <a:lnTo>
                    <a:pt x="4068" y="2360"/>
                  </a:lnTo>
                  <a:lnTo>
                    <a:pt x="5085" y="1668"/>
                  </a:lnTo>
                  <a:lnTo>
                    <a:pt x="6102" y="977"/>
                  </a:lnTo>
                  <a:lnTo>
                    <a:pt x="7160" y="367"/>
                  </a:lnTo>
                  <a:lnTo>
                    <a:pt x="7201" y="326"/>
                  </a:lnTo>
                  <a:lnTo>
                    <a:pt x="7241" y="245"/>
                  </a:lnTo>
                  <a:lnTo>
                    <a:pt x="7241" y="163"/>
                  </a:lnTo>
                  <a:lnTo>
                    <a:pt x="7201" y="123"/>
                  </a:lnTo>
                  <a:lnTo>
                    <a:pt x="7160" y="82"/>
                  </a:lnTo>
                  <a:lnTo>
                    <a:pt x="7119" y="41"/>
                  </a:lnTo>
                  <a:lnTo>
                    <a:pt x="7038" y="1"/>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grpSp>
      <p:grpSp>
        <p:nvGrpSpPr>
          <p:cNvPr id="502" name="Google Shape;502;p15"/>
          <p:cNvGrpSpPr/>
          <p:nvPr/>
        </p:nvGrpSpPr>
        <p:grpSpPr>
          <a:xfrm rot="-1707809" flipH="1">
            <a:off x="-816493" y="-361024"/>
            <a:ext cx="1787604" cy="2295559"/>
            <a:chOff x="2659350" y="1746500"/>
            <a:chExt cx="379350" cy="487125"/>
          </a:xfrm>
        </p:grpSpPr>
        <p:sp>
          <p:nvSpPr>
            <p:cNvPr id="503" name="Google Shape;503;p15"/>
            <p:cNvSpPr/>
            <p:nvPr/>
          </p:nvSpPr>
          <p:spPr>
            <a:xfrm>
              <a:off x="2659350" y="1746500"/>
              <a:ext cx="379350" cy="487125"/>
            </a:xfrm>
            <a:custGeom>
              <a:avLst/>
              <a:gdLst/>
              <a:ahLst/>
              <a:cxnLst/>
              <a:rect l="l" t="t" r="r" b="b"/>
              <a:pathLst>
                <a:path w="15174" h="19485" extrusionOk="0">
                  <a:moveTo>
                    <a:pt x="14116" y="1"/>
                  </a:moveTo>
                  <a:lnTo>
                    <a:pt x="14034" y="42"/>
                  </a:lnTo>
                  <a:lnTo>
                    <a:pt x="13261" y="774"/>
                  </a:lnTo>
                  <a:lnTo>
                    <a:pt x="12448" y="1465"/>
                  </a:lnTo>
                  <a:lnTo>
                    <a:pt x="11634" y="2116"/>
                  </a:lnTo>
                  <a:lnTo>
                    <a:pt x="10821" y="2767"/>
                  </a:lnTo>
                  <a:lnTo>
                    <a:pt x="9112" y="4028"/>
                  </a:lnTo>
                  <a:lnTo>
                    <a:pt x="7404" y="5248"/>
                  </a:lnTo>
                  <a:lnTo>
                    <a:pt x="5899" y="6428"/>
                  </a:lnTo>
                  <a:lnTo>
                    <a:pt x="5167" y="7079"/>
                  </a:lnTo>
                  <a:lnTo>
                    <a:pt x="4435" y="7729"/>
                  </a:lnTo>
                  <a:lnTo>
                    <a:pt x="3743" y="8380"/>
                  </a:lnTo>
                  <a:lnTo>
                    <a:pt x="3133" y="9072"/>
                  </a:lnTo>
                  <a:lnTo>
                    <a:pt x="2482" y="9844"/>
                  </a:lnTo>
                  <a:lnTo>
                    <a:pt x="1953" y="10617"/>
                  </a:lnTo>
                  <a:lnTo>
                    <a:pt x="1425" y="11390"/>
                  </a:lnTo>
                  <a:lnTo>
                    <a:pt x="1018" y="12204"/>
                  </a:lnTo>
                  <a:lnTo>
                    <a:pt x="652" y="13058"/>
                  </a:lnTo>
                  <a:lnTo>
                    <a:pt x="326" y="13912"/>
                  </a:lnTo>
                  <a:lnTo>
                    <a:pt x="123" y="14766"/>
                  </a:lnTo>
                  <a:lnTo>
                    <a:pt x="82" y="15173"/>
                  </a:lnTo>
                  <a:lnTo>
                    <a:pt x="42" y="15620"/>
                  </a:lnTo>
                  <a:lnTo>
                    <a:pt x="1" y="16068"/>
                  </a:lnTo>
                  <a:lnTo>
                    <a:pt x="42" y="16475"/>
                  </a:lnTo>
                  <a:lnTo>
                    <a:pt x="82" y="16922"/>
                  </a:lnTo>
                  <a:lnTo>
                    <a:pt x="164" y="17329"/>
                  </a:lnTo>
                  <a:lnTo>
                    <a:pt x="326" y="17736"/>
                  </a:lnTo>
                  <a:lnTo>
                    <a:pt x="489" y="18102"/>
                  </a:lnTo>
                  <a:lnTo>
                    <a:pt x="733" y="18468"/>
                  </a:lnTo>
                  <a:lnTo>
                    <a:pt x="977" y="18753"/>
                  </a:lnTo>
                  <a:lnTo>
                    <a:pt x="1303" y="18997"/>
                  </a:lnTo>
                  <a:lnTo>
                    <a:pt x="1669" y="19200"/>
                  </a:lnTo>
                  <a:lnTo>
                    <a:pt x="2035" y="19363"/>
                  </a:lnTo>
                  <a:lnTo>
                    <a:pt x="2442" y="19444"/>
                  </a:lnTo>
                  <a:lnTo>
                    <a:pt x="2930" y="19485"/>
                  </a:lnTo>
                  <a:lnTo>
                    <a:pt x="3418" y="19485"/>
                  </a:lnTo>
                  <a:lnTo>
                    <a:pt x="3906" y="19444"/>
                  </a:lnTo>
                  <a:lnTo>
                    <a:pt x="4394" y="19363"/>
                  </a:lnTo>
                  <a:lnTo>
                    <a:pt x="5370" y="19159"/>
                  </a:lnTo>
                  <a:lnTo>
                    <a:pt x="6306" y="18915"/>
                  </a:lnTo>
                  <a:lnTo>
                    <a:pt x="7323" y="18631"/>
                  </a:lnTo>
                  <a:lnTo>
                    <a:pt x="8340" y="18305"/>
                  </a:lnTo>
                  <a:lnTo>
                    <a:pt x="9356" y="17980"/>
                  </a:lnTo>
                  <a:lnTo>
                    <a:pt x="10333" y="17614"/>
                  </a:lnTo>
                  <a:lnTo>
                    <a:pt x="11309" y="17166"/>
                  </a:lnTo>
                  <a:lnTo>
                    <a:pt x="12285" y="16719"/>
                  </a:lnTo>
                  <a:lnTo>
                    <a:pt x="13221" y="16271"/>
                  </a:lnTo>
                  <a:lnTo>
                    <a:pt x="14156" y="15743"/>
                  </a:lnTo>
                  <a:lnTo>
                    <a:pt x="15051" y="15214"/>
                  </a:lnTo>
                  <a:lnTo>
                    <a:pt x="15132" y="15173"/>
                  </a:lnTo>
                  <a:lnTo>
                    <a:pt x="15173" y="15092"/>
                  </a:lnTo>
                  <a:lnTo>
                    <a:pt x="15173" y="15051"/>
                  </a:lnTo>
                  <a:lnTo>
                    <a:pt x="15132" y="14970"/>
                  </a:lnTo>
                  <a:lnTo>
                    <a:pt x="15092" y="14929"/>
                  </a:lnTo>
                  <a:lnTo>
                    <a:pt x="15010" y="14888"/>
                  </a:lnTo>
                  <a:lnTo>
                    <a:pt x="14888" y="14888"/>
                  </a:lnTo>
                  <a:lnTo>
                    <a:pt x="13994" y="15417"/>
                  </a:lnTo>
                  <a:lnTo>
                    <a:pt x="13099" y="15905"/>
                  </a:lnTo>
                  <a:lnTo>
                    <a:pt x="12163" y="16393"/>
                  </a:lnTo>
                  <a:lnTo>
                    <a:pt x="11228" y="16800"/>
                  </a:lnTo>
                  <a:lnTo>
                    <a:pt x="10292" y="17207"/>
                  </a:lnTo>
                  <a:lnTo>
                    <a:pt x="9316" y="17573"/>
                  </a:lnTo>
                  <a:lnTo>
                    <a:pt x="8340" y="17939"/>
                  </a:lnTo>
                  <a:lnTo>
                    <a:pt x="7363" y="18224"/>
                  </a:lnTo>
                  <a:lnTo>
                    <a:pt x="6387" y="18508"/>
                  </a:lnTo>
                  <a:lnTo>
                    <a:pt x="5452" y="18753"/>
                  </a:lnTo>
                  <a:lnTo>
                    <a:pt x="4475" y="18956"/>
                  </a:lnTo>
                  <a:lnTo>
                    <a:pt x="3987" y="19037"/>
                  </a:lnTo>
                  <a:lnTo>
                    <a:pt x="3499" y="19119"/>
                  </a:lnTo>
                  <a:lnTo>
                    <a:pt x="3052" y="19119"/>
                  </a:lnTo>
                  <a:lnTo>
                    <a:pt x="2604" y="19078"/>
                  </a:lnTo>
                  <a:lnTo>
                    <a:pt x="2157" y="18997"/>
                  </a:lnTo>
                  <a:lnTo>
                    <a:pt x="1750" y="18834"/>
                  </a:lnTo>
                  <a:lnTo>
                    <a:pt x="1425" y="18631"/>
                  </a:lnTo>
                  <a:lnTo>
                    <a:pt x="1140" y="18386"/>
                  </a:lnTo>
                  <a:lnTo>
                    <a:pt x="896" y="18061"/>
                  </a:lnTo>
                  <a:lnTo>
                    <a:pt x="692" y="17695"/>
                  </a:lnTo>
                  <a:lnTo>
                    <a:pt x="530" y="17329"/>
                  </a:lnTo>
                  <a:lnTo>
                    <a:pt x="448" y="16922"/>
                  </a:lnTo>
                  <a:lnTo>
                    <a:pt x="408" y="16475"/>
                  </a:lnTo>
                  <a:lnTo>
                    <a:pt x="367" y="16068"/>
                  </a:lnTo>
                  <a:lnTo>
                    <a:pt x="408" y="15661"/>
                  </a:lnTo>
                  <a:lnTo>
                    <a:pt x="448" y="15214"/>
                  </a:lnTo>
                  <a:lnTo>
                    <a:pt x="611" y="14400"/>
                  </a:lnTo>
                  <a:lnTo>
                    <a:pt x="855" y="13546"/>
                  </a:lnTo>
                  <a:lnTo>
                    <a:pt x="1181" y="12732"/>
                  </a:lnTo>
                  <a:lnTo>
                    <a:pt x="1587" y="11919"/>
                  </a:lnTo>
                  <a:lnTo>
                    <a:pt x="2035" y="11146"/>
                  </a:lnTo>
                  <a:lnTo>
                    <a:pt x="2564" y="10373"/>
                  </a:lnTo>
                  <a:lnTo>
                    <a:pt x="3133" y="9641"/>
                  </a:lnTo>
                  <a:lnTo>
                    <a:pt x="3743" y="8950"/>
                  </a:lnTo>
                  <a:lnTo>
                    <a:pt x="4394" y="8299"/>
                  </a:lnTo>
                  <a:lnTo>
                    <a:pt x="5045" y="7648"/>
                  </a:lnTo>
                  <a:lnTo>
                    <a:pt x="5736" y="7038"/>
                  </a:lnTo>
                  <a:lnTo>
                    <a:pt x="6468" y="6428"/>
                  </a:lnTo>
                  <a:lnTo>
                    <a:pt x="7201" y="5858"/>
                  </a:lnTo>
                  <a:lnTo>
                    <a:pt x="9031" y="4557"/>
                  </a:lnTo>
                  <a:lnTo>
                    <a:pt x="10821" y="3214"/>
                  </a:lnTo>
                  <a:lnTo>
                    <a:pt x="11756" y="2523"/>
                  </a:lnTo>
                  <a:lnTo>
                    <a:pt x="12611" y="1831"/>
                  </a:lnTo>
                  <a:lnTo>
                    <a:pt x="13465" y="1058"/>
                  </a:lnTo>
                  <a:lnTo>
                    <a:pt x="14278" y="286"/>
                  </a:lnTo>
                  <a:lnTo>
                    <a:pt x="14319" y="245"/>
                  </a:lnTo>
                  <a:lnTo>
                    <a:pt x="14360" y="164"/>
                  </a:lnTo>
                  <a:lnTo>
                    <a:pt x="14319" y="82"/>
                  </a:lnTo>
                  <a:lnTo>
                    <a:pt x="14278" y="42"/>
                  </a:lnTo>
                  <a:lnTo>
                    <a:pt x="14238" y="1"/>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504" name="Google Shape;504;p15"/>
            <p:cNvSpPr/>
            <p:nvPr/>
          </p:nvSpPr>
          <p:spPr>
            <a:xfrm>
              <a:off x="2701050" y="1843125"/>
              <a:ext cx="309175" cy="322375"/>
            </a:xfrm>
            <a:custGeom>
              <a:avLst/>
              <a:gdLst/>
              <a:ahLst/>
              <a:cxnLst/>
              <a:rect l="l" t="t" r="r" b="b"/>
              <a:pathLst>
                <a:path w="12367" h="12895" extrusionOk="0">
                  <a:moveTo>
                    <a:pt x="12163" y="0"/>
                  </a:moveTo>
                  <a:lnTo>
                    <a:pt x="12081" y="41"/>
                  </a:lnTo>
                  <a:lnTo>
                    <a:pt x="9600" y="1831"/>
                  </a:lnTo>
                  <a:lnTo>
                    <a:pt x="7160" y="3702"/>
                  </a:lnTo>
                  <a:lnTo>
                    <a:pt x="5939" y="4637"/>
                  </a:lnTo>
                  <a:lnTo>
                    <a:pt x="4760" y="5613"/>
                  </a:lnTo>
                  <a:lnTo>
                    <a:pt x="3580" y="6630"/>
                  </a:lnTo>
                  <a:lnTo>
                    <a:pt x="2441" y="7647"/>
                  </a:lnTo>
                  <a:lnTo>
                    <a:pt x="1872" y="8135"/>
                  </a:lnTo>
                  <a:lnTo>
                    <a:pt x="1343" y="8664"/>
                  </a:lnTo>
                  <a:lnTo>
                    <a:pt x="855" y="9193"/>
                  </a:lnTo>
                  <a:lnTo>
                    <a:pt x="611" y="9478"/>
                  </a:lnTo>
                  <a:lnTo>
                    <a:pt x="407" y="9762"/>
                  </a:lnTo>
                  <a:lnTo>
                    <a:pt x="285" y="10047"/>
                  </a:lnTo>
                  <a:lnTo>
                    <a:pt x="163" y="10332"/>
                  </a:lnTo>
                  <a:lnTo>
                    <a:pt x="82" y="10617"/>
                  </a:lnTo>
                  <a:lnTo>
                    <a:pt x="1" y="10901"/>
                  </a:lnTo>
                  <a:lnTo>
                    <a:pt x="1" y="11227"/>
                  </a:lnTo>
                  <a:lnTo>
                    <a:pt x="41" y="11511"/>
                  </a:lnTo>
                  <a:lnTo>
                    <a:pt x="123" y="11796"/>
                  </a:lnTo>
                  <a:lnTo>
                    <a:pt x="285" y="12081"/>
                  </a:lnTo>
                  <a:lnTo>
                    <a:pt x="448" y="12284"/>
                  </a:lnTo>
                  <a:lnTo>
                    <a:pt x="651" y="12488"/>
                  </a:lnTo>
                  <a:lnTo>
                    <a:pt x="896" y="12610"/>
                  </a:lnTo>
                  <a:lnTo>
                    <a:pt x="1140" y="12732"/>
                  </a:lnTo>
                  <a:lnTo>
                    <a:pt x="1384" y="12813"/>
                  </a:lnTo>
                  <a:lnTo>
                    <a:pt x="1668" y="12854"/>
                  </a:lnTo>
                  <a:lnTo>
                    <a:pt x="2238" y="12894"/>
                  </a:lnTo>
                  <a:lnTo>
                    <a:pt x="2929" y="12813"/>
                  </a:lnTo>
                  <a:lnTo>
                    <a:pt x="3621" y="12691"/>
                  </a:lnTo>
                  <a:lnTo>
                    <a:pt x="5004" y="12366"/>
                  </a:lnTo>
                  <a:lnTo>
                    <a:pt x="6712" y="11918"/>
                  </a:lnTo>
                  <a:lnTo>
                    <a:pt x="8380" y="11389"/>
                  </a:lnTo>
                  <a:lnTo>
                    <a:pt x="10048" y="10820"/>
                  </a:lnTo>
                  <a:lnTo>
                    <a:pt x="11715" y="10210"/>
                  </a:lnTo>
                  <a:lnTo>
                    <a:pt x="11756" y="10128"/>
                  </a:lnTo>
                  <a:lnTo>
                    <a:pt x="11797" y="10088"/>
                  </a:lnTo>
                  <a:lnTo>
                    <a:pt x="11837" y="9966"/>
                  </a:lnTo>
                  <a:lnTo>
                    <a:pt x="11797" y="9884"/>
                  </a:lnTo>
                  <a:lnTo>
                    <a:pt x="11756" y="9844"/>
                  </a:lnTo>
                  <a:lnTo>
                    <a:pt x="11675" y="9803"/>
                  </a:lnTo>
                  <a:lnTo>
                    <a:pt x="11593" y="9844"/>
                  </a:lnTo>
                  <a:lnTo>
                    <a:pt x="10210" y="10373"/>
                  </a:lnTo>
                  <a:lnTo>
                    <a:pt x="8827" y="10861"/>
                  </a:lnTo>
                  <a:lnTo>
                    <a:pt x="7444" y="11308"/>
                  </a:lnTo>
                  <a:lnTo>
                    <a:pt x="6021" y="11715"/>
                  </a:lnTo>
                  <a:lnTo>
                    <a:pt x="4597" y="12081"/>
                  </a:lnTo>
                  <a:lnTo>
                    <a:pt x="3173" y="12366"/>
                  </a:lnTo>
                  <a:lnTo>
                    <a:pt x="2604" y="12488"/>
                  </a:lnTo>
                  <a:lnTo>
                    <a:pt x="2034" y="12528"/>
                  </a:lnTo>
                  <a:lnTo>
                    <a:pt x="1709" y="12488"/>
                  </a:lnTo>
                  <a:lnTo>
                    <a:pt x="1424" y="12447"/>
                  </a:lnTo>
                  <a:lnTo>
                    <a:pt x="1180" y="12366"/>
                  </a:lnTo>
                  <a:lnTo>
                    <a:pt x="936" y="12244"/>
                  </a:lnTo>
                  <a:lnTo>
                    <a:pt x="692" y="12040"/>
                  </a:lnTo>
                  <a:lnTo>
                    <a:pt x="529" y="11796"/>
                  </a:lnTo>
                  <a:lnTo>
                    <a:pt x="448" y="11511"/>
                  </a:lnTo>
                  <a:lnTo>
                    <a:pt x="407" y="11227"/>
                  </a:lnTo>
                  <a:lnTo>
                    <a:pt x="407" y="10942"/>
                  </a:lnTo>
                  <a:lnTo>
                    <a:pt x="448" y="10657"/>
                  </a:lnTo>
                  <a:lnTo>
                    <a:pt x="529" y="10373"/>
                  </a:lnTo>
                  <a:lnTo>
                    <a:pt x="651" y="10088"/>
                  </a:lnTo>
                  <a:lnTo>
                    <a:pt x="855" y="9803"/>
                  </a:lnTo>
                  <a:lnTo>
                    <a:pt x="1058" y="9518"/>
                  </a:lnTo>
                  <a:lnTo>
                    <a:pt x="1546" y="8990"/>
                  </a:lnTo>
                  <a:lnTo>
                    <a:pt x="2034" y="8501"/>
                  </a:lnTo>
                  <a:lnTo>
                    <a:pt x="2563" y="8013"/>
                  </a:lnTo>
                  <a:lnTo>
                    <a:pt x="3621" y="7037"/>
                  </a:lnTo>
                  <a:lnTo>
                    <a:pt x="4719" y="6102"/>
                  </a:lnTo>
                  <a:lnTo>
                    <a:pt x="5858" y="5207"/>
                  </a:lnTo>
                  <a:lnTo>
                    <a:pt x="6956" y="4271"/>
                  </a:lnTo>
                  <a:lnTo>
                    <a:pt x="8299" y="3295"/>
                  </a:lnTo>
                  <a:lnTo>
                    <a:pt x="9600" y="2278"/>
                  </a:lnTo>
                  <a:lnTo>
                    <a:pt x="12285" y="366"/>
                  </a:lnTo>
                  <a:lnTo>
                    <a:pt x="12326" y="285"/>
                  </a:lnTo>
                  <a:lnTo>
                    <a:pt x="12366" y="203"/>
                  </a:lnTo>
                  <a:lnTo>
                    <a:pt x="12326" y="81"/>
                  </a:lnTo>
                  <a:lnTo>
                    <a:pt x="12285" y="41"/>
                  </a:lnTo>
                  <a:lnTo>
                    <a:pt x="12244"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505" name="Google Shape;505;p15"/>
            <p:cNvSpPr/>
            <p:nvPr/>
          </p:nvSpPr>
          <p:spPr>
            <a:xfrm>
              <a:off x="2756975" y="1978375"/>
              <a:ext cx="183075" cy="133225"/>
            </a:xfrm>
            <a:custGeom>
              <a:avLst/>
              <a:gdLst/>
              <a:ahLst/>
              <a:cxnLst/>
              <a:rect l="l" t="t" r="r" b="b"/>
              <a:pathLst>
                <a:path w="7323" h="5329" extrusionOk="0">
                  <a:moveTo>
                    <a:pt x="5980" y="366"/>
                  </a:moveTo>
                  <a:lnTo>
                    <a:pt x="6306" y="407"/>
                  </a:lnTo>
                  <a:lnTo>
                    <a:pt x="6428" y="407"/>
                  </a:lnTo>
                  <a:lnTo>
                    <a:pt x="6550" y="488"/>
                  </a:lnTo>
                  <a:lnTo>
                    <a:pt x="6672" y="569"/>
                  </a:lnTo>
                  <a:lnTo>
                    <a:pt x="6753" y="651"/>
                  </a:lnTo>
                  <a:lnTo>
                    <a:pt x="6834" y="814"/>
                  </a:lnTo>
                  <a:lnTo>
                    <a:pt x="6875" y="936"/>
                  </a:lnTo>
                  <a:lnTo>
                    <a:pt x="6956" y="1302"/>
                  </a:lnTo>
                  <a:lnTo>
                    <a:pt x="6916" y="1586"/>
                  </a:lnTo>
                  <a:lnTo>
                    <a:pt x="6834" y="1912"/>
                  </a:lnTo>
                  <a:lnTo>
                    <a:pt x="6672" y="2197"/>
                  </a:lnTo>
                  <a:lnTo>
                    <a:pt x="6468" y="2522"/>
                  </a:lnTo>
                  <a:lnTo>
                    <a:pt x="6184" y="2766"/>
                  </a:lnTo>
                  <a:lnTo>
                    <a:pt x="5858" y="3010"/>
                  </a:lnTo>
                  <a:lnTo>
                    <a:pt x="5533" y="3213"/>
                  </a:lnTo>
                  <a:lnTo>
                    <a:pt x="4841" y="3580"/>
                  </a:lnTo>
                  <a:lnTo>
                    <a:pt x="4109" y="3864"/>
                  </a:lnTo>
                  <a:lnTo>
                    <a:pt x="3092" y="4271"/>
                  </a:lnTo>
                  <a:lnTo>
                    <a:pt x="2075" y="4637"/>
                  </a:lnTo>
                  <a:lnTo>
                    <a:pt x="1709" y="4800"/>
                  </a:lnTo>
                  <a:lnTo>
                    <a:pt x="1180" y="4963"/>
                  </a:lnTo>
                  <a:lnTo>
                    <a:pt x="692" y="4963"/>
                  </a:lnTo>
                  <a:lnTo>
                    <a:pt x="530" y="4881"/>
                  </a:lnTo>
                  <a:lnTo>
                    <a:pt x="448" y="4840"/>
                  </a:lnTo>
                  <a:lnTo>
                    <a:pt x="408" y="4759"/>
                  </a:lnTo>
                  <a:lnTo>
                    <a:pt x="367" y="4637"/>
                  </a:lnTo>
                  <a:lnTo>
                    <a:pt x="367" y="4515"/>
                  </a:lnTo>
                  <a:lnTo>
                    <a:pt x="448" y="4312"/>
                  </a:lnTo>
                  <a:lnTo>
                    <a:pt x="570" y="4108"/>
                  </a:lnTo>
                  <a:lnTo>
                    <a:pt x="733" y="3946"/>
                  </a:lnTo>
                  <a:lnTo>
                    <a:pt x="1384" y="3335"/>
                  </a:lnTo>
                  <a:lnTo>
                    <a:pt x="2075" y="2685"/>
                  </a:lnTo>
                  <a:lnTo>
                    <a:pt x="2848" y="2034"/>
                  </a:lnTo>
                  <a:lnTo>
                    <a:pt x="3621" y="1424"/>
                  </a:lnTo>
                  <a:lnTo>
                    <a:pt x="4068" y="1180"/>
                  </a:lnTo>
                  <a:lnTo>
                    <a:pt x="4475" y="936"/>
                  </a:lnTo>
                  <a:lnTo>
                    <a:pt x="4841" y="732"/>
                  </a:lnTo>
                  <a:lnTo>
                    <a:pt x="5207" y="569"/>
                  </a:lnTo>
                  <a:lnTo>
                    <a:pt x="5614" y="447"/>
                  </a:lnTo>
                  <a:lnTo>
                    <a:pt x="5980" y="366"/>
                  </a:lnTo>
                  <a:close/>
                  <a:moveTo>
                    <a:pt x="6021" y="0"/>
                  </a:moveTo>
                  <a:lnTo>
                    <a:pt x="5614" y="81"/>
                  </a:lnTo>
                  <a:lnTo>
                    <a:pt x="5207" y="203"/>
                  </a:lnTo>
                  <a:lnTo>
                    <a:pt x="4841" y="366"/>
                  </a:lnTo>
                  <a:lnTo>
                    <a:pt x="4353" y="569"/>
                  </a:lnTo>
                  <a:lnTo>
                    <a:pt x="3865" y="854"/>
                  </a:lnTo>
                  <a:lnTo>
                    <a:pt x="3377" y="1180"/>
                  </a:lnTo>
                  <a:lnTo>
                    <a:pt x="2930" y="1505"/>
                  </a:lnTo>
                  <a:lnTo>
                    <a:pt x="2035" y="2237"/>
                  </a:lnTo>
                  <a:lnTo>
                    <a:pt x="1180" y="2969"/>
                  </a:lnTo>
                  <a:lnTo>
                    <a:pt x="814" y="3295"/>
                  </a:lnTo>
                  <a:lnTo>
                    <a:pt x="448" y="3702"/>
                  </a:lnTo>
                  <a:lnTo>
                    <a:pt x="245" y="3905"/>
                  </a:lnTo>
                  <a:lnTo>
                    <a:pt x="123" y="4108"/>
                  </a:lnTo>
                  <a:lnTo>
                    <a:pt x="42" y="4352"/>
                  </a:lnTo>
                  <a:lnTo>
                    <a:pt x="1" y="4596"/>
                  </a:lnTo>
                  <a:lnTo>
                    <a:pt x="42" y="4840"/>
                  </a:lnTo>
                  <a:lnTo>
                    <a:pt x="164" y="5044"/>
                  </a:lnTo>
                  <a:lnTo>
                    <a:pt x="326" y="5207"/>
                  </a:lnTo>
                  <a:lnTo>
                    <a:pt x="530" y="5288"/>
                  </a:lnTo>
                  <a:lnTo>
                    <a:pt x="774" y="5329"/>
                  </a:lnTo>
                  <a:lnTo>
                    <a:pt x="1018" y="5329"/>
                  </a:lnTo>
                  <a:lnTo>
                    <a:pt x="1262" y="5288"/>
                  </a:lnTo>
                  <a:lnTo>
                    <a:pt x="1465" y="5247"/>
                  </a:lnTo>
                  <a:lnTo>
                    <a:pt x="2157" y="5003"/>
                  </a:lnTo>
                  <a:lnTo>
                    <a:pt x="2848" y="4759"/>
                  </a:lnTo>
                  <a:lnTo>
                    <a:pt x="4139" y="4266"/>
                  </a:lnTo>
                  <a:lnTo>
                    <a:pt x="4139" y="4266"/>
                  </a:lnTo>
                  <a:lnTo>
                    <a:pt x="4150" y="4271"/>
                  </a:lnTo>
                  <a:lnTo>
                    <a:pt x="4231" y="4230"/>
                  </a:lnTo>
                  <a:lnTo>
                    <a:pt x="4963" y="3905"/>
                  </a:lnTo>
                  <a:lnTo>
                    <a:pt x="5696" y="3539"/>
                  </a:lnTo>
                  <a:lnTo>
                    <a:pt x="6021" y="3335"/>
                  </a:lnTo>
                  <a:lnTo>
                    <a:pt x="6346" y="3091"/>
                  </a:lnTo>
                  <a:lnTo>
                    <a:pt x="6672" y="2847"/>
                  </a:lnTo>
                  <a:lnTo>
                    <a:pt x="6916" y="2522"/>
                  </a:lnTo>
                  <a:lnTo>
                    <a:pt x="7119" y="2197"/>
                  </a:lnTo>
                  <a:lnTo>
                    <a:pt x="7241" y="1871"/>
                  </a:lnTo>
                  <a:lnTo>
                    <a:pt x="7323" y="1505"/>
                  </a:lnTo>
                  <a:lnTo>
                    <a:pt x="7323" y="1098"/>
                  </a:lnTo>
                  <a:lnTo>
                    <a:pt x="7201" y="732"/>
                  </a:lnTo>
                  <a:lnTo>
                    <a:pt x="7119" y="569"/>
                  </a:lnTo>
                  <a:lnTo>
                    <a:pt x="7038" y="407"/>
                  </a:lnTo>
                  <a:lnTo>
                    <a:pt x="6916" y="285"/>
                  </a:lnTo>
                  <a:lnTo>
                    <a:pt x="6794" y="163"/>
                  </a:lnTo>
                  <a:lnTo>
                    <a:pt x="6631" y="81"/>
                  </a:lnTo>
                  <a:lnTo>
                    <a:pt x="6428" y="41"/>
                  </a:lnTo>
                  <a:lnTo>
                    <a:pt x="6224"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grpSp>
      <p:grpSp>
        <p:nvGrpSpPr>
          <p:cNvPr id="506" name="Google Shape;506;p15"/>
          <p:cNvGrpSpPr/>
          <p:nvPr/>
        </p:nvGrpSpPr>
        <p:grpSpPr>
          <a:xfrm>
            <a:off x="1761191" y="1878856"/>
            <a:ext cx="632857" cy="399616"/>
            <a:chOff x="7729218" y="1694205"/>
            <a:chExt cx="474643" cy="299712"/>
          </a:xfrm>
        </p:grpSpPr>
        <p:sp>
          <p:nvSpPr>
            <p:cNvPr id="507" name="Google Shape;507;p15"/>
            <p:cNvSpPr/>
            <p:nvPr/>
          </p:nvSpPr>
          <p:spPr>
            <a:xfrm>
              <a:off x="7738507" y="1703494"/>
              <a:ext cx="456065" cy="281088"/>
            </a:xfrm>
            <a:custGeom>
              <a:avLst/>
              <a:gdLst/>
              <a:ahLst/>
              <a:cxnLst/>
              <a:rect l="l" t="t" r="r" b="b"/>
              <a:pathLst>
                <a:path w="9967" h="6143" extrusionOk="0">
                  <a:moveTo>
                    <a:pt x="4963" y="1"/>
                  </a:moveTo>
                  <a:lnTo>
                    <a:pt x="4638" y="41"/>
                  </a:lnTo>
                  <a:lnTo>
                    <a:pt x="4353" y="123"/>
                  </a:lnTo>
                  <a:lnTo>
                    <a:pt x="4068" y="286"/>
                  </a:lnTo>
                  <a:lnTo>
                    <a:pt x="3865" y="489"/>
                  </a:lnTo>
                  <a:lnTo>
                    <a:pt x="3661" y="733"/>
                  </a:lnTo>
                  <a:lnTo>
                    <a:pt x="3499" y="1018"/>
                  </a:lnTo>
                  <a:lnTo>
                    <a:pt x="3417" y="1302"/>
                  </a:lnTo>
                  <a:lnTo>
                    <a:pt x="3377" y="1587"/>
                  </a:lnTo>
                  <a:lnTo>
                    <a:pt x="3417" y="1913"/>
                  </a:lnTo>
                  <a:lnTo>
                    <a:pt x="3499" y="2197"/>
                  </a:lnTo>
                  <a:lnTo>
                    <a:pt x="3377" y="2157"/>
                  </a:lnTo>
                  <a:lnTo>
                    <a:pt x="3214" y="2116"/>
                  </a:lnTo>
                  <a:lnTo>
                    <a:pt x="2929" y="2157"/>
                  </a:lnTo>
                  <a:lnTo>
                    <a:pt x="2645" y="2238"/>
                  </a:lnTo>
                  <a:lnTo>
                    <a:pt x="2482" y="2319"/>
                  </a:lnTo>
                  <a:lnTo>
                    <a:pt x="2400" y="2441"/>
                  </a:lnTo>
                  <a:lnTo>
                    <a:pt x="2319" y="2563"/>
                  </a:lnTo>
                  <a:lnTo>
                    <a:pt x="2238" y="2685"/>
                  </a:lnTo>
                  <a:lnTo>
                    <a:pt x="2156" y="3011"/>
                  </a:lnTo>
                  <a:lnTo>
                    <a:pt x="2197" y="3296"/>
                  </a:lnTo>
                  <a:lnTo>
                    <a:pt x="2238" y="3458"/>
                  </a:lnTo>
                  <a:lnTo>
                    <a:pt x="2278" y="3580"/>
                  </a:lnTo>
                  <a:lnTo>
                    <a:pt x="1912" y="3377"/>
                  </a:lnTo>
                  <a:lnTo>
                    <a:pt x="1546" y="3296"/>
                  </a:lnTo>
                  <a:lnTo>
                    <a:pt x="1140" y="3296"/>
                  </a:lnTo>
                  <a:lnTo>
                    <a:pt x="936" y="3336"/>
                  </a:lnTo>
                  <a:lnTo>
                    <a:pt x="733" y="3418"/>
                  </a:lnTo>
                  <a:lnTo>
                    <a:pt x="570" y="3499"/>
                  </a:lnTo>
                  <a:lnTo>
                    <a:pt x="407" y="3621"/>
                  </a:lnTo>
                  <a:lnTo>
                    <a:pt x="245" y="3784"/>
                  </a:lnTo>
                  <a:lnTo>
                    <a:pt x="123" y="3946"/>
                  </a:lnTo>
                  <a:lnTo>
                    <a:pt x="41" y="4109"/>
                  </a:lnTo>
                  <a:lnTo>
                    <a:pt x="1" y="4312"/>
                  </a:lnTo>
                  <a:lnTo>
                    <a:pt x="1" y="4516"/>
                  </a:lnTo>
                  <a:lnTo>
                    <a:pt x="1" y="4719"/>
                  </a:lnTo>
                  <a:lnTo>
                    <a:pt x="123" y="5004"/>
                  </a:lnTo>
                  <a:lnTo>
                    <a:pt x="285" y="5248"/>
                  </a:lnTo>
                  <a:lnTo>
                    <a:pt x="529" y="5451"/>
                  </a:lnTo>
                  <a:lnTo>
                    <a:pt x="773" y="5573"/>
                  </a:lnTo>
                  <a:lnTo>
                    <a:pt x="1099" y="5695"/>
                  </a:lnTo>
                  <a:lnTo>
                    <a:pt x="1424" y="5777"/>
                  </a:lnTo>
                  <a:lnTo>
                    <a:pt x="2075" y="5899"/>
                  </a:lnTo>
                  <a:lnTo>
                    <a:pt x="3133" y="5980"/>
                  </a:lnTo>
                  <a:lnTo>
                    <a:pt x="4231" y="6062"/>
                  </a:lnTo>
                  <a:lnTo>
                    <a:pt x="5288" y="6102"/>
                  </a:lnTo>
                  <a:lnTo>
                    <a:pt x="6387" y="6143"/>
                  </a:lnTo>
                  <a:lnTo>
                    <a:pt x="7973" y="6143"/>
                  </a:lnTo>
                  <a:lnTo>
                    <a:pt x="8380" y="6062"/>
                  </a:lnTo>
                  <a:lnTo>
                    <a:pt x="8787" y="5980"/>
                  </a:lnTo>
                  <a:lnTo>
                    <a:pt x="9112" y="5858"/>
                  </a:lnTo>
                  <a:lnTo>
                    <a:pt x="9437" y="5655"/>
                  </a:lnTo>
                  <a:lnTo>
                    <a:pt x="9559" y="5533"/>
                  </a:lnTo>
                  <a:lnTo>
                    <a:pt x="9682" y="5370"/>
                  </a:lnTo>
                  <a:lnTo>
                    <a:pt x="9844" y="5004"/>
                  </a:lnTo>
                  <a:lnTo>
                    <a:pt x="9966" y="4638"/>
                  </a:lnTo>
                  <a:lnTo>
                    <a:pt x="9966" y="4272"/>
                  </a:lnTo>
                  <a:lnTo>
                    <a:pt x="9885" y="3865"/>
                  </a:lnTo>
                  <a:lnTo>
                    <a:pt x="9763" y="3540"/>
                  </a:lnTo>
                  <a:lnTo>
                    <a:pt x="9519" y="3214"/>
                  </a:lnTo>
                  <a:lnTo>
                    <a:pt x="9397" y="3092"/>
                  </a:lnTo>
                  <a:lnTo>
                    <a:pt x="9234" y="2970"/>
                  </a:lnTo>
                  <a:lnTo>
                    <a:pt x="9031" y="2807"/>
                  </a:lnTo>
                  <a:lnTo>
                    <a:pt x="8787" y="2726"/>
                  </a:lnTo>
                  <a:lnTo>
                    <a:pt x="8502" y="2685"/>
                  </a:lnTo>
                  <a:lnTo>
                    <a:pt x="8014" y="2685"/>
                  </a:lnTo>
                  <a:lnTo>
                    <a:pt x="7729" y="2726"/>
                  </a:lnTo>
                  <a:lnTo>
                    <a:pt x="7485" y="2848"/>
                  </a:lnTo>
                  <a:lnTo>
                    <a:pt x="7282" y="2970"/>
                  </a:lnTo>
                  <a:lnTo>
                    <a:pt x="7322" y="2685"/>
                  </a:lnTo>
                  <a:lnTo>
                    <a:pt x="7322" y="2360"/>
                  </a:lnTo>
                  <a:lnTo>
                    <a:pt x="7282" y="2035"/>
                  </a:lnTo>
                  <a:lnTo>
                    <a:pt x="7200" y="1750"/>
                  </a:lnTo>
                  <a:lnTo>
                    <a:pt x="7119" y="1424"/>
                  </a:lnTo>
                  <a:lnTo>
                    <a:pt x="6997" y="1180"/>
                  </a:lnTo>
                  <a:lnTo>
                    <a:pt x="6834" y="896"/>
                  </a:lnTo>
                  <a:lnTo>
                    <a:pt x="6631" y="652"/>
                  </a:lnTo>
                  <a:lnTo>
                    <a:pt x="6387" y="448"/>
                  </a:lnTo>
                  <a:lnTo>
                    <a:pt x="6143" y="286"/>
                  </a:lnTo>
                  <a:lnTo>
                    <a:pt x="5858" y="123"/>
                  </a:lnTo>
                  <a:lnTo>
                    <a:pt x="5573" y="41"/>
                  </a:lnTo>
                  <a:lnTo>
                    <a:pt x="5248"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508" name="Google Shape;508;p15"/>
            <p:cNvSpPr/>
            <p:nvPr/>
          </p:nvSpPr>
          <p:spPr>
            <a:xfrm>
              <a:off x="7729218" y="1694205"/>
              <a:ext cx="474643" cy="299712"/>
            </a:xfrm>
            <a:custGeom>
              <a:avLst/>
              <a:gdLst/>
              <a:ahLst/>
              <a:cxnLst/>
              <a:rect l="l" t="t" r="r" b="b"/>
              <a:pathLst>
                <a:path w="10373" h="6550" extrusionOk="0">
                  <a:moveTo>
                    <a:pt x="5451" y="366"/>
                  </a:moveTo>
                  <a:lnTo>
                    <a:pt x="5654" y="407"/>
                  </a:lnTo>
                  <a:lnTo>
                    <a:pt x="5858" y="489"/>
                  </a:lnTo>
                  <a:lnTo>
                    <a:pt x="6102" y="570"/>
                  </a:lnTo>
                  <a:lnTo>
                    <a:pt x="6264" y="651"/>
                  </a:lnTo>
                  <a:lnTo>
                    <a:pt x="6468" y="814"/>
                  </a:lnTo>
                  <a:lnTo>
                    <a:pt x="6752" y="1099"/>
                  </a:lnTo>
                  <a:lnTo>
                    <a:pt x="6996" y="1465"/>
                  </a:lnTo>
                  <a:lnTo>
                    <a:pt x="7159" y="1871"/>
                  </a:lnTo>
                  <a:lnTo>
                    <a:pt x="7281" y="2278"/>
                  </a:lnTo>
                  <a:lnTo>
                    <a:pt x="7322" y="2726"/>
                  </a:lnTo>
                  <a:lnTo>
                    <a:pt x="7281" y="3173"/>
                  </a:lnTo>
                  <a:lnTo>
                    <a:pt x="7322" y="3295"/>
                  </a:lnTo>
                  <a:lnTo>
                    <a:pt x="7363" y="3336"/>
                  </a:lnTo>
                  <a:lnTo>
                    <a:pt x="7485" y="3377"/>
                  </a:lnTo>
                  <a:lnTo>
                    <a:pt x="7566" y="3336"/>
                  </a:lnTo>
                  <a:lnTo>
                    <a:pt x="7851" y="3214"/>
                  </a:lnTo>
                  <a:lnTo>
                    <a:pt x="8095" y="3132"/>
                  </a:lnTo>
                  <a:lnTo>
                    <a:pt x="8379" y="3092"/>
                  </a:lnTo>
                  <a:lnTo>
                    <a:pt x="8664" y="3092"/>
                  </a:lnTo>
                  <a:lnTo>
                    <a:pt x="8949" y="3132"/>
                  </a:lnTo>
                  <a:lnTo>
                    <a:pt x="9193" y="3254"/>
                  </a:lnTo>
                  <a:lnTo>
                    <a:pt x="9437" y="3417"/>
                  </a:lnTo>
                  <a:lnTo>
                    <a:pt x="9640" y="3621"/>
                  </a:lnTo>
                  <a:lnTo>
                    <a:pt x="9762" y="3824"/>
                  </a:lnTo>
                  <a:lnTo>
                    <a:pt x="9885" y="4027"/>
                  </a:lnTo>
                  <a:lnTo>
                    <a:pt x="9925" y="4271"/>
                  </a:lnTo>
                  <a:lnTo>
                    <a:pt x="9966" y="4515"/>
                  </a:lnTo>
                  <a:lnTo>
                    <a:pt x="9966" y="4759"/>
                  </a:lnTo>
                  <a:lnTo>
                    <a:pt x="9925" y="5004"/>
                  </a:lnTo>
                  <a:lnTo>
                    <a:pt x="9844" y="5207"/>
                  </a:lnTo>
                  <a:lnTo>
                    <a:pt x="9762" y="5410"/>
                  </a:lnTo>
                  <a:lnTo>
                    <a:pt x="9600" y="5614"/>
                  </a:lnTo>
                  <a:lnTo>
                    <a:pt x="9396" y="5776"/>
                  </a:lnTo>
                  <a:lnTo>
                    <a:pt x="9193" y="5898"/>
                  </a:lnTo>
                  <a:lnTo>
                    <a:pt x="8949" y="5980"/>
                  </a:lnTo>
                  <a:lnTo>
                    <a:pt x="8461" y="6102"/>
                  </a:lnTo>
                  <a:lnTo>
                    <a:pt x="7932" y="6142"/>
                  </a:lnTo>
                  <a:lnTo>
                    <a:pt x="5654" y="6142"/>
                  </a:lnTo>
                  <a:lnTo>
                    <a:pt x="3946" y="6061"/>
                  </a:lnTo>
                  <a:lnTo>
                    <a:pt x="2278" y="5898"/>
                  </a:lnTo>
                  <a:lnTo>
                    <a:pt x="1709" y="5817"/>
                  </a:lnTo>
                  <a:lnTo>
                    <a:pt x="1424" y="5736"/>
                  </a:lnTo>
                  <a:lnTo>
                    <a:pt x="1139" y="5654"/>
                  </a:lnTo>
                  <a:lnTo>
                    <a:pt x="895" y="5532"/>
                  </a:lnTo>
                  <a:lnTo>
                    <a:pt x="651" y="5370"/>
                  </a:lnTo>
                  <a:lnTo>
                    <a:pt x="488" y="5126"/>
                  </a:lnTo>
                  <a:lnTo>
                    <a:pt x="407" y="4882"/>
                  </a:lnTo>
                  <a:lnTo>
                    <a:pt x="407" y="4719"/>
                  </a:lnTo>
                  <a:lnTo>
                    <a:pt x="407" y="4556"/>
                  </a:lnTo>
                  <a:lnTo>
                    <a:pt x="448" y="4393"/>
                  </a:lnTo>
                  <a:lnTo>
                    <a:pt x="529" y="4231"/>
                  </a:lnTo>
                  <a:lnTo>
                    <a:pt x="732" y="3987"/>
                  </a:lnTo>
                  <a:lnTo>
                    <a:pt x="976" y="3824"/>
                  </a:lnTo>
                  <a:lnTo>
                    <a:pt x="1139" y="3743"/>
                  </a:lnTo>
                  <a:lnTo>
                    <a:pt x="1343" y="3702"/>
                  </a:lnTo>
                  <a:lnTo>
                    <a:pt x="1709" y="3702"/>
                  </a:lnTo>
                  <a:lnTo>
                    <a:pt x="2075" y="3783"/>
                  </a:lnTo>
                  <a:lnTo>
                    <a:pt x="2400" y="3946"/>
                  </a:lnTo>
                  <a:lnTo>
                    <a:pt x="2481" y="3987"/>
                  </a:lnTo>
                  <a:lnTo>
                    <a:pt x="2522" y="3987"/>
                  </a:lnTo>
                  <a:lnTo>
                    <a:pt x="2644" y="3905"/>
                  </a:lnTo>
                  <a:lnTo>
                    <a:pt x="2685" y="3824"/>
                  </a:lnTo>
                  <a:lnTo>
                    <a:pt x="2685" y="3743"/>
                  </a:lnTo>
                  <a:lnTo>
                    <a:pt x="2685" y="3661"/>
                  </a:lnTo>
                  <a:lnTo>
                    <a:pt x="2563" y="3417"/>
                  </a:lnTo>
                  <a:lnTo>
                    <a:pt x="2563" y="3173"/>
                  </a:lnTo>
                  <a:lnTo>
                    <a:pt x="2644" y="2970"/>
                  </a:lnTo>
                  <a:lnTo>
                    <a:pt x="2766" y="2766"/>
                  </a:lnTo>
                  <a:lnTo>
                    <a:pt x="2929" y="2644"/>
                  </a:lnTo>
                  <a:lnTo>
                    <a:pt x="3173" y="2563"/>
                  </a:lnTo>
                  <a:lnTo>
                    <a:pt x="3417" y="2522"/>
                  </a:lnTo>
                  <a:lnTo>
                    <a:pt x="3661" y="2604"/>
                  </a:lnTo>
                  <a:lnTo>
                    <a:pt x="3783" y="2604"/>
                  </a:lnTo>
                  <a:lnTo>
                    <a:pt x="3864" y="2522"/>
                  </a:lnTo>
                  <a:lnTo>
                    <a:pt x="3905" y="2400"/>
                  </a:lnTo>
                  <a:lnTo>
                    <a:pt x="3864" y="2278"/>
                  </a:lnTo>
                  <a:lnTo>
                    <a:pt x="3824" y="2116"/>
                  </a:lnTo>
                  <a:lnTo>
                    <a:pt x="3783" y="1912"/>
                  </a:lnTo>
                  <a:lnTo>
                    <a:pt x="3783" y="1749"/>
                  </a:lnTo>
                  <a:lnTo>
                    <a:pt x="3824" y="1546"/>
                  </a:lnTo>
                  <a:lnTo>
                    <a:pt x="3864" y="1383"/>
                  </a:lnTo>
                  <a:lnTo>
                    <a:pt x="3946" y="1180"/>
                  </a:lnTo>
                  <a:lnTo>
                    <a:pt x="4149" y="895"/>
                  </a:lnTo>
                  <a:lnTo>
                    <a:pt x="4312" y="733"/>
                  </a:lnTo>
                  <a:lnTo>
                    <a:pt x="4475" y="611"/>
                  </a:lnTo>
                  <a:lnTo>
                    <a:pt x="4637" y="529"/>
                  </a:lnTo>
                  <a:lnTo>
                    <a:pt x="4841" y="448"/>
                  </a:lnTo>
                  <a:lnTo>
                    <a:pt x="5044" y="407"/>
                  </a:lnTo>
                  <a:lnTo>
                    <a:pt x="5247" y="366"/>
                  </a:lnTo>
                  <a:close/>
                  <a:moveTo>
                    <a:pt x="5003" y="0"/>
                  </a:moveTo>
                  <a:lnTo>
                    <a:pt x="4759" y="41"/>
                  </a:lnTo>
                  <a:lnTo>
                    <a:pt x="4515" y="122"/>
                  </a:lnTo>
                  <a:lnTo>
                    <a:pt x="4312" y="244"/>
                  </a:lnTo>
                  <a:lnTo>
                    <a:pt x="4108" y="366"/>
                  </a:lnTo>
                  <a:lnTo>
                    <a:pt x="3946" y="529"/>
                  </a:lnTo>
                  <a:lnTo>
                    <a:pt x="3783" y="692"/>
                  </a:lnTo>
                  <a:lnTo>
                    <a:pt x="3661" y="895"/>
                  </a:lnTo>
                  <a:lnTo>
                    <a:pt x="3539" y="1139"/>
                  </a:lnTo>
                  <a:lnTo>
                    <a:pt x="3458" y="1343"/>
                  </a:lnTo>
                  <a:lnTo>
                    <a:pt x="3417" y="1587"/>
                  </a:lnTo>
                  <a:lnTo>
                    <a:pt x="3417" y="1790"/>
                  </a:lnTo>
                  <a:lnTo>
                    <a:pt x="3417" y="2034"/>
                  </a:lnTo>
                  <a:lnTo>
                    <a:pt x="3431" y="2119"/>
                  </a:lnTo>
                  <a:lnTo>
                    <a:pt x="3431" y="2119"/>
                  </a:lnTo>
                  <a:lnTo>
                    <a:pt x="3417" y="2116"/>
                  </a:lnTo>
                  <a:lnTo>
                    <a:pt x="3254" y="2116"/>
                  </a:lnTo>
                  <a:lnTo>
                    <a:pt x="3051" y="2156"/>
                  </a:lnTo>
                  <a:lnTo>
                    <a:pt x="2888" y="2197"/>
                  </a:lnTo>
                  <a:lnTo>
                    <a:pt x="2725" y="2278"/>
                  </a:lnTo>
                  <a:lnTo>
                    <a:pt x="2603" y="2360"/>
                  </a:lnTo>
                  <a:lnTo>
                    <a:pt x="2441" y="2482"/>
                  </a:lnTo>
                  <a:lnTo>
                    <a:pt x="2359" y="2644"/>
                  </a:lnTo>
                  <a:lnTo>
                    <a:pt x="2237" y="2807"/>
                  </a:lnTo>
                  <a:lnTo>
                    <a:pt x="2197" y="2970"/>
                  </a:lnTo>
                  <a:lnTo>
                    <a:pt x="2156" y="3173"/>
                  </a:lnTo>
                  <a:lnTo>
                    <a:pt x="2156" y="3336"/>
                  </a:lnTo>
                  <a:lnTo>
                    <a:pt x="2170" y="3407"/>
                  </a:lnTo>
                  <a:lnTo>
                    <a:pt x="1993" y="3336"/>
                  </a:lnTo>
                  <a:lnTo>
                    <a:pt x="1749" y="3295"/>
                  </a:lnTo>
                  <a:lnTo>
                    <a:pt x="1302" y="3295"/>
                  </a:lnTo>
                  <a:lnTo>
                    <a:pt x="1098" y="3336"/>
                  </a:lnTo>
                  <a:lnTo>
                    <a:pt x="854" y="3417"/>
                  </a:lnTo>
                  <a:lnTo>
                    <a:pt x="692" y="3499"/>
                  </a:lnTo>
                  <a:lnTo>
                    <a:pt x="529" y="3621"/>
                  </a:lnTo>
                  <a:lnTo>
                    <a:pt x="366" y="3783"/>
                  </a:lnTo>
                  <a:lnTo>
                    <a:pt x="244" y="3946"/>
                  </a:lnTo>
                  <a:lnTo>
                    <a:pt x="122" y="4109"/>
                  </a:lnTo>
                  <a:lnTo>
                    <a:pt x="41" y="4312"/>
                  </a:lnTo>
                  <a:lnTo>
                    <a:pt x="0" y="4515"/>
                  </a:lnTo>
                  <a:lnTo>
                    <a:pt x="0" y="4719"/>
                  </a:lnTo>
                  <a:lnTo>
                    <a:pt x="0" y="4922"/>
                  </a:lnTo>
                  <a:lnTo>
                    <a:pt x="41" y="5126"/>
                  </a:lnTo>
                  <a:lnTo>
                    <a:pt x="122" y="5288"/>
                  </a:lnTo>
                  <a:lnTo>
                    <a:pt x="204" y="5451"/>
                  </a:lnTo>
                  <a:lnTo>
                    <a:pt x="488" y="5695"/>
                  </a:lnTo>
                  <a:lnTo>
                    <a:pt x="773" y="5898"/>
                  </a:lnTo>
                  <a:lnTo>
                    <a:pt x="1139" y="6061"/>
                  </a:lnTo>
                  <a:lnTo>
                    <a:pt x="1505" y="6183"/>
                  </a:lnTo>
                  <a:lnTo>
                    <a:pt x="1912" y="6265"/>
                  </a:lnTo>
                  <a:lnTo>
                    <a:pt x="2278" y="6305"/>
                  </a:lnTo>
                  <a:lnTo>
                    <a:pt x="4027" y="6427"/>
                  </a:lnTo>
                  <a:lnTo>
                    <a:pt x="5776" y="6509"/>
                  </a:lnTo>
                  <a:lnTo>
                    <a:pt x="7119" y="6549"/>
                  </a:lnTo>
                  <a:lnTo>
                    <a:pt x="7769" y="6549"/>
                  </a:lnTo>
                  <a:lnTo>
                    <a:pt x="8420" y="6509"/>
                  </a:lnTo>
                  <a:lnTo>
                    <a:pt x="8990" y="6387"/>
                  </a:lnTo>
                  <a:lnTo>
                    <a:pt x="9234" y="6305"/>
                  </a:lnTo>
                  <a:lnTo>
                    <a:pt x="9478" y="6183"/>
                  </a:lnTo>
                  <a:lnTo>
                    <a:pt x="9722" y="6020"/>
                  </a:lnTo>
                  <a:lnTo>
                    <a:pt x="9925" y="5858"/>
                  </a:lnTo>
                  <a:lnTo>
                    <a:pt x="10088" y="5654"/>
                  </a:lnTo>
                  <a:lnTo>
                    <a:pt x="10210" y="5370"/>
                  </a:lnTo>
                  <a:lnTo>
                    <a:pt x="10291" y="5126"/>
                  </a:lnTo>
                  <a:lnTo>
                    <a:pt x="10373" y="4882"/>
                  </a:lnTo>
                  <a:lnTo>
                    <a:pt x="10373" y="4597"/>
                  </a:lnTo>
                  <a:lnTo>
                    <a:pt x="10332" y="4312"/>
                  </a:lnTo>
                  <a:lnTo>
                    <a:pt x="10291" y="4068"/>
                  </a:lnTo>
                  <a:lnTo>
                    <a:pt x="10210" y="3783"/>
                  </a:lnTo>
                  <a:lnTo>
                    <a:pt x="10088" y="3539"/>
                  </a:lnTo>
                  <a:lnTo>
                    <a:pt x="9925" y="3336"/>
                  </a:lnTo>
                  <a:lnTo>
                    <a:pt x="9681" y="3092"/>
                  </a:lnTo>
                  <a:lnTo>
                    <a:pt x="9396" y="2888"/>
                  </a:lnTo>
                  <a:lnTo>
                    <a:pt x="9071" y="2766"/>
                  </a:lnTo>
                  <a:lnTo>
                    <a:pt x="8705" y="2685"/>
                  </a:lnTo>
                  <a:lnTo>
                    <a:pt x="8379" y="2685"/>
                  </a:lnTo>
                  <a:lnTo>
                    <a:pt x="8013" y="2726"/>
                  </a:lnTo>
                  <a:lnTo>
                    <a:pt x="7688" y="2848"/>
                  </a:lnTo>
                  <a:lnTo>
                    <a:pt x="7688" y="2644"/>
                  </a:lnTo>
                  <a:lnTo>
                    <a:pt x="7647" y="2075"/>
                  </a:lnTo>
                  <a:lnTo>
                    <a:pt x="7485" y="1587"/>
                  </a:lnTo>
                  <a:lnTo>
                    <a:pt x="7363" y="1343"/>
                  </a:lnTo>
                  <a:lnTo>
                    <a:pt x="7241" y="1099"/>
                  </a:lnTo>
                  <a:lnTo>
                    <a:pt x="7078" y="895"/>
                  </a:lnTo>
                  <a:lnTo>
                    <a:pt x="6915" y="692"/>
                  </a:lnTo>
                  <a:lnTo>
                    <a:pt x="6712" y="489"/>
                  </a:lnTo>
                  <a:lnTo>
                    <a:pt x="6508" y="366"/>
                  </a:lnTo>
                  <a:lnTo>
                    <a:pt x="6264" y="204"/>
                  </a:lnTo>
                  <a:lnTo>
                    <a:pt x="6020" y="122"/>
                  </a:lnTo>
                  <a:lnTo>
                    <a:pt x="5776" y="41"/>
                  </a:lnTo>
                  <a:lnTo>
                    <a:pt x="5491"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grpSp>
      <p:sp>
        <p:nvSpPr>
          <p:cNvPr id="509" name="Google Shape;509;p15"/>
          <p:cNvSpPr/>
          <p:nvPr/>
        </p:nvSpPr>
        <p:spPr>
          <a:xfrm>
            <a:off x="756395" y="3793685"/>
            <a:ext cx="203591" cy="206031"/>
          </a:xfrm>
          <a:custGeom>
            <a:avLst/>
            <a:gdLst/>
            <a:ahLst/>
            <a:cxnLst/>
            <a:rect l="l" t="t" r="r" b="b"/>
            <a:pathLst>
              <a:path w="3337" h="3377" extrusionOk="0">
                <a:moveTo>
                  <a:pt x="1506" y="0"/>
                </a:moveTo>
                <a:lnTo>
                  <a:pt x="1262" y="41"/>
                </a:lnTo>
                <a:lnTo>
                  <a:pt x="1018" y="122"/>
                </a:lnTo>
                <a:lnTo>
                  <a:pt x="774" y="204"/>
                </a:lnTo>
                <a:lnTo>
                  <a:pt x="570" y="366"/>
                </a:lnTo>
                <a:lnTo>
                  <a:pt x="408" y="529"/>
                </a:lnTo>
                <a:lnTo>
                  <a:pt x="245" y="692"/>
                </a:lnTo>
                <a:lnTo>
                  <a:pt x="164" y="895"/>
                </a:lnTo>
                <a:lnTo>
                  <a:pt x="82" y="1098"/>
                </a:lnTo>
                <a:lnTo>
                  <a:pt x="1" y="1342"/>
                </a:lnTo>
                <a:lnTo>
                  <a:pt x="1" y="1546"/>
                </a:lnTo>
                <a:lnTo>
                  <a:pt x="1" y="1790"/>
                </a:lnTo>
                <a:lnTo>
                  <a:pt x="1" y="1993"/>
                </a:lnTo>
                <a:lnTo>
                  <a:pt x="123" y="2319"/>
                </a:lnTo>
                <a:lnTo>
                  <a:pt x="245" y="2563"/>
                </a:lnTo>
                <a:lnTo>
                  <a:pt x="448" y="2807"/>
                </a:lnTo>
                <a:lnTo>
                  <a:pt x="692" y="3010"/>
                </a:lnTo>
                <a:lnTo>
                  <a:pt x="936" y="3173"/>
                </a:lnTo>
                <a:lnTo>
                  <a:pt x="1221" y="3295"/>
                </a:lnTo>
                <a:lnTo>
                  <a:pt x="1506" y="3376"/>
                </a:lnTo>
                <a:lnTo>
                  <a:pt x="1831" y="3376"/>
                </a:lnTo>
                <a:lnTo>
                  <a:pt x="2075" y="3336"/>
                </a:lnTo>
                <a:lnTo>
                  <a:pt x="2319" y="3254"/>
                </a:lnTo>
                <a:lnTo>
                  <a:pt x="2564" y="3173"/>
                </a:lnTo>
                <a:lnTo>
                  <a:pt x="2767" y="3010"/>
                </a:lnTo>
                <a:lnTo>
                  <a:pt x="2930" y="2847"/>
                </a:lnTo>
                <a:lnTo>
                  <a:pt x="3092" y="2685"/>
                </a:lnTo>
                <a:lnTo>
                  <a:pt x="3214" y="2441"/>
                </a:lnTo>
                <a:lnTo>
                  <a:pt x="3296" y="2197"/>
                </a:lnTo>
                <a:lnTo>
                  <a:pt x="3336" y="1912"/>
                </a:lnTo>
                <a:lnTo>
                  <a:pt x="3336" y="1627"/>
                </a:lnTo>
                <a:lnTo>
                  <a:pt x="3296" y="1342"/>
                </a:lnTo>
                <a:lnTo>
                  <a:pt x="3214" y="1098"/>
                </a:lnTo>
                <a:lnTo>
                  <a:pt x="3092" y="854"/>
                </a:lnTo>
                <a:lnTo>
                  <a:pt x="2930" y="610"/>
                </a:lnTo>
                <a:lnTo>
                  <a:pt x="2726" y="407"/>
                </a:lnTo>
                <a:lnTo>
                  <a:pt x="2482" y="244"/>
                </a:lnTo>
                <a:lnTo>
                  <a:pt x="2238" y="122"/>
                </a:lnTo>
                <a:lnTo>
                  <a:pt x="1994" y="41"/>
                </a:lnTo>
                <a:lnTo>
                  <a:pt x="1750" y="0"/>
                </a:lnTo>
                <a:close/>
              </a:path>
            </a:pathLst>
          </a:custGeom>
          <a:solidFill>
            <a:schemeClr val="accen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510" name="Google Shape;510;p15"/>
          <p:cNvSpPr/>
          <p:nvPr/>
        </p:nvSpPr>
        <p:spPr>
          <a:xfrm>
            <a:off x="8072204" y="6217796"/>
            <a:ext cx="114272" cy="114211"/>
          </a:xfrm>
          <a:custGeom>
            <a:avLst/>
            <a:gdLst/>
            <a:ahLst/>
            <a:cxnLst/>
            <a:rect l="l" t="t" r="r" b="b"/>
            <a:pathLst>
              <a:path w="1873" h="1872" extrusionOk="0">
                <a:moveTo>
                  <a:pt x="733" y="1"/>
                </a:moveTo>
                <a:lnTo>
                  <a:pt x="489" y="82"/>
                </a:lnTo>
                <a:lnTo>
                  <a:pt x="245" y="245"/>
                </a:lnTo>
                <a:lnTo>
                  <a:pt x="82" y="448"/>
                </a:lnTo>
                <a:lnTo>
                  <a:pt x="1" y="692"/>
                </a:lnTo>
                <a:lnTo>
                  <a:pt x="1" y="936"/>
                </a:lnTo>
                <a:lnTo>
                  <a:pt x="42" y="1221"/>
                </a:lnTo>
                <a:lnTo>
                  <a:pt x="123" y="1424"/>
                </a:lnTo>
                <a:lnTo>
                  <a:pt x="245" y="1546"/>
                </a:lnTo>
                <a:lnTo>
                  <a:pt x="367" y="1668"/>
                </a:lnTo>
                <a:lnTo>
                  <a:pt x="489" y="1750"/>
                </a:lnTo>
                <a:lnTo>
                  <a:pt x="611" y="1831"/>
                </a:lnTo>
                <a:lnTo>
                  <a:pt x="774" y="1872"/>
                </a:lnTo>
                <a:lnTo>
                  <a:pt x="1099" y="1872"/>
                </a:lnTo>
                <a:lnTo>
                  <a:pt x="1262" y="1831"/>
                </a:lnTo>
                <a:lnTo>
                  <a:pt x="1384" y="1791"/>
                </a:lnTo>
                <a:lnTo>
                  <a:pt x="1506" y="1709"/>
                </a:lnTo>
                <a:lnTo>
                  <a:pt x="1628" y="1587"/>
                </a:lnTo>
                <a:lnTo>
                  <a:pt x="1750" y="1465"/>
                </a:lnTo>
                <a:lnTo>
                  <a:pt x="1831" y="1302"/>
                </a:lnTo>
                <a:lnTo>
                  <a:pt x="1872" y="1140"/>
                </a:lnTo>
                <a:lnTo>
                  <a:pt x="1872" y="977"/>
                </a:lnTo>
                <a:lnTo>
                  <a:pt x="1872" y="774"/>
                </a:lnTo>
                <a:lnTo>
                  <a:pt x="1791" y="652"/>
                </a:lnTo>
                <a:lnTo>
                  <a:pt x="1750" y="489"/>
                </a:lnTo>
                <a:lnTo>
                  <a:pt x="1669" y="367"/>
                </a:lnTo>
                <a:lnTo>
                  <a:pt x="1547" y="245"/>
                </a:lnTo>
                <a:lnTo>
                  <a:pt x="1303" y="82"/>
                </a:lnTo>
                <a:lnTo>
                  <a:pt x="977" y="1"/>
                </a:lnTo>
                <a:close/>
              </a:path>
            </a:pathLst>
          </a:custGeom>
          <a:solidFill>
            <a:schemeClr val="dk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511" name="Google Shape;511;p15"/>
          <p:cNvSpPr/>
          <p:nvPr/>
        </p:nvSpPr>
        <p:spPr>
          <a:xfrm>
            <a:off x="9828649" y="5818191"/>
            <a:ext cx="114211" cy="114211"/>
          </a:xfrm>
          <a:custGeom>
            <a:avLst/>
            <a:gdLst/>
            <a:ahLst/>
            <a:cxnLst/>
            <a:rect l="l" t="t" r="r" b="b"/>
            <a:pathLst>
              <a:path w="1872" h="1872" extrusionOk="0">
                <a:moveTo>
                  <a:pt x="733" y="1"/>
                </a:moveTo>
                <a:lnTo>
                  <a:pt x="489" y="82"/>
                </a:lnTo>
                <a:lnTo>
                  <a:pt x="286" y="245"/>
                </a:lnTo>
                <a:lnTo>
                  <a:pt x="123" y="448"/>
                </a:lnTo>
                <a:lnTo>
                  <a:pt x="1" y="692"/>
                </a:lnTo>
                <a:lnTo>
                  <a:pt x="1" y="936"/>
                </a:lnTo>
                <a:lnTo>
                  <a:pt x="41" y="1221"/>
                </a:lnTo>
                <a:lnTo>
                  <a:pt x="164" y="1424"/>
                </a:lnTo>
                <a:lnTo>
                  <a:pt x="245" y="1587"/>
                </a:lnTo>
                <a:lnTo>
                  <a:pt x="367" y="1668"/>
                </a:lnTo>
                <a:lnTo>
                  <a:pt x="489" y="1750"/>
                </a:lnTo>
                <a:lnTo>
                  <a:pt x="652" y="1831"/>
                </a:lnTo>
                <a:lnTo>
                  <a:pt x="774" y="1872"/>
                </a:lnTo>
                <a:lnTo>
                  <a:pt x="1099" y="1872"/>
                </a:lnTo>
                <a:lnTo>
                  <a:pt x="1262" y="1831"/>
                </a:lnTo>
                <a:lnTo>
                  <a:pt x="1384" y="1790"/>
                </a:lnTo>
                <a:lnTo>
                  <a:pt x="1546" y="1709"/>
                </a:lnTo>
                <a:lnTo>
                  <a:pt x="1628" y="1587"/>
                </a:lnTo>
                <a:lnTo>
                  <a:pt x="1750" y="1465"/>
                </a:lnTo>
                <a:lnTo>
                  <a:pt x="1831" y="1302"/>
                </a:lnTo>
                <a:lnTo>
                  <a:pt x="1872" y="1140"/>
                </a:lnTo>
                <a:lnTo>
                  <a:pt x="1872" y="977"/>
                </a:lnTo>
                <a:lnTo>
                  <a:pt x="1872" y="773"/>
                </a:lnTo>
                <a:lnTo>
                  <a:pt x="1831" y="651"/>
                </a:lnTo>
                <a:lnTo>
                  <a:pt x="1750" y="489"/>
                </a:lnTo>
                <a:lnTo>
                  <a:pt x="1669" y="367"/>
                </a:lnTo>
                <a:lnTo>
                  <a:pt x="1546" y="245"/>
                </a:lnTo>
                <a:lnTo>
                  <a:pt x="1302" y="82"/>
                </a:lnTo>
                <a:lnTo>
                  <a:pt x="977" y="1"/>
                </a:lnTo>
                <a:close/>
              </a:path>
            </a:pathLst>
          </a:custGeom>
          <a:solidFill>
            <a:schemeClr val="accen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512" name="Google Shape;512;p15"/>
          <p:cNvSpPr/>
          <p:nvPr/>
        </p:nvSpPr>
        <p:spPr>
          <a:xfrm>
            <a:off x="11546271" y="2400096"/>
            <a:ext cx="114272" cy="114211"/>
          </a:xfrm>
          <a:custGeom>
            <a:avLst/>
            <a:gdLst/>
            <a:ahLst/>
            <a:cxnLst/>
            <a:rect l="l" t="t" r="r" b="b"/>
            <a:pathLst>
              <a:path w="1873" h="1872" extrusionOk="0">
                <a:moveTo>
                  <a:pt x="733" y="1"/>
                </a:moveTo>
                <a:lnTo>
                  <a:pt x="489" y="82"/>
                </a:lnTo>
                <a:lnTo>
                  <a:pt x="245" y="245"/>
                </a:lnTo>
                <a:lnTo>
                  <a:pt x="82" y="448"/>
                </a:lnTo>
                <a:lnTo>
                  <a:pt x="1" y="692"/>
                </a:lnTo>
                <a:lnTo>
                  <a:pt x="1" y="936"/>
                </a:lnTo>
                <a:lnTo>
                  <a:pt x="42" y="1221"/>
                </a:lnTo>
                <a:lnTo>
                  <a:pt x="123" y="1424"/>
                </a:lnTo>
                <a:lnTo>
                  <a:pt x="245" y="1546"/>
                </a:lnTo>
                <a:lnTo>
                  <a:pt x="367" y="1668"/>
                </a:lnTo>
                <a:lnTo>
                  <a:pt x="489" y="1750"/>
                </a:lnTo>
                <a:lnTo>
                  <a:pt x="611" y="1831"/>
                </a:lnTo>
                <a:lnTo>
                  <a:pt x="774" y="1872"/>
                </a:lnTo>
                <a:lnTo>
                  <a:pt x="1099" y="1872"/>
                </a:lnTo>
                <a:lnTo>
                  <a:pt x="1262" y="1831"/>
                </a:lnTo>
                <a:lnTo>
                  <a:pt x="1384" y="1791"/>
                </a:lnTo>
                <a:lnTo>
                  <a:pt x="1506" y="1709"/>
                </a:lnTo>
                <a:lnTo>
                  <a:pt x="1628" y="1587"/>
                </a:lnTo>
                <a:lnTo>
                  <a:pt x="1750" y="1465"/>
                </a:lnTo>
                <a:lnTo>
                  <a:pt x="1831" y="1302"/>
                </a:lnTo>
                <a:lnTo>
                  <a:pt x="1872" y="1140"/>
                </a:lnTo>
                <a:lnTo>
                  <a:pt x="1872" y="977"/>
                </a:lnTo>
                <a:lnTo>
                  <a:pt x="1872" y="774"/>
                </a:lnTo>
                <a:lnTo>
                  <a:pt x="1791" y="652"/>
                </a:lnTo>
                <a:lnTo>
                  <a:pt x="1750" y="489"/>
                </a:lnTo>
                <a:lnTo>
                  <a:pt x="1669" y="367"/>
                </a:lnTo>
                <a:lnTo>
                  <a:pt x="1547" y="245"/>
                </a:lnTo>
                <a:lnTo>
                  <a:pt x="1303" y="82"/>
                </a:lnTo>
                <a:lnTo>
                  <a:pt x="977" y="1"/>
                </a:lnTo>
                <a:close/>
              </a:path>
            </a:pathLst>
          </a:custGeom>
          <a:solidFill>
            <a:schemeClr val="l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513" name="Google Shape;513;p15"/>
          <p:cNvSpPr/>
          <p:nvPr/>
        </p:nvSpPr>
        <p:spPr>
          <a:xfrm>
            <a:off x="9085337" y="725796"/>
            <a:ext cx="114272" cy="114211"/>
          </a:xfrm>
          <a:custGeom>
            <a:avLst/>
            <a:gdLst/>
            <a:ahLst/>
            <a:cxnLst/>
            <a:rect l="l" t="t" r="r" b="b"/>
            <a:pathLst>
              <a:path w="1873" h="1872" extrusionOk="0">
                <a:moveTo>
                  <a:pt x="733" y="1"/>
                </a:moveTo>
                <a:lnTo>
                  <a:pt x="489" y="82"/>
                </a:lnTo>
                <a:lnTo>
                  <a:pt x="245" y="245"/>
                </a:lnTo>
                <a:lnTo>
                  <a:pt x="82" y="448"/>
                </a:lnTo>
                <a:lnTo>
                  <a:pt x="1" y="692"/>
                </a:lnTo>
                <a:lnTo>
                  <a:pt x="1" y="936"/>
                </a:lnTo>
                <a:lnTo>
                  <a:pt x="42" y="1221"/>
                </a:lnTo>
                <a:lnTo>
                  <a:pt x="123" y="1424"/>
                </a:lnTo>
                <a:lnTo>
                  <a:pt x="245" y="1546"/>
                </a:lnTo>
                <a:lnTo>
                  <a:pt x="367" y="1668"/>
                </a:lnTo>
                <a:lnTo>
                  <a:pt x="489" y="1750"/>
                </a:lnTo>
                <a:lnTo>
                  <a:pt x="611" y="1831"/>
                </a:lnTo>
                <a:lnTo>
                  <a:pt x="774" y="1872"/>
                </a:lnTo>
                <a:lnTo>
                  <a:pt x="1099" y="1872"/>
                </a:lnTo>
                <a:lnTo>
                  <a:pt x="1262" y="1831"/>
                </a:lnTo>
                <a:lnTo>
                  <a:pt x="1384" y="1791"/>
                </a:lnTo>
                <a:lnTo>
                  <a:pt x="1506" y="1709"/>
                </a:lnTo>
                <a:lnTo>
                  <a:pt x="1628" y="1587"/>
                </a:lnTo>
                <a:lnTo>
                  <a:pt x="1750" y="1465"/>
                </a:lnTo>
                <a:lnTo>
                  <a:pt x="1831" y="1302"/>
                </a:lnTo>
                <a:lnTo>
                  <a:pt x="1872" y="1140"/>
                </a:lnTo>
                <a:lnTo>
                  <a:pt x="1872" y="977"/>
                </a:lnTo>
                <a:lnTo>
                  <a:pt x="1872" y="774"/>
                </a:lnTo>
                <a:lnTo>
                  <a:pt x="1791" y="652"/>
                </a:lnTo>
                <a:lnTo>
                  <a:pt x="1750" y="489"/>
                </a:lnTo>
                <a:lnTo>
                  <a:pt x="1669" y="367"/>
                </a:lnTo>
                <a:lnTo>
                  <a:pt x="1547" y="245"/>
                </a:lnTo>
                <a:lnTo>
                  <a:pt x="1303" y="82"/>
                </a:lnTo>
                <a:lnTo>
                  <a:pt x="977" y="1"/>
                </a:lnTo>
                <a:close/>
              </a:path>
            </a:pathLst>
          </a:custGeom>
          <a:solidFill>
            <a:schemeClr val="l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514" name="Google Shape;514;p15"/>
          <p:cNvSpPr/>
          <p:nvPr/>
        </p:nvSpPr>
        <p:spPr>
          <a:xfrm>
            <a:off x="2197783" y="389057"/>
            <a:ext cx="114211" cy="114211"/>
          </a:xfrm>
          <a:custGeom>
            <a:avLst/>
            <a:gdLst/>
            <a:ahLst/>
            <a:cxnLst/>
            <a:rect l="l" t="t" r="r" b="b"/>
            <a:pathLst>
              <a:path w="1872" h="1872" extrusionOk="0">
                <a:moveTo>
                  <a:pt x="733" y="1"/>
                </a:moveTo>
                <a:lnTo>
                  <a:pt x="489" y="82"/>
                </a:lnTo>
                <a:lnTo>
                  <a:pt x="286" y="245"/>
                </a:lnTo>
                <a:lnTo>
                  <a:pt x="123" y="448"/>
                </a:lnTo>
                <a:lnTo>
                  <a:pt x="1" y="692"/>
                </a:lnTo>
                <a:lnTo>
                  <a:pt x="1" y="936"/>
                </a:lnTo>
                <a:lnTo>
                  <a:pt x="41" y="1221"/>
                </a:lnTo>
                <a:lnTo>
                  <a:pt x="164" y="1424"/>
                </a:lnTo>
                <a:lnTo>
                  <a:pt x="245" y="1587"/>
                </a:lnTo>
                <a:lnTo>
                  <a:pt x="367" y="1668"/>
                </a:lnTo>
                <a:lnTo>
                  <a:pt x="489" y="1750"/>
                </a:lnTo>
                <a:lnTo>
                  <a:pt x="652" y="1831"/>
                </a:lnTo>
                <a:lnTo>
                  <a:pt x="774" y="1872"/>
                </a:lnTo>
                <a:lnTo>
                  <a:pt x="1099" y="1872"/>
                </a:lnTo>
                <a:lnTo>
                  <a:pt x="1262" y="1831"/>
                </a:lnTo>
                <a:lnTo>
                  <a:pt x="1384" y="1790"/>
                </a:lnTo>
                <a:lnTo>
                  <a:pt x="1546" y="1709"/>
                </a:lnTo>
                <a:lnTo>
                  <a:pt x="1628" y="1587"/>
                </a:lnTo>
                <a:lnTo>
                  <a:pt x="1750" y="1465"/>
                </a:lnTo>
                <a:lnTo>
                  <a:pt x="1831" y="1302"/>
                </a:lnTo>
                <a:lnTo>
                  <a:pt x="1872" y="1140"/>
                </a:lnTo>
                <a:lnTo>
                  <a:pt x="1872" y="977"/>
                </a:lnTo>
                <a:lnTo>
                  <a:pt x="1872" y="773"/>
                </a:lnTo>
                <a:lnTo>
                  <a:pt x="1831" y="651"/>
                </a:lnTo>
                <a:lnTo>
                  <a:pt x="1750" y="489"/>
                </a:lnTo>
                <a:lnTo>
                  <a:pt x="1669" y="367"/>
                </a:lnTo>
                <a:lnTo>
                  <a:pt x="1546" y="245"/>
                </a:lnTo>
                <a:lnTo>
                  <a:pt x="1302" y="82"/>
                </a:lnTo>
                <a:lnTo>
                  <a:pt x="977" y="1"/>
                </a:lnTo>
                <a:close/>
              </a:path>
            </a:pathLst>
          </a:custGeom>
          <a:solidFill>
            <a:schemeClr val="dk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515" name="Google Shape;515;p15"/>
          <p:cNvSpPr/>
          <p:nvPr/>
        </p:nvSpPr>
        <p:spPr>
          <a:xfrm>
            <a:off x="7281996" y="762146"/>
            <a:ext cx="404557" cy="404557"/>
          </a:xfrm>
          <a:custGeom>
            <a:avLst/>
            <a:gdLst/>
            <a:ahLst/>
            <a:cxnLst/>
            <a:rect l="l" t="t" r="r" b="b"/>
            <a:pathLst>
              <a:path w="6631" h="6631" extrusionOk="0">
                <a:moveTo>
                  <a:pt x="2685" y="1"/>
                </a:moveTo>
                <a:lnTo>
                  <a:pt x="2604" y="41"/>
                </a:lnTo>
                <a:lnTo>
                  <a:pt x="2563" y="123"/>
                </a:lnTo>
                <a:lnTo>
                  <a:pt x="2563" y="204"/>
                </a:lnTo>
                <a:lnTo>
                  <a:pt x="2604" y="2604"/>
                </a:lnTo>
                <a:lnTo>
                  <a:pt x="204" y="2645"/>
                </a:lnTo>
                <a:lnTo>
                  <a:pt x="123" y="2645"/>
                </a:lnTo>
                <a:lnTo>
                  <a:pt x="41" y="2685"/>
                </a:lnTo>
                <a:lnTo>
                  <a:pt x="1" y="2767"/>
                </a:lnTo>
                <a:lnTo>
                  <a:pt x="1" y="2807"/>
                </a:lnTo>
                <a:lnTo>
                  <a:pt x="1" y="3865"/>
                </a:lnTo>
                <a:lnTo>
                  <a:pt x="1" y="3946"/>
                </a:lnTo>
                <a:lnTo>
                  <a:pt x="82" y="4028"/>
                </a:lnTo>
                <a:lnTo>
                  <a:pt x="285" y="4028"/>
                </a:lnTo>
                <a:lnTo>
                  <a:pt x="367" y="3987"/>
                </a:lnTo>
                <a:lnTo>
                  <a:pt x="529" y="3987"/>
                </a:lnTo>
                <a:lnTo>
                  <a:pt x="1099" y="3946"/>
                </a:lnTo>
                <a:lnTo>
                  <a:pt x="2604" y="3946"/>
                </a:lnTo>
                <a:lnTo>
                  <a:pt x="2645" y="6427"/>
                </a:lnTo>
                <a:lnTo>
                  <a:pt x="2645" y="6509"/>
                </a:lnTo>
                <a:lnTo>
                  <a:pt x="2685" y="6549"/>
                </a:lnTo>
                <a:lnTo>
                  <a:pt x="2767" y="6590"/>
                </a:lnTo>
                <a:lnTo>
                  <a:pt x="2848" y="6631"/>
                </a:lnTo>
                <a:lnTo>
                  <a:pt x="3865" y="6631"/>
                </a:lnTo>
                <a:lnTo>
                  <a:pt x="3946" y="6590"/>
                </a:lnTo>
                <a:lnTo>
                  <a:pt x="3987" y="6590"/>
                </a:lnTo>
                <a:lnTo>
                  <a:pt x="4068" y="6468"/>
                </a:lnTo>
                <a:lnTo>
                  <a:pt x="4028" y="6305"/>
                </a:lnTo>
                <a:lnTo>
                  <a:pt x="4028" y="6224"/>
                </a:lnTo>
                <a:lnTo>
                  <a:pt x="3987" y="6061"/>
                </a:lnTo>
                <a:lnTo>
                  <a:pt x="3987" y="5451"/>
                </a:lnTo>
                <a:lnTo>
                  <a:pt x="3946" y="3946"/>
                </a:lnTo>
                <a:lnTo>
                  <a:pt x="6509" y="3946"/>
                </a:lnTo>
                <a:lnTo>
                  <a:pt x="6550" y="3906"/>
                </a:lnTo>
                <a:lnTo>
                  <a:pt x="6590" y="3824"/>
                </a:lnTo>
                <a:lnTo>
                  <a:pt x="6631" y="3743"/>
                </a:lnTo>
                <a:lnTo>
                  <a:pt x="6631" y="2767"/>
                </a:lnTo>
                <a:lnTo>
                  <a:pt x="6590" y="2685"/>
                </a:lnTo>
                <a:lnTo>
                  <a:pt x="6550" y="2604"/>
                </a:lnTo>
                <a:lnTo>
                  <a:pt x="6509" y="2563"/>
                </a:lnTo>
                <a:lnTo>
                  <a:pt x="3946" y="2563"/>
                </a:lnTo>
                <a:lnTo>
                  <a:pt x="3946" y="163"/>
                </a:lnTo>
                <a:lnTo>
                  <a:pt x="3946" y="123"/>
                </a:lnTo>
                <a:lnTo>
                  <a:pt x="3906" y="41"/>
                </a:lnTo>
                <a:lnTo>
                  <a:pt x="3824" y="1"/>
                </a:lnTo>
                <a:close/>
              </a:path>
            </a:pathLst>
          </a:custGeom>
          <a:solidFill>
            <a:schemeClr val="dk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516" name="Google Shape;516;p15"/>
          <p:cNvSpPr/>
          <p:nvPr/>
        </p:nvSpPr>
        <p:spPr>
          <a:xfrm>
            <a:off x="10432996" y="4408546"/>
            <a:ext cx="404557" cy="404557"/>
          </a:xfrm>
          <a:custGeom>
            <a:avLst/>
            <a:gdLst/>
            <a:ahLst/>
            <a:cxnLst/>
            <a:rect l="l" t="t" r="r" b="b"/>
            <a:pathLst>
              <a:path w="6631" h="6631" extrusionOk="0">
                <a:moveTo>
                  <a:pt x="2685" y="1"/>
                </a:moveTo>
                <a:lnTo>
                  <a:pt x="2604" y="41"/>
                </a:lnTo>
                <a:lnTo>
                  <a:pt x="2563" y="123"/>
                </a:lnTo>
                <a:lnTo>
                  <a:pt x="2563" y="204"/>
                </a:lnTo>
                <a:lnTo>
                  <a:pt x="2604" y="2604"/>
                </a:lnTo>
                <a:lnTo>
                  <a:pt x="204" y="2645"/>
                </a:lnTo>
                <a:lnTo>
                  <a:pt x="123" y="2645"/>
                </a:lnTo>
                <a:lnTo>
                  <a:pt x="41" y="2685"/>
                </a:lnTo>
                <a:lnTo>
                  <a:pt x="1" y="2767"/>
                </a:lnTo>
                <a:lnTo>
                  <a:pt x="1" y="2807"/>
                </a:lnTo>
                <a:lnTo>
                  <a:pt x="1" y="3865"/>
                </a:lnTo>
                <a:lnTo>
                  <a:pt x="1" y="3946"/>
                </a:lnTo>
                <a:lnTo>
                  <a:pt x="82" y="4028"/>
                </a:lnTo>
                <a:lnTo>
                  <a:pt x="285" y="4028"/>
                </a:lnTo>
                <a:lnTo>
                  <a:pt x="367" y="3987"/>
                </a:lnTo>
                <a:lnTo>
                  <a:pt x="529" y="3987"/>
                </a:lnTo>
                <a:lnTo>
                  <a:pt x="1099" y="3946"/>
                </a:lnTo>
                <a:lnTo>
                  <a:pt x="2604" y="3946"/>
                </a:lnTo>
                <a:lnTo>
                  <a:pt x="2645" y="6427"/>
                </a:lnTo>
                <a:lnTo>
                  <a:pt x="2645" y="6509"/>
                </a:lnTo>
                <a:lnTo>
                  <a:pt x="2685" y="6549"/>
                </a:lnTo>
                <a:lnTo>
                  <a:pt x="2767" y="6590"/>
                </a:lnTo>
                <a:lnTo>
                  <a:pt x="2848" y="6631"/>
                </a:lnTo>
                <a:lnTo>
                  <a:pt x="3865" y="6631"/>
                </a:lnTo>
                <a:lnTo>
                  <a:pt x="3946" y="6590"/>
                </a:lnTo>
                <a:lnTo>
                  <a:pt x="3987" y="6590"/>
                </a:lnTo>
                <a:lnTo>
                  <a:pt x="4068" y="6468"/>
                </a:lnTo>
                <a:lnTo>
                  <a:pt x="4028" y="6305"/>
                </a:lnTo>
                <a:lnTo>
                  <a:pt x="4028" y="6224"/>
                </a:lnTo>
                <a:lnTo>
                  <a:pt x="3987" y="6061"/>
                </a:lnTo>
                <a:lnTo>
                  <a:pt x="3987" y="5451"/>
                </a:lnTo>
                <a:lnTo>
                  <a:pt x="3946" y="3946"/>
                </a:lnTo>
                <a:lnTo>
                  <a:pt x="6509" y="3946"/>
                </a:lnTo>
                <a:lnTo>
                  <a:pt x="6550" y="3906"/>
                </a:lnTo>
                <a:lnTo>
                  <a:pt x="6590" y="3824"/>
                </a:lnTo>
                <a:lnTo>
                  <a:pt x="6631" y="3743"/>
                </a:lnTo>
                <a:lnTo>
                  <a:pt x="6631" y="2767"/>
                </a:lnTo>
                <a:lnTo>
                  <a:pt x="6590" y="2685"/>
                </a:lnTo>
                <a:lnTo>
                  <a:pt x="6550" y="2604"/>
                </a:lnTo>
                <a:lnTo>
                  <a:pt x="6509" y="2563"/>
                </a:lnTo>
                <a:lnTo>
                  <a:pt x="3946" y="2563"/>
                </a:lnTo>
                <a:lnTo>
                  <a:pt x="3946" y="163"/>
                </a:lnTo>
                <a:lnTo>
                  <a:pt x="3946" y="123"/>
                </a:lnTo>
                <a:lnTo>
                  <a:pt x="3906" y="41"/>
                </a:lnTo>
                <a:lnTo>
                  <a:pt x="3824" y="1"/>
                </a:lnTo>
                <a:close/>
              </a:path>
            </a:pathLst>
          </a:custGeom>
          <a:solidFill>
            <a:schemeClr val="accent2"/>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517" name="Google Shape;517;p15"/>
          <p:cNvSpPr/>
          <p:nvPr/>
        </p:nvSpPr>
        <p:spPr>
          <a:xfrm>
            <a:off x="4071204" y="907313"/>
            <a:ext cx="114272" cy="114211"/>
          </a:xfrm>
          <a:custGeom>
            <a:avLst/>
            <a:gdLst/>
            <a:ahLst/>
            <a:cxnLst/>
            <a:rect l="l" t="t" r="r" b="b"/>
            <a:pathLst>
              <a:path w="1873" h="1872" extrusionOk="0">
                <a:moveTo>
                  <a:pt x="733" y="1"/>
                </a:moveTo>
                <a:lnTo>
                  <a:pt x="489" y="82"/>
                </a:lnTo>
                <a:lnTo>
                  <a:pt x="245" y="245"/>
                </a:lnTo>
                <a:lnTo>
                  <a:pt x="82" y="448"/>
                </a:lnTo>
                <a:lnTo>
                  <a:pt x="1" y="692"/>
                </a:lnTo>
                <a:lnTo>
                  <a:pt x="1" y="936"/>
                </a:lnTo>
                <a:lnTo>
                  <a:pt x="42" y="1221"/>
                </a:lnTo>
                <a:lnTo>
                  <a:pt x="123" y="1424"/>
                </a:lnTo>
                <a:lnTo>
                  <a:pt x="245" y="1546"/>
                </a:lnTo>
                <a:lnTo>
                  <a:pt x="367" y="1668"/>
                </a:lnTo>
                <a:lnTo>
                  <a:pt x="489" y="1750"/>
                </a:lnTo>
                <a:lnTo>
                  <a:pt x="611" y="1831"/>
                </a:lnTo>
                <a:lnTo>
                  <a:pt x="774" y="1872"/>
                </a:lnTo>
                <a:lnTo>
                  <a:pt x="1099" y="1872"/>
                </a:lnTo>
                <a:lnTo>
                  <a:pt x="1262" y="1831"/>
                </a:lnTo>
                <a:lnTo>
                  <a:pt x="1384" y="1791"/>
                </a:lnTo>
                <a:lnTo>
                  <a:pt x="1506" y="1709"/>
                </a:lnTo>
                <a:lnTo>
                  <a:pt x="1628" y="1587"/>
                </a:lnTo>
                <a:lnTo>
                  <a:pt x="1750" y="1465"/>
                </a:lnTo>
                <a:lnTo>
                  <a:pt x="1831" y="1302"/>
                </a:lnTo>
                <a:lnTo>
                  <a:pt x="1872" y="1140"/>
                </a:lnTo>
                <a:lnTo>
                  <a:pt x="1872" y="977"/>
                </a:lnTo>
                <a:lnTo>
                  <a:pt x="1872" y="774"/>
                </a:lnTo>
                <a:lnTo>
                  <a:pt x="1791" y="652"/>
                </a:lnTo>
                <a:lnTo>
                  <a:pt x="1750" y="489"/>
                </a:lnTo>
                <a:lnTo>
                  <a:pt x="1669" y="367"/>
                </a:lnTo>
                <a:lnTo>
                  <a:pt x="1547" y="245"/>
                </a:lnTo>
                <a:lnTo>
                  <a:pt x="1303" y="82"/>
                </a:lnTo>
                <a:lnTo>
                  <a:pt x="977" y="1"/>
                </a:lnTo>
                <a:close/>
              </a:path>
            </a:pathLst>
          </a:custGeom>
          <a:solidFill>
            <a:schemeClr val="l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Tree>
    <p:extLst>
      <p:ext uri="{BB962C8B-B14F-4D97-AF65-F5344CB8AC3E}">
        <p14:creationId xmlns:p14="http://schemas.microsoft.com/office/powerpoint/2010/main" val="2859882625"/>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matchingName="Section header 1">
  <p:cSld name="Section header 1">
    <p:spTree>
      <p:nvGrpSpPr>
        <p:cNvPr id="1" name="Shape 554"/>
        <p:cNvGrpSpPr/>
        <p:nvPr/>
      </p:nvGrpSpPr>
      <p:grpSpPr>
        <a:xfrm>
          <a:off x="0" y="0"/>
          <a:ext cx="0" cy="0"/>
          <a:chOff x="0" y="0"/>
          <a:chExt cx="0" cy="0"/>
        </a:xfrm>
      </p:grpSpPr>
      <p:sp>
        <p:nvSpPr>
          <p:cNvPr id="555" name="Google Shape;555;p17"/>
          <p:cNvSpPr/>
          <p:nvPr/>
        </p:nvSpPr>
        <p:spPr>
          <a:xfrm flipH="1">
            <a:off x="8854299" y="-624303"/>
            <a:ext cx="5843957" cy="3359016"/>
          </a:xfrm>
          <a:custGeom>
            <a:avLst/>
            <a:gdLst/>
            <a:ahLst/>
            <a:cxnLst/>
            <a:rect l="l" t="t" r="r" b="b"/>
            <a:pathLst>
              <a:path w="34820" h="20014" extrusionOk="0">
                <a:moveTo>
                  <a:pt x="27294" y="1"/>
                </a:moveTo>
                <a:lnTo>
                  <a:pt x="26765" y="41"/>
                </a:lnTo>
                <a:lnTo>
                  <a:pt x="25626" y="123"/>
                </a:lnTo>
                <a:lnTo>
                  <a:pt x="24487" y="326"/>
                </a:lnTo>
                <a:lnTo>
                  <a:pt x="23348" y="529"/>
                </a:lnTo>
                <a:lnTo>
                  <a:pt x="22210" y="814"/>
                </a:lnTo>
                <a:lnTo>
                  <a:pt x="17044" y="1953"/>
                </a:lnTo>
                <a:lnTo>
                  <a:pt x="11878" y="3133"/>
                </a:lnTo>
                <a:lnTo>
                  <a:pt x="10698" y="3377"/>
                </a:lnTo>
                <a:lnTo>
                  <a:pt x="9559" y="3662"/>
                </a:lnTo>
                <a:lnTo>
                  <a:pt x="8380" y="3987"/>
                </a:lnTo>
                <a:lnTo>
                  <a:pt x="7281" y="4394"/>
                </a:lnTo>
                <a:lnTo>
                  <a:pt x="6264" y="4760"/>
                </a:lnTo>
                <a:lnTo>
                  <a:pt x="5288" y="5248"/>
                </a:lnTo>
                <a:lnTo>
                  <a:pt x="4353" y="5777"/>
                </a:lnTo>
                <a:lnTo>
                  <a:pt x="3905" y="6061"/>
                </a:lnTo>
                <a:lnTo>
                  <a:pt x="3458" y="6387"/>
                </a:lnTo>
                <a:lnTo>
                  <a:pt x="2766" y="6997"/>
                </a:lnTo>
                <a:lnTo>
                  <a:pt x="2156" y="7648"/>
                </a:lnTo>
                <a:lnTo>
                  <a:pt x="1587" y="8339"/>
                </a:lnTo>
                <a:lnTo>
                  <a:pt x="1099" y="9112"/>
                </a:lnTo>
                <a:lnTo>
                  <a:pt x="692" y="9885"/>
                </a:lnTo>
                <a:lnTo>
                  <a:pt x="366" y="10699"/>
                </a:lnTo>
                <a:lnTo>
                  <a:pt x="244" y="11146"/>
                </a:lnTo>
                <a:lnTo>
                  <a:pt x="122" y="11553"/>
                </a:lnTo>
                <a:lnTo>
                  <a:pt x="82" y="11959"/>
                </a:lnTo>
                <a:lnTo>
                  <a:pt x="0" y="12407"/>
                </a:lnTo>
                <a:lnTo>
                  <a:pt x="0" y="12854"/>
                </a:lnTo>
                <a:lnTo>
                  <a:pt x="0" y="13261"/>
                </a:lnTo>
                <a:lnTo>
                  <a:pt x="41" y="13709"/>
                </a:lnTo>
                <a:lnTo>
                  <a:pt x="122" y="14115"/>
                </a:lnTo>
                <a:lnTo>
                  <a:pt x="244" y="14522"/>
                </a:lnTo>
                <a:lnTo>
                  <a:pt x="366" y="14929"/>
                </a:lnTo>
                <a:lnTo>
                  <a:pt x="529" y="15336"/>
                </a:lnTo>
                <a:lnTo>
                  <a:pt x="732" y="15742"/>
                </a:lnTo>
                <a:lnTo>
                  <a:pt x="1017" y="16190"/>
                </a:lnTo>
                <a:lnTo>
                  <a:pt x="1302" y="16597"/>
                </a:lnTo>
                <a:lnTo>
                  <a:pt x="1668" y="17003"/>
                </a:lnTo>
                <a:lnTo>
                  <a:pt x="1993" y="17369"/>
                </a:lnTo>
                <a:lnTo>
                  <a:pt x="2400" y="17695"/>
                </a:lnTo>
                <a:lnTo>
                  <a:pt x="2807" y="17980"/>
                </a:lnTo>
                <a:lnTo>
                  <a:pt x="3214" y="18264"/>
                </a:lnTo>
                <a:lnTo>
                  <a:pt x="3661" y="18549"/>
                </a:lnTo>
                <a:lnTo>
                  <a:pt x="4109" y="18793"/>
                </a:lnTo>
                <a:lnTo>
                  <a:pt x="4597" y="18996"/>
                </a:lnTo>
                <a:lnTo>
                  <a:pt x="5532" y="19363"/>
                </a:lnTo>
                <a:lnTo>
                  <a:pt x="6549" y="19607"/>
                </a:lnTo>
                <a:lnTo>
                  <a:pt x="7525" y="19810"/>
                </a:lnTo>
                <a:lnTo>
                  <a:pt x="8136" y="19891"/>
                </a:lnTo>
                <a:lnTo>
                  <a:pt x="8746" y="19932"/>
                </a:lnTo>
                <a:lnTo>
                  <a:pt x="10007" y="20013"/>
                </a:lnTo>
                <a:lnTo>
                  <a:pt x="11227" y="19973"/>
                </a:lnTo>
                <a:lnTo>
                  <a:pt x="12447" y="19891"/>
                </a:lnTo>
                <a:lnTo>
                  <a:pt x="14928" y="19688"/>
                </a:lnTo>
                <a:lnTo>
                  <a:pt x="16149" y="19566"/>
                </a:lnTo>
                <a:lnTo>
                  <a:pt x="17369" y="19485"/>
                </a:lnTo>
                <a:lnTo>
                  <a:pt x="18711" y="19444"/>
                </a:lnTo>
                <a:lnTo>
                  <a:pt x="20013" y="19485"/>
                </a:lnTo>
                <a:lnTo>
                  <a:pt x="22657" y="19566"/>
                </a:lnTo>
                <a:lnTo>
                  <a:pt x="23837" y="19647"/>
                </a:lnTo>
                <a:lnTo>
                  <a:pt x="25626" y="19647"/>
                </a:lnTo>
                <a:lnTo>
                  <a:pt x="26196" y="19607"/>
                </a:lnTo>
                <a:lnTo>
                  <a:pt x="26806" y="19525"/>
                </a:lnTo>
                <a:lnTo>
                  <a:pt x="27375" y="19403"/>
                </a:lnTo>
                <a:lnTo>
                  <a:pt x="27823" y="19281"/>
                </a:lnTo>
                <a:lnTo>
                  <a:pt x="28311" y="19118"/>
                </a:lnTo>
                <a:lnTo>
                  <a:pt x="28758" y="18915"/>
                </a:lnTo>
                <a:lnTo>
                  <a:pt x="29206" y="18712"/>
                </a:lnTo>
                <a:lnTo>
                  <a:pt x="29613" y="18508"/>
                </a:lnTo>
                <a:lnTo>
                  <a:pt x="30060" y="18264"/>
                </a:lnTo>
                <a:lnTo>
                  <a:pt x="30833" y="17695"/>
                </a:lnTo>
                <a:lnTo>
                  <a:pt x="31565" y="17044"/>
                </a:lnTo>
                <a:lnTo>
                  <a:pt x="32257" y="16352"/>
                </a:lnTo>
                <a:lnTo>
                  <a:pt x="32867" y="15580"/>
                </a:lnTo>
                <a:lnTo>
                  <a:pt x="33395" y="14766"/>
                </a:lnTo>
                <a:lnTo>
                  <a:pt x="33680" y="14278"/>
                </a:lnTo>
                <a:lnTo>
                  <a:pt x="33884" y="13749"/>
                </a:lnTo>
                <a:lnTo>
                  <a:pt x="34128" y="13261"/>
                </a:lnTo>
                <a:lnTo>
                  <a:pt x="34290" y="12732"/>
                </a:lnTo>
                <a:lnTo>
                  <a:pt x="34453" y="12204"/>
                </a:lnTo>
                <a:lnTo>
                  <a:pt x="34575" y="11634"/>
                </a:lnTo>
                <a:lnTo>
                  <a:pt x="34697" y="11105"/>
                </a:lnTo>
                <a:lnTo>
                  <a:pt x="34778" y="10536"/>
                </a:lnTo>
                <a:lnTo>
                  <a:pt x="34819" y="9966"/>
                </a:lnTo>
                <a:lnTo>
                  <a:pt x="34819" y="9438"/>
                </a:lnTo>
                <a:lnTo>
                  <a:pt x="34819" y="8868"/>
                </a:lnTo>
                <a:lnTo>
                  <a:pt x="34819" y="8299"/>
                </a:lnTo>
                <a:lnTo>
                  <a:pt x="34738" y="7729"/>
                </a:lnTo>
                <a:lnTo>
                  <a:pt x="34656" y="7200"/>
                </a:lnTo>
                <a:lnTo>
                  <a:pt x="34575" y="6631"/>
                </a:lnTo>
                <a:lnTo>
                  <a:pt x="34412" y="6102"/>
                </a:lnTo>
                <a:lnTo>
                  <a:pt x="34290" y="5533"/>
                </a:lnTo>
                <a:lnTo>
                  <a:pt x="34087" y="5004"/>
                </a:lnTo>
                <a:lnTo>
                  <a:pt x="33884" y="4475"/>
                </a:lnTo>
                <a:lnTo>
                  <a:pt x="33640" y="3946"/>
                </a:lnTo>
                <a:lnTo>
                  <a:pt x="33395" y="3499"/>
                </a:lnTo>
                <a:lnTo>
                  <a:pt x="33111" y="3051"/>
                </a:lnTo>
                <a:lnTo>
                  <a:pt x="32826" y="2604"/>
                </a:lnTo>
                <a:lnTo>
                  <a:pt x="32501" y="2238"/>
                </a:lnTo>
                <a:lnTo>
                  <a:pt x="32134" y="1831"/>
                </a:lnTo>
                <a:lnTo>
                  <a:pt x="31768" y="1465"/>
                </a:lnTo>
                <a:lnTo>
                  <a:pt x="31362" y="1180"/>
                </a:lnTo>
                <a:lnTo>
                  <a:pt x="30914" y="896"/>
                </a:lnTo>
                <a:lnTo>
                  <a:pt x="30426" y="611"/>
                </a:lnTo>
                <a:lnTo>
                  <a:pt x="29938" y="407"/>
                </a:lnTo>
                <a:lnTo>
                  <a:pt x="29450" y="285"/>
                </a:lnTo>
                <a:lnTo>
                  <a:pt x="28921" y="163"/>
                </a:lnTo>
                <a:lnTo>
                  <a:pt x="28392" y="82"/>
                </a:lnTo>
                <a:lnTo>
                  <a:pt x="27823" y="41"/>
                </a:lnTo>
                <a:lnTo>
                  <a:pt x="27294" y="1"/>
                </a:lnTo>
                <a:close/>
              </a:path>
            </a:pathLst>
          </a:custGeom>
          <a:solidFill>
            <a:schemeClr val="dk2"/>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556" name="Google Shape;556;p17"/>
          <p:cNvSpPr txBox="1">
            <a:spLocks noGrp="1"/>
          </p:cNvSpPr>
          <p:nvPr>
            <p:ph type="title"/>
          </p:nvPr>
        </p:nvSpPr>
        <p:spPr>
          <a:xfrm>
            <a:off x="5970333" y="2351500"/>
            <a:ext cx="5103200" cy="2554000"/>
          </a:xfrm>
          <a:prstGeom prst="rect">
            <a:avLst/>
          </a:prstGeom>
        </p:spPr>
        <p:txBody>
          <a:bodyPr spcFirstLastPara="1" wrap="square" lIns="91425" tIns="91425" rIns="91425" bIns="91425" anchor="ctr" anchorCtr="0">
            <a:noAutofit/>
          </a:bodyPr>
          <a:lstStyle>
            <a:lvl1pPr lvl="0" algn="r" rtl="0">
              <a:spcBef>
                <a:spcPts val="0"/>
              </a:spcBef>
              <a:spcAft>
                <a:spcPts val="0"/>
              </a:spcAft>
              <a:buSzPts val="3600"/>
              <a:buNone/>
              <a:defRPr sz="7066"/>
            </a:lvl1pPr>
            <a:lvl2pPr lvl="1" algn="r" rtl="0">
              <a:spcBef>
                <a:spcPts val="0"/>
              </a:spcBef>
              <a:spcAft>
                <a:spcPts val="0"/>
              </a:spcAft>
              <a:buSzPts val="3600"/>
              <a:buNone/>
              <a:defRPr sz="4800"/>
            </a:lvl2pPr>
            <a:lvl3pPr lvl="2" algn="r" rtl="0">
              <a:spcBef>
                <a:spcPts val="0"/>
              </a:spcBef>
              <a:spcAft>
                <a:spcPts val="0"/>
              </a:spcAft>
              <a:buSzPts val="3600"/>
              <a:buNone/>
              <a:defRPr sz="4800"/>
            </a:lvl3pPr>
            <a:lvl4pPr lvl="3" algn="r" rtl="0">
              <a:spcBef>
                <a:spcPts val="0"/>
              </a:spcBef>
              <a:spcAft>
                <a:spcPts val="0"/>
              </a:spcAft>
              <a:buSzPts val="3600"/>
              <a:buNone/>
              <a:defRPr sz="4800"/>
            </a:lvl4pPr>
            <a:lvl5pPr lvl="4" algn="r" rtl="0">
              <a:spcBef>
                <a:spcPts val="0"/>
              </a:spcBef>
              <a:spcAft>
                <a:spcPts val="0"/>
              </a:spcAft>
              <a:buSzPts val="3600"/>
              <a:buNone/>
              <a:defRPr sz="4800"/>
            </a:lvl5pPr>
            <a:lvl6pPr lvl="5" algn="r" rtl="0">
              <a:spcBef>
                <a:spcPts val="0"/>
              </a:spcBef>
              <a:spcAft>
                <a:spcPts val="0"/>
              </a:spcAft>
              <a:buSzPts val="3600"/>
              <a:buNone/>
              <a:defRPr sz="4800"/>
            </a:lvl6pPr>
            <a:lvl7pPr lvl="6" algn="r" rtl="0">
              <a:spcBef>
                <a:spcPts val="0"/>
              </a:spcBef>
              <a:spcAft>
                <a:spcPts val="0"/>
              </a:spcAft>
              <a:buSzPts val="3600"/>
              <a:buNone/>
              <a:defRPr sz="4800"/>
            </a:lvl7pPr>
            <a:lvl8pPr lvl="7" algn="r" rtl="0">
              <a:spcBef>
                <a:spcPts val="0"/>
              </a:spcBef>
              <a:spcAft>
                <a:spcPts val="0"/>
              </a:spcAft>
              <a:buSzPts val="3600"/>
              <a:buNone/>
              <a:defRPr sz="4800"/>
            </a:lvl8pPr>
            <a:lvl9pPr lvl="8" algn="r" rtl="0">
              <a:spcBef>
                <a:spcPts val="0"/>
              </a:spcBef>
              <a:spcAft>
                <a:spcPts val="0"/>
              </a:spcAft>
              <a:buSzPts val="3600"/>
              <a:buNone/>
              <a:defRPr sz="4800"/>
            </a:lvl9pPr>
          </a:lstStyle>
          <a:p>
            <a:endParaRPr/>
          </a:p>
        </p:txBody>
      </p:sp>
      <p:sp>
        <p:nvSpPr>
          <p:cNvPr id="557" name="Google Shape;557;p17"/>
          <p:cNvSpPr txBox="1">
            <a:spLocks noGrp="1"/>
          </p:cNvSpPr>
          <p:nvPr>
            <p:ph type="title" idx="2" hasCustomPrompt="1"/>
          </p:nvPr>
        </p:nvSpPr>
        <p:spPr>
          <a:xfrm>
            <a:off x="9492400" y="899667"/>
            <a:ext cx="1581200" cy="1414800"/>
          </a:xfrm>
          <a:prstGeom prst="rect">
            <a:avLst/>
          </a:prstGeom>
          <a:noFill/>
          <a:ln>
            <a:noFill/>
          </a:ln>
        </p:spPr>
        <p:txBody>
          <a:bodyPr spcFirstLastPara="1" wrap="square" lIns="91425" tIns="91425" rIns="91425" bIns="91425" anchor="ctr" anchorCtr="0">
            <a:noAutofit/>
          </a:bodyPr>
          <a:lstStyle>
            <a:lvl1pPr lvl="0" algn="r" rtl="0">
              <a:spcBef>
                <a:spcPts val="0"/>
              </a:spcBef>
              <a:spcAft>
                <a:spcPts val="0"/>
              </a:spcAft>
              <a:buSzPts val="6000"/>
              <a:buNone/>
              <a:defRPr sz="8266">
                <a:solidFill>
                  <a:schemeClr val="lt1"/>
                </a:solidFill>
              </a:defRPr>
            </a:lvl1pPr>
            <a:lvl2pPr lvl="1" algn="r" rtl="0">
              <a:spcBef>
                <a:spcPts val="0"/>
              </a:spcBef>
              <a:spcAft>
                <a:spcPts val="0"/>
              </a:spcAft>
              <a:buSzPts val="6000"/>
              <a:buNone/>
              <a:defRPr sz="8000"/>
            </a:lvl2pPr>
            <a:lvl3pPr lvl="2" algn="r" rtl="0">
              <a:spcBef>
                <a:spcPts val="0"/>
              </a:spcBef>
              <a:spcAft>
                <a:spcPts val="0"/>
              </a:spcAft>
              <a:buSzPts val="6000"/>
              <a:buNone/>
              <a:defRPr sz="8000"/>
            </a:lvl3pPr>
            <a:lvl4pPr lvl="3" algn="r" rtl="0">
              <a:spcBef>
                <a:spcPts val="0"/>
              </a:spcBef>
              <a:spcAft>
                <a:spcPts val="0"/>
              </a:spcAft>
              <a:buSzPts val="6000"/>
              <a:buNone/>
              <a:defRPr sz="8000"/>
            </a:lvl4pPr>
            <a:lvl5pPr lvl="4" algn="r" rtl="0">
              <a:spcBef>
                <a:spcPts val="0"/>
              </a:spcBef>
              <a:spcAft>
                <a:spcPts val="0"/>
              </a:spcAft>
              <a:buSzPts val="6000"/>
              <a:buNone/>
              <a:defRPr sz="8000"/>
            </a:lvl5pPr>
            <a:lvl6pPr lvl="5" algn="r" rtl="0">
              <a:spcBef>
                <a:spcPts val="0"/>
              </a:spcBef>
              <a:spcAft>
                <a:spcPts val="0"/>
              </a:spcAft>
              <a:buSzPts val="6000"/>
              <a:buNone/>
              <a:defRPr sz="8000"/>
            </a:lvl6pPr>
            <a:lvl7pPr lvl="6" algn="r" rtl="0">
              <a:spcBef>
                <a:spcPts val="0"/>
              </a:spcBef>
              <a:spcAft>
                <a:spcPts val="0"/>
              </a:spcAft>
              <a:buSzPts val="6000"/>
              <a:buNone/>
              <a:defRPr sz="8000"/>
            </a:lvl7pPr>
            <a:lvl8pPr lvl="7" algn="r" rtl="0">
              <a:spcBef>
                <a:spcPts val="0"/>
              </a:spcBef>
              <a:spcAft>
                <a:spcPts val="0"/>
              </a:spcAft>
              <a:buSzPts val="6000"/>
              <a:buNone/>
              <a:defRPr sz="8000"/>
            </a:lvl8pPr>
            <a:lvl9pPr lvl="8" algn="r" rtl="0">
              <a:spcBef>
                <a:spcPts val="0"/>
              </a:spcBef>
              <a:spcAft>
                <a:spcPts val="0"/>
              </a:spcAft>
              <a:buSzPts val="6000"/>
              <a:buNone/>
              <a:defRPr sz="8000"/>
            </a:lvl9pPr>
          </a:lstStyle>
          <a:p>
            <a:r>
              <a:t>xx%</a:t>
            </a:r>
          </a:p>
        </p:txBody>
      </p:sp>
      <p:sp>
        <p:nvSpPr>
          <p:cNvPr id="558" name="Google Shape;558;p17"/>
          <p:cNvSpPr txBox="1">
            <a:spLocks noGrp="1"/>
          </p:cNvSpPr>
          <p:nvPr>
            <p:ph type="subTitle" idx="1"/>
          </p:nvPr>
        </p:nvSpPr>
        <p:spPr>
          <a:xfrm>
            <a:off x="6965500" y="4905500"/>
            <a:ext cx="4108000" cy="951200"/>
          </a:xfrm>
          <a:prstGeom prst="rect">
            <a:avLst/>
          </a:prstGeom>
        </p:spPr>
        <p:txBody>
          <a:bodyPr spcFirstLastPara="1" wrap="square" lIns="91425" tIns="91425" rIns="91425" bIns="91425" anchor="t" anchorCtr="0">
            <a:noAutofit/>
          </a:bodyPr>
          <a:lstStyle>
            <a:lvl1pPr lvl="0" algn="r" rtl="0">
              <a:lnSpc>
                <a:spcPct val="100000"/>
              </a:lnSpc>
              <a:spcBef>
                <a:spcPts val="0"/>
              </a:spcBef>
              <a:spcAft>
                <a:spcPts val="0"/>
              </a:spcAft>
              <a:buSzPts val="1400"/>
              <a:buNone/>
              <a:defRPr sz="2133"/>
            </a:lvl1pPr>
            <a:lvl2pPr lvl="1" algn="r" rtl="0">
              <a:lnSpc>
                <a:spcPct val="100000"/>
              </a:lnSpc>
              <a:spcBef>
                <a:spcPts val="2133"/>
              </a:spcBef>
              <a:spcAft>
                <a:spcPts val="0"/>
              </a:spcAft>
              <a:buSzPts val="1400"/>
              <a:buNone/>
              <a:defRPr/>
            </a:lvl2pPr>
            <a:lvl3pPr lvl="2" algn="r" rtl="0">
              <a:lnSpc>
                <a:spcPct val="100000"/>
              </a:lnSpc>
              <a:spcBef>
                <a:spcPts val="2133"/>
              </a:spcBef>
              <a:spcAft>
                <a:spcPts val="0"/>
              </a:spcAft>
              <a:buSzPts val="1400"/>
              <a:buNone/>
              <a:defRPr/>
            </a:lvl3pPr>
            <a:lvl4pPr lvl="3" algn="r" rtl="0">
              <a:lnSpc>
                <a:spcPct val="100000"/>
              </a:lnSpc>
              <a:spcBef>
                <a:spcPts val="2133"/>
              </a:spcBef>
              <a:spcAft>
                <a:spcPts val="0"/>
              </a:spcAft>
              <a:buSzPts val="1400"/>
              <a:buNone/>
              <a:defRPr/>
            </a:lvl4pPr>
            <a:lvl5pPr lvl="4" algn="r" rtl="0">
              <a:lnSpc>
                <a:spcPct val="100000"/>
              </a:lnSpc>
              <a:spcBef>
                <a:spcPts val="2133"/>
              </a:spcBef>
              <a:spcAft>
                <a:spcPts val="0"/>
              </a:spcAft>
              <a:buSzPts val="1400"/>
              <a:buNone/>
              <a:defRPr/>
            </a:lvl5pPr>
            <a:lvl6pPr lvl="5" algn="r" rtl="0">
              <a:lnSpc>
                <a:spcPct val="100000"/>
              </a:lnSpc>
              <a:spcBef>
                <a:spcPts val="2133"/>
              </a:spcBef>
              <a:spcAft>
                <a:spcPts val="0"/>
              </a:spcAft>
              <a:buSzPts val="1400"/>
              <a:buNone/>
              <a:defRPr/>
            </a:lvl6pPr>
            <a:lvl7pPr lvl="6" algn="r" rtl="0">
              <a:lnSpc>
                <a:spcPct val="100000"/>
              </a:lnSpc>
              <a:spcBef>
                <a:spcPts val="2133"/>
              </a:spcBef>
              <a:spcAft>
                <a:spcPts val="0"/>
              </a:spcAft>
              <a:buSzPts val="1400"/>
              <a:buNone/>
              <a:defRPr/>
            </a:lvl7pPr>
            <a:lvl8pPr lvl="7" algn="r" rtl="0">
              <a:lnSpc>
                <a:spcPct val="100000"/>
              </a:lnSpc>
              <a:spcBef>
                <a:spcPts val="2133"/>
              </a:spcBef>
              <a:spcAft>
                <a:spcPts val="0"/>
              </a:spcAft>
              <a:buSzPts val="1400"/>
              <a:buNone/>
              <a:defRPr/>
            </a:lvl8pPr>
            <a:lvl9pPr lvl="8" algn="r" rtl="0">
              <a:lnSpc>
                <a:spcPct val="100000"/>
              </a:lnSpc>
              <a:spcBef>
                <a:spcPts val="2133"/>
              </a:spcBef>
              <a:spcAft>
                <a:spcPts val="2133"/>
              </a:spcAft>
              <a:buSzPts val="1400"/>
              <a:buNone/>
              <a:defRPr/>
            </a:lvl9pPr>
          </a:lstStyle>
          <a:p>
            <a:endParaRPr/>
          </a:p>
        </p:txBody>
      </p:sp>
      <p:sp>
        <p:nvSpPr>
          <p:cNvPr id="559" name="Google Shape;559;p17"/>
          <p:cNvSpPr/>
          <p:nvPr/>
        </p:nvSpPr>
        <p:spPr>
          <a:xfrm flipH="1">
            <a:off x="-2401572" y="4631333"/>
            <a:ext cx="6894824" cy="3963039"/>
          </a:xfrm>
          <a:custGeom>
            <a:avLst/>
            <a:gdLst/>
            <a:ahLst/>
            <a:cxnLst/>
            <a:rect l="l" t="t" r="r" b="b"/>
            <a:pathLst>
              <a:path w="34820" h="20014" extrusionOk="0">
                <a:moveTo>
                  <a:pt x="27294" y="1"/>
                </a:moveTo>
                <a:lnTo>
                  <a:pt x="26765" y="41"/>
                </a:lnTo>
                <a:lnTo>
                  <a:pt x="25626" y="123"/>
                </a:lnTo>
                <a:lnTo>
                  <a:pt x="24487" y="326"/>
                </a:lnTo>
                <a:lnTo>
                  <a:pt x="23348" y="529"/>
                </a:lnTo>
                <a:lnTo>
                  <a:pt x="22210" y="814"/>
                </a:lnTo>
                <a:lnTo>
                  <a:pt x="17044" y="1953"/>
                </a:lnTo>
                <a:lnTo>
                  <a:pt x="11878" y="3133"/>
                </a:lnTo>
                <a:lnTo>
                  <a:pt x="10698" y="3377"/>
                </a:lnTo>
                <a:lnTo>
                  <a:pt x="9559" y="3662"/>
                </a:lnTo>
                <a:lnTo>
                  <a:pt x="8380" y="3987"/>
                </a:lnTo>
                <a:lnTo>
                  <a:pt x="7281" y="4394"/>
                </a:lnTo>
                <a:lnTo>
                  <a:pt x="6264" y="4760"/>
                </a:lnTo>
                <a:lnTo>
                  <a:pt x="5288" y="5248"/>
                </a:lnTo>
                <a:lnTo>
                  <a:pt x="4353" y="5777"/>
                </a:lnTo>
                <a:lnTo>
                  <a:pt x="3905" y="6061"/>
                </a:lnTo>
                <a:lnTo>
                  <a:pt x="3458" y="6387"/>
                </a:lnTo>
                <a:lnTo>
                  <a:pt x="2766" y="6997"/>
                </a:lnTo>
                <a:lnTo>
                  <a:pt x="2156" y="7648"/>
                </a:lnTo>
                <a:lnTo>
                  <a:pt x="1587" y="8339"/>
                </a:lnTo>
                <a:lnTo>
                  <a:pt x="1099" y="9112"/>
                </a:lnTo>
                <a:lnTo>
                  <a:pt x="692" y="9885"/>
                </a:lnTo>
                <a:lnTo>
                  <a:pt x="366" y="10699"/>
                </a:lnTo>
                <a:lnTo>
                  <a:pt x="244" y="11146"/>
                </a:lnTo>
                <a:lnTo>
                  <a:pt x="122" y="11553"/>
                </a:lnTo>
                <a:lnTo>
                  <a:pt x="82" y="11959"/>
                </a:lnTo>
                <a:lnTo>
                  <a:pt x="0" y="12407"/>
                </a:lnTo>
                <a:lnTo>
                  <a:pt x="0" y="12854"/>
                </a:lnTo>
                <a:lnTo>
                  <a:pt x="0" y="13261"/>
                </a:lnTo>
                <a:lnTo>
                  <a:pt x="41" y="13709"/>
                </a:lnTo>
                <a:lnTo>
                  <a:pt x="122" y="14115"/>
                </a:lnTo>
                <a:lnTo>
                  <a:pt x="244" y="14522"/>
                </a:lnTo>
                <a:lnTo>
                  <a:pt x="366" y="14929"/>
                </a:lnTo>
                <a:lnTo>
                  <a:pt x="529" y="15336"/>
                </a:lnTo>
                <a:lnTo>
                  <a:pt x="732" y="15742"/>
                </a:lnTo>
                <a:lnTo>
                  <a:pt x="1017" y="16190"/>
                </a:lnTo>
                <a:lnTo>
                  <a:pt x="1302" y="16597"/>
                </a:lnTo>
                <a:lnTo>
                  <a:pt x="1668" y="17003"/>
                </a:lnTo>
                <a:lnTo>
                  <a:pt x="1993" y="17369"/>
                </a:lnTo>
                <a:lnTo>
                  <a:pt x="2400" y="17695"/>
                </a:lnTo>
                <a:lnTo>
                  <a:pt x="2807" y="17980"/>
                </a:lnTo>
                <a:lnTo>
                  <a:pt x="3214" y="18264"/>
                </a:lnTo>
                <a:lnTo>
                  <a:pt x="3661" y="18549"/>
                </a:lnTo>
                <a:lnTo>
                  <a:pt x="4109" y="18793"/>
                </a:lnTo>
                <a:lnTo>
                  <a:pt x="4597" y="18996"/>
                </a:lnTo>
                <a:lnTo>
                  <a:pt x="5532" y="19363"/>
                </a:lnTo>
                <a:lnTo>
                  <a:pt x="6549" y="19607"/>
                </a:lnTo>
                <a:lnTo>
                  <a:pt x="7525" y="19810"/>
                </a:lnTo>
                <a:lnTo>
                  <a:pt x="8136" y="19891"/>
                </a:lnTo>
                <a:lnTo>
                  <a:pt x="8746" y="19932"/>
                </a:lnTo>
                <a:lnTo>
                  <a:pt x="10007" y="20013"/>
                </a:lnTo>
                <a:lnTo>
                  <a:pt x="11227" y="19973"/>
                </a:lnTo>
                <a:lnTo>
                  <a:pt x="12447" y="19891"/>
                </a:lnTo>
                <a:lnTo>
                  <a:pt x="14928" y="19688"/>
                </a:lnTo>
                <a:lnTo>
                  <a:pt x="16149" y="19566"/>
                </a:lnTo>
                <a:lnTo>
                  <a:pt x="17369" y="19485"/>
                </a:lnTo>
                <a:lnTo>
                  <a:pt x="18711" y="19444"/>
                </a:lnTo>
                <a:lnTo>
                  <a:pt x="20013" y="19485"/>
                </a:lnTo>
                <a:lnTo>
                  <a:pt x="22657" y="19566"/>
                </a:lnTo>
                <a:lnTo>
                  <a:pt x="23837" y="19647"/>
                </a:lnTo>
                <a:lnTo>
                  <a:pt x="25626" y="19647"/>
                </a:lnTo>
                <a:lnTo>
                  <a:pt x="26196" y="19607"/>
                </a:lnTo>
                <a:lnTo>
                  <a:pt x="26806" y="19525"/>
                </a:lnTo>
                <a:lnTo>
                  <a:pt x="27375" y="19403"/>
                </a:lnTo>
                <a:lnTo>
                  <a:pt x="27823" y="19281"/>
                </a:lnTo>
                <a:lnTo>
                  <a:pt x="28311" y="19118"/>
                </a:lnTo>
                <a:lnTo>
                  <a:pt x="28758" y="18915"/>
                </a:lnTo>
                <a:lnTo>
                  <a:pt x="29206" y="18712"/>
                </a:lnTo>
                <a:lnTo>
                  <a:pt x="29613" y="18508"/>
                </a:lnTo>
                <a:lnTo>
                  <a:pt x="30060" y="18264"/>
                </a:lnTo>
                <a:lnTo>
                  <a:pt x="30833" y="17695"/>
                </a:lnTo>
                <a:lnTo>
                  <a:pt x="31565" y="17044"/>
                </a:lnTo>
                <a:lnTo>
                  <a:pt x="32257" y="16352"/>
                </a:lnTo>
                <a:lnTo>
                  <a:pt x="32867" y="15580"/>
                </a:lnTo>
                <a:lnTo>
                  <a:pt x="33395" y="14766"/>
                </a:lnTo>
                <a:lnTo>
                  <a:pt x="33680" y="14278"/>
                </a:lnTo>
                <a:lnTo>
                  <a:pt x="33884" y="13749"/>
                </a:lnTo>
                <a:lnTo>
                  <a:pt x="34128" y="13261"/>
                </a:lnTo>
                <a:lnTo>
                  <a:pt x="34290" y="12732"/>
                </a:lnTo>
                <a:lnTo>
                  <a:pt x="34453" y="12204"/>
                </a:lnTo>
                <a:lnTo>
                  <a:pt x="34575" y="11634"/>
                </a:lnTo>
                <a:lnTo>
                  <a:pt x="34697" y="11105"/>
                </a:lnTo>
                <a:lnTo>
                  <a:pt x="34778" y="10536"/>
                </a:lnTo>
                <a:lnTo>
                  <a:pt x="34819" y="9966"/>
                </a:lnTo>
                <a:lnTo>
                  <a:pt x="34819" y="9438"/>
                </a:lnTo>
                <a:lnTo>
                  <a:pt x="34819" y="8868"/>
                </a:lnTo>
                <a:lnTo>
                  <a:pt x="34819" y="8299"/>
                </a:lnTo>
                <a:lnTo>
                  <a:pt x="34738" y="7729"/>
                </a:lnTo>
                <a:lnTo>
                  <a:pt x="34656" y="7200"/>
                </a:lnTo>
                <a:lnTo>
                  <a:pt x="34575" y="6631"/>
                </a:lnTo>
                <a:lnTo>
                  <a:pt x="34412" y="6102"/>
                </a:lnTo>
                <a:lnTo>
                  <a:pt x="34290" y="5533"/>
                </a:lnTo>
                <a:lnTo>
                  <a:pt x="34087" y="5004"/>
                </a:lnTo>
                <a:lnTo>
                  <a:pt x="33884" y="4475"/>
                </a:lnTo>
                <a:lnTo>
                  <a:pt x="33640" y="3946"/>
                </a:lnTo>
                <a:lnTo>
                  <a:pt x="33395" y="3499"/>
                </a:lnTo>
                <a:lnTo>
                  <a:pt x="33111" y="3051"/>
                </a:lnTo>
                <a:lnTo>
                  <a:pt x="32826" y="2604"/>
                </a:lnTo>
                <a:lnTo>
                  <a:pt x="32501" y="2238"/>
                </a:lnTo>
                <a:lnTo>
                  <a:pt x="32134" y="1831"/>
                </a:lnTo>
                <a:lnTo>
                  <a:pt x="31768" y="1465"/>
                </a:lnTo>
                <a:lnTo>
                  <a:pt x="31362" y="1180"/>
                </a:lnTo>
                <a:lnTo>
                  <a:pt x="30914" y="896"/>
                </a:lnTo>
                <a:lnTo>
                  <a:pt x="30426" y="611"/>
                </a:lnTo>
                <a:lnTo>
                  <a:pt x="29938" y="407"/>
                </a:lnTo>
                <a:lnTo>
                  <a:pt x="29450" y="285"/>
                </a:lnTo>
                <a:lnTo>
                  <a:pt x="28921" y="163"/>
                </a:lnTo>
                <a:lnTo>
                  <a:pt x="28392" y="82"/>
                </a:lnTo>
                <a:lnTo>
                  <a:pt x="27823" y="41"/>
                </a:lnTo>
                <a:lnTo>
                  <a:pt x="27294" y="1"/>
                </a:lnTo>
                <a:close/>
              </a:path>
            </a:pathLst>
          </a:custGeom>
          <a:solidFill>
            <a:schemeClr val="dk2"/>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560" name="Google Shape;560;p17"/>
          <p:cNvSpPr/>
          <p:nvPr/>
        </p:nvSpPr>
        <p:spPr>
          <a:xfrm flipH="1">
            <a:off x="3148408" y="1202896"/>
            <a:ext cx="114272" cy="114211"/>
          </a:xfrm>
          <a:custGeom>
            <a:avLst/>
            <a:gdLst/>
            <a:ahLst/>
            <a:cxnLst/>
            <a:rect l="l" t="t" r="r" b="b"/>
            <a:pathLst>
              <a:path w="1873" h="1872" extrusionOk="0">
                <a:moveTo>
                  <a:pt x="733" y="1"/>
                </a:moveTo>
                <a:lnTo>
                  <a:pt x="489" y="82"/>
                </a:lnTo>
                <a:lnTo>
                  <a:pt x="245" y="245"/>
                </a:lnTo>
                <a:lnTo>
                  <a:pt x="82" y="448"/>
                </a:lnTo>
                <a:lnTo>
                  <a:pt x="1" y="692"/>
                </a:lnTo>
                <a:lnTo>
                  <a:pt x="1" y="936"/>
                </a:lnTo>
                <a:lnTo>
                  <a:pt x="42" y="1221"/>
                </a:lnTo>
                <a:lnTo>
                  <a:pt x="123" y="1424"/>
                </a:lnTo>
                <a:lnTo>
                  <a:pt x="245" y="1546"/>
                </a:lnTo>
                <a:lnTo>
                  <a:pt x="367" y="1668"/>
                </a:lnTo>
                <a:lnTo>
                  <a:pt x="489" y="1750"/>
                </a:lnTo>
                <a:lnTo>
                  <a:pt x="611" y="1831"/>
                </a:lnTo>
                <a:lnTo>
                  <a:pt x="774" y="1872"/>
                </a:lnTo>
                <a:lnTo>
                  <a:pt x="1099" y="1872"/>
                </a:lnTo>
                <a:lnTo>
                  <a:pt x="1262" y="1831"/>
                </a:lnTo>
                <a:lnTo>
                  <a:pt x="1384" y="1791"/>
                </a:lnTo>
                <a:lnTo>
                  <a:pt x="1506" y="1709"/>
                </a:lnTo>
                <a:lnTo>
                  <a:pt x="1628" y="1587"/>
                </a:lnTo>
                <a:lnTo>
                  <a:pt x="1750" y="1465"/>
                </a:lnTo>
                <a:lnTo>
                  <a:pt x="1831" y="1302"/>
                </a:lnTo>
                <a:lnTo>
                  <a:pt x="1872" y="1140"/>
                </a:lnTo>
                <a:lnTo>
                  <a:pt x="1872" y="977"/>
                </a:lnTo>
                <a:lnTo>
                  <a:pt x="1872" y="774"/>
                </a:lnTo>
                <a:lnTo>
                  <a:pt x="1791" y="652"/>
                </a:lnTo>
                <a:lnTo>
                  <a:pt x="1750" y="489"/>
                </a:lnTo>
                <a:lnTo>
                  <a:pt x="1669" y="367"/>
                </a:lnTo>
                <a:lnTo>
                  <a:pt x="1547" y="245"/>
                </a:lnTo>
                <a:lnTo>
                  <a:pt x="1303" y="82"/>
                </a:lnTo>
                <a:lnTo>
                  <a:pt x="977" y="1"/>
                </a:lnTo>
                <a:close/>
              </a:path>
            </a:pathLst>
          </a:custGeom>
          <a:solidFill>
            <a:schemeClr val="l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561" name="Google Shape;561;p17"/>
          <p:cNvSpPr/>
          <p:nvPr/>
        </p:nvSpPr>
        <p:spPr>
          <a:xfrm flipH="1">
            <a:off x="1598631" y="839985"/>
            <a:ext cx="203591" cy="206031"/>
          </a:xfrm>
          <a:custGeom>
            <a:avLst/>
            <a:gdLst/>
            <a:ahLst/>
            <a:cxnLst/>
            <a:rect l="l" t="t" r="r" b="b"/>
            <a:pathLst>
              <a:path w="3337" h="3377" extrusionOk="0">
                <a:moveTo>
                  <a:pt x="1506" y="0"/>
                </a:moveTo>
                <a:lnTo>
                  <a:pt x="1262" y="41"/>
                </a:lnTo>
                <a:lnTo>
                  <a:pt x="1018" y="122"/>
                </a:lnTo>
                <a:lnTo>
                  <a:pt x="774" y="204"/>
                </a:lnTo>
                <a:lnTo>
                  <a:pt x="570" y="366"/>
                </a:lnTo>
                <a:lnTo>
                  <a:pt x="408" y="529"/>
                </a:lnTo>
                <a:lnTo>
                  <a:pt x="245" y="692"/>
                </a:lnTo>
                <a:lnTo>
                  <a:pt x="164" y="895"/>
                </a:lnTo>
                <a:lnTo>
                  <a:pt x="82" y="1098"/>
                </a:lnTo>
                <a:lnTo>
                  <a:pt x="1" y="1342"/>
                </a:lnTo>
                <a:lnTo>
                  <a:pt x="1" y="1546"/>
                </a:lnTo>
                <a:lnTo>
                  <a:pt x="1" y="1790"/>
                </a:lnTo>
                <a:lnTo>
                  <a:pt x="1" y="1993"/>
                </a:lnTo>
                <a:lnTo>
                  <a:pt x="123" y="2319"/>
                </a:lnTo>
                <a:lnTo>
                  <a:pt x="245" y="2563"/>
                </a:lnTo>
                <a:lnTo>
                  <a:pt x="448" y="2807"/>
                </a:lnTo>
                <a:lnTo>
                  <a:pt x="692" y="3010"/>
                </a:lnTo>
                <a:lnTo>
                  <a:pt x="936" y="3173"/>
                </a:lnTo>
                <a:lnTo>
                  <a:pt x="1221" y="3295"/>
                </a:lnTo>
                <a:lnTo>
                  <a:pt x="1506" y="3376"/>
                </a:lnTo>
                <a:lnTo>
                  <a:pt x="1831" y="3376"/>
                </a:lnTo>
                <a:lnTo>
                  <a:pt x="2075" y="3336"/>
                </a:lnTo>
                <a:lnTo>
                  <a:pt x="2319" y="3254"/>
                </a:lnTo>
                <a:lnTo>
                  <a:pt x="2564" y="3173"/>
                </a:lnTo>
                <a:lnTo>
                  <a:pt x="2767" y="3010"/>
                </a:lnTo>
                <a:lnTo>
                  <a:pt x="2930" y="2847"/>
                </a:lnTo>
                <a:lnTo>
                  <a:pt x="3092" y="2685"/>
                </a:lnTo>
                <a:lnTo>
                  <a:pt x="3214" y="2441"/>
                </a:lnTo>
                <a:lnTo>
                  <a:pt x="3296" y="2197"/>
                </a:lnTo>
                <a:lnTo>
                  <a:pt x="3336" y="1912"/>
                </a:lnTo>
                <a:lnTo>
                  <a:pt x="3336" y="1627"/>
                </a:lnTo>
                <a:lnTo>
                  <a:pt x="3296" y="1342"/>
                </a:lnTo>
                <a:lnTo>
                  <a:pt x="3214" y="1098"/>
                </a:lnTo>
                <a:lnTo>
                  <a:pt x="3092" y="854"/>
                </a:lnTo>
                <a:lnTo>
                  <a:pt x="2930" y="610"/>
                </a:lnTo>
                <a:lnTo>
                  <a:pt x="2726" y="407"/>
                </a:lnTo>
                <a:lnTo>
                  <a:pt x="2482" y="244"/>
                </a:lnTo>
                <a:lnTo>
                  <a:pt x="2238" y="122"/>
                </a:lnTo>
                <a:lnTo>
                  <a:pt x="1994" y="41"/>
                </a:lnTo>
                <a:lnTo>
                  <a:pt x="1750" y="0"/>
                </a:lnTo>
                <a:close/>
              </a:path>
            </a:pathLst>
          </a:custGeom>
          <a:solidFill>
            <a:schemeClr val="accen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grpSp>
        <p:nvGrpSpPr>
          <p:cNvPr id="562" name="Google Shape;562;p17"/>
          <p:cNvGrpSpPr/>
          <p:nvPr/>
        </p:nvGrpSpPr>
        <p:grpSpPr>
          <a:xfrm flipH="1">
            <a:off x="4445502" y="2009379"/>
            <a:ext cx="632857" cy="402117"/>
            <a:chOff x="7593894" y="395296"/>
            <a:chExt cx="474643" cy="301588"/>
          </a:xfrm>
        </p:grpSpPr>
        <p:sp>
          <p:nvSpPr>
            <p:cNvPr id="563" name="Google Shape;563;p17"/>
            <p:cNvSpPr/>
            <p:nvPr/>
          </p:nvSpPr>
          <p:spPr>
            <a:xfrm>
              <a:off x="7603183" y="404585"/>
              <a:ext cx="456065" cy="282964"/>
            </a:xfrm>
            <a:custGeom>
              <a:avLst/>
              <a:gdLst/>
              <a:ahLst/>
              <a:cxnLst/>
              <a:rect l="l" t="t" r="r" b="b"/>
              <a:pathLst>
                <a:path w="9967" h="6184" extrusionOk="0">
                  <a:moveTo>
                    <a:pt x="4678" y="1"/>
                  </a:moveTo>
                  <a:lnTo>
                    <a:pt x="4394" y="42"/>
                  </a:lnTo>
                  <a:lnTo>
                    <a:pt x="4109" y="164"/>
                  </a:lnTo>
                  <a:lnTo>
                    <a:pt x="3824" y="286"/>
                  </a:lnTo>
                  <a:lnTo>
                    <a:pt x="3540" y="448"/>
                  </a:lnTo>
                  <a:lnTo>
                    <a:pt x="3336" y="692"/>
                  </a:lnTo>
                  <a:lnTo>
                    <a:pt x="3133" y="936"/>
                  </a:lnTo>
                  <a:lnTo>
                    <a:pt x="2970" y="1181"/>
                  </a:lnTo>
                  <a:lnTo>
                    <a:pt x="2848" y="1465"/>
                  </a:lnTo>
                  <a:lnTo>
                    <a:pt x="2767" y="1750"/>
                  </a:lnTo>
                  <a:lnTo>
                    <a:pt x="2685" y="2075"/>
                  </a:lnTo>
                  <a:lnTo>
                    <a:pt x="2645" y="2360"/>
                  </a:lnTo>
                  <a:lnTo>
                    <a:pt x="2645" y="2686"/>
                  </a:lnTo>
                  <a:lnTo>
                    <a:pt x="2685" y="3011"/>
                  </a:lnTo>
                  <a:lnTo>
                    <a:pt x="2441" y="2848"/>
                  </a:lnTo>
                  <a:lnTo>
                    <a:pt x="2197" y="2767"/>
                  </a:lnTo>
                  <a:lnTo>
                    <a:pt x="1953" y="2686"/>
                  </a:lnTo>
                  <a:lnTo>
                    <a:pt x="1424" y="2686"/>
                  </a:lnTo>
                  <a:lnTo>
                    <a:pt x="1180" y="2767"/>
                  </a:lnTo>
                  <a:lnTo>
                    <a:pt x="936" y="2848"/>
                  </a:lnTo>
                  <a:lnTo>
                    <a:pt x="692" y="2970"/>
                  </a:lnTo>
                  <a:lnTo>
                    <a:pt x="570" y="3092"/>
                  </a:lnTo>
                  <a:lnTo>
                    <a:pt x="407" y="3214"/>
                  </a:lnTo>
                  <a:lnTo>
                    <a:pt x="204" y="3540"/>
                  </a:lnTo>
                  <a:lnTo>
                    <a:pt x="41" y="3906"/>
                  </a:lnTo>
                  <a:lnTo>
                    <a:pt x="1" y="4272"/>
                  </a:lnTo>
                  <a:lnTo>
                    <a:pt x="1" y="4679"/>
                  </a:lnTo>
                  <a:lnTo>
                    <a:pt x="82" y="5045"/>
                  </a:lnTo>
                  <a:lnTo>
                    <a:pt x="285" y="5370"/>
                  </a:lnTo>
                  <a:lnTo>
                    <a:pt x="407" y="5533"/>
                  </a:lnTo>
                  <a:lnTo>
                    <a:pt x="529" y="5655"/>
                  </a:lnTo>
                  <a:lnTo>
                    <a:pt x="814" y="5858"/>
                  </a:lnTo>
                  <a:lnTo>
                    <a:pt x="1180" y="6021"/>
                  </a:lnTo>
                  <a:lnTo>
                    <a:pt x="1587" y="6102"/>
                  </a:lnTo>
                  <a:lnTo>
                    <a:pt x="1994" y="6143"/>
                  </a:lnTo>
                  <a:lnTo>
                    <a:pt x="2848" y="6184"/>
                  </a:lnTo>
                  <a:lnTo>
                    <a:pt x="3580" y="6143"/>
                  </a:lnTo>
                  <a:lnTo>
                    <a:pt x="4678" y="6143"/>
                  </a:lnTo>
                  <a:lnTo>
                    <a:pt x="5736" y="6102"/>
                  </a:lnTo>
                  <a:lnTo>
                    <a:pt x="6834" y="6021"/>
                  </a:lnTo>
                  <a:lnTo>
                    <a:pt x="7892" y="5899"/>
                  </a:lnTo>
                  <a:lnTo>
                    <a:pt x="8543" y="5818"/>
                  </a:lnTo>
                  <a:lnTo>
                    <a:pt x="8868" y="5736"/>
                  </a:lnTo>
                  <a:lnTo>
                    <a:pt x="9153" y="5614"/>
                  </a:lnTo>
                  <a:lnTo>
                    <a:pt x="9438" y="5452"/>
                  </a:lnTo>
                  <a:lnTo>
                    <a:pt x="9682" y="5248"/>
                  </a:lnTo>
                  <a:lnTo>
                    <a:pt x="9844" y="5045"/>
                  </a:lnTo>
                  <a:lnTo>
                    <a:pt x="9926" y="4760"/>
                  </a:lnTo>
                  <a:lnTo>
                    <a:pt x="9966" y="4557"/>
                  </a:lnTo>
                  <a:lnTo>
                    <a:pt x="9966" y="4353"/>
                  </a:lnTo>
                  <a:lnTo>
                    <a:pt x="9885" y="4150"/>
                  </a:lnTo>
                  <a:lnTo>
                    <a:pt x="9804" y="3946"/>
                  </a:lnTo>
                  <a:lnTo>
                    <a:pt x="9682" y="3784"/>
                  </a:lnTo>
                  <a:lnTo>
                    <a:pt x="9560" y="3662"/>
                  </a:lnTo>
                  <a:lnTo>
                    <a:pt x="9397" y="3499"/>
                  </a:lnTo>
                  <a:lnTo>
                    <a:pt x="9234" y="3418"/>
                  </a:lnTo>
                  <a:lnTo>
                    <a:pt x="9031" y="3336"/>
                  </a:lnTo>
                  <a:lnTo>
                    <a:pt x="8827" y="3296"/>
                  </a:lnTo>
                  <a:lnTo>
                    <a:pt x="8421" y="3296"/>
                  </a:lnTo>
                  <a:lnTo>
                    <a:pt x="8014" y="3418"/>
                  </a:lnTo>
                  <a:lnTo>
                    <a:pt x="7648" y="3580"/>
                  </a:lnTo>
                  <a:lnTo>
                    <a:pt x="7729" y="3458"/>
                  </a:lnTo>
                  <a:lnTo>
                    <a:pt x="7770" y="3296"/>
                  </a:lnTo>
                  <a:lnTo>
                    <a:pt x="7811" y="3011"/>
                  </a:lnTo>
                  <a:lnTo>
                    <a:pt x="7729" y="2726"/>
                  </a:lnTo>
                  <a:lnTo>
                    <a:pt x="7648" y="2564"/>
                  </a:lnTo>
                  <a:lnTo>
                    <a:pt x="7566" y="2441"/>
                  </a:lnTo>
                  <a:lnTo>
                    <a:pt x="7444" y="2360"/>
                  </a:lnTo>
                  <a:lnTo>
                    <a:pt x="7322" y="2279"/>
                  </a:lnTo>
                  <a:lnTo>
                    <a:pt x="7038" y="2157"/>
                  </a:lnTo>
                  <a:lnTo>
                    <a:pt x="6590" y="2157"/>
                  </a:lnTo>
                  <a:lnTo>
                    <a:pt x="6428" y="2197"/>
                  </a:lnTo>
                  <a:lnTo>
                    <a:pt x="6550" y="1913"/>
                  </a:lnTo>
                  <a:lnTo>
                    <a:pt x="6550" y="1628"/>
                  </a:lnTo>
                  <a:lnTo>
                    <a:pt x="6550" y="1303"/>
                  </a:lnTo>
                  <a:lnTo>
                    <a:pt x="6428" y="1018"/>
                  </a:lnTo>
                  <a:lnTo>
                    <a:pt x="6306" y="733"/>
                  </a:lnTo>
                  <a:lnTo>
                    <a:pt x="6102" y="489"/>
                  </a:lnTo>
                  <a:lnTo>
                    <a:pt x="5858" y="286"/>
                  </a:lnTo>
                  <a:lnTo>
                    <a:pt x="5614" y="164"/>
                  </a:lnTo>
                  <a:lnTo>
                    <a:pt x="5289" y="42"/>
                  </a:lnTo>
                  <a:lnTo>
                    <a:pt x="5004"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564" name="Google Shape;564;p17"/>
            <p:cNvSpPr/>
            <p:nvPr/>
          </p:nvSpPr>
          <p:spPr>
            <a:xfrm>
              <a:off x="7593894" y="395296"/>
              <a:ext cx="474643" cy="301588"/>
            </a:xfrm>
            <a:custGeom>
              <a:avLst/>
              <a:gdLst/>
              <a:ahLst/>
              <a:cxnLst/>
              <a:rect l="l" t="t" r="r" b="b"/>
              <a:pathLst>
                <a:path w="10373" h="6591" extrusionOk="0">
                  <a:moveTo>
                    <a:pt x="5329" y="407"/>
                  </a:moveTo>
                  <a:lnTo>
                    <a:pt x="5532" y="448"/>
                  </a:lnTo>
                  <a:lnTo>
                    <a:pt x="5695" y="529"/>
                  </a:lnTo>
                  <a:lnTo>
                    <a:pt x="5858" y="611"/>
                  </a:lnTo>
                  <a:lnTo>
                    <a:pt x="6020" y="733"/>
                  </a:lnTo>
                  <a:lnTo>
                    <a:pt x="6183" y="855"/>
                  </a:lnTo>
                  <a:lnTo>
                    <a:pt x="6305" y="1017"/>
                  </a:lnTo>
                  <a:lnTo>
                    <a:pt x="6386" y="1180"/>
                  </a:lnTo>
                  <a:lnTo>
                    <a:pt x="6468" y="1384"/>
                  </a:lnTo>
                  <a:lnTo>
                    <a:pt x="6549" y="1546"/>
                  </a:lnTo>
                  <a:lnTo>
                    <a:pt x="6549" y="1750"/>
                  </a:lnTo>
                  <a:lnTo>
                    <a:pt x="6549" y="1953"/>
                  </a:lnTo>
                  <a:lnTo>
                    <a:pt x="6549" y="2116"/>
                  </a:lnTo>
                  <a:lnTo>
                    <a:pt x="6468" y="2319"/>
                  </a:lnTo>
                  <a:lnTo>
                    <a:pt x="6468" y="2441"/>
                  </a:lnTo>
                  <a:lnTo>
                    <a:pt x="6509" y="2522"/>
                  </a:lnTo>
                  <a:lnTo>
                    <a:pt x="6590" y="2604"/>
                  </a:lnTo>
                  <a:lnTo>
                    <a:pt x="6712" y="2604"/>
                  </a:lnTo>
                  <a:lnTo>
                    <a:pt x="6956" y="2563"/>
                  </a:lnTo>
                  <a:lnTo>
                    <a:pt x="7200" y="2563"/>
                  </a:lnTo>
                  <a:lnTo>
                    <a:pt x="7403" y="2644"/>
                  </a:lnTo>
                  <a:lnTo>
                    <a:pt x="7607" y="2807"/>
                  </a:lnTo>
                  <a:lnTo>
                    <a:pt x="7729" y="2970"/>
                  </a:lnTo>
                  <a:lnTo>
                    <a:pt x="7810" y="3214"/>
                  </a:lnTo>
                  <a:lnTo>
                    <a:pt x="7769" y="3458"/>
                  </a:lnTo>
                  <a:lnTo>
                    <a:pt x="7688" y="3702"/>
                  </a:lnTo>
                  <a:lnTo>
                    <a:pt x="7647" y="3783"/>
                  </a:lnTo>
                  <a:lnTo>
                    <a:pt x="7647" y="3824"/>
                  </a:lnTo>
                  <a:lnTo>
                    <a:pt x="7729" y="3946"/>
                  </a:lnTo>
                  <a:lnTo>
                    <a:pt x="7851" y="3987"/>
                  </a:lnTo>
                  <a:lnTo>
                    <a:pt x="7973" y="3987"/>
                  </a:lnTo>
                  <a:lnTo>
                    <a:pt x="8298" y="3824"/>
                  </a:lnTo>
                  <a:lnTo>
                    <a:pt x="8624" y="3702"/>
                  </a:lnTo>
                  <a:lnTo>
                    <a:pt x="8990" y="3702"/>
                  </a:lnTo>
                  <a:lnTo>
                    <a:pt x="9152" y="3743"/>
                  </a:lnTo>
                  <a:lnTo>
                    <a:pt x="9356" y="3824"/>
                  </a:lnTo>
                  <a:lnTo>
                    <a:pt x="9478" y="3865"/>
                  </a:lnTo>
                  <a:lnTo>
                    <a:pt x="9641" y="3987"/>
                  </a:lnTo>
                  <a:lnTo>
                    <a:pt x="9722" y="4109"/>
                  </a:lnTo>
                  <a:lnTo>
                    <a:pt x="9844" y="4231"/>
                  </a:lnTo>
                  <a:lnTo>
                    <a:pt x="9925" y="4394"/>
                  </a:lnTo>
                  <a:lnTo>
                    <a:pt x="9966" y="4556"/>
                  </a:lnTo>
                  <a:lnTo>
                    <a:pt x="9966" y="4719"/>
                  </a:lnTo>
                  <a:lnTo>
                    <a:pt x="9966" y="4882"/>
                  </a:lnTo>
                  <a:lnTo>
                    <a:pt x="9844" y="5166"/>
                  </a:lnTo>
                  <a:lnTo>
                    <a:pt x="9681" y="5370"/>
                  </a:lnTo>
                  <a:lnTo>
                    <a:pt x="9478" y="5532"/>
                  </a:lnTo>
                  <a:lnTo>
                    <a:pt x="9193" y="5655"/>
                  </a:lnTo>
                  <a:lnTo>
                    <a:pt x="8949" y="5777"/>
                  </a:lnTo>
                  <a:lnTo>
                    <a:pt x="8624" y="5858"/>
                  </a:lnTo>
                  <a:lnTo>
                    <a:pt x="8095" y="5939"/>
                  </a:lnTo>
                  <a:lnTo>
                    <a:pt x="8014" y="5939"/>
                  </a:lnTo>
                  <a:lnTo>
                    <a:pt x="8005" y="5947"/>
                  </a:lnTo>
                  <a:lnTo>
                    <a:pt x="8005" y="5947"/>
                  </a:lnTo>
                  <a:lnTo>
                    <a:pt x="6753" y="6061"/>
                  </a:lnTo>
                  <a:lnTo>
                    <a:pt x="5410" y="6143"/>
                  </a:lnTo>
                  <a:lnTo>
                    <a:pt x="4068" y="6183"/>
                  </a:lnTo>
                  <a:lnTo>
                    <a:pt x="2685" y="6183"/>
                  </a:lnTo>
                  <a:lnTo>
                    <a:pt x="2197" y="6143"/>
                  </a:lnTo>
                  <a:lnTo>
                    <a:pt x="1668" y="6102"/>
                  </a:lnTo>
                  <a:lnTo>
                    <a:pt x="1424" y="6021"/>
                  </a:lnTo>
                  <a:lnTo>
                    <a:pt x="1180" y="5939"/>
                  </a:lnTo>
                  <a:lnTo>
                    <a:pt x="977" y="5817"/>
                  </a:lnTo>
                  <a:lnTo>
                    <a:pt x="773" y="5655"/>
                  </a:lnTo>
                  <a:lnTo>
                    <a:pt x="610" y="5451"/>
                  </a:lnTo>
                  <a:lnTo>
                    <a:pt x="529" y="5248"/>
                  </a:lnTo>
                  <a:lnTo>
                    <a:pt x="448" y="5004"/>
                  </a:lnTo>
                  <a:lnTo>
                    <a:pt x="407" y="4800"/>
                  </a:lnTo>
                  <a:lnTo>
                    <a:pt x="407" y="4556"/>
                  </a:lnTo>
                  <a:lnTo>
                    <a:pt x="407" y="4312"/>
                  </a:lnTo>
                  <a:lnTo>
                    <a:pt x="488" y="4068"/>
                  </a:lnTo>
                  <a:lnTo>
                    <a:pt x="570" y="3865"/>
                  </a:lnTo>
                  <a:lnTo>
                    <a:pt x="773" y="3580"/>
                  </a:lnTo>
                  <a:lnTo>
                    <a:pt x="1017" y="3377"/>
                  </a:lnTo>
                  <a:lnTo>
                    <a:pt x="1261" y="3214"/>
                  </a:lnTo>
                  <a:lnTo>
                    <a:pt x="1587" y="3133"/>
                  </a:lnTo>
                  <a:lnTo>
                    <a:pt x="1871" y="3092"/>
                  </a:lnTo>
                  <a:lnTo>
                    <a:pt x="2197" y="3133"/>
                  </a:lnTo>
                  <a:lnTo>
                    <a:pt x="2482" y="3214"/>
                  </a:lnTo>
                  <a:lnTo>
                    <a:pt x="2766" y="3377"/>
                  </a:lnTo>
                  <a:lnTo>
                    <a:pt x="2970" y="3377"/>
                  </a:lnTo>
                  <a:lnTo>
                    <a:pt x="3051" y="3295"/>
                  </a:lnTo>
                  <a:lnTo>
                    <a:pt x="3092" y="3214"/>
                  </a:lnTo>
                  <a:lnTo>
                    <a:pt x="3051" y="2767"/>
                  </a:lnTo>
                  <a:lnTo>
                    <a:pt x="3092" y="2319"/>
                  </a:lnTo>
                  <a:lnTo>
                    <a:pt x="3214" y="1872"/>
                  </a:lnTo>
                  <a:lnTo>
                    <a:pt x="3376" y="1465"/>
                  </a:lnTo>
                  <a:lnTo>
                    <a:pt x="3621" y="1099"/>
                  </a:lnTo>
                  <a:lnTo>
                    <a:pt x="3905" y="814"/>
                  </a:lnTo>
                  <a:lnTo>
                    <a:pt x="4068" y="692"/>
                  </a:lnTo>
                  <a:lnTo>
                    <a:pt x="4271" y="570"/>
                  </a:lnTo>
                  <a:lnTo>
                    <a:pt x="4475" y="489"/>
                  </a:lnTo>
                  <a:lnTo>
                    <a:pt x="4719" y="448"/>
                  </a:lnTo>
                  <a:lnTo>
                    <a:pt x="5126" y="407"/>
                  </a:lnTo>
                  <a:close/>
                  <a:moveTo>
                    <a:pt x="4881" y="1"/>
                  </a:moveTo>
                  <a:lnTo>
                    <a:pt x="4597" y="41"/>
                  </a:lnTo>
                  <a:lnTo>
                    <a:pt x="4312" y="123"/>
                  </a:lnTo>
                  <a:lnTo>
                    <a:pt x="4068" y="245"/>
                  </a:lnTo>
                  <a:lnTo>
                    <a:pt x="3865" y="367"/>
                  </a:lnTo>
                  <a:lnTo>
                    <a:pt x="3621" y="529"/>
                  </a:lnTo>
                  <a:lnTo>
                    <a:pt x="3458" y="692"/>
                  </a:lnTo>
                  <a:lnTo>
                    <a:pt x="3254" y="895"/>
                  </a:lnTo>
                  <a:lnTo>
                    <a:pt x="3132" y="1099"/>
                  </a:lnTo>
                  <a:lnTo>
                    <a:pt x="3010" y="1343"/>
                  </a:lnTo>
                  <a:lnTo>
                    <a:pt x="2888" y="1587"/>
                  </a:lnTo>
                  <a:lnTo>
                    <a:pt x="2726" y="2116"/>
                  </a:lnTo>
                  <a:lnTo>
                    <a:pt x="2644" y="2644"/>
                  </a:lnTo>
                  <a:lnTo>
                    <a:pt x="2661" y="2878"/>
                  </a:lnTo>
                  <a:lnTo>
                    <a:pt x="2661" y="2878"/>
                  </a:lnTo>
                  <a:lnTo>
                    <a:pt x="2400" y="2767"/>
                  </a:lnTo>
                  <a:lnTo>
                    <a:pt x="2115" y="2685"/>
                  </a:lnTo>
                  <a:lnTo>
                    <a:pt x="1790" y="2685"/>
                  </a:lnTo>
                  <a:lnTo>
                    <a:pt x="1465" y="2726"/>
                  </a:lnTo>
                  <a:lnTo>
                    <a:pt x="1180" y="2807"/>
                  </a:lnTo>
                  <a:lnTo>
                    <a:pt x="895" y="2970"/>
                  </a:lnTo>
                  <a:lnTo>
                    <a:pt x="610" y="3133"/>
                  </a:lnTo>
                  <a:lnTo>
                    <a:pt x="448" y="3336"/>
                  </a:lnTo>
                  <a:lnTo>
                    <a:pt x="285" y="3580"/>
                  </a:lnTo>
                  <a:lnTo>
                    <a:pt x="163" y="3824"/>
                  </a:lnTo>
                  <a:lnTo>
                    <a:pt x="82" y="4068"/>
                  </a:lnTo>
                  <a:lnTo>
                    <a:pt x="0" y="4353"/>
                  </a:lnTo>
                  <a:lnTo>
                    <a:pt x="0" y="4597"/>
                  </a:lnTo>
                  <a:lnTo>
                    <a:pt x="0" y="4882"/>
                  </a:lnTo>
                  <a:lnTo>
                    <a:pt x="41" y="5166"/>
                  </a:lnTo>
                  <a:lnTo>
                    <a:pt x="163" y="5451"/>
                  </a:lnTo>
                  <a:lnTo>
                    <a:pt x="326" y="5695"/>
                  </a:lnTo>
                  <a:lnTo>
                    <a:pt x="488" y="5939"/>
                  </a:lnTo>
                  <a:lnTo>
                    <a:pt x="692" y="6102"/>
                  </a:lnTo>
                  <a:lnTo>
                    <a:pt x="936" y="6224"/>
                  </a:lnTo>
                  <a:lnTo>
                    <a:pt x="1180" y="6346"/>
                  </a:lnTo>
                  <a:lnTo>
                    <a:pt x="1465" y="6427"/>
                  </a:lnTo>
                  <a:lnTo>
                    <a:pt x="1749" y="6509"/>
                  </a:lnTo>
                  <a:lnTo>
                    <a:pt x="2360" y="6590"/>
                  </a:lnTo>
                  <a:lnTo>
                    <a:pt x="2970" y="6590"/>
                  </a:lnTo>
                  <a:lnTo>
                    <a:pt x="4149" y="6549"/>
                  </a:lnTo>
                  <a:lnTo>
                    <a:pt x="6102" y="6468"/>
                  </a:lnTo>
                  <a:lnTo>
                    <a:pt x="8095" y="6305"/>
                  </a:lnTo>
                  <a:lnTo>
                    <a:pt x="8176" y="6305"/>
                  </a:lnTo>
                  <a:lnTo>
                    <a:pt x="8186" y="6295"/>
                  </a:lnTo>
                  <a:lnTo>
                    <a:pt x="8186" y="6295"/>
                  </a:lnTo>
                  <a:lnTo>
                    <a:pt x="8461" y="6265"/>
                  </a:lnTo>
                  <a:lnTo>
                    <a:pt x="8827" y="6183"/>
                  </a:lnTo>
                  <a:lnTo>
                    <a:pt x="9234" y="6061"/>
                  </a:lnTo>
                  <a:lnTo>
                    <a:pt x="9559" y="5939"/>
                  </a:lnTo>
                  <a:lnTo>
                    <a:pt x="9885" y="5736"/>
                  </a:lnTo>
                  <a:lnTo>
                    <a:pt x="10007" y="5614"/>
                  </a:lnTo>
                  <a:lnTo>
                    <a:pt x="10129" y="5451"/>
                  </a:lnTo>
                  <a:lnTo>
                    <a:pt x="10251" y="5288"/>
                  </a:lnTo>
                  <a:lnTo>
                    <a:pt x="10291" y="5126"/>
                  </a:lnTo>
                  <a:lnTo>
                    <a:pt x="10373" y="4922"/>
                  </a:lnTo>
                  <a:lnTo>
                    <a:pt x="10373" y="4719"/>
                  </a:lnTo>
                  <a:lnTo>
                    <a:pt x="10373" y="4516"/>
                  </a:lnTo>
                  <a:lnTo>
                    <a:pt x="10291" y="4353"/>
                  </a:lnTo>
                  <a:lnTo>
                    <a:pt x="10251" y="4149"/>
                  </a:lnTo>
                  <a:lnTo>
                    <a:pt x="10129" y="3987"/>
                  </a:lnTo>
                  <a:lnTo>
                    <a:pt x="10007" y="3824"/>
                  </a:lnTo>
                  <a:lnTo>
                    <a:pt x="9844" y="3661"/>
                  </a:lnTo>
                  <a:lnTo>
                    <a:pt x="9681" y="3539"/>
                  </a:lnTo>
                  <a:lnTo>
                    <a:pt x="9519" y="3458"/>
                  </a:lnTo>
                  <a:lnTo>
                    <a:pt x="9315" y="3377"/>
                  </a:lnTo>
                  <a:lnTo>
                    <a:pt x="9071" y="3336"/>
                  </a:lnTo>
                  <a:lnTo>
                    <a:pt x="8868" y="3295"/>
                  </a:lnTo>
                  <a:lnTo>
                    <a:pt x="8624" y="3336"/>
                  </a:lnTo>
                  <a:lnTo>
                    <a:pt x="8380" y="3377"/>
                  </a:lnTo>
                  <a:lnTo>
                    <a:pt x="8176" y="3417"/>
                  </a:lnTo>
                  <a:lnTo>
                    <a:pt x="8176" y="3377"/>
                  </a:lnTo>
                  <a:lnTo>
                    <a:pt x="8176" y="3173"/>
                  </a:lnTo>
                  <a:lnTo>
                    <a:pt x="8176" y="3011"/>
                  </a:lnTo>
                  <a:lnTo>
                    <a:pt x="8095" y="2848"/>
                  </a:lnTo>
                  <a:lnTo>
                    <a:pt x="8014" y="2685"/>
                  </a:lnTo>
                  <a:lnTo>
                    <a:pt x="7891" y="2522"/>
                  </a:lnTo>
                  <a:lnTo>
                    <a:pt x="7769" y="2400"/>
                  </a:lnTo>
                  <a:lnTo>
                    <a:pt x="7647" y="2278"/>
                  </a:lnTo>
                  <a:lnTo>
                    <a:pt x="7485" y="2238"/>
                  </a:lnTo>
                  <a:lnTo>
                    <a:pt x="7281" y="2156"/>
                  </a:lnTo>
                  <a:lnTo>
                    <a:pt x="6940" y="2156"/>
                  </a:lnTo>
                  <a:lnTo>
                    <a:pt x="6956" y="2075"/>
                  </a:lnTo>
                  <a:lnTo>
                    <a:pt x="6956" y="1831"/>
                  </a:lnTo>
                  <a:lnTo>
                    <a:pt x="6956" y="1587"/>
                  </a:lnTo>
                  <a:lnTo>
                    <a:pt x="6915" y="1384"/>
                  </a:lnTo>
                  <a:lnTo>
                    <a:pt x="6834" y="1139"/>
                  </a:lnTo>
                  <a:lnTo>
                    <a:pt x="6712" y="936"/>
                  </a:lnTo>
                  <a:lnTo>
                    <a:pt x="6590" y="733"/>
                  </a:lnTo>
                  <a:lnTo>
                    <a:pt x="6427" y="529"/>
                  </a:lnTo>
                  <a:lnTo>
                    <a:pt x="6224" y="367"/>
                  </a:lnTo>
                  <a:lnTo>
                    <a:pt x="6061" y="245"/>
                  </a:lnTo>
                  <a:lnTo>
                    <a:pt x="5817" y="163"/>
                  </a:lnTo>
                  <a:lnTo>
                    <a:pt x="5614" y="82"/>
                  </a:lnTo>
                  <a:lnTo>
                    <a:pt x="5370" y="41"/>
                  </a:lnTo>
                  <a:lnTo>
                    <a:pt x="5126"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grpSp>
      <p:grpSp>
        <p:nvGrpSpPr>
          <p:cNvPr id="565" name="Google Shape;565;p17"/>
          <p:cNvGrpSpPr/>
          <p:nvPr/>
        </p:nvGrpSpPr>
        <p:grpSpPr>
          <a:xfrm flipH="1">
            <a:off x="5412953" y="5820356"/>
            <a:ext cx="632857" cy="399616"/>
            <a:chOff x="7729218" y="1694205"/>
            <a:chExt cx="474643" cy="299712"/>
          </a:xfrm>
        </p:grpSpPr>
        <p:sp>
          <p:nvSpPr>
            <p:cNvPr id="566" name="Google Shape;566;p17"/>
            <p:cNvSpPr/>
            <p:nvPr/>
          </p:nvSpPr>
          <p:spPr>
            <a:xfrm>
              <a:off x="7738507" y="1703494"/>
              <a:ext cx="456065" cy="281088"/>
            </a:xfrm>
            <a:custGeom>
              <a:avLst/>
              <a:gdLst/>
              <a:ahLst/>
              <a:cxnLst/>
              <a:rect l="l" t="t" r="r" b="b"/>
              <a:pathLst>
                <a:path w="9967" h="6143" extrusionOk="0">
                  <a:moveTo>
                    <a:pt x="4963" y="1"/>
                  </a:moveTo>
                  <a:lnTo>
                    <a:pt x="4638" y="41"/>
                  </a:lnTo>
                  <a:lnTo>
                    <a:pt x="4353" y="123"/>
                  </a:lnTo>
                  <a:lnTo>
                    <a:pt x="4068" y="286"/>
                  </a:lnTo>
                  <a:lnTo>
                    <a:pt x="3865" y="489"/>
                  </a:lnTo>
                  <a:lnTo>
                    <a:pt x="3661" y="733"/>
                  </a:lnTo>
                  <a:lnTo>
                    <a:pt x="3499" y="1018"/>
                  </a:lnTo>
                  <a:lnTo>
                    <a:pt x="3417" y="1302"/>
                  </a:lnTo>
                  <a:lnTo>
                    <a:pt x="3377" y="1587"/>
                  </a:lnTo>
                  <a:lnTo>
                    <a:pt x="3417" y="1913"/>
                  </a:lnTo>
                  <a:lnTo>
                    <a:pt x="3499" y="2197"/>
                  </a:lnTo>
                  <a:lnTo>
                    <a:pt x="3377" y="2157"/>
                  </a:lnTo>
                  <a:lnTo>
                    <a:pt x="3214" y="2116"/>
                  </a:lnTo>
                  <a:lnTo>
                    <a:pt x="2929" y="2157"/>
                  </a:lnTo>
                  <a:lnTo>
                    <a:pt x="2645" y="2238"/>
                  </a:lnTo>
                  <a:lnTo>
                    <a:pt x="2482" y="2319"/>
                  </a:lnTo>
                  <a:lnTo>
                    <a:pt x="2400" y="2441"/>
                  </a:lnTo>
                  <a:lnTo>
                    <a:pt x="2319" y="2563"/>
                  </a:lnTo>
                  <a:lnTo>
                    <a:pt x="2238" y="2685"/>
                  </a:lnTo>
                  <a:lnTo>
                    <a:pt x="2156" y="3011"/>
                  </a:lnTo>
                  <a:lnTo>
                    <a:pt x="2197" y="3296"/>
                  </a:lnTo>
                  <a:lnTo>
                    <a:pt x="2238" y="3458"/>
                  </a:lnTo>
                  <a:lnTo>
                    <a:pt x="2278" y="3580"/>
                  </a:lnTo>
                  <a:lnTo>
                    <a:pt x="1912" y="3377"/>
                  </a:lnTo>
                  <a:lnTo>
                    <a:pt x="1546" y="3296"/>
                  </a:lnTo>
                  <a:lnTo>
                    <a:pt x="1140" y="3296"/>
                  </a:lnTo>
                  <a:lnTo>
                    <a:pt x="936" y="3336"/>
                  </a:lnTo>
                  <a:lnTo>
                    <a:pt x="733" y="3418"/>
                  </a:lnTo>
                  <a:lnTo>
                    <a:pt x="570" y="3499"/>
                  </a:lnTo>
                  <a:lnTo>
                    <a:pt x="407" y="3621"/>
                  </a:lnTo>
                  <a:lnTo>
                    <a:pt x="245" y="3784"/>
                  </a:lnTo>
                  <a:lnTo>
                    <a:pt x="123" y="3946"/>
                  </a:lnTo>
                  <a:lnTo>
                    <a:pt x="41" y="4109"/>
                  </a:lnTo>
                  <a:lnTo>
                    <a:pt x="1" y="4312"/>
                  </a:lnTo>
                  <a:lnTo>
                    <a:pt x="1" y="4516"/>
                  </a:lnTo>
                  <a:lnTo>
                    <a:pt x="1" y="4719"/>
                  </a:lnTo>
                  <a:lnTo>
                    <a:pt x="123" y="5004"/>
                  </a:lnTo>
                  <a:lnTo>
                    <a:pt x="285" y="5248"/>
                  </a:lnTo>
                  <a:lnTo>
                    <a:pt x="529" y="5451"/>
                  </a:lnTo>
                  <a:lnTo>
                    <a:pt x="773" y="5573"/>
                  </a:lnTo>
                  <a:lnTo>
                    <a:pt x="1099" y="5695"/>
                  </a:lnTo>
                  <a:lnTo>
                    <a:pt x="1424" y="5777"/>
                  </a:lnTo>
                  <a:lnTo>
                    <a:pt x="2075" y="5899"/>
                  </a:lnTo>
                  <a:lnTo>
                    <a:pt x="3133" y="5980"/>
                  </a:lnTo>
                  <a:lnTo>
                    <a:pt x="4231" y="6062"/>
                  </a:lnTo>
                  <a:lnTo>
                    <a:pt x="5288" y="6102"/>
                  </a:lnTo>
                  <a:lnTo>
                    <a:pt x="6387" y="6143"/>
                  </a:lnTo>
                  <a:lnTo>
                    <a:pt x="7973" y="6143"/>
                  </a:lnTo>
                  <a:lnTo>
                    <a:pt x="8380" y="6062"/>
                  </a:lnTo>
                  <a:lnTo>
                    <a:pt x="8787" y="5980"/>
                  </a:lnTo>
                  <a:lnTo>
                    <a:pt x="9112" y="5858"/>
                  </a:lnTo>
                  <a:lnTo>
                    <a:pt x="9437" y="5655"/>
                  </a:lnTo>
                  <a:lnTo>
                    <a:pt x="9559" y="5533"/>
                  </a:lnTo>
                  <a:lnTo>
                    <a:pt x="9682" y="5370"/>
                  </a:lnTo>
                  <a:lnTo>
                    <a:pt x="9844" y="5004"/>
                  </a:lnTo>
                  <a:lnTo>
                    <a:pt x="9966" y="4638"/>
                  </a:lnTo>
                  <a:lnTo>
                    <a:pt x="9966" y="4272"/>
                  </a:lnTo>
                  <a:lnTo>
                    <a:pt x="9885" y="3865"/>
                  </a:lnTo>
                  <a:lnTo>
                    <a:pt x="9763" y="3540"/>
                  </a:lnTo>
                  <a:lnTo>
                    <a:pt x="9519" y="3214"/>
                  </a:lnTo>
                  <a:lnTo>
                    <a:pt x="9397" y="3092"/>
                  </a:lnTo>
                  <a:lnTo>
                    <a:pt x="9234" y="2970"/>
                  </a:lnTo>
                  <a:lnTo>
                    <a:pt x="9031" y="2807"/>
                  </a:lnTo>
                  <a:lnTo>
                    <a:pt x="8787" y="2726"/>
                  </a:lnTo>
                  <a:lnTo>
                    <a:pt x="8502" y="2685"/>
                  </a:lnTo>
                  <a:lnTo>
                    <a:pt x="8014" y="2685"/>
                  </a:lnTo>
                  <a:lnTo>
                    <a:pt x="7729" y="2726"/>
                  </a:lnTo>
                  <a:lnTo>
                    <a:pt x="7485" y="2848"/>
                  </a:lnTo>
                  <a:lnTo>
                    <a:pt x="7282" y="2970"/>
                  </a:lnTo>
                  <a:lnTo>
                    <a:pt x="7322" y="2685"/>
                  </a:lnTo>
                  <a:lnTo>
                    <a:pt x="7322" y="2360"/>
                  </a:lnTo>
                  <a:lnTo>
                    <a:pt x="7282" y="2035"/>
                  </a:lnTo>
                  <a:lnTo>
                    <a:pt x="7200" y="1750"/>
                  </a:lnTo>
                  <a:lnTo>
                    <a:pt x="7119" y="1424"/>
                  </a:lnTo>
                  <a:lnTo>
                    <a:pt x="6997" y="1180"/>
                  </a:lnTo>
                  <a:lnTo>
                    <a:pt x="6834" y="896"/>
                  </a:lnTo>
                  <a:lnTo>
                    <a:pt x="6631" y="652"/>
                  </a:lnTo>
                  <a:lnTo>
                    <a:pt x="6387" y="448"/>
                  </a:lnTo>
                  <a:lnTo>
                    <a:pt x="6143" y="286"/>
                  </a:lnTo>
                  <a:lnTo>
                    <a:pt x="5858" y="123"/>
                  </a:lnTo>
                  <a:lnTo>
                    <a:pt x="5573" y="41"/>
                  </a:lnTo>
                  <a:lnTo>
                    <a:pt x="5248"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567" name="Google Shape;567;p17"/>
            <p:cNvSpPr/>
            <p:nvPr/>
          </p:nvSpPr>
          <p:spPr>
            <a:xfrm>
              <a:off x="7729218" y="1694205"/>
              <a:ext cx="474643" cy="299712"/>
            </a:xfrm>
            <a:custGeom>
              <a:avLst/>
              <a:gdLst/>
              <a:ahLst/>
              <a:cxnLst/>
              <a:rect l="l" t="t" r="r" b="b"/>
              <a:pathLst>
                <a:path w="10373" h="6550" extrusionOk="0">
                  <a:moveTo>
                    <a:pt x="5451" y="366"/>
                  </a:moveTo>
                  <a:lnTo>
                    <a:pt x="5654" y="407"/>
                  </a:lnTo>
                  <a:lnTo>
                    <a:pt x="5858" y="489"/>
                  </a:lnTo>
                  <a:lnTo>
                    <a:pt x="6102" y="570"/>
                  </a:lnTo>
                  <a:lnTo>
                    <a:pt x="6264" y="651"/>
                  </a:lnTo>
                  <a:lnTo>
                    <a:pt x="6468" y="814"/>
                  </a:lnTo>
                  <a:lnTo>
                    <a:pt x="6752" y="1099"/>
                  </a:lnTo>
                  <a:lnTo>
                    <a:pt x="6996" y="1465"/>
                  </a:lnTo>
                  <a:lnTo>
                    <a:pt x="7159" y="1871"/>
                  </a:lnTo>
                  <a:lnTo>
                    <a:pt x="7281" y="2278"/>
                  </a:lnTo>
                  <a:lnTo>
                    <a:pt x="7322" y="2726"/>
                  </a:lnTo>
                  <a:lnTo>
                    <a:pt x="7281" y="3173"/>
                  </a:lnTo>
                  <a:lnTo>
                    <a:pt x="7322" y="3295"/>
                  </a:lnTo>
                  <a:lnTo>
                    <a:pt x="7363" y="3336"/>
                  </a:lnTo>
                  <a:lnTo>
                    <a:pt x="7485" y="3377"/>
                  </a:lnTo>
                  <a:lnTo>
                    <a:pt x="7566" y="3336"/>
                  </a:lnTo>
                  <a:lnTo>
                    <a:pt x="7851" y="3214"/>
                  </a:lnTo>
                  <a:lnTo>
                    <a:pt x="8095" y="3132"/>
                  </a:lnTo>
                  <a:lnTo>
                    <a:pt x="8379" y="3092"/>
                  </a:lnTo>
                  <a:lnTo>
                    <a:pt x="8664" y="3092"/>
                  </a:lnTo>
                  <a:lnTo>
                    <a:pt x="8949" y="3132"/>
                  </a:lnTo>
                  <a:lnTo>
                    <a:pt x="9193" y="3254"/>
                  </a:lnTo>
                  <a:lnTo>
                    <a:pt x="9437" y="3417"/>
                  </a:lnTo>
                  <a:lnTo>
                    <a:pt x="9640" y="3621"/>
                  </a:lnTo>
                  <a:lnTo>
                    <a:pt x="9762" y="3824"/>
                  </a:lnTo>
                  <a:lnTo>
                    <a:pt x="9885" y="4027"/>
                  </a:lnTo>
                  <a:lnTo>
                    <a:pt x="9925" y="4271"/>
                  </a:lnTo>
                  <a:lnTo>
                    <a:pt x="9966" y="4515"/>
                  </a:lnTo>
                  <a:lnTo>
                    <a:pt x="9966" y="4759"/>
                  </a:lnTo>
                  <a:lnTo>
                    <a:pt x="9925" y="5004"/>
                  </a:lnTo>
                  <a:lnTo>
                    <a:pt x="9844" y="5207"/>
                  </a:lnTo>
                  <a:lnTo>
                    <a:pt x="9762" y="5410"/>
                  </a:lnTo>
                  <a:lnTo>
                    <a:pt x="9600" y="5614"/>
                  </a:lnTo>
                  <a:lnTo>
                    <a:pt x="9396" y="5776"/>
                  </a:lnTo>
                  <a:lnTo>
                    <a:pt x="9193" y="5898"/>
                  </a:lnTo>
                  <a:lnTo>
                    <a:pt x="8949" y="5980"/>
                  </a:lnTo>
                  <a:lnTo>
                    <a:pt x="8461" y="6102"/>
                  </a:lnTo>
                  <a:lnTo>
                    <a:pt x="7932" y="6142"/>
                  </a:lnTo>
                  <a:lnTo>
                    <a:pt x="5654" y="6142"/>
                  </a:lnTo>
                  <a:lnTo>
                    <a:pt x="3946" y="6061"/>
                  </a:lnTo>
                  <a:lnTo>
                    <a:pt x="2278" y="5898"/>
                  </a:lnTo>
                  <a:lnTo>
                    <a:pt x="1709" y="5817"/>
                  </a:lnTo>
                  <a:lnTo>
                    <a:pt x="1424" y="5736"/>
                  </a:lnTo>
                  <a:lnTo>
                    <a:pt x="1139" y="5654"/>
                  </a:lnTo>
                  <a:lnTo>
                    <a:pt x="895" y="5532"/>
                  </a:lnTo>
                  <a:lnTo>
                    <a:pt x="651" y="5370"/>
                  </a:lnTo>
                  <a:lnTo>
                    <a:pt x="488" y="5126"/>
                  </a:lnTo>
                  <a:lnTo>
                    <a:pt x="407" y="4882"/>
                  </a:lnTo>
                  <a:lnTo>
                    <a:pt x="407" y="4719"/>
                  </a:lnTo>
                  <a:lnTo>
                    <a:pt x="407" y="4556"/>
                  </a:lnTo>
                  <a:lnTo>
                    <a:pt x="448" y="4393"/>
                  </a:lnTo>
                  <a:lnTo>
                    <a:pt x="529" y="4231"/>
                  </a:lnTo>
                  <a:lnTo>
                    <a:pt x="732" y="3987"/>
                  </a:lnTo>
                  <a:lnTo>
                    <a:pt x="976" y="3824"/>
                  </a:lnTo>
                  <a:lnTo>
                    <a:pt x="1139" y="3743"/>
                  </a:lnTo>
                  <a:lnTo>
                    <a:pt x="1343" y="3702"/>
                  </a:lnTo>
                  <a:lnTo>
                    <a:pt x="1709" y="3702"/>
                  </a:lnTo>
                  <a:lnTo>
                    <a:pt x="2075" y="3783"/>
                  </a:lnTo>
                  <a:lnTo>
                    <a:pt x="2400" y="3946"/>
                  </a:lnTo>
                  <a:lnTo>
                    <a:pt x="2481" y="3987"/>
                  </a:lnTo>
                  <a:lnTo>
                    <a:pt x="2522" y="3987"/>
                  </a:lnTo>
                  <a:lnTo>
                    <a:pt x="2644" y="3905"/>
                  </a:lnTo>
                  <a:lnTo>
                    <a:pt x="2685" y="3824"/>
                  </a:lnTo>
                  <a:lnTo>
                    <a:pt x="2685" y="3743"/>
                  </a:lnTo>
                  <a:lnTo>
                    <a:pt x="2685" y="3661"/>
                  </a:lnTo>
                  <a:lnTo>
                    <a:pt x="2563" y="3417"/>
                  </a:lnTo>
                  <a:lnTo>
                    <a:pt x="2563" y="3173"/>
                  </a:lnTo>
                  <a:lnTo>
                    <a:pt x="2644" y="2970"/>
                  </a:lnTo>
                  <a:lnTo>
                    <a:pt x="2766" y="2766"/>
                  </a:lnTo>
                  <a:lnTo>
                    <a:pt x="2929" y="2644"/>
                  </a:lnTo>
                  <a:lnTo>
                    <a:pt x="3173" y="2563"/>
                  </a:lnTo>
                  <a:lnTo>
                    <a:pt x="3417" y="2522"/>
                  </a:lnTo>
                  <a:lnTo>
                    <a:pt x="3661" y="2604"/>
                  </a:lnTo>
                  <a:lnTo>
                    <a:pt x="3783" y="2604"/>
                  </a:lnTo>
                  <a:lnTo>
                    <a:pt x="3864" y="2522"/>
                  </a:lnTo>
                  <a:lnTo>
                    <a:pt x="3905" y="2400"/>
                  </a:lnTo>
                  <a:lnTo>
                    <a:pt x="3864" y="2278"/>
                  </a:lnTo>
                  <a:lnTo>
                    <a:pt x="3824" y="2116"/>
                  </a:lnTo>
                  <a:lnTo>
                    <a:pt x="3783" y="1912"/>
                  </a:lnTo>
                  <a:lnTo>
                    <a:pt x="3783" y="1749"/>
                  </a:lnTo>
                  <a:lnTo>
                    <a:pt x="3824" y="1546"/>
                  </a:lnTo>
                  <a:lnTo>
                    <a:pt x="3864" y="1383"/>
                  </a:lnTo>
                  <a:lnTo>
                    <a:pt x="3946" y="1180"/>
                  </a:lnTo>
                  <a:lnTo>
                    <a:pt x="4149" y="895"/>
                  </a:lnTo>
                  <a:lnTo>
                    <a:pt x="4312" y="733"/>
                  </a:lnTo>
                  <a:lnTo>
                    <a:pt x="4475" y="611"/>
                  </a:lnTo>
                  <a:lnTo>
                    <a:pt x="4637" y="529"/>
                  </a:lnTo>
                  <a:lnTo>
                    <a:pt x="4841" y="448"/>
                  </a:lnTo>
                  <a:lnTo>
                    <a:pt x="5044" y="407"/>
                  </a:lnTo>
                  <a:lnTo>
                    <a:pt x="5247" y="366"/>
                  </a:lnTo>
                  <a:close/>
                  <a:moveTo>
                    <a:pt x="5003" y="0"/>
                  </a:moveTo>
                  <a:lnTo>
                    <a:pt x="4759" y="41"/>
                  </a:lnTo>
                  <a:lnTo>
                    <a:pt x="4515" y="122"/>
                  </a:lnTo>
                  <a:lnTo>
                    <a:pt x="4312" y="244"/>
                  </a:lnTo>
                  <a:lnTo>
                    <a:pt x="4108" y="366"/>
                  </a:lnTo>
                  <a:lnTo>
                    <a:pt x="3946" y="529"/>
                  </a:lnTo>
                  <a:lnTo>
                    <a:pt x="3783" y="692"/>
                  </a:lnTo>
                  <a:lnTo>
                    <a:pt x="3661" y="895"/>
                  </a:lnTo>
                  <a:lnTo>
                    <a:pt x="3539" y="1139"/>
                  </a:lnTo>
                  <a:lnTo>
                    <a:pt x="3458" y="1343"/>
                  </a:lnTo>
                  <a:lnTo>
                    <a:pt x="3417" y="1587"/>
                  </a:lnTo>
                  <a:lnTo>
                    <a:pt x="3417" y="1790"/>
                  </a:lnTo>
                  <a:lnTo>
                    <a:pt x="3417" y="2034"/>
                  </a:lnTo>
                  <a:lnTo>
                    <a:pt x="3431" y="2119"/>
                  </a:lnTo>
                  <a:lnTo>
                    <a:pt x="3431" y="2119"/>
                  </a:lnTo>
                  <a:lnTo>
                    <a:pt x="3417" y="2116"/>
                  </a:lnTo>
                  <a:lnTo>
                    <a:pt x="3254" y="2116"/>
                  </a:lnTo>
                  <a:lnTo>
                    <a:pt x="3051" y="2156"/>
                  </a:lnTo>
                  <a:lnTo>
                    <a:pt x="2888" y="2197"/>
                  </a:lnTo>
                  <a:lnTo>
                    <a:pt x="2725" y="2278"/>
                  </a:lnTo>
                  <a:lnTo>
                    <a:pt x="2603" y="2360"/>
                  </a:lnTo>
                  <a:lnTo>
                    <a:pt x="2441" y="2482"/>
                  </a:lnTo>
                  <a:lnTo>
                    <a:pt x="2359" y="2644"/>
                  </a:lnTo>
                  <a:lnTo>
                    <a:pt x="2237" y="2807"/>
                  </a:lnTo>
                  <a:lnTo>
                    <a:pt x="2197" y="2970"/>
                  </a:lnTo>
                  <a:lnTo>
                    <a:pt x="2156" y="3173"/>
                  </a:lnTo>
                  <a:lnTo>
                    <a:pt x="2156" y="3336"/>
                  </a:lnTo>
                  <a:lnTo>
                    <a:pt x="2170" y="3407"/>
                  </a:lnTo>
                  <a:lnTo>
                    <a:pt x="1993" y="3336"/>
                  </a:lnTo>
                  <a:lnTo>
                    <a:pt x="1749" y="3295"/>
                  </a:lnTo>
                  <a:lnTo>
                    <a:pt x="1302" y="3295"/>
                  </a:lnTo>
                  <a:lnTo>
                    <a:pt x="1098" y="3336"/>
                  </a:lnTo>
                  <a:lnTo>
                    <a:pt x="854" y="3417"/>
                  </a:lnTo>
                  <a:lnTo>
                    <a:pt x="692" y="3499"/>
                  </a:lnTo>
                  <a:lnTo>
                    <a:pt x="529" y="3621"/>
                  </a:lnTo>
                  <a:lnTo>
                    <a:pt x="366" y="3783"/>
                  </a:lnTo>
                  <a:lnTo>
                    <a:pt x="244" y="3946"/>
                  </a:lnTo>
                  <a:lnTo>
                    <a:pt x="122" y="4109"/>
                  </a:lnTo>
                  <a:lnTo>
                    <a:pt x="41" y="4312"/>
                  </a:lnTo>
                  <a:lnTo>
                    <a:pt x="0" y="4515"/>
                  </a:lnTo>
                  <a:lnTo>
                    <a:pt x="0" y="4719"/>
                  </a:lnTo>
                  <a:lnTo>
                    <a:pt x="0" y="4922"/>
                  </a:lnTo>
                  <a:lnTo>
                    <a:pt x="41" y="5126"/>
                  </a:lnTo>
                  <a:lnTo>
                    <a:pt x="122" y="5288"/>
                  </a:lnTo>
                  <a:lnTo>
                    <a:pt x="204" y="5451"/>
                  </a:lnTo>
                  <a:lnTo>
                    <a:pt x="488" y="5695"/>
                  </a:lnTo>
                  <a:lnTo>
                    <a:pt x="773" y="5898"/>
                  </a:lnTo>
                  <a:lnTo>
                    <a:pt x="1139" y="6061"/>
                  </a:lnTo>
                  <a:lnTo>
                    <a:pt x="1505" y="6183"/>
                  </a:lnTo>
                  <a:lnTo>
                    <a:pt x="1912" y="6265"/>
                  </a:lnTo>
                  <a:lnTo>
                    <a:pt x="2278" y="6305"/>
                  </a:lnTo>
                  <a:lnTo>
                    <a:pt x="4027" y="6427"/>
                  </a:lnTo>
                  <a:lnTo>
                    <a:pt x="5776" y="6509"/>
                  </a:lnTo>
                  <a:lnTo>
                    <a:pt x="7119" y="6549"/>
                  </a:lnTo>
                  <a:lnTo>
                    <a:pt x="7769" y="6549"/>
                  </a:lnTo>
                  <a:lnTo>
                    <a:pt x="8420" y="6509"/>
                  </a:lnTo>
                  <a:lnTo>
                    <a:pt x="8990" y="6387"/>
                  </a:lnTo>
                  <a:lnTo>
                    <a:pt x="9234" y="6305"/>
                  </a:lnTo>
                  <a:lnTo>
                    <a:pt x="9478" y="6183"/>
                  </a:lnTo>
                  <a:lnTo>
                    <a:pt x="9722" y="6020"/>
                  </a:lnTo>
                  <a:lnTo>
                    <a:pt x="9925" y="5858"/>
                  </a:lnTo>
                  <a:lnTo>
                    <a:pt x="10088" y="5654"/>
                  </a:lnTo>
                  <a:lnTo>
                    <a:pt x="10210" y="5370"/>
                  </a:lnTo>
                  <a:lnTo>
                    <a:pt x="10291" y="5126"/>
                  </a:lnTo>
                  <a:lnTo>
                    <a:pt x="10373" y="4882"/>
                  </a:lnTo>
                  <a:lnTo>
                    <a:pt x="10373" y="4597"/>
                  </a:lnTo>
                  <a:lnTo>
                    <a:pt x="10332" y="4312"/>
                  </a:lnTo>
                  <a:lnTo>
                    <a:pt x="10291" y="4068"/>
                  </a:lnTo>
                  <a:lnTo>
                    <a:pt x="10210" y="3783"/>
                  </a:lnTo>
                  <a:lnTo>
                    <a:pt x="10088" y="3539"/>
                  </a:lnTo>
                  <a:lnTo>
                    <a:pt x="9925" y="3336"/>
                  </a:lnTo>
                  <a:lnTo>
                    <a:pt x="9681" y="3092"/>
                  </a:lnTo>
                  <a:lnTo>
                    <a:pt x="9396" y="2888"/>
                  </a:lnTo>
                  <a:lnTo>
                    <a:pt x="9071" y="2766"/>
                  </a:lnTo>
                  <a:lnTo>
                    <a:pt x="8705" y="2685"/>
                  </a:lnTo>
                  <a:lnTo>
                    <a:pt x="8379" y="2685"/>
                  </a:lnTo>
                  <a:lnTo>
                    <a:pt x="8013" y="2726"/>
                  </a:lnTo>
                  <a:lnTo>
                    <a:pt x="7688" y="2848"/>
                  </a:lnTo>
                  <a:lnTo>
                    <a:pt x="7688" y="2644"/>
                  </a:lnTo>
                  <a:lnTo>
                    <a:pt x="7647" y="2075"/>
                  </a:lnTo>
                  <a:lnTo>
                    <a:pt x="7485" y="1587"/>
                  </a:lnTo>
                  <a:lnTo>
                    <a:pt x="7363" y="1343"/>
                  </a:lnTo>
                  <a:lnTo>
                    <a:pt x="7241" y="1099"/>
                  </a:lnTo>
                  <a:lnTo>
                    <a:pt x="7078" y="895"/>
                  </a:lnTo>
                  <a:lnTo>
                    <a:pt x="6915" y="692"/>
                  </a:lnTo>
                  <a:lnTo>
                    <a:pt x="6712" y="489"/>
                  </a:lnTo>
                  <a:lnTo>
                    <a:pt x="6508" y="366"/>
                  </a:lnTo>
                  <a:lnTo>
                    <a:pt x="6264" y="204"/>
                  </a:lnTo>
                  <a:lnTo>
                    <a:pt x="6020" y="122"/>
                  </a:lnTo>
                  <a:lnTo>
                    <a:pt x="5776" y="41"/>
                  </a:lnTo>
                  <a:lnTo>
                    <a:pt x="5491"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grpSp>
      <p:sp>
        <p:nvSpPr>
          <p:cNvPr id="568" name="Google Shape;568;p17"/>
          <p:cNvSpPr/>
          <p:nvPr/>
        </p:nvSpPr>
        <p:spPr>
          <a:xfrm flipH="1">
            <a:off x="902875" y="3571396"/>
            <a:ext cx="114272" cy="114211"/>
          </a:xfrm>
          <a:custGeom>
            <a:avLst/>
            <a:gdLst/>
            <a:ahLst/>
            <a:cxnLst/>
            <a:rect l="l" t="t" r="r" b="b"/>
            <a:pathLst>
              <a:path w="1873" h="1872" extrusionOk="0">
                <a:moveTo>
                  <a:pt x="733" y="1"/>
                </a:moveTo>
                <a:lnTo>
                  <a:pt x="489" y="82"/>
                </a:lnTo>
                <a:lnTo>
                  <a:pt x="245" y="245"/>
                </a:lnTo>
                <a:lnTo>
                  <a:pt x="82" y="448"/>
                </a:lnTo>
                <a:lnTo>
                  <a:pt x="1" y="692"/>
                </a:lnTo>
                <a:lnTo>
                  <a:pt x="1" y="936"/>
                </a:lnTo>
                <a:lnTo>
                  <a:pt x="42" y="1221"/>
                </a:lnTo>
                <a:lnTo>
                  <a:pt x="123" y="1424"/>
                </a:lnTo>
                <a:lnTo>
                  <a:pt x="245" y="1546"/>
                </a:lnTo>
                <a:lnTo>
                  <a:pt x="367" y="1668"/>
                </a:lnTo>
                <a:lnTo>
                  <a:pt x="489" y="1750"/>
                </a:lnTo>
                <a:lnTo>
                  <a:pt x="611" y="1831"/>
                </a:lnTo>
                <a:lnTo>
                  <a:pt x="774" y="1872"/>
                </a:lnTo>
                <a:lnTo>
                  <a:pt x="1099" y="1872"/>
                </a:lnTo>
                <a:lnTo>
                  <a:pt x="1262" y="1831"/>
                </a:lnTo>
                <a:lnTo>
                  <a:pt x="1384" y="1791"/>
                </a:lnTo>
                <a:lnTo>
                  <a:pt x="1506" y="1709"/>
                </a:lnTo>
                <a:lnTo>
                  <a:pt x="1628" y="1587"/>
                </a:lnTo>
                <a:lnTo>
                  <a:pt x="1750" y="1465"/>
                </a:lnTo>
                <a:lnTo>
                  <a:pt x="1831" y="1302"/>
                </a:lnTo>
                <a:lnTo>
                  <a:pt x="1872" y="1140"/>
                </a:lnTo>
                <a:lnTo>
                  <a:pt x="1872" y="977"/>
                </a:lnTo>
                <a:lnTo>
                  <a:pt x="1872" y="774"/>
                </a:lnTo>
                <a:lnTo>
                  <a:pt x="1791" y="652"/>
                </a:lnTo>
                <a:lnTo>
                  <a:pt x="1750" y="489"/>
                </a:lnTo>
                <a:lnTo>
                  <a:pt x="1669" y="367"/>
                </a:lnTo>
                <a:lnTo>
                  <a:pt x="1547" y="245"/>
                </a:lnTo>
                <a:lnTo>
                  <a:pt x="1303" y="82"/>
                </a:lnTo>
                <a:lnTo>
                  <a:pt x="977" y="1"/>
                </a:lnTo>
                <a:close/>
              </a:path>
            </a:pathLst>
          </a:custGeom>
          <a:solidFill>
            <a:schemeClr val="l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569" name="Google Shape;569;p17"/>
          <p:cNvSpPr/>
          <p:nvPr/>
        </p:nvSpPr>
        <p:spPr>
          <a:xfrm flipH="1">
            <a:off x="-297702" y="4631318"/>
            <a:ext cx="203591" cy="206031"/>
          </a:xfrm>
          <a:custGeom>
            <a:avLst/>
            <a:gdLst/>
            <a:ahLst/>
            <a:cxnLst/>
            <a:rect l="l" t="t" r="r" b="b"/>
            <a:pathLst>
              <a:path w="3337" h="3377" extrusionOk="0">
                <a:moveTo>
                  <a:pt x="1506" y="0"/>
                </a:moveTo>
                <a:lnTo>
                  <a:pt x="1262" y="41"/>
                </a:lnTo>
                <a:lnTo>
                  <a:pt x="1018" y="122"/>
                </a:lnTo>
                <a:lnTo>
                  <a:pt x="774" y="204"/>
                </a:lnTo>
                <a:lnTo>
                  <a:pt x="570" y="366"/>
                </a:lnTo>
                <a:lnTo>
                  <a:pt x="408" y="529"/>
                </a:lnTo>
                <a:lnTo>
                  <a:pt x="245" y="692"/>
                </a:lnTo>
                <a:lnTo>
                  <a:pt x="164" y="895"/>
                </a:lnTo>
                <a:lnTo>
                  <a:pt x="82" y="1098"/>
                </a:lnTo>
                <a:lnTo>
                  <a:pt x="1" y="1342"/>
                </a:lnTo>
                <a:lnTo>
                  <a:pt x="1" y="1546"/>
                </a:lnTo>
                <a:lnTo>
                  <a:pt x="1" y="1790"/>
                </a:lnTo>
                <a:lnTo>
                  <a:pt x="1" y="1993"/>
                </a:lnTo>
                <a:lnTo>
                  <a:pt x="123" y="2319"/>
                </a:lnTo>
                <a:lnTo>
                  <a:pt x="245" y="2563"/>
                </a:lnTo>
                <a:lnTo>
                  <a:pt x="448" y="2807"/>
                </a:lnTo>
                <a:lnTo>
                  <a:pt x="692" y="3010"/>
                </a:lnTo>
                <a:lnTo>
                  <a:pt x="936" y="3173"/>
                </a:lnTo>
                <a:lnTo>
                  <a:pt x="1221" y="3295"/>
                </a:lnTo>
                <a:lnTo>
                  <a:pt x="1506" y="3376"/>
                </a:lnTo>
                <a:lnTo>
                  <a:pt x="1831" y="3376"/>
                </a:lnTo>
                <a:lnTo>
                  <a:pt x="2075" y="3336"/>
                </a:lnTo>
                <a:lnTo>
                  <a:pt x="2319" y="3254"/>
                </a:lnTo>
                <a:lnTo>
                  <a:pt x="2564" y="3173"/>
                </a:lnTo>
                <a:lnTo>
                  <a:pt x="2767" y="3010"/>
                </a:lnTo>
                <a:lnTo>
                  <a:pt x="2930" y="2847"/>
                </a:lnTo>
                <a:lnTo>
                  <a:pt x="3092" y="2685"/>
                </a:lnTo>
                <a:lnTo>
                  <a:pt x="3214" y="2441"/>
                </a:lnTo>
                <a:lnTo>
                  <a:pt x="3296" y="2197"/>
                </a:lnTo>
                <a:lnTo>
                  <a:pt x="3336" y="1912"/>
                </a:lnTo>
                <a:lnTo>
                  <a:pt x="3336" y="1627"/>
                </a:lnTo>
                <a:lnTo>
                  <a:pt x="3296" y="1342"/>
                </a:lnTo>
                <a:lnTo>
                  <a:pt x="3214" y="1098"/>
                </a:lnTo>
                <a:lnTo>
                  <a:pt x="3092" y="854"/>
                </a:lnTo>
                <a:lnTo>
                  <a:pt x="2930" y="610"/>
                </a:lnTo>
                <a:lnTo>
                  <a:pt x="2726" y="407"/>
                </a:lnTo>
                <a:lnTo>
                  <a:pt x="2482" y="244"/>
                </a:lnTo>
                <a:lnTo>
                  <a:pt x="2238" y="122"/>
                </a:lnTo>
                <a:lnTo>
                  <a:pt x="1994" y="41"/>
                </a:lnTo>
                <a:lnTo>
                  <a:pt x="1750" y="0"/>
                </a:lnTo>
                <a:close/>
              </a:path>
            </a:pathLst>
          </a:custGeom>
          <a:solidFill>
            <a:schemeClr val="accen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grpSp>
        <p:nvGrpSpPr>
          <p:cNvPr id="570" name="Google Shape;570;p17"/>
          <p:cNvGrpSpPr/>
          <p:nvPr/>
        </p:nvGrpSpPr>
        <p:grpSpPr>
          <a:xfrm rot="5400000" flipH="1">
            <a:off x="4308901" y="-1480223"/>
            <a:ext cx="2553987" cy="3279715"/>
            <a:chOff x="2659350" y="1746500"/>
            <a:chExt cx="379350" cy="487125"/>
          </a:xfrm>
        </p:grpSpPr>
        <p:sp>
          <p:nvSpPr>
            <p:cNvPr id="571" name="Google Shape;571;p17"/>
            <p:cNvSpPr/>
            <p:nvPr/>
          </p:nvSpPr>
          <p:spPr>
            <a:xfrm>
              <a:off x="2659350" y="1746500"/>
              <a:ext cx="379350" cy="487125"/>
            </a:xfrm>
            <a:custGeom>
              <a:avLst/>
              <a:gdLst/>
              <a:ahLst/>
              <a:cxnLst/>
              <a:rect l="l" t="t" r="r" b="b"/>
              <a:pathLst>
                <a:path w="15174" h="19485" extrusionOk="0">
                  <a:moveTo>
                    <a:pt x="14116" y="1"/>
                  </a:moveTo>
                  <a:lnTo>
                    <a:pt x="14034" y="42"/>
                  </a:lnTo>
                  <a:lnTo>
                    <a:pt x="13261" y="774"/>
                  </a:lnTo>
                  <a:lnTo>
                    <a:pt x="12448" y="1465"/>
                  </a:lnTo>
                  <a:lnTo>
                    <a:pt x="11634" y="2116"/>
                  </a:lnTo>
                  <a:lnTo>
                    <a:pt x="10821" y="2767"/>
                  </a:lnTo>
                  <a:lnTo>
                    <a:pt x="9112" y="4028"/>
                  </a:lnTo>
                  <a:lnTo>
                    <a:pt x="7404" y="5248"/>
                  </a:lnTo>
                  <a:lnTo>
                    <a:pt x="5899" y="6428"/>
                  </a:lnTo>
                  <a:lnTo>
                    <a:pt x="5167" y="7079"/>
                  </a:lnTo>
                  <a:lnTo>
                    <a:pt x="4435" y="7729"/>
                  </a:lnTo>
                  <a:lnTo>
                    <a:pt x="3743" y="8380"/>
                  </a:lnTo>
                  <a:lnTo>
                    <a:pt x="3133" y="9072"/>
                  </a:lnTo>
                  <a:lnTo>
                    <a:pt x="2482" y="9844"/>
                  </a:lnTo>
                  <a:lnTo>
                    <a:pt x="1953" y="10617"/>
                  </a:lnTo>
                  <a:lnTo>
                    <a:pt x="1425" y="11390"/>
                  </a:lnTo>
                  <a:lnTo>
                    <a:pt x="1018" y="12204"/>
                  </a:lnTo>
                  <a:lnTo>
                    <a:pt x="652" y="13058"/>
                  </a:lnTo>
                  <a:lnTo>
                    <a:pt x="326" y="13912"/>
                  </a:lnTo>
                  <a:lnTo>
                    <a:pt x="123" y="14766"/>
                  </a:lnTo>
                  <a:lnTo>
                    <a:pt x="82" y="15173"/>
                  </a:lnTo>
                  <a:lnTo>
                    <a:pt x="42" y="15620"/>
                  </a:lnTo>
                  <a:lnTo>
                    <a:pt x="1" y="16068"/>
                  </a:lnTo>
                  <a:lnTo>
                    <a:pt x="42" y="16475"/>
                  </a:lnTo>
                  <a:lnTo>
                    <a:pt x="82" y="16922"/>
                  </a:lnTo>
                  <a:lnTo>
                    <a:pt x="164" y="17329"/>
                  </a:lnTo>
                  <a:lnTo>
                    <a:pt x="326" y="17736"/>
                  </a:lnTo>
                  <a:lnTo>
                    <a:pt x="489" y="18102"/>
                  </a:lnTo>
                  <a:lnTo>
                    <a:pt x="733" y="18468"/>
                  </a:lnTo>
                  <a:lnTo>
                    <a:pt x="977" y="18753"/>
                  </a:lnTo>
                  <a:lnTo>
                    <a:pt x="1303" y="18997"/>
                  </a:lnTo>
                  <a:lnTo>
                    <a:pt x="1669" y="19200"/>
                  </a:lnTo>
                  <a:lnTo>
                    <a:pt x="2035" y="19363"/>
                  </a:lnTo>
                  <a:lnTo>
                    <a:pt x="2442" y="19444"/>
                  </a:lnTo>
                  <a:lnTo>
                    <a:pt x="2930" y="19485"/>
                  </a:lnTo>
                  <a:lnTo>
                    <a:pt x="3418" y="19485"/>
                  </a:lnTo>
                  <a:lnTo>
                    <a:pt x="3906" y="19444"/>
                  </a:lnTo>
                  <a:lnTo>
                    <a:pt x="4394" y="19363"/>
                  </a:lnTo>
                  <a:lnTo>
                    <a:pt x="5370" y="19159"/>
                  </a:lnTo>
                  <a:lnTo>
                    <a:pt x="6306" y="18915"/>
                  </a:lnTo>
                  <a:lnTo>
                    <a:pt x="7323" y="18631"/>
                  </a:lnTo>
                  <a:lnTo>
                    <a:pt x="8340" y="18305"/>
                  </a:lnTo>
                  <a:lnTo>
                    <a:pt x="9356" y="17980"/>
                  </a:lnTo>
                  <a:lnTo>
                    <a:pt x="10333" y="17614"/>
                  </a:lnTo>
                  <a:lnTo>
                    <a:pt x="11309" y="17166"/>
                  </a:lnTo>
                  <a:lnTo>
                    <a:pt x="12285" y="16719"/>
                  </a:lnTo>
                  <a:lnTo>
                    <a:pt x="13221" y="16271"/>
                  </a:lnTo>
                  <a:lnTo>
                    <a:pt x="14156" y="15743"/>
                  </a:lnTo>
                  <a:lnTo>
                    <a:pt x="15051" y="15214"/>
                  </a:lnTo>
                  <a:lnTo>
                    <a:pt x="15132" y="15173"/>
                  </a:lnTo>
                  <a:lnTo>
                    <a:pt x="15173" y="15092"/>
                  </a:lnTo>
                  <a:lnTo>
                    <a:pt x="15173" y="15051"/>
                  </a:lnTo>
                  <a:lnTo>
                    <a:pt x="15132" y="14970"/>
                  </a:lnTo>
                  <a:lnTo>
                    <a:pt x="15092" y="14929"/>
                  </a:lnTo>
                  <a:lnTo>
                    <a:pt x="15010" y="14888"/>
                  </a:lnTo>
                  <a:lnTo>
                    <a:pt x="14888" y="14888"/>
                  </a:lnTo>
                  <a:lnTo>
                    <a:pt x="13994" y="15417"/>
                  </a:lnTo>
                  <a:lnTo>
                    <a:pt x="13099" y="15905"/>
                  </a:lnTo>
                  <a:lnTo>
                    <a:pt x="12163" y="16393"/>
                  </a:lnTo>
                  <a:lnTo>
                    <a:pt x="11228" y="16800"/>
                  </a:lnTo>
                  <a:lnTo>
                    <a:pt x="10292" y="17207"/>
                  </a:lnTo>
                  <a:lnTo>
                    <a:pt x="9316" y="17573"/>
                  </a:lnTo>
                  <a:lnTo>
                    <a:pt x="8340" y="17939"/>
                  </a:lnTo>
                  <a:lnTo>
                    <a:pt x="7363" y="18224"/>
                  </a:lnTo>
                  <a:lnTo>
                    <a:pt x="6387" y="18508"/>
                  </a:lnTo>
                  <a:lnTo>
                    <a:pt x="5452" y="18753"/>
                  </a:lnTo>
                  <a:lnTo>
                    <a:pt x="4475" y="18956"/>
                  </a:lnTo>
                  <a:lnTo>
                    <a:pt x="3987" y="19037"/>
                  </a:lnTo>
                  <a:lnTo>
                    <a:pt x="3499" y="19119"/>
                  </a:lnTo>
                  <a:lnTo>
                    <a:pt x="3052" y="19119"/>
                  </a:lnTo>
                  <a:lnTo>
                    <a:pt x="2604" y="19078"/>
                  </a:lnTo>
                  <a:lnTo>
                    <a:pt x="2157" y="18997"/>
                  </a:lnTo>
                  <a:lnTo>
                    <a:pt x="1750" y="18834"/>
                  </a:lnTo>
                  <a:lnTo>
                    <a:pt x="1425" y="18631"/>
                  </a:lnTo>
                  <a:lnTo>
                    <a:pt x="1140" y="18386"/>
                  </a:lnTo>
                  <a:lnTo>
                    <a:pt x="896" y="18061"/>
                  </a:lnTo>
                  <a:lnTo>
                    <a:pt x="692" y="17695"/>
                  </a:lnTo>
                  <a:lnTo>
                    <a:pt x="530" y="17329"/>
                  </a:lnTo>
                  <a:lnTo>
                    <a:pt x="448" y="16922"/>
                  </a:lnTo>
                  <a:lnTo>
                    <a:pt x="408" y="16475"/>
                  </a:lnTo>
                  <a:lnTo>
                    <a:pt x="367" y="16068"/>
                  </a:lnTo>
                  <a:lnTo>
                    <a:pt x="408" y="15661"/>
                  </a:lnTo>
                  <a:lnTo>
                    <a:pt x="448" y="15214"/>
                  </a:lnTo>
                  <a:lnTo>
                    <a:pt x="611" y="14400"/>
                  </a:lnTo>
                  <a:lnTo>
                    <a:pt x="855" y="13546"/>
                  </a:lnTo>
                  <a:lnTo>
                    <a:pt x="1181" y="12732"/>
                  </a:lnTo>
                  <a:lnTo>
                    <a:pt x="1587" y="11919"/>
                  </a:lnTo>
                  <a:lnTo>
                    <a:pt x="2035" y="11146"/>
                  </a:lnTo>
                  <a:lnTo>
                    <a:pt x="2564" y="10373"/>
                  </a:lnTo>
                  <a:lnTo>
                    <a:pt x="3133" y="9641"/>
                  </a:lnTo>
                  <a:lnTo>
                    <a:pt x="3743" y="8950"/>
                  </a:lnTo>
                  <a:lnTo>
                    <a:pt x="4394" y="8299"/>
                  </a:lnTo>
                  <a:lnTo>
                    <a:pt x="5045" y="7648"/>
                  </a:lnTo>
                  <a:lnTo>
                    <a:pt x="5736" y="7038"/>
                  </a:lnTo>
                  <a:lnTo>
                    <a:pt x="6468" y="6428"/>
                  </a:lnTo>
                  <a:lnTo>
                    <a:pt x="7201" y="5858"/>
                  </a:lnTo>
                  <a:lnTo>
                    <a:pt x="9031" y="4557"/>
                  </a:lnTo>
                  <a:lnTo>
                    <a:pt x="10821" y="3214"/>
                  </a:lnTo>
                  <a:lnTo>
                    <a:pt x="11756" y="2523"/>
                  </a:lnTo>
                  <a:lnTo>
                    <a:pt x="12611" y="1831"/>
                  </a:lnTo>
                  <a:lnTo>
                    <a:pt x="13465" y="1058"/>
                  </a:lnTo>
                  <a:lnTo>
                    <a:pt x="14278" y="286"/>
                  </a:lnTo>
                  <a:lnTo>
                    <a:pt x="14319" y="245"/>
                  </a:lnTo>
                  <a:lnTo>
                    <a:pt x="14360" y="164"/>
                  </a:lnTo>
                  <a:lnTo>
                    <a:pt x="14319" y="82"/>
                  </a:lnTo>
                  <a:lnTo>
                    <a:pt x="14278" y="42"/>
                  </a:lnTo>
                  <a:lnTo>
                    <a:pt x="14238" y="1"/>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572" name="Google Shape;572;p17"/>
            <p:cNvSpPr/>
            <p:nvPr/>
          </p:nvSpPr>
          <p:spPr>
            <a:xfrm>
              <a:off x="2701050" y="1843125"/>
              <a:ext cx="309175" cy="322375"/>
            </a:xfrm>
            <a:custGeom>
              <a:avLst/>
              <a:gdLst/>
              <a:ahLst/>
              <a:cxnLst/>
              <a:rect l="l" t="t" r="r" b="b"/>
              <a:pathLst>
                <a:path w="12367" h="12895" extrusionOk="0">
                  <a:moveTo>
                    <a:pt x="12163" y="0"/>
                  </a:moveTo>
                  <a:lnTo>
                    <a:pt x="12081" y="41"/>
                  </a:lnTo>
                  <a:lnTo>
                    <a:pt x="9600" y="1831"/>
                  </a:lnTo>
                  <a:lnTo>
                    <a:pt x="7160" y="3702"/>
                  </a:lnTo>
                  <a:lnTo>
                    <a:pt x="5939" y="4637"/>
                  </a:lnTo>
                  <a:lnTo>
                    <a:pt x="4760" y="5613"/>
                  </a:lnTo>
                  <a:lnTo>
                    <a:pt x="3580" y="6630"/>
                  </a:lnTo>
                  <a:lnTo>
                    <a:pt x="2441" y="7647"/>
                  </a:lnTo>
                  <a:lnTo>
                    <a:pt x="1872" y="8135"/>
                  </a:lnTo>
                  <a:lnTo>
                    <a:pt x="1343" y="8664"/>
                  </a:lnTo>
                  <a:lnTo>
                    <a:pt x="855" y="9193"/>
                  </a:lnTo>
                  <a:lnTo>
                    <a:pt x="611" y="9478"/>
                  </a:lnTo>
                  <a:lnTo>
                    <a:pt x="407" y="9762"/>
                  </a:lnTo>
                  <a:lnTo>
                    <a:pt x="285" y="10047"/>
                  </a:lnTo>
                  <a:lnTo>
                    <a:pt x="163" y="10332"/>
                  </a:lnTo>
                  <a:lnTo>
                    <a:pt x="82" y="10617"/>
                  </a:lnTo>
                  <a:lnTo>
                    <a:pt x="1" y="10901"/>
                  </a:lnTo>
                  <a:lnTo>
                    <a:pt x="1" y="11227"/>
                  </a:lnTo>
                  <a:lnTo>
                    <a:pt x="41" y="11511"/>
                  </a:lnTo>
                  <a:lnTo>
                    <a:pt x="123" y="11796"/>
                  </a:lnTo>
                  <a:lnTo>
                    <a:pt x="285" y="12081"/>
                  </a:lnTo>
                  <a:lnTo>
                    <a:pt x="448" y="12284"/>
                  </a:lnTo>
                  <a:lnTo>
                    <a:pt x="651" y="12488"/>
                  </a:lnTo>
                  <a:lnTo>
                    <a:pt x="896" y="12610"/>
                  </a:lnTo>
                  <a:lnTo>
                    <a:pt x="1140" y="12732"/>
                  </a:lnTo>
                  <a:lnTo>
                    <a:pt x="1384" y="12813"/>
                  </a:lnTo>
                  <a:lnTo>
                    <a:pt x="1668" y="12854"/>
                  </a:lnTo>
                  <a:lnTo>
                    <a:pt x="2238" y="12894"/>
                  </a:lnTo>
                  <a:lnTo>
                    <a:pt x="2929" y="12813"/>
                  </a:lnTo>
                  <a:lnTo>
                    <a:pt x="3621" y="12691"/>
                  </a:lnTo>
                  <a:lnTo>
                    <a:pt x="5004" y="12366"/>
                  </a:lnTo>
                  <a:lnTo>
                    <a:pt x="6712" y="11918"/>
                  </a:lnTo>
                  <a:lnTo>
                    <a:pt x="8380" y="11389"/>
                  </a:lnTo>
                  <a:lnTo>
                    <a:pt x="10048" y="10820"/>
                  </a:lnTo>
                  <a:lnTo>
                    <a:pt x="11715" y="10210"/>
                  </a:lnTo>
                  <a:lnTo>
                    <a:pt x="11756" y="10128"/>
                  </a:lnTo>
                  <a:lnTo>
                    <a:pt x="11797" y="10088"/>
                  </a:lnTo>
                  <a:lnTo>
                    <a:pt x="11837" y="9966"/>
                  </a:lnTo>
                  <a:lnTo>
                    <a:pt x="11797" y="9884"/>
                  </a:lnTo>
                  <a:lnTo>
                    <a:pt x="11756" y="9844"/>
                  </a:lnTo>
                  <a:lnTo>
                    <a:pt x="11675" y="9803"/>
                  </a:lnTo>
                  <a:lnTo>
                    <a:pt x="11593" y="9844"/>
                  </a:lnTo>
                  <a:lnTo>
                    <a:pt x="10210" y="10373"/>
                  </a:lnTo>
                  <a:lnTo>
                    <a:pt x="8827" y="10861"/>
                  </a:lnTo>
                  <a:lnTo>
                    <a:pt x="7444" y="11308"/>
                  </a:lnTo>
                  <a:lnTo>
                    <a:pt x="6021" y="11715"/>
                  </a:lnTo>
                  <a:lnTo>
                    <a:pt x="4597" y="12081"/>
                  </a:lnTo>
                  <a:lnTo>
                    <a:pt x="3173" y="12366"/>
                  </a:lnTo>
                  <a:lnTo>
                    <a:pt x="2604" y="12488"/>
                  </a:lnTo>
                  <a:lnTo>
                    <a:pt x="2034" y="12528"/>
                  </a:lnTo>
                  <a:lnTo>
                    <a:pt x="1709" y="12488"/>
                  </a:lnTo>
                  <a:lnTo>
                    <a:pt x="1424" y="12447"/>
                  </a:lnTo>
                  <a:lnTo>
                    <a:pt x="1180" y="12366"/>
                  </a:lnTo>
                  <a:lnTo>
                    <a:pt x="936" y="12244"/>
                  </a:lnTo>
                  <a:lnTo>
                    <a:pt x="692" y="12040"/>
                  </a:lnTo>
                  <a:lnTo>
                    <a:pt x="529" y="11796"/>
                  </a:lnTo>
                  <a:lnTo>
                    <a:pt x="448" y="11511"/>
                  </a:lnTo>
                  <a:lnTo>
                    <a:pt x="407" y="11227"/>
                  </a:lnTo>
                  <a:lnTo>
                    <a:pt x="407" y="10942"/>
                  </a:lnTo>
                  <a:lnTo>
                    <a:pt x="448" y="10657"/>
                  </a:lnTo>
                  <a:lnTo>
                    <a:pt x="529" y="10373"/>
                  </a:lnTo>
                  <a:lnTo>
                    <a:pt x="651" y="10088"/>
                  </a:lnTo>
                  <a:lnTo>
                    <a:pt x="855" y="9803"/>
                  </a:lnTo>
                  <a:lnTo>
                    <a:pt x="1058" y="9518"/>
                  </a:lnTo>
                  <a:lnTo>
                    <a:pt x="1546" y="8990"/>
                  </a:lnTo>
                  <a:lnTo>
                    <a:pt x="2034" y="8501"/>
                  </a:lnTo>
                  <a:lnTo>
                    <a:pt x="2563" y="8013"/>
                  </a:lnTo>
                  <a:lnTo>
                    <a:pt x="3621" y="7037"/>
                  </a:lnTo>
                  <a:lnTo>
                    <a:pt x="4719" y="6102"/>
                  </a:lnTo>
                  <a:lnTo>
                    <a:pt x="5858" y="5207"/>
                  </a:lnTo>
                  <a:lnTo>
                    <a:pt x="6956" y="4271"/>
                  </a:lnTo>
                  <a:lnTo>
                    <a:pt x="8299" y="3295"/>
                  </a:lnTo>
                  <a:lnTo>
                    <a:pt x="9600" y="2278"/>
                  </a:lnTo>
                  <a:lnTo>
                    <a:pt x="12285" y="366"/>
                  </a:lnTo>
                  <a:lnTo>
                    <a:pt x="12326" y="285"/>
                  </a:lnTo>
                  <a:lnTo>
                    <a:pt x="12366" y="203"/>
                  </a:lnTo>
                  <a:lnTo>
                    <a:pt x="12326" y="81"/>
                  </a:lnTo>
                  <a:lnTo>
                    <a:pt x="12285" y="41"/>
                  </a:lnTo>
                  <a:lnTo>
                    <a:pt x="12244"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573" name="Google Shape;573;p17"/>
            <p:cNvSpPr/>
            <p:nvPr/>
          </p:nvSpPr>
          <p:spPr>
            <a:xfrm>
              <a:off x="2756975" y="1978375"/>
              <a:ext cx="183075" cy="133225"/>
            </a:xfrm>
            <a:custGeom>
              <a:avLst/>
              <a:gdLst/>
              <a:ahLst/>
              <a:cxnLst/>
              <a:rect l="l" t="t" r="r" b="b"/>
              <a:pathLst>
                <a:path w="7323" h="5329" extrusionOk="0">
                  <a:moveTo>
                    <a:pt x="5980" y="366"/>
                  </a:moveTo>
                  <a:lnTo>
                    <a:pt x="6306" y="407"/>
                  </a:lnTo>
                  <a:lnTo>
                    <a:pt x="6428" y="407"/>
                  </a:lnTo>
                  <a:lnTo>
                    <a:pt x="6550" y="488"/>
                  </a:lnTo>
                  <a:lnTo>
                    <a:pt x="6672" y="569"/>
                  </a:lnTo>
                  <a:lnTo>
                    <a:pt x="6753" y="651"/>
                  </a:lnTo>
                  <a:lnTo>
                    <a:pt x="6834" y="814"/>
                  </a:lnTo>
                  <a:lnTo>
                    <a:pt x="6875" y="936"/>
                  </a:lnTo>
                  <a:lnTo>
                    <a:pt x="6956" y="1302"/>
                  </a:lnTo>
                  <a:lnTo>
                    <a:pt x="6916" y="1586"/>
                  </a:lnTo>
                  <a:lnTo>
                    <a:pt x="6834" y="1912"/>
                  </a:lnTo>
                  <a:lnTo>
                    <a:pt x="6672" y="2197"/>
                  </a:lnTo>
                  <a:lnTo>
                    <a:pt x="6468" y="2522"/>
                  </a:lnTo>
                  <a:lnTo>
                    <a:pt x="6184" y="2766"/>
                  </a:lnTo>
                  <a:lnTo>
                    <a:pt x="5858" y="3010"/>
                  </a:lnTo>
                  <a:lnTo>
                    <a:pt x="5533" y="3213"/>
                  </a:lnTo>
                  <a:lnTo>
                    <a:pt x="4841" y="3580"/>
                  </a:lnTo>
                  <a:lnTo>
                    <a:pt x="4109" y="3864"/>
                  </a:lnTo>
                  <a:lnTo>
                    <a:pt x="3092" y="4271"/>
                  </a:lnTo>
                  <a:lnTo>
                    <a:pt x="2075" y="4637"/>
                  </a:lnTo>
                  <a:lnTo>
                    <a:pt x="1709" y="4800"/>
                  </a:lnTo>
                  <a:lnTo>
                    <a:pt x="1180" y="4963"/>
                  </a:lnTo>
                  <a:lnTo>
                    <a:pt x="692" y="4963"/>
                  </a:lnTo>
                  <a:lnTo>
                    <a:pt x="530" y="4881"/>
                  </a:lnTo>
                  <a:lnTo>
                    <a:pt x="448" y="4840"/>
                  </a:lnTo>
                  <a:lnTo>
                    <a:pt x="408" y="4759"/>
                  </a:lnTo>
                  <a:lnTo>
                    <a:pt x="367" y="4637"/>
                  </a:lnTo>
                  <a:lnTo>
                    <a:pt x="367" y="4515"/>
                  </a:lnTo>
                  <a:lnTo>
                    <a:pt x="448" y="4312"/>
                  </a:lnTo>
                  <a:lnTo>
                    <a:pt x="570" y="4108"/>
                  </a:lnTo>
                  <a:lnTo>
                    <a:pt x="733" y="3946"/>
                  </a:lnTo>
                  <a:lnTo>
                    <a:pt x="1384" y="3335"/>
                  </a:lnTo>
                  <a:lnTo>
                    <a:pt x="2075" y="2685"/>
                  </a:lnTo>
                  <a:lnTo>
                    <a:pt x="2848" y="2034"/>
                  </a:lnTo>
                  <a:lnTo>
                    <a:pt x="3621" y="1424"/>
                  </a:lnTo>
                  <a:lnTo>
                    <a:pt x="4068" y="1180"/>
                  </a:lnTo>
                  <a:lnTo>
                    <a:pt x="4475" y="936"/>
                  </a:lnTo>
                  <a:lnTo>
                    <a:pt x="4841" y="732"/>
                  </a:lnTo>
                  <a:lnTo>
                    <a:pt x="5207" y="569"/>
                  </a:lnTo>
                  <a:lnTo>
                    <a:pt x="5614" y="447"/>
                  </a:lnTo>
                  <a:lnTo>
                    <a:pt x="5980" y="366"/>
                  </a:lnTo>
                  <a:close/>
                  <a:moveTo>
                    <a:pt x="6021" y="0"/>
                  </a:moveTo>
                  <a:lnTo>
                    <a:pt x="5614" y="81"/>
                  </a:lnTo>
                  <a:lnTo>
                    <a:pt x="5207" y="203"/>
                  </a:lnTo>
                  <a:lnTo>
                    <a:pt x="4841" y="366"/>
                  </a:lnTo>
                  <a:lnTo>
                    <a:pt x="4353" y="569"/>
                  </a:lnTo>
                  <a:lnTo>
                    <a:pt x="3865" y="854"/>
                  </a:lnTo>
                  <a:lnTo>
                    <a:pt x="3377" y="1180"/>
                  </a:lnTo>
                  <a:lnTo>
                    <a:pt x="2930" y="1505"/>
                  </a:lnTo>
                  <a:lnTo>
                    <a:pt x="2035" y="2237"/>
                  </a:lnTo>
                  <a:lnTo>
                    <a:pt x="1180" y="2969"/>
                  </a:lnTo>
                  <a:lnTo>
                    <a:pt x="814" y="3295"/>
                  </a:lnTo>
                  <a:lnTo>
                    <a:pt x="448" y="3702"/>
                  </a:lnTo>
                  <a:lnTo>
                    <a:pt x="245" y="3905"/>
                  </a:lnTo>
                  <a:lnTo>
                    <a:pt x="123" y="4108"/>
                  </a:lnTo>
                  <a:lnTo>
                    <a:pt x="42" y="4352"/>
                  </a:lnTo>
                  <a:lnTo>
                    <a:pt x="1" y="4596"/>
                  </a:lnTo>
                  <a:lnTo>
                    <a:pt x="42" y="4840"/>
                  </a:lnTo>
                  <a:lnTo>
                    <a:pt x="164" y="5044"/>
                  </a:lnTo>
                  <a:lnTo>
                    <a:pt x="326" y="5207"/>
                  </a:lnTo>
                  <a:lnTo>
                    <a:pt x="530" y="5288"/>
                  </a:lnTo>
                  <a:lnTo>
                    <a:pt x="774" y="5329"/>
                  </a:lnTo>
                  <a:lnTo>
                    <a:pt x="1018" y="5329"/>
                  </a:lnTo>
                  <a:lnTo>
                    <a:pt x="1262" y="5288"/>
                  </a:lnTo>
                  <a:lnTo>
                    <a:pt x="1465" y="5247"/>
                  </a:lnTo>
                  <a:lnTo>
                    <a:pt x="2157" y="5003"/>
                  </a:lnTo>
                  <a:lnTo>
                    <a:pt x="2848" y="4759"/>
                  </a:lnTo>
                  <a:lnTo>
                    <a:pt x="4139" y="4266"/>
                  </a:lnTo>
                  <a:lnTo>
                    <a:pt x="4139" y="4266"/>
                  </a:lnTo>
                  <a:lnTo>
                    <a:pt x="4150" y="4271"/>
                  </a:lnTo>
                  <a:lnTo>
                    <a:pt x="4231" y="4230"/>
                  </a:lnTo>
                  <a:lnTo>
                    <a:pt x="4963" y="3905"/>
                  </a:lnTo>
                  <a:lnTo>
                    <a:pt x="5696" y="3539"/>
                  </a:lnTo>
                  <a:lnTo>
                    <a:pt x="6021" y="3335"/>
                  </a:lnTo>
                  <a:lnTo>
                    <a:pt x="6346" y="3091"/>
                  </a:lnTo>
                  <a:lnTo>
                    <a:pt x="6672" y="2847"/>
                  </a:lnTo>
                  <a:lnTo>
                    <a:pt x="6916" y="2522"/>
                  </a:lnTo>
                  <a:lnTo>
                    <a:pt x="7119" y="2197"/>
                  </a:lnTo>
                  <a:lnTo>
                    <a:pt x="7241" y="1871"/>
                  </a:lnTo>
                  <a:lnTo>
                    <a:pt x="7323" y="1505"/>
                  </a:lnTo>
                  <a:lnTo>
                    <a:pt x="7323" y="1098"/>
                  </a:lnTo>
                  <a:lnTo>
                    <a:pt x="7201" y="732"/>
                  </a:lnTo>
                  <a:lnTo>
                    <a:pt x="7119" y="569"/>
                  </a:lnTo>
                  <a:lnTo>
                    <a:pt x="7038" y="407"/>
                  </a:lnTo>
                  <a:lnTo>
                    <a:pt x="6916" y="285"/>
                  </a:lnTo>
                  <a:lnTo>
                    <a:pt x="6794" y="163"/>
                  </a:lnTo>
                  <a:lnTo>
                    <a:pt x="6631" y="81"/>
                  </a:lnTo>
                  <a:lnTo>
                    <a:pt x="6428" y="41"/>
                  </a:lnTo>
                  <a:lnTo>
                    <a:pt x="6224"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grpSp>
      <p:sp>
        <p:nvSpPr>
          <p:cNvPr id="574" name="Google Shape;574;p17"/>
          <p:cNvSpPr/>
          <p:nvPr/>
        </p:nvSpPr>
        <p:spPr>
          <a:xfrm flipH="1">
            <a:off x="11231998" y="423718"/>
            <a:ext cx="203591" cy="206031"/>
          </a:xfrm>
          <a:custGeom>
            <a:avLst/>
            <a:gdLst/>
            <a:ahLst/>
            <a:cxnLst/>
            <a:rect l="l" t="t" r="r" b="b"/>
            <a:pathLst>
              <a:path w="3337" h="3377" extrusionOk="0">
                <a:moveTo>
                  <a:pt x="1506" y="0"/>
                </a:moveTo>
                <a:lnTo>
                  <a:pt x="1262" y="41"/>
                </a:lnTo>
                <a:lnTo>
                  <a:pt x="1018" y="122"/>
                </a:lnTo>
                <a:lnTo>
                  <a:pt x="774" y="204"/>
                </a:lnTo>
                <a:lnTo>
                  <a:pt x="570" y="366"/>
                </a:lnTo>
                <a:lnTo>
                  <a:pt x="408" y="529"/>
                </a:lnTo>
                <a:lnTo>
                  <a:pt x="245" y="692"/>
                </a:lnTo>
                <a:lnTo>
                  <a:pt x="164" y="895"/>
                </a:lnTo>
                <a:lnTo>
                  <a:pt x="82" y="1098"/>
                </a:lnTo>
                <a:lnTo>
                  <a:pt x="1" y="1342"/>
                </a:lnTo>
                <a:lnTo>
                  <a:pt x="1" y="1546"/>
                </a:lnTo>
                <a:lnTo>
                  <a:pt x="1" y="1790"/>
                </a:lnTo>
                <a:lnTo>
                  <a:pt x="1" y="1993"/>
                </a:lnTo>
                <a:lnTo>
                  <a:pt x="123" y="2319"/>
                </a:lnTo>
                <a:lnTo>
                  <a:pt x="245" y="2563"/>
                </a:lnTo>
                <a:lnTo>
                  <a:pt x="448" y="2807"/>
                </a:lnTo>
                <a:lnTo>
                  <a:pt x="692" y="3010"/>
                </a:lnTo>
                <a:lnTo>
                  <a:pt x="936" y="3173"/>
                </a:lnTo>
                <a:lnTo>
                  <a:pt x="1221" y="3295"/>
                </a:lnTo>
                <a:lnTo>
                  <a:pt x="1506" y="3376"/>
                </a:lnTo>
                <a:lnTo>
                  <a:pt x="1831" y="3376"/>
                </a:lnTo>
                <a:lnTo>
                  <a:pt x="2075" y="3336"/>
                </a:lnTo>
                <a:lnTo>
                  <a:pt x="2319" y="3254"/>
                </a:lnTo>
                <a:lnTo>
                  <a:pt x="2564" y="3173"/>
                </a:lnTo>
                <a:lnTo>
                  <a:pt x="2767" y="3010"/>
                </a:lnTo>
                <a:lnTo>
                  <a:pt x="2930" y="2847"/>
                </a:lnTo>
                <a:lnTo>
                  <a:pt x="3092" y="2685"/>
                </a:lnTo>
                <a:lnTo>
                  <a:pt x="3214" y="2441"/>
                </a:lnTo>
                <a:lnTo>
                  <a:pt x="3296" y="2197"/>
                </a:lnTo>
                <a:lnTo>
                  <a:pt x="3336" y="1912"/>
                </a:lnTo>
                <a:lnTo>
                  <a:pt x="3336" y="1627"/>
                </a:lnTo>
                <a:lnTo>
                  <a:pt x="3296" y="1342"/>
                </a:lnTo>
                <a:lnTo>
                  <a:pt x="3214" y="1098"/>
                </a:lnTo>
                <a:lnTo>
                  <a:pt x="3092" y="854"/>
                </a:lnTo>
                <a:lnTo>
                  <a:pt x="2930" y="610"/>
                </a:lnTo>
                <a:lnTo>
                  <a:pt x="2726" y="407"/>
                </a:lnTo>
                <a:lnTo>
                  <a:pt x="2482" y="244"/>
                </a:lnTo>
                <a:lnTo>
                  <a:pt x="2238" y="122"/>
                </a:lnTo>
                <a:lnTo>
                  <a:pt x="1994" y="41"/>
                </a:lnTo>
                <a:lnTo>
                  <a:pt x="1750" y="0"/>
                </a:lnTo>
                <a:close/>
              </a:path>
            </a:pathLst>
          </a:custGeom>
          <a:solidFill>
            <a:schemeClr val="accen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575" name="Google Shape;575;p17"/>
          <p:cNvSpPr/>
          <p:nvPr/>
        </p:nvSpPr>
        <p:spPr>
          <a:xfrm flipH="1">
            <a:off x="7592108" y="6213447"/>
            <a:ext cx="114272" cy="114211"/>
          </a:xfrm>
          <a:custGeom>
            <a:avLst/>
            <a:gdLst/>
            <a:ahLst/>
            <a:cxnLst/>
            <a:rect l="l" t="t" r="r" b="b"/>
            <a:pathLst>
              <a:path w="1873" h="1872" extrusionOk="0">
                <a:moveTo>
                  <a:pt x="733" y="1"/>
                </a:moveTo>
                <a:lnTo>
                  <a:pt x="489" y="82"/>
                </a:lnTo>
                <a:lnTo>
                  <a:pt x="245" y="245"/>
                </a:lnTo>
                <a:lnTo>
                  <a:pt x="82" y="448"/>
                </a:lnTo>
                <a:lnTo>
                  <a:pt x="1" y="692"/>
                </a:lnTo>
                <a:lnTo>
                  <a:pt x="1" y="936"/>
                </a:lnTo>
                <a:lnTo>
                  <a:pt x="42" y="1221"/>
                </a:lnTo>
                <a:lnTo>
                  <a:pt x="123" y="1424"/>
                </a:lnTo>
                <a:lnTo>
                  <a:pt x="245" y="1546"/>
                </a:lnTo>
                <a:lnTo>
                  <a:pt x="367" y="1668"/>
                </a:lnTo>
                <a:lnTo>
                  <a:pt x="489" y="1750"/>
                </a:lnTo>
                <a:lnTo>
                  <a:pt x="611" y="1831"/>
                </a:lnTo>
                <a:lnTo>
                  <a:pt x="774" y="1872"/>
                </a:lnTo>
                <a:lnTo>
                  <a:pt x="1099" y="1872"/>
                </a:lnTo>
                <a:lnTo>
                  <a:pt x="1262" y="1831"/>
                </a:lnTo>
                <a:lnTo>
                  <a:pt x="1384" y="1791"/>
                </a:lnTo>
                <a:lnTo>
                  <a:pt x="1506" y="1709"/>
                </a:lnTo>
                <a:lnTo>
                  <a:pt x="1628" y="1587"/>
                </a:lnTo>
                <a:lnTo>
                  <a:pt x="1750" y="1465"/>
                </a:lnTo>
                <a:lnTo>
                  <a:pt x="1831" y="1302"/>
                </a:lnTo>
                <a:lnTo>
                  <a:pt x="1872" y="1140"/>
                </a:lnTo>
                <a:lnTo>
                  <a:pt x="1872" y="977"/>
                </a:lnTo>
                <a:lnTo>
                  <a:pt x="1872" y="774"/>
                </a:lnTo>
                <a:lnTo>
                  <a:pt x="1791" y="652"/>
                </a:lnTo>
                <a:lnTo>
                  <a:pt x="1750" y="489"/>
                </a:lnTo>
                <a:lnTo>
                  <a:pt x="1669" y="367"/>
                </a:lnTo>
                <a:lnTo>
                  <a:pt x="1547" y="245"/>
                </a:lnTo>
                <a:lnTo>
                  <a:pt x="1303" y="82"/>
                </a:lnTo>
                <a:lnTo>
                  <a:pt x="977" y="1"/>
                </a:lnTo>
                <a:close/>
              </a:path>
            </a:pathLst>
          </a:custGeom>
          <a:solidFill>
            <a:schemeClr val="l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grpSp>
        <p:nvGrpSpPr>
          <p:cNvPr id="576" name="Google Shape;576;p17"/>
          <p:cNvGrpSpPr/>
          <p:nvPr/>
        </p:nvGrpSpPr>
        <p:grpSpPr>
          <a:xfrm flipH="1">
            <a:off x="-2341911" y="4832546"/>
            <a:ext cx="3211337" cy="3211337"/>
            <a:chOff x="7349044" y="3624409"/>
            <a:chExt cx="2408503" cy="2408503"/>
          </a:xfrm>
        </p:grpSpPr>
        <p:sp>
          <p:nvSpPr>
            <p:cNvPr id="577" name="Google Shape;577;p17"/>
            <p:cNvSpPr/>
            <p:nvPr/>
          </p:nvSpPr>
          <p:spPr>
            <a:xfrm rot="8100000" flipH="1">
              <a:off x="7661995" y="4016892"/>
              <a:ext cx="1782600" cy="1623537"/>
            </a:xfrm>
            <a:custGeom>
              <a:avLst/>
              <a:gdLst/>
              <a:ahLst/>
              <a:cxnLst/>
              <a:rect l="l" t="t" r="r" b="b"/>
              <a:pathLst>
                <a:path w="19160" h="17451" extrusionOk="0">
                  <a:moveTo>
                    <a:pt x="9682" y="0"/>
                  </a:moveTo>
                  <a:lnTo>
                    <a:pt x="9600" y="41"/>
                  </a:lnTo>
                  <a:lnTo>
                    <a:pt x="9560" y="82"/>
                  </a:lnTo>
                  <a:lnTo>
                    <a:pt x="7892" y="1668"/>
                  </a:lnTo>
                  <a:lnTo>
                    <a:pt x="6306" y="3295"/>
                  </a:lnTo>
                  <a:lnTo>
                    <a:pt x="5533" y="4109"/>
                  </a:lnTo>
                  <a:lnTo>
                    <a:pt x="4760" y="4963"/>
                  </a:lnTo>
                  <a:lnTo>
                    <a:pt x="4028" y="5858"/>
                  </a:lnTo>
                  <a:lnTo>
                    <a:pt x="3336" y="6753"/>
                  </a:lnTo>
                  <a:lnTo>
                    <a:pt x="2686" y="7688"/>
                  </a:lnTo>
                  <a:lnTo>
                    <a:pt x="2075" y="8624"/>
                  </a:lnTo>
                  <a:lnTo>
                    <a:pt x="1506" y="9600"/>
                  </a:lnTo>
                  <a:lnTo>
                    <a:pt x="1018" y="10617"/>
                  </a:lnTo>
                  <a:lnTo>
                    <a:pt x="611" y="11552"/>
                  </a:lnTo>
                  <a:lnTo>
                    <a:pt x="448" y="12000"/>
                  </a:lnTo>
                  <a:lnTo>
                    <a:pt x="286" y="12488"/>
                  </a:lnTo>
                  <a:lnTo>
                    <a:pt x="164" y="12976"/>
                  </a:lnTo>
                  <a:lnTo>
                    <a:pt x="42" y="13464"/>
                  </a:lnTo>
                  <a:lnTo>
                    <a:pt x="1" y="13993"/>
                  </a:lnTo>
                  <a:lnTo>
                    <a:pt x="1" y="14481"/>
                  </a:lnTo>
                  <a:lnTo>
                    <a:pt x="42" y="14969"/>
                  </a:lnTo>
                  <a:lnTo>
                    <a:pt x="123" y="15417"/>
                  </a:lnTo>
                  <a:lnTo>
                    <a:pt x="286" y="15823"/>
                  </a:lnTo>
                  <a:lnTo>
                    <a:pt x="489" y="16230"/>
                  </a:lnTo>
                  <a:lnTo>
                    <a:pt x="733" y="16556"/>
                  </a:lnTo>
                  <a:lnTo>
                    <a:pt x="1059" y="16881"/>
                  </a:lnTo>
                  <a:lnTo>
                    <a:pt x="1465" y="17125"/>
                  </a:lnTo>
                  <a:lnTo>
                    <a:pt x="1913" y="17288"/>
                  </a:lnTo>
                  <a:lnTo>
                    <a:pt x="2441" y="17410"/>
                  </a:lnTo>
                  <a:lnTo>
                    <a:pt x="2930" y="17450"/>
                  </a:lnTo>
                  <a:lnTo>
                    <a:pt x="3458" y="17369"/>
                  </a:lnTo>
                  <a:lnTo>
                    <a:pt x="3987" y="17288"/>
                  </a:lnTo>
                  <a:lnTo>
                    <a:pt x="4516" y="17125"/>
                  </a:lnTo>
                  <a:lnTo>
                    <a:pt x="5004" y="16922"/>
                  </a:lnTo>
                  <a:lnTo>
                    <a:pt x="5492" y="16678"/>
                  </a:lnTo>
                  <a:lnTo>
                    <a:pt x="5940" y="16434"/>
                  </a:lnTo>
                  <a:lnTo>
                    <a:pt x="7038" y="15783"/>
                  </a:lnTo>
                  <a:lnTo>
                    <a:pt x="7567" y="15498"/>
                  </a:lnTo>
                  <a:lnTo>
                    <a:pt x="8136" y="15213"/>
                  </a:lnTo>
                  <a:lnTo>
                    <a:pt x="8665" y="15051"/>
                  </a:lnTo>
                  <a:lnTo>
                    <a:pt x="9194" y="14888"/>
                  </a:lnTo>
                  <a:lnTo>
                    <a:pt x="10251" y="14644"/>
                  </a:lnTo>
                  <a:lnTo>
                    <a:pt x="11350" y="14481"/>
                  </a:lnTo>
                  <a:lnTo>
                    <a:pt x="12448" y="14278"/>
                  </a:lnTo>
                  <a:lnTo>
                    <a:pt x="13017" y="14156"/>
                  </a:lnTo>
                  <a:lnTo>
                    <a:pt x="13546" y="13993"/>
                  </a:lnTo>
                  <a:lnTo>
                    <a:pt x="14075" y="13830"/>
                  </a:lnTo>
                  <a:lnTo>
                    <a:pt x="14563" y="13627"/>
                  </a:lnTo>
                  <a:lnTo>
                    <a:pt x="15092" y="13342"/>
                  </a:lnTo>
                  <a:lnTo>
                    <a:pt x="15580" y="13017"/>
                  </a:lnTo>
                  <a:lnTo>
                    <a:pt x="16027" y="12651"/>
                  </a:lnTo>
                  <a:lnTo>
                    <a:pt x="16434" y="12244"/>
                  </a:lnTo>
                  <a:lnTo>
                    <a:pt x="16800" y="11837"/>
                  </a:lnTo>
                  <a:lnTo>
                    <a:pt x="17126" y="11390"/>
                  </a:lnTo>
                  <a:lnTo>
                    <a:pt x="17410" y="10902"/>
                  </a:lnTo>
                  <a:lnTo>
                    <a:pt x="17695" y="10413"/>
                  </a:lnTo>
                  <a:lnTo>
                    <a:pt x="17939" y="9885"/>
                  </a:lnTo>
                  <a:lnTo>
                    <a:pt x="18142" y="9356"/>
                  </a:lnTo>
                  <a:lnTo>
                    <a:pt x="18305" y="8786"/>
                  </a:lnTo>
                  <a:lnTo>
                    <a:pt x="18509" y="8258"/>
                  </a:lnTo>
                  <a:lnTo>
                    <a:pt x="18753" y="7119"/>
                  </a:lnTo>
                  <a:lnTo>
                    <a:pt x="18956" y="6020"/>
                  </a:lnTo>
                  <a:lnTo>
                    <a:pt x="19159" y="4759"/>
                  </a:lnTo>
                  <a:lnTo>
                    <a:pt x="19159" y="4678"/>
                  </a:lnTo>
                  <a:lnTo>
                    <a:pt x="19119" y="4637"/>
                  </a:lnTo>
                  <a:lnTo>
                    <a:pt x="18997" y="4556"/>
                  </a:lnTo>
                  <a:lnTo>
                    <a:pt x="18875" y="4556"/>
                  </a:lnTo>
                  <a:lnTo>
                    <a:pt x="18834" y="4597"/>
                  </a:lnTo>
                  <a:lnTo>
                    <a:pt x="18793" y="4678"/>
                  </a:lnTo>
                  <a:lnTo>
                    <a:pt x="18631" y="5776"/>
                  </a:lnTo>
                  <a:lnTo>
                    <a:pt x="18427" y="6915"/>
                  </a:lnTo>
                  <a:lnTo>
                    <a:pt x="18183" y="8014"/>
                  </a:lnTo>
                  <a:lnTo>
                    <a:pt x="18020" y="8583"/>
                  </a:lnTo>
                  <a:lnTo>
                    <a:pt x="17858" y="9112"/>
                  </a:lnTo>
                  <a:lnTo>
                    <a:pt x="17654" y="9641"/>
                  </a:lnTo>
                  <a:lnTo>
                    <a:pt x="17410" y="10129"/>
                  </a:lnTo>
                  <a:lnTo>
                    <a:pt x="17166" y="10658"/>
                  </a:lnTo>
                  <a:lnTo>
                    <a:pt x="16882" y="11105"/>
                  </a:lnTo>
                  <a:lnTo>
                    <a:pt x="16556" y="11552"/>
                  </a:lnTo>
                  <a:lnTo>
                    <a:pt x="16190" y="12000"/>
                  </a:lnTo>
                  <a:lnTo>
                    <a:pt x="15743" y="12407"/>
                  </a:lnTo>
                  <a:lnTo>
                    <a:pt x="15295" y="12732"/>
                  </a:lnTo>
                  <a:lnTo>
                    <a:pt x="14848" y="13057"/>
                  </a:lnTo>
                  <a:lnTo>
                    <a:pt x="14400" y="13301"/>
                  </a:lnTo>
                  <a:lnTo>
                    <a:pt x="13912" y="13505"/>
                  </a:lnTo>
                  <a:lnTo>
                    <a:pt x="13383" y="13668"/>
                  </a:lnTo>
                  <a:lnTo>
                    <a:pt x="12895" y="13790"/>
                  </a:lnTo>
                  <a:lnTo>
                    <a:pt x="12366" y="13912"/>
                  </a:lnTo>
                  <a:lnTo>
                    <a:pt x="11309" y="14115"/>
                  </a:lnTo>
                  <a:lnTo>
                    <a:pt x="10251" y="14278"/>
                  </a:lnTo>
                  <a:lnTo>
                    <a:pt x="9194" y="14522"/>
                  </a:lnTo>
                  <a:lnTo>
                    <a:pt x="8665" y="14644"/>
                  </a:lnTo>
                  <a:lnTo>
                    <a:pt x="8177" y="14847"/>
                  </a:lnTo>
                  <a:lnTo>
                    <a:pt x="7689" y="15051"/>
                  </a:lnTo>
                  <a:lnTo>
                    <a:pt x="7201" y="15254"/>
                  </a:lnTo>
                  <a:lnTo>
                    <a:pt x="6224" y="15823"/>
                  </a:lnTo>
                  <a:lnTo>
                    <a:pt x="5248" y="16393"/>
                  </a:lnTo>
                  <a:lnTo>
                    <a:pt x="4760" y="16637"/>
                  </a:lnTo>
                  <a:lnTo>
                    <a:pt x="4231" y="16840"/>
                  </a:lnTo>
                  <a:lnTo>
                    <a:pt x="3702" y="16962"/>
                  </a:lnTo>
                  <a:lnTo>
                    <a:pt x="3133" y="17044"/>
                  </a:lnTo>
                  <a:lnTo>
                    <a:pt x="2645" y="17044"/>
                  </a:lnTo>
                  <a:lnTo>
                    <a:pt x="2157" y="16962"/>
                  </a:lnTo>
                  <a:lnTo>
                    <a:pt x="1913" y="16922"/>
                  </a:lnTo>
                  <a:lnTo>
                    <a:pt x="1709" y="16800"/>
                  </a:lnTo>
                  <a:lnTo>
                    <a:pt x="1465" y="16718"/>
                  </a:lnTo>
                  <a:lnTo>
                    <a:pt x="1262" y="16556"/>
                  </a:lnTo>
                  <a:lnTo>
                    <a:pt x="977" y="16271"/>
                  </a:lnTo>
                  <a:lnTo>
                    <a:pt x="692" y="15905"/>
                  </a:lnTo>
                  <a:lnTo>
                    <a:pt x="530" y="15498"/>
                  </a:lnTo>
                  <a:lnTo>
                    <a:pt x="408" y="15051"/>
                  </a:lnTo>
                  <a:lnTo>
                    <a:pt x="367" y="14603"/>
                  </a:lnTo>
                  <a:lnTo>
                    <a:pt x="367" y="14115"/>
                  </a:lnTo>
                  <a:lnTo>
                    <a:pt x="408" y="13668"/>
                  </a:lnTo>
                  <a:lnTo>
                    <a:pt x="489" y="13179"/>
                  </a:lnTo>
                  <a:lnTo>
                    <a:pt x="611" y="12732"/>
                  </a:lnTo>
                  <a:lnTo>
                    <a:pt x="733" y="12285"/>
                  </a:lnTo>
                  <a:lnTo>
                    <a:pt x="1059" y="11390"/>
                  </a:lnTo>
                  <a:lnTo>
                    <a:pt x="1506" y="10413"/>
                  </a:lnTo>
                  <a:lnTo>
                    <a:pt x="2035" y="9437"/>
                  </a:lnTo>
                  <a:lnTo>
                    <a:pt x="2604" y="8502"/>
                  </a:lnTo>
                  <a:lnTo>
                    <a:pt x="3174" y="7607"/>
                  </a:lnTo>
                  <a:lnTo>
                    <a:pt x="3824" y="6712"/>
                  </a:lnTo>
                  <a:lnTo>
                    <a:pt x="4516" y="5858"/>
                  </a:lnTo>
                  <a:lnTo>
                    <a:pt x="5207" y="5004"/>
                  </a:lnTo>
                  <a:lnTo>
                    <a:pt x="5940" y="4190"/>
                  </a:lnTo>
                  <a:lnTo>
                    <a:pt x="7485" y="2604"/>
                  </a:lnTo>
                  <a:lnTo>
                    <a:pt x="9031" y="1099"/>
                  </a:lnTo>
                  <a:lnTo>
                    <a:pt x="9804" y="326"/>
                  </a:lnTo>
                  <a:lnTo>
                    <a:pt x="9845" y="244"/>
                  </a:lnTo>
                  <a:lnTo>
                    <a:pt x="9845" y="204"/>
                  </a:lnTo>
                  <a:lnTo>
                    <a:pt x="9845" y="122"/>
                  </a:lnTo>
                  <a:lnTo>
                    <a:pt x="9804" y="82"/>
                  </a:lnTo>
                  <a:lnTo>
                    <a:pt x="9763" y="41"/>
                  </a:lnTo>
                  <a:lnTo>
                    <a:pt x="9682"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578" name="Google Shape;578;p17"/>
            <p:cNvSpPr/>
            <p:nvPr/>
          </p:nvSpPr>
          <p:spPr>
            <a:xfrm rot="8100000" flipH="1">
              <a:off x="7872293" y="4243499"/>
              <a:ext cx="1634949" cy="1309454"/>
            </a:xfrm>
            <a:custGeom>
              <a:avLst/>
              <a:gdLst/>
              <a:ahLst/>
              <a:cxnLst/>
              <a:rect l="l" t="t" r="r" b="b"/>
              <a:pathLst>
                <a:path w="17573" h="14075" extrusionOk="0">
                  <a:moveTo>
                    <a:pt x="14481" y="0"/>
                  </a:moveTo>
                  <a:lnTo>
                    <a:pt x="14400" y="41"/>
                  </a:lnTo>
                  <a:lnTo>
                    <a:pt x="12447" y="1099"/>
                  </a:lnTo>
                  <a:lnTo>
                    <a:pt x="10576" y="2238"/>
                  </a:lnTo>
                  <a:lnTo>
                    <a:pt x="8705" y="3458"/>
                  </a:lnTo>
                  <a:lnTo>
                    <a:pt x="6916" y="4760"/>
                  </a:lnTo>
                  <a:lnTo>
                    <a:pt x="5207" y="6142"/>
                  </a:lnTo>
                  <a:lnTo>
                    <a:pt x="3539" y="7566"/>
                  </a:lnTo>
                  <a:lnTo>
                    <a:pt x="1872" y="9112"/>
                  </a:lnTo>
                  <a:lnTo>
                    <a:pt x="1139" y="9844"/>
                  </a:lnTo>
                  <a:lnTo>
                    <a:pt x="814" y="10251"/>
                  </a:lnTo>
                  <a:lnTo>
                    <a:pt x="489" y="10658"/>
                  </a:lnTo>
                  <a:lnTo>
                    <a:pt x="285" y="11024"/>
                  </a:lnTo>
                  <a:lnTo>
                    <a:pt x="123" y="11471"/>
                  </a:lnTo>
                  <a:lnTo>
                    <a:pt x="41" y="11919"/>
                  </a:lnTo>
                  <a:lnTo>
                    <a:pt x="1" y="12325"/>
                  </a:lnTo>
                  <a:lnTo>
                    <a:pt x="82" y="12773"/>
                  </a:lnTo>
                  <a:lnTo>
                    <a:pt x="123" y="12976"/>
                  </a:lnTo>
                  <a:lnTo>
                    <a:pt x="204" y="13179"/>
                  </a:lnTo>
                  <a:lnTo>
                    <a:pt x="326" y="13342"/>
                  </a:lnTo>
                  <a:lnTo>
                    <a:pt x="448" y="13505"/>
                  </a:lnTo>
                  <a:lnTo>
                    <a:pt x="611" y="13668"/>
                  </a:lnTo>
                  <a:lnTo>
                    <a:pt x="814" y="13830"/>
                  </a:lnTo>
                  <a:lnTo>
                    <a:pt x="1017" y="13912"/>
                  </a:lnTo>
                  <a:lnTo>
                    <a:pt x="1262" y="13993"/>
                  </a:lnTo>
                  <a:lnTo>
                    <a:pt x="1465" y="14034"/>
                  </a:lnTo>
                  <a:lnTo>
                    <a:pt x="1709" y="14074"/>
                  </a:lnTo>
                  <a:lnTo>
                    <a:pt x="2156" y="14034"/>
                  </a:lnTo>
                  <a:lnTo>
                    <a:pt x="2645" y="13952"/>
                  </a:lnTo>
                  <a:lnTo>
                    <a:pt x="3092" y="13790"/>
                  </a:lnTo>
                  <a:lnTo>
                    <a:pt x="3539" y="13627"/>
                  </a:lnTo>
                  <a:lnTo>
                    <a:pt x="4353" y="13220"/>
                  </a:lnTo>
                  <a:lnTo>
                    <a:pt x="6183" y="12407"/>
                  </a:lnTo>
                  <a:lnTo>
                    <a:pt x="7973" y="11512"/>
                  </a:lnTo>
                  <a:lnTo>
                    <a:pt x="9722" y="10576"/>
                  </a:lnTo>
                  <a:lnTo>
                    <a:pt x="10576" y="10088"/>
                  </a:lnTo>
                  <a:lnTo>
                    <a:pt x="11431" y="9559"/>
                  </a:lnTo>
                  <a:lnTo>
                    <a:pt x="12203" y="9031"/>
                  </a:lnTo>
                  <a:lnTo>
                    <a:pt x="12976" y="8461"/>
                  </a:lnTo>
                  <a:lnTo>
                    <a:pt x="13749" y="7851"/>
                  </a:lnTo>
                  <a:lnTo>
                    <a:pt x="14481" y="7241"/>
                  </a:lnTo>
                  <a:lnTo>
                    <a:pt x="15173" y="6549"/>
                  </a:lnTo>
                  <a:lnTo>
                    <a:pt x="15824" y="5858"/>
                  </a:lnTo>
                  <a:lnTo>
                    <a:pt x="16434" y="5126"/>
                  </a:lnTo>
                  <a:lnTo>
                    <a:pt x="17003" y="4353"/>
                  </a:lnTo>
                  <a:lnTo>
                    <a:pt x="17532" y="3539"/>
                  </a:lnTo>
                  <a:lnTo>
                    <a:pt x="17573" y="3458"/>
                  </a:lnTo>
                  <a:lnTo>
                    <a:pt x="17573" y="3417"/>
                  </a:lnTo>
                  <a:lnTo>
                    <a:pt x="17532" y="3336"/>
                  </a:lnTo>
                  <a:lnTo>
                    <a:pt x="17491" y="3295"/>
                  </a:lnTo>
                  <a:lnTo>
                    <a:pt x="17288" y="3295"/>
                  </a:lnTo>
                  <a:lnTo>
                    <a:pt x="17207" y="3377"/>
                  </a:lnTo>
                  <a:lnTo>
                    <a:pt x="16718" y="4149"/>
                  </a:lnTo>
                  <a:lnTo>
                    <a:pt x="16190" y="4882"/>
                  </a:lnTo>
                  <a:lnTo>
                    <a:pt x="15580" y="5573"/>
                  </a:lnTo>
                  <a:lnTo>
                    <a:pt x="14929" y="6265"/>
                  </a:lnTo>
                  <a:lnTo>
                    <a:pt x="14278" y="6915"/>
                  </a:lnTo>
                  <a:lnTo>
                    <a:pt x="13586" y="7525"/>
                  </a:lnTo>
                  <a:lnTo>
                    <a:pt x="12854" y="8095"/>
                  </a:lnTo>
                  <a:lnTo>
                    <a:pt x="12122" y="8624"/>
                  </a:lnTo>
                  <a:lnTo>
                    <a:pt x="11349" y="9153"/>
                  </a:lnTo>
                  <a:lnTo>
                    <a:pt x="10536" y="9641"/>
                  </a:lnTo>
                  <a:lnTo>
                    <a:pt x="9763" y="10129"/>
                  </a:lnTo>
                  <a:lnTo>
                    <a:pt x="8909" y="10617"/>
                  </a:lnTo>
                  <a:lnTo>
                    <a:pt x="7241" y="11471"/>
                  </a:lnTo>
                  <a:lnTo>
                    <a:pt x="5573" y="12285"/>
                  </a:lnTo>
                  <a:lnTo>
                    <a:pt x="3865" y="13057"/>
                  </a:lnTo>
                  <a:lnTo>
                    <a:pt x="2970" y="13464"/>
                  </a:lnTo>
                  <a:lnTo>
                    <a:pt x="2522" y="13586"/>
                  </a:lnTo>
                  <a:lnTo>
                    <a:pt x="2034" y="13668"/>
                  </a:lnTo>
                  <a:lnTo>
                    <a:pt x="1790" y="13708"/>
                  </a:lnTo>
                  <a:lnTo>
                    <a:pt x="1587" y="13668"/>
                  </a:lnTo>
                  <a:lnTo>
                    <a:pt x="1384" y="13627"/>
                  </a:lnTo>
                  <a:lnTo>
                    <a:pt x="1180" y="13546"/>
                  </a:lnTo>
                  <a:lnTo>
                    <a:pt x="977" y="13464"/>
                  </a:lnTo>
                  <a:lnTo>
                    <a:pt x="814" y="13342"/>
                  </a:lnTo>
                  <a:lnTo>
                    <a:pt x="651" y="13179"/>
                  </a:lnTo>
                  <a:lnTo>
                    <a:pt x="529" y="12976"/>
                  </a:lnTo>
                  <a:lnTo>
                    <a:pt x="448" y="12773"/>
                  </a:lnTo>
                  <a:lnTo>
                    <a:pt x="407" y="12529"/>
                  </a:lnTo>
                  <a:lnTo>
                    <a:pt x="367" y="12325"/>
                  </a:lnTo>
                  <a:lnTo>
                    <a:pt x="367" y="12122"/>
                  </a:lnTo>
                  <a:lnTo>
                    <a:pt x="448" y="11674"/>
                  </a:lnTo>
                  <a:lnTo>
                    <a:pt x="570" y="11268"/>
                  </a:lnTo>
                  <a:lnTo>
                    <a:pt x="855" y="10820"/>
                  </a:lnTo>
                  <a:lnTo>
                    <a:pt x="1139" y="10413"/>
                  </a:lnTo>
                  <a:lnTo>
                    <a:pt x="1506" y="10007"/>
                  </a:lnTo>
                  <a:lnTo>
                    <a:pt x="1872" y="9641"/>
                  </a:lnTo>
                  <a:lnTo>
                    <a:pt x="3377" y="8217"/>
                  </a:lnTo>
                  <a:lnTo>
                    <a:pt x="4963" y="6834"/>
                  </a:lnTo>
                  <a:lnTo>
                    <a:pt x="6590" y="5492"/>
                  </a:lnTo>
                  <a:lnTo>
                    <a:pt x="8298" y="4231"/>
                  </a:lnTo>
                  <a:lnTo>
                    <a:pt x="10048" y="3010"/>
                  </a:lnTo>
                  <a:lnTo>
                    <a:pt x="11837" y="1912"/>
                  </a:lnTo>
                  <a:lnTo>
                    <a:pt x="13668" y="855"/>
                  </a:lnTo>
                  <a:lnTo>
                    <a:pt x="14603" y="366"/>
                  </a:lnTo>
                  <a:lnTo>
                    <a:pt x="14644" y="285"/>
                  </a:lnTo>
                  <a:lnTo>
                    <a:pt x="14685" y="244"/>
                  </a:lnTo>
                  <a:lnTo>
                    <a:pt x="14685" y="163"/>
                  </a:lnTo>
                  <a:lnTo>
                    <a:pt x="14644" y="122"/>
                  </a:lnTo>
                  <a:lnTo>
                    <a:pt x="14603" y="41"/>
                  </a:lnTo>
                  <a:lnTo>
                    <a:pt x="14563"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579" name="Google Shape;579;p17"/>
            <p:cNvSpPr/>
            <p:nvPr/>
          </p:nvSpPr>
          <p:spPr>
            <a:xfrm rot="8100000" flipH="1">
              <a:off x="8893413" y="4510443"/>
              <a:ext cx="673778" cy="582858"/>
            </a:xfrm>
            <a:custGeom>
              <a:avLst/>
              <a:gdLst/>
              <a:ahLst/>
              <a:cxnLst/>
              <a:rect l="l" t="t" r="r" b="b"/>
              <a:pathLst>
                <a:path w="7242" h="6265" extrusionOk="0">
                  <a:moveTo>
                    <a:pt x="6224" y="0"/>
                  </a:moveTo>
                  <a:lnTo>
                    <a:pt x="6143" y="41"/>
                  </a:lnTo>
                  <a:lnTo>
                    <a:pt x="3092" y="2319"/>
                  </a:lnTo>
                  <a:lnTo>
                    <a:pt x="1547" y="3498"/>
                  </a:lnTo>
                  <a:lnTo>
                    <a:pt x="896" y="3986"/>
                  </a:lnTo>
                  <a:lnTo>
                    <a:pt x="570" y="4271"/>
                  </a:lnTo>
                  <a:lnTo>
                    <a:pt x="326" y="4556"/>
                  </a:lnTo>
                  <a:lnTo>
                    <a:pt x="164" y="4800"/>
                  </a:lnTo>
                  <a:lnTo>
                    <a:pt x="42" y="5085"/>
                  </a:lnTo>
                  <a:lnTo>
                    <a:pt x="1" y="5410"/>
                  </a:lnTo>
                  <a:lnTo>
                    <a:pt x="82" y="5695"/>
                  </a:lnTo>
                  <a:lnTo>
                    <a:pt x="204" y="5980"/>
                  </a:lnTo>
                  <a:lnTo>
                    <a:pt x="326" y="6061"/>
                  </a:lnTo>
                  <a:lnTo>
                    <a:pt x="448" y="6142"/>
                  </a:lnTo>
                  <a:lnTo>
                    <a:pt x="570" y="6224"/>
                  </a:lnTo>
                  <a:lnTo>
                    <a:pt x="692" y="6264"/>
                  </a:lnTo>
                  <a:lnTo>
                    <a:pt x="977" y="6264"/>
                  </a:lnTo>
                  <a:lnTo>
                    <a:pt x="1181" y="6183"/>
                  </a:lnTo>
                  <a:lnTo>
                    <a:pt x="1343" y="6102"/>
                  </a:lnTo>
                  <a:lnTo>
                    <a:pt x="1709" y="5898"/>
                  </a:lnTo>
                  <a:lnTo>
                    <a:pt x="2482" y="5329"/>
                  </a:lnTo>
                  <a:lnTo>
                    <a:pt x="3987" y="4271"/>
                  </a:lnTo>
                  <a:lnTo>
                    <a:pt x="5614" y="2970"/>
                  </a:lnTo>
                  <a:lnTo>
                    <a:pt x="7160" y="1668"/>
                  </a:lnTo>
                  <a:lnTo>
                    <a:pt x="7241" y="1587"/>
                  </a:lnTo>
                  <a:lnTo>
                    <a:pt x="7241" y="1546"/>
                  </a:lnTo>
                  <a:lnTo>
                    <a:pt x="7201" y="1465"/>
                  </a:lnTo>
                  <a:lnTo>
                    <a:pt x="7160" y="1424"/>
                  </a:lnTo>
                  <a:lnTo>
                    <a:pt x="7038" y="1343"/>
                  </a:lnTo>
                  <a:lnTo>
                    <a:pt x="6997" y="1343"/>
                  </a:lnTo>
                  <a:lnTo>
                    <a:pt x="6916" y="1383"/>
                  </a:lnTo>
                  <a:lnTo>
                    <a:pt x="5655" y="2441"/>
                  </a:lnTo>
                  <a:lnTo>
                    <a:pt x="4394" y="3458"/>
                  </a:lnTo>
                  <a:lnTo>
                    <a:pt x="3092" y="4434"/>
                  </a:lnTo>
                  <a:lnTo>
                    <a:pt x="1750" y="5410"/>
                  </a:lnTo>
                  <a:lnTo>
                    <a:pt x="1465" y="5613"/>
                  </a:lnTo>
                  <a:lnTo>
                    <a:pt x="1140" y="5817"/>
                  </a:lnTo>
                  <a:lnTo>
                    <a:pt x="936" y="5858"/>
                  </a:lnTo>
                  <a:lnTo>
                    <a:pt x="774" y="5898"/>
                  </a:lnTo>
                  <a:lnTo>
                    <a:pt x="611" y="5858"/>
                  </a:lnTo>
                  <a:lnTo>
                    <a:pt x="489" y="5695"/>
                  </a:lnTo>
                  <a:lnTo>
                    <a:pt x="408" y="5573"/>
                  </a:lnTo>
                  <a:lnTo>
                    <a:pt x="367" y="5451"/>
                  </a:lnTo>
                  <a:lnTo>
                    <a:pt x="367" y="5288"/>
                  </a:lnTo>
                  <a:lnTo>
                    <a:pt x="408" y="5166"/>
                  </a:lnTo>
                  <a:lnTo>
                    <a:pt x="530" y="4881"/>
                  </a:lnTo>
                  <a:lnTo>
                    <a:pt x="733" y="4637"/>
                  </a:lnTo>
                  <a:lnTo>
                    <a:pt x="1018" y="4393"/>
                  </a:lnTo>
                  <a:lnTo>
                    <a:pt x="1303" y="4149"/>
                  </a:lnTo>
                  <a:lnTo>
                    <a:pt x="1913" y="3661"/>
                  </a:lnTo>
                  <a:lnTo>
                    <a:pt x="3255" y="2644"/>
                  </a:lnTo>
                  <a:lnTo>
                    <a:pt x="6346" y="366"/>
                  </a:lnTo>
                  <a:lnTo>
                    <a:pt x="6387" y="326"/>
                  </a:lnTo>
                  <a:lnTo>
                    <a:pt x="6428" y="244"/>
                  </a:lnTo>
                  <a:lnTo>
                    <a:pt x="6387" y="122"/>
                  </a:lnTo>
                  <a:lnTo>
                    <a:pt x="6346" y="41"/>
                  </a:lnTo>
                  <a:lnTo>
                    <a:pt x="6265" y="41"/>
                  </a:lnTo>
                  <a:lnTo>
                    <a:pt x="622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580" name="Google Shape;580;p17"/>
            <p:cNvSpPr/>
            <p:nvPr/>
          </p:nvSpPr>
          <p:spPr>
            <a:xfrm rot="8100000" flipH="1">
              <a:off x="7985425" y="4705653"/>
              <a:ext cx="688850" cy="510943"/>
            </a:xfrm>
            <a:custGeom>
              <a:avLst/>
              <a:gdLst/>
              <a:ahLst/>
              <a:cxnLst/>
              <a:rect l="l" t="t" r="r" b="b"/>
              <a:pathLst>
                <a:path w="7404" h="5492" extrusionOk="0">
                  <a:moveTo>
                    <a:pt x="6712" y="366"/>
                  </a:moveTo>
                  <a:lnTo>
                    <a:pt x="6875" y="407"/>
                  </a:lnTo>
                  <a:lnTo>
                    <a:pt x="6956" y="488"/>
                  </a:lnTo>
                  <a:lnTo>
                    <a:pt x="6997" y="610"/>
                  </a:lnTo>
                  <a:lnTo>
                    <a:pt x="6997" y="773"/>
                  </a:lnTo>
                  <a:lnTo>
                    <a:pt x="6956" y="895"/>
                  </a:lnTo>
                  <a:lnTo>
                    <a:pt x="6875" y="1058"/>
                  </a:lnTo>
                  <a:lnTo>
                    <a:pt x="6712" y="1302"/>
                  </a:lnTo>
                  <a:lnTo>
                    <a:pt x="6509" y="1505"/>
                  </a:lnTo>
                  <a:lnTo>
                    <a:pt x="6305" y="1668"/>
                  </a:lnTo>
                  <a:lnTo>
                    <a:pt x="5817" y="1953"/>
                  </a:lnTo>
                  <a:lnTo>
                    <a:pt x="4760" y="2685"/>
                  </a:lnTo>
                  <a:lnTo>
                    <a:pt x="3458" y="3580"/>
                  </a:lnTo>
                  <a:lnTo>
                    <a:pt x="2116" y="4475"/>
                  </a:lnTo>
                  <a:lnTo>
                    <a:pt x="1546" y="4800"/>
                  </a:lnTo>
                  <a:lnTo>
                    <a:pt x="1262" y="4963"/>
                  </a:lnTo>
                  <a:lnTo>
                    <a:pt x="936" y="5044"/>
                  </a:lnTo>
                  <a:lnTo>
                    <a:pt x="733" y="5125"/>
                  </a:lnTo>
                  <a:lnTo>
                    <a:pt x="489" y="5125"/>
                  </a:lnTo>
                  <a:lnTo>
                    <a:pt x="407" y="5085"/>
                  </a:lnTo>
                  <a:lnTo>
                    <a:pt x="367" y="5003"/>
                  </a:lnTo>
                  <a:lnTo>
                    <a:pt x="367" y="4881"/>
                  </a:lnTo>
                  <a:lnTo>
                    <a:pt x="407" y="4759"/>
                  </a:lnTo>
                  <a:lnTo>
                    <a:pt x="489" y="4637"/>
                  </a:lnTo>
                  <a:lnTo>
                    <a:pt x="733" y="4434"/>
                  </a:lnTo>
                  <a:lnTo>
                    <a:pt x="1140" y="4027"/>
                  </a:lnTo>
                  <a:lnTo>
                    <a:pt x="1994" y="3254"/>
                  </a:lnTo>
                  <a:lnTo>
                    <a:pt x="2889" y="2482"/>
                  </a:lnTo>
                  <a:lnTo>
                    <a:pt x="3824" y="1790"/>
                  </a:lnTo>
                  <a:lnTo>
                    <a:pt x="4719" y="1180"/>
                  </a:lnTo>
                  <a:lnTo>
                    <a:pt x="5167" y="854"/>
                  </a:lnTo>
                  <a:lnTo>
                    <a:pt x="5655" y="610"/>
                  </a:lnTo>
                  <a:lnTo>
                    <a:pt x="5899" y="488"/>
                  </a:lnTo>
                  <a:lnTo>
                    <a:pt x="6183" y="407"/>
                  </a:lnTo>
                  <a:lnTo>
                    <a:pt x="6427" y="366"/>
                  </a:lnTo>
                  <a:close/>
                  <a:moveTo>
                    <a:pt x="6265" y="0"/>
                  </a:moveTo>
                  <a:lnTo>
                    <a:pt x="5980" y="82"/>
                  </a:lnTo>
                  <a:lnTo>
                    <a:pt x="5533" y="244"/>
                  </a:lnTo>
                  <a:lnTo>
                    <a:pt x="5126" y="488"/>
                  </a:lnTo>
                  <a:lnTo>
                    <a:pt x="4312" y="1017"/>
                  </a:lnTo>
                  <a:lnTo>
                    <a:pt x="3092" y="1871"/>
                  </a:lnTo>
                  <a:lnTo>
                    <a:pt x="1912" y="2807"/>
                  </a:lnTo>
                  <a:lnTo>
                    <a:pt x="814" y="3824"/>
                  </a:lnTo>
                  <a:lnTo>
                    <a:pt x="570" y="4027"/>
                  </a:lnTo>
                  <a:lnTo>
                    <a:pt x="285" y="4312"/>
                  </a:lnTo>
                  <a:lnTo>
                    <a:pt x="82" y="4597"/>
                  </a:lnTo>
                  <a:lnTo>
                    <a:pt x="1" y="4719"/>
                  </a:lnTo>
                  <a:lnTo>
                    <a:pt x="1" y="4881"/>
                  </a:lnTo>
                  <a:lnTo>
                    <a:pt x="1" y="5085"/>
                  </a:lnTo>
                  <a:lnTo>
                    <a:pt x="41" y="5207"/>
                  </a:lnTo>
                  <a:lnTo>
                    <a:pt x="123" y="5329"/>
                  </a:lnTo>
                  <a:lnTo>
                    <a:pt x="204" y="5410"/>
                  </a:lnTo>
                  <a:lnTo>
                    <a:pt x="285" y="5451"/>
                  </a:lnTo>
                  <a:lnTo>
                    <a:pt x="407" y="5492"/>
                  </a:lnTo>
                  <a:lnTo>
                    <a:pt x="692" y="5492"/>
                  </a:lnTo>
                  <a:lnTo>
                    <a:pt x="1018" y="5410"/>
                  </a:lnTo>
                  <a:lnTo>
                    <a:pt x="1302" y="5329"/>
                  </a:lnTo>
                  <a:lnTo>
                    <a:pt x="1790" y="5085"/>
                  </a:lnTo>
                  <a:lnTo>
                    <a:pt x="2523" y="4678"/>
                  </a:lnTo>
                  <a:lnTo>
                    <a:pt x="3214" y="4190"/>
                  </a:lnTo>
                  <a:lnTo>
                    <a:pt x="4597" y="3254"/>
                  </a:lnTo>
                  <a:lnTo>
                    <a:pt x="5858" y="2400"/>
                  </a:lnTo>
                  <a:lnTo>
                    <a:pt x="6387" y="2034"/>
                  </a:lnTo>
                  <a:lnTo>
                    <a:pt x="6672" y="1831"/>
                  </a:lnTo>
                  <a:lnTo>
                    <a:pt x="6916" y="1627"/>
                  </a:lnTo>
                  <a:lnTo>
                    <a:pt x="7038" y="1505"/>
                  </a:lnTo>
                  <a:lnTo>
                    <a:pt x="7160" y="1343"/>
                  </a:lnTo>
                  <a:lnTo>
                    <a:pt x="7282" y="1139"/>
                  </a:lnTo>
                  <a:lnTo>
                    <a:pt x="7363" y="936"/>
                  </a:lnTo>
                  <a:lnTo>
                    <a:pt x="7404" y="732"/>
                  </a:lnTo>
                  <a:lnTo>
                    <a:pt x="7404" y="529"/>
                  </a:lnTo>
                  <a:lnTo>
                    <a:pt x="7322" y="366"/>
                  </a:lnTo>
                  <a:lnTo>
                    <a:pt x="7200" y="204"/>
                  </a:lnTo>
                  <a:lnTo>
                    <a:pt x="7078" y="82"/>
                  </a:lnTo>
                  <a:lnTo>
                    <a:pt x="6956" y="41"/>
                  </a:lnTo>
                  <a:lnTo>
                    <a:pt x="679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grpSp>
      <p:grpSp>
        <p:nvGrpSpPr>
          <p:cNvPr id="581" name="Google Shape;581;p17"/>
          <p:cNvGrpSpPr/>
          <p:nvPr/>
        </p:nvGrpSpPr>
        <p:grpSpPr>
          <a:xfrm flipH="1">
            <a:off x="5027043" y="4198336"/>
            <a:ext cx="409499" cy="407059"/>
            <a:chOff x="1026043" y="1162815"/>
            <a:chExt cx="307124" cy="305294"/>
          </a:xfrm>
        </p:grpSpPr>
        <p:sp>
          <p:nvSpPr>
            <p:cNvPr id="582" name="Google Shape;582;p17"/>
            <p:cNvSpPr/>
            <p:nvPr/>
          </p:nvSpPr>
          <p:spPr>
            <a:xfrm>
              <a:off x="1026043" y="1162815"/>
              <a:ext cx="307124" cy="305294"/>
            </a:xfrm>
            <a:custGeom>
              <a:avLst/>
              <a:gdLst/>
              <a:ahLst/>
              <a:cxnLst/>
              <a:rect l="l" t="t" r="r" b="b"/>
              <a:pathLst>
                <a:path w="6712" h="6672" extrusionOk="0">
                  <a:moveTo>
                    <a:pt x="2766" y="1"/>
                  </a:moveTo>
                  <a:lnTo>
                    <a:pt x="2644" y="41"/>
                  </a:lnTo>
                  <a:lnTo>
                    <a:pt x="2563" y="82"/>
                  </a:lnTo>
                  <a:lnTo>
                    <a:pt x="2441" y="163"/>
                  </a:lnTo>
                  <a:lnTo>
                    <a:pt x="2359" y="245"/>
                  </a:lnTo>
                  <a:lnTo>
                    <a:pt x="2319" y="367"/>
                  </a:lnTo>
                  <a:lnTo>
                    <a:pt x="2237" y="651"/>
                  </a:lnTo>
                  <a:lnTo>
                    <a:pt x="2197" y="936"/>
                  </a:lnTo>
                  <a:lnTo>
                    <a:pt x="2197" y="1221"/>
                  </a:lnTo>
                  <a:lnTo>
                    <a:pt x="2237" y="1506"/>
                  </a:lnTo>
                  <a:lnTo>
                    <a:pt x="2075" y="1343"/>
                  </a:lnTo>
                  <a:lnTo>
                    <a:pt x="1871" y="1221"/>
                  </a:lnTo>
                  <a:lnTo>
                    <a:pt x="1546" y="1139"/>
                  </a:lnTo>
                  <a:lnTo>
                    <a:pt x="1424" y="1099"/>
                  </a:lnTo>
                  <a:lnTo>
                    <a:pt x="1261" y="1139"/>
                  </a:lnTo>
                  <a:lnTo>
                    <a:pt x="1139" y="1180"/>
                  </a:lnTo>
                  <a:lnTo>
                    <a:pt x="1017" y="1262"/>
                  </a:lnTo>
                  <a:lnTo>
                    <a:pt x="895" y="1343"/>
                  </a:lnTo>
                  <a:lnTo>
                    <a:pt x="814" y="1506"/>
                  </a:lnTo>
                  <a:lnTo>
                    <a:pt x="773" y="1790"/>
                  </a:lnTo>
                  <a:lnTo>
                    <a:pt x="773" y="2075"/>
                  </a:lnTo>
                  <a:lnTo>
                    <a:pt x="854" y="2360"/>
                  </a:lnTo>
                  <a:lnTo>
                    <a:pt x="1017" y="2604"/>
                  </a:lnTo>
                  <a:lnTo>
                    <a:pt x="1180" y="2807"/>
                  </a:lnTo>
                  <a:lnTo>
                    <a:pt x="1383" y="3011"/>
                  </a:lnTo>
                  <a:lnTo>
                    <a:pt x="1017" y="2970"/>
                  </a:lnTo>
                  <a:lnTo>
                    <a:pt x="814" y="3011"/>
                  </a:lnTo>
                  <a:lnTo>
                    <a:pt x="651" y="3051"/>
                  </a:lnTo>
                  <a:lnTo>
                    <a:pt x="407" y="3214"/>
                  </a:lnTo>
                  <a:lnTo>
                    <a:pt x="204" y="3377"/>
                  </a:lnTo>
                  <a:lnTo>
                    <a:pt x="82" y="3621"/>
                  </a:lnTo>
                  <a:lnTo>
                    <a:pt x="0" y="3865"/>
                  </a:lnTo>
                  <a:lnTo>
                    <a:pt x="0" y="4109"/>
                  </a:lnTo>
                  <a:lnTo>
                    <a:pt x="82" y="4353"/>
                  </a:lnTo>
                  <a:lnTo>
                    <a:pt x="244" y="4516"/>
                  </a:lnTo>
                  <a:lnTo>
                    <a:pt x="488" y="4678"/>
                  </a:lnTo>
                  <a:lnTo>
                    <a:pt x="692" y="4719"/>
                  </a:lnTo>
                  <a:lnTo>
                    <a:pt x="936" y="4760"/>
                  </a:lnTo>
                  <a:lnTo>
                    <a:pt x="1424" y="4719"/>
                  </a:lnTo>
                  <a:lnTo>
                    <a:pt x="1180" y="5004"/>
                  </a:lnTo>
                  <a:lnTo>
                    <a:pt x="1098" y="5166"/>
                  </a:lnTo>
                  <a:lnTo>
                    <a:pt x="1058" y="5370"/>
                  </a:lnTo>
                  <a:lnTo>
                    <a:pt x="1017" y="5655"/>
                  </a:lnTo>
                  <a:lnTo>
                    <a:pt x="1098" y="5939"/>
                  </a:lnTo>
                  <a:lnTo>
                    <a:pt x="1139" y="6061"/>
                  </a:lnTo>
                  <a:lnTo>
                    <a:pt x="1220" y="6143"/>
                  </a:lnTo>
                  <a:lnTo>
                    <a:pt x="1342" y="6265"/>
                  </a:lnTo>
                  <a:lnTo>
                    <a:pt x="1464" y="6305"/>
                  </a:lnTo>
                  <a:lnTo>
                    <a:pt x="1709" y="6387"/>
                  </a:lnTo>
                  <a:lnTo>
                    <a:pt x="1993" y="6387"/>
                  </a:lnTo>
                  <a:lnTo>
                    <a:pt x="2237" y="6346"/>
                  </a:lnTo>
                  <a:lnTo>
                    <a:pt x="2481" y="6224"/>
                  </a:lnTo>
                  <a:lnTo>
                    <a:pt x="2685" y="6021"/>
                  </a:lnTo>
                  <a:lnTo>
                    <a:pt x="2888" y="5777"/>
                  </a:lnTo>
                  <a:lnTo>
                    <a:pt x="3010" y="6102"/>
                  </a:lnTo>
                  <a:lnTo>
                    <a:pt x="3092" y="6265"/>
                  </a:lnTo>
                  <a:lnTo>
                    <a:pt x="3173" y="6387"/>
                  </a:lnTo>
                  <a:lnTo>
                    <a:pt x="3295" y="6509"/>
                  </a:lnTo>
                  <a:lnTo>
                    <a:pt x="3417" y="6590"/>
                  </a:lnTo>
                  <a:lnTo>
                    <a:pt x="3580" y="6671"/>
                  </a:lnTo>
                  <a:lnTo>
                    <a:pt x="3905" y="6671"/>
                  </a:lnTo>
                  <a:lnTo>
                    <a:pt x="4108" y="6590"/>
                  </a:lnTo>
                  <a:lnTo>
                    <a:pt x="4312" y="6468"/>
                  </a:lnTo>
                  <a:lnTo>
                    <a:pt x="4475" y="6305"/>
                  </a:lnTo>
                  <a:lnTo>
                    <a:pt x="4597" y="6102"/>
                  </a:lnTo>
                  <a:lnTo>
                    <a:pt x="4678" y="5777"/>
                  </a:lnTo>
                  <a:lnTo>
                    <a:pt x="4678" y="5451"/>
                  </a:lnTo>
                  <a:lnTo>
                    <a:pt x="4841" y="5533"/>
                  </a:lnTo>
                  <a:lnTo>
                    <a:pt x="5003" y="5573"/>
                  </a:lnTo>
                  <a:lnTo>
                    <a:pt x="5166" y="5614"/>
                  </a:lnTo>
                  <a:lnTo>
                    <a:pt x="5329" y="5573"/>
                  </a:lnTo>
                  <a:lnTo>
                    <a:pt x="5491" y="5533"/>
                  </a:lnTo>
                  <a:lnTo>
                    <a:pt x="5654" y="5492"/>
                  </a:lnTo>
                  <a:lnTo>
                    <a:pt x="5817" y="5370"/>
                  </a:lnTo>
                  <a:lnTo>
                    <a:pt x="5939" y="5248"/>
                  </a:lnTo>
                  <a:lnTo>
                    <a:pt x="6061" y="5085"/>
                  </a:lnTo>
                  <a:lnTo>
                    <a:pt x="6142" y="4922"/>
                  </a:lnTo>
                  <a:lnTo>
                    <a:pt x="6183" y="4760"/>
                  </a:lnTo>
                  <a:lnTo>
                    <a:pt x="6224" y="4597"/>
                  </a:lnTo>
                  <a:lnTo>
                    <a:pt x="6224" y="4434"/>
                  </a:lnTo>
                  <a:lnTo>
                    <a:pt x="6183" y="4231"/>
                  </a:lnTo>
                  <a:lnTo>
                    <a:pt x="6102" y="4068"/>
                  </a:lnTo>
                  <a:lnTo>
                    <a:pt x="6020" y="3946"/>
                  </a:lnTo>
                  <a:lnTo>
                    <a:pt x="6183" y="3865"/>
                  </a:lnTo>
                  <a:lnTo>
                    <a:pt x="6346" y="3783"/>
                  </a:lnTo>
                  <a:lnTo>
                    <a:pt x="6468" y="3702"/>
                  </a:lnTo>
                  <a:lnTo>
                    <a:pt x="6549" y="3539"/>
                  </a:lnTo>
                  <a:lnTo>
                    <a:pt x="6630" y="3417"/>
                  </a:lnTo>
                  <a:lnTo>
                    <a:pt x="6712" y="3255"/>
                  </a:lnTo>
                  <a:lnTo>
                    <a:pt x="6712" y="3051"/>
                  </a:lnTo>
                  <a:lnTo>
                    <a:pt x="6712" y="2889"/>
                  </a:lnTo>
                  <a:lnTo>
                    <a:pt x="6671" y="2685"/>
                  </a:lnTo>
                  <a:lnTo>
                    <a:pt x="6590" y="2522"/>
                  </a:lnTo>
                  <a:lnTo>
                    <a:pt x="6468" y="2360"/>
                  </a:lnTo>
                  <a:lnTo>
                    <a:pt x="6346" y="2238"/>
                  </a:lnTo>
                  <a:lnTo>
                    <a:pt x="6183" y="2156"/>
                  </a:lnTo>
                  <a:lnTo>
                    <a:pt x="6020" y="2116"/>
                  </a:lnTo>
                  <a:lnTo>
                    <a:pt x="5858" y="2075"/>
                  </a:lnTo>
                  <a:lnTo>
                    <a:pt x="5654" y="2075"/>
                  </a:lnTo>
                  <a:lnTo>
                    <a:pt x="5776" y="1750"/>
                  </a:lnTo>
                  <a:lnTo>
                    <a:pt x="5817" y="1546"/>
                  </a:lnTo>
                  <a:lnTo>
                    <a:pt x="5817" y="1384"/>
                  </a:lnTo>
                  <a:lnTo>
                    <a:pt x="5776" y="1099"/>
                  </a:lnTo>
                  <a:lnTo>
                    <a:pt x="5654" y="855"/>
                  </a:lnTo>
                  <a:lnTo>
                    <a:pt x="5491" y="651"/>
                  </a:lnTo>
                  <a:lnTo>
                    <a:pt x="5369" y="570"/>
                  </a:lnTo>
                  <a:lnTo>
                    <a:pt x="5247" y="489"/>
                  </a:lnTo>
                  <a:lnTo>
                    <a:pt x="4963" y="448"/>
                  </a:lnTo>
                  <a:lnTo>
                    <a:pt x="4678" y="489"/>
                  </a:lnTo>
                  <a:lnTo>
                    <a:pt x="4434" y="570"/>
                  </a:lnTo>
                  <a:lnTo>
                    <a:pt x="4190" y="733"/>
                  </a:lnTo>
                  <a:lnTo>
                    <a:pt x="3946" y="977"/>
                  </a:lnTo>
                  <a:lnTo>
                    <a:pt x="3783" y="1262"/>
                  </a:lnTo>
                  <a:lnTo>
                    <a:pt x="3661" y="895"/>
                  </a:lnTo>
                  <a:lnTo>
                    <a:pt x="3458" y="448"/>
                  </a:lnTo>
                  <a:lnTo>
                    <a:pt x="3336" y="245"/>
                  </a:lnTo>
                  <a:lnTo>
                    <a:pt x="3132" y="82"/>
                  </a:lnTo>
                  <a:lnTo>
                    <a:pt x="3010" y="41"/>
                  </a:lnTo>
                  <a:lnTo>
                    <a:pt x="2888"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583" name="Google Shape;583;p17"/>
            <p:cNvSpPr/>
            <p:nvPr/>
          </p:nvSpPr>
          <p:spPr>
            <a:xfrm>
              <a:off x="1109780" y="1246551"/>
              <a:ext cx="169440" cy="158275"/>
            </a:xfrm>
            <a:custGeom>
              <a:avLst/>
              <a:gdLst/>
              <a:ahLst/>
              <a:cxnLst/>
              <a:rect l="l" t="t" r="r" b="b"/>
              <a:pathLst>
                <a:path w="3703" h="3459" extrusionOk="0">
                  <a:moveTo>
                    <a:pt x="1668" y="1"/>
                  </a:moveTo>
                  <a:lnTo>
                    <a:pt x="1424" y="82"/>
                  </a:lnTo>
                  <a:lnTo>
                    <a:pt x="1140" y="164"/>
                  </a:lnTo>
                  <a:lnTo>
                    <a:pt x="936" y="286"/>
                  </a:lnTo>
                  <a:lnTo>
                    <a:pt x="692" y="448"/>
                  </a:lnTo>
                  <a:lnTo>
                    <a:pt x="489" y="652"/>
                  </a:lnTo>
                  <a:lnTo>
                    <a:pt x="285" y="896"/>
                  </a:lnTo>
                  <a:lnTo>
                    <a:pt x="163" y="1140"/>
                  </a:lnTo>
                  <a:lnTo>
                    <a:pt x="41" y="1425"/>
                  </a:lnTo>
                  <a:lnTo>
                    <a:pt x="1" y="1709"/>
                  </a:lnTo>
                  <a:lnTo>
                    <a:pt x="1" y="1994"/>
                  </a:lnTo>
                  <a:lnTo>
                    <a:pt x="82" y="2320"/>
                  </a:lnTo>
                  <a:lnTo>
                    <a:pt x="204" y="2604"/>
                  </a:lnTo>
                  <a:lnTo>
                    <a:pt x="367" y="2848"/>
                  </a:lnTo>
                  <a:lnTo>
                    <a:pt x="570" y="3052"/>
                  </a:lnTo>
                  <a:lnTo>
                    <a:pt x="814" y="3214"/>
                  </a:lnTo>
                  <a:lnTo>
                    <a:pt x="1058" y="3336"/>
                  </a:lnTo>
                  <a:lnTo>
                    <a:pt x="1302" y="3418"/>
                  </a:lnTo>
                  <a:lnTo>
                    <a:pt x="1587" y="3458"/>
                  </a:lnTo>
                  <a:lnTo>
                    <a:pt x="1912" y="3458"/>
                  </a:lnTo>
                  <a:lnTo>
                    <a:pt x="2197" y="3377"/>
                  </a:lnTo>
                  <a:lnTo>
                    <a:pt x="2441" y="3255"/>
                  </a:lnTo>
                  <a:lnTo>
                    <a:pt x="2726" y="3092"/>
                  </a:lnTo>
                  <a:lnTo>
                    <a:pt x="2970" y="2889"/>
                  </a:lnTo>
                  <a:lnTo>
                    <a:pt x="3173" y="2686"/>
                  </a:lnTo>
                  <a:lnTo>
                    <a:pt x="3377" y="2401"/>
                  </a:lnTo>
                  <a:lnTo>
                    <a:pt x="3539" y="2157"/>
                  </a:lnTo>
                  <a:lnTo>
                    <a:pt x="3621" y="1831"/>
                  </a:lnTo>
                  <a:lnTo>
                    <a:pt x="3702" y="1547"/>
                  </a:lnTo>
                  <a:lnTo>
                    <a:pt x="3702" y="1303"/>
                  </a:lnTo>
                  <a:lnTo>
                    <a:pt x="3661" y="1059"/>
                  </a:lnTo>
                  <a:lnTo>
                    <a:pt x="3580" y="815"/>
                  </a:lnTo>
                  <a:lnTo>
                    <a:pt x="3458" y="611"/>
                  </a:lnTo>
                  <a:lnTo>
                    <a:pt x="3336" y="448"/>
                  </a:lnTo>
                  <a:lnTo>
                    <a:pt x="3173" y="286"/>
                  </a:lnTo>
                  <a:lnTo>
                    <a:pt x="2929" y="164"/>
                  </a:lnTo>
                  <a:lnTo>
                    <a:pt x="2726" y="82"/>
                  </a:lnTo>
                  <a:lnTo>
                    <a:pt x="2441"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584" name="Google Shape;584;p17"/>
            <p:cNvSpPr/>
            <p:nvPr/>
          </p:nvSpPr>
          <p:spPr>
            <a:xfrm>
              <a:off x="1200974" y="1274509"/>
              <a:ext cx="18669" cy="18623"/>
            </a:xfrm>
            <a:custGeom>
              <a:avLst/>
              <a:gdLst/>
              <a:ahLst/>
              <a:cxnLst/>
              <a:rect l="l" t="t" r="r" b="b"/>
              <a:pathLst>
                <a:path w="408" h="407" extrusionOk="0">
                  <a:moveTo>
                    <a:pt x="204" y="0"/>
                  </a:moveTo>
                  <a:lnTo>
                    <a:pt x="123" y="41"/>
                  </a:lnTo>
                  <a:lnTo>
                    <a:pt x="82" y="81"/>
                  </a:lnTo>
                  <a:lnTo>
                    <a:pt x="41" y="122"/>
                  </a:lnTo>
                  <a:lnTo>
                    <a:pt x="1" y="204"/>
                  </a:lnTo>
                  <a:lnTo>
                    <a:pt x="41" y="285"/>
                  </a:lnTo>
                  <a:lnTo>
                    <a:pt x="82" y="326"/>
                  </a:lnTo>
                  <a:lnTo>
                    <a:pt x="123" y="366"/>
                  </a:lnTo>
                  <a:lnTo>
                    <a:pt x="204" y="407"/>
                  </a:lnTo>
                  <a:lnTo>
                    <a:pt x="285" y="366"/>
                  </a:lnTo>
                  <a:lnTo>
                    <a:pt x="367" y="326"/>
                  </a:lnTo>
                  <a:lnTo>
                    <a:pt x="407" y="285"/>
                  </a:lnTo>
                  <a:lnTo>
                    <a:pt x="407" y="204"/>
                  </a:lnTo>
                  <a:lnTo>
                    <a:pt x="407" y="122"/>
                  </a:lnTo>
                  <a:lnTo>
                    <a:pt x="367" y="81"/>
                  </a:lnTo>
                  <a:lnTo>
                    <a:pt x="285" y="41"/>
                  </a:lnTo>
                  <a:lnTo>
                    <a:pt x="204"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585" name="Google Shape;585;p17"/>
            <p:cNvSpPr/>
            <p:nvPr/>
          </p:nvSpPr>
          <p:spPr>
            <a:xfrm>
              <a:off x="1158191" y="1281922"/>
              <a:ext cx="18623" cy="16793"/>
            </a:xfrm>
            <a:custGeom>
              <a:avLst/>
              <a:gdLst/>
              <a:ahLst/>
              <a:cxnLst/>
              <a:rect l="l" t="t" r="r" b="b"/>
              <a:pathLst>
                <a:path w="407" h="367" extrusionOk="0">
                  <a:moveTo>
                    <a:pt x="122" y="1"/>
                  </a:moveTo>
                  <a:lnTo>
                    <a:pt x="41" y="42"/>
                  </a:lnTo>
                  <a:lnTo>
                    <a:pt x="0" y="123"/>
                  </a:lnTo>
                  <a:lnTo>
                    <a:pt x="0" y="164"/>
                  </a:lnTo>
                  <a:lnTo>
                    <a:pt x="0" y="245"/>
                  </a:lnTo>
                  <a:lnTo>
                    <a:pt x="41" y="326"/>
                  </a:lnTo>
                  <a:lnTo>
                    <a:pt x="82" y="367"/>
                  </a:lnTo>
                  <a:lnTo>
                    <a:pt x="285" y="367"/>
                  </a:lnTo>
                  <a:lnTo>
                    <a:pt x="366" y="326"/>
                  </a:lnTo>
                  <a:lnTo>
                    <a:pt x="407" y="245"/>
                  </a:lnTo>
                  <a:lnTo>
                    <a:pt x="407" y="164"/>
                  </a:lnTo>
                  <a:lnTo>
                    <a:pt x="407" y="123"/>
                  </a:lnTo>
                  <a:lnTo>
                    <a:pt x="366" y="42"/>
                  </a:lnTo>
                  <a:lnTo>
                    <a:pt x="326"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586" name="Google Shape;586;p17"/>
            <p:cNvSpPr/>
            <p:nvPr/>
          </p:nvSpPr>
          <p:spPr>
            <a:xfrm>
              <a:off x="1143274" y="1328457"/>
              <a:ext cx="16793" cy="18669"/>
            </a:xfrm>
            <a:custGeom>
              <a:avLst/>
              <a:gdLst/>
              <a:ahLst/>
              <a:cxnLst/>
              <a:rect l="l" t="t" r="r" b="b"/>
              <a:pathLst>
                <a:path w="367" h="408" extrusionOk="0">
                  <a:moveTo>
                    <a:pt x="123" y="1"/>
                  </a:moveTo>
                  <a:lnTo>
                    <a:pt x="41" y="82"/>
                  </a:lnTo>
                  <a:lnTo>
                    <a:pt x="1" y="123"/>
                  </a:lnTo>
                  <a:lnTo>
                    <a:pt x="1" y="204"/>
                  </a:lnTo>
                  <a:lnTo>
                    <a:pt x="1" y="285"/>
                  </a:lnTo>
                  <a:lnTo>
                    <a:pt x="41" y="326"/>
                  </a:lnTo>
                  <a:lnTo>
                    <a:pt x="123" y="367"/>
                  </a:lnTo>
                  <a:lnTo>
                    <a:pt x="204" y="407"/>
                  </a:lnTo>
                  <a:lnTo>
                    <a:pt x="285" y="367"/>
                  </a:lnTo>
                  <a:lnTo>
                    <a:pt x="326" y="326"/>
                  </a:lnTo>
                  <a:lnTo>
                    <a:pt x="367" y="285"/>
                  </a:lnTo>
                  <a:lnTo>
                    <a:pt x="367" y="204"/>
                  </a:lnTo>
                  <a:lnTo>
                    <a:pt x="367" y="123"/>
                  </a:lnTo>
                  <a:lnTo>
                    <a:pt x="326" y="82"/>
                  </a:lnTo>
                  <a:lnTo>
                    <a:pt x="285"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587" name="Google Shape;587;p17"/>
            <p:cNvSpPr/>
            <p:nvPr/>
          </p:nvSpPr>
          <p:spPr>
            <a:xfrm>
              <a:off x="1182351" y="1356369"/>
              <a:ext cx="16839" cy="18669"/>
            </a:xfrm>
            <a:custGeom>
              <a:avLst/>
              <a:gdLst/>
              <a:ahLst/>
              <a:cxnLst/>
              <a:rect l="l" t="t" r="r" b="b"/>
              <a:pathLst>
                <a:path w="368" h="408" extrusionOk="0">
                  <a:moveTo>
                    <a:pt x="123" y="1"/>
                  </a:moveTo>
                  <a:lnTo>
                    <a:pt x="42" y="42"/>
                  </a:lnTo>
                  <a:lnTo>
                    <a:pt x="1" y="123"/>
                  </a:lnTo>
                  <a:lnTo>
                    <a:pt x="1" y="204"/>
                  </a:lnTo>
                  <a:lnTo>
                    <a:pt x="1" y="286"/>
                  </a:lnTo>
                  <a:lnTo>
                    <a:pt x="42" y="326"/>
                  </a:lnTo>
                  <a:lnTo>
                    <a:pt x="123" y="367"/>
                  </a:lnTo>
                  <a:lnTo>
                    <a:pt x="204" y="408"/>
                  </a:lnTo>
                  <a:lnTo>
                    <a:pt x="286" y="367"/>
                  </a:lnTo>
                  <a:lnTo>
                    <a:pt x="326" y="326"/>
                  </a:lnTo>
                  <a:lnTo>
                    <a:pt x="367" y="286"/>
                  </a:lnTo>
                  <a:lnTo>
                    <a:pt x="367" y="204"/>
                  </a:lnTo>
                  <a:lnTo>
                    <a:pt x="367" y="123"/>
                  </a:lnTo>
                  <a:lnTo>
                    <a:pt x="326" y="42"/>
                  </a:lnTo>
                  <a:lnTo>
                    <a:pt x="286"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588" name="Google Shape;588;p17"/>
            <p:cNvSpPr/>
            <p:nvPr/>
          </p:nvSpPr>
          <p:spPr>
            <a:xfrm>
              <a:off x="1225180" y="1319168"/>
              <a:ext cx="18669" cy="18669"/>
            </a:xfrm>
            <a:custGeom>
              <a:avLst/>
              <a:gdLst/>
              <a:ahLst/>
              <a:cxnLst/>
              <a:rect l="l" t="t" r="r" b="b"/>
              <a:pathLst>
                <a:path w="408" h="408" extrusionOk="0">
                  <a:moveTo>
                    <a:pt x="123" y="0"/>
                  </a:moveTo>
                  <a:lnTo>
                    <a:pt x="82" y="41"/>
                  </a:lnTo>
                  <a:lnTo>
                    <a:pt x="41" y="122"/>
                  </a:lnTo>
                  <a:lnTo>
                    <a:pt x="1" y="204"/>
                  </a:lnTo>
                  <a:lnTo>
                    <a:pt x="41" y="244"/>
                  </a:lnTo>
                  <a:lnTo>
                    <a:pt x="82" y="326"/>
                  </a:lnTo>
                  <a:lnTo>
                    <a:pt x="123" y="366"/>
                  </a:lnTo>
                  <a:lnTo>
                    <a:pt x="204" y="407"/>
                  </a:lnTo>
                  <a:lnTo>
                    <a:pt x="285" y="366"/>
                  </a:lnTo>
                  <a:lnTo>
                    <a:pt x="367" y="326"/>
                  </a:lnTo>
                  <a:lnTo>
                    <a:pt x="407" y="244"/>
                  </a:lnTo>
                  <a:lnTo>
                    <a:pt x="407" y="204"/>
                  </a:lnTo>
                  <a:lnTo>
                    <a:pt x="407" y="122"/>
                  </a:lnTo>
                  <a:lnTo>
                    <a:pt x="367" y="41"/>
                  </a:lnTo>
                  <a:lnTo>
                    <a:pt x="285"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589" name="Google Shape;589;p17"/>
            <p:cNvSpPr/>
            <p:nvPr/>
          </p:nvSpPr>
          <p:spPr>
            <a:xfrm>
              <a:off x="1186103" y="1309834"/>
              <a:ext cx="18669" cy="18669"/>
            </a:xfrm>
            <a:custGeom>
              <a:avLst/>
              <a:gdLst/>
              <a:ahLst/>
              <a:cxnLst/>
              <a:rect l="l" t="t" r="r" b="b"/>
              <a:pathLst>
                <a:path w="408" h="408" extrusionOk="0">
                  <a:moveTo>
                    <a:pt x="204" y="1"/>
                  </a:moveTo>
                  <a:lnTo>
                    <a:pt x="122" y="42"/>
                  </a:lnTo>
                  <a:lnTo>
                    <a:pt x="82" y="82"/>
                  </a:lnTo>
                  <a:lnTo>
                    <a:pt x="41" y="123"/>
                  </a:lnTo>
                  <a:lnTo>
                    <a:pt x="0" y="204"/>
                  </a:lnTo>
                  <a:lnTo>
                    <a:pt x="41" y="286"/>
                  </a:lnTo>
                  <a:lnTo>
                    <a:pt x="82" y="367"/>
                  </a:lnTo>
                  <a:lnTo>
                    <a:pt x="122" y="408"/>
                  </a:lnTo>
                  <a:lnTo>
                    <a:pt x="285" y="408"/>
                  </a:lnTo>
                  <a:lnTo>
                    <a:pt x="366" y="367"/>
                  </a:lnTo>
                  <a:lnTo>
                    <a:pt x="407" y="286"/>
                  </a:lnTo>
                  <a:lnTo>
                    <a:pt x="407" y="204"/>
                  </a:lnTo>
                  <a:lnTo>
                    <a:pt x="407" y="123"/>
                  </a:lnTo>
                  <a:lnTo>
                    <a:pt x="366" y="82"/>
                  </a:lnTo>
                  <a:lnTo>
                    <a:pt x="285" y="42"/>
                  </a:lnTo>
                  <a:lnTo>
                    <a:pt x="204"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grpSp>
      <p:sp>
        <p:nvSpPr>
          <p:cNvPr id="590" name="Google Shape;590;p17"/>
          <p:cNvSpPr/>
          <p:nvPr/>
        </p:nvSpPr>
        <p:spPr>
          <a:xfrm flipH="1">
            <a:off x="6047495" y="1432413"/>
            <a:ext cx="404557" cy="407059"/>
          </a:xfrm>
          <a:custGeom>
            <a:avLst/>
            <a:gdLst/>
            <a:ahLst/>
            <a:cxnLst/>
            <a:rect l="l" t="t" r="r" b="b"/>
            <a:pathLst>
              <a:path w="6631" h="6672" extrusionOk="0">
                <a:moveTo>
                  <a:pt x="3742" y="0"/>
                </a:moveTo>
                <a:lnTo>
                  <a:pt x="2766" y="41"/>
                </a:lnTo>
                <a:lnTo>
                  <a:pt x="2685" y="41"/>
                </a:lnTo>
                <a:lnTo>
                  <a:pt x="2603" y="82"/>
                </a:lnTo>
                <a:lnTo>
                  <a:pt x="2563" y="163"/>
                </a:lnTo>
                <a:lnTo>
                  <a:pt x="2563" y="244"/>
                </a:lnTo>
                <a:lnTo>
                  <a:pt x="2603" y="2644"/>
                </a:lnTo>
                <a:lnTo>
                  <a:pt x="203" y="2685"/>
                </a:lnTo>
                <a:lnTo>
                  <a:pt x="122" y="2685"/>
                </a:lnTo>
                <a:lnTo>
                  <a:pt x="41" y="2726"/>
                </a:lnTo>
                <a:lnTo>
                  <a:pt x="0" y="2807"/>
                </a:lnTo>
                <a:lnTo>
                  <a:pt x="0" y="2848"/>
                </a:lnTo>
                <a:lnTo>
                  <a:pt x="0" y="3905"/>
                </a:lnTo>
                <a:lnTo>
                  <a:pt x="41" y="3987"/>
                </a:lnTo>
                <a:lnTo>
                  <a:pt x="81" y="4068"/>
                </a:lnTo>
                <a:lnTo>
                  <a:pt x="325" y="4068"/>
                </a:lnTo>
                <a:lnTo>
                  <a:pt x="366" y="4027"/>
                </a:lnTo>
                <a:lnTo>
                  <a:pt x="529" y="4027"/>
                </a:lnTo>
                <a:lnTo>
                  <a:pt x="1139" y="3987"/>
                </a:lnTo>
                <a:lnTo>
                  <a:pt x="2603" y="3987"/>
                </a:lnTo>
                <a:lnTo>
                  <a:pt x="2644" y="6468"/>
                </a:lnTo>
                <a:lnTo>
                  <a:pt x="2644" y="6549"/>
                </a:lnTo>
                <a:lnTo>
                  <a:pt x="2685" y="6590"/>
                </a:lnTo>
                <a:lnTo>
                  <a:pt x="2766" y="6630"/>
                </a:lnTo>
                <a:lnTo>
                  <a:pt x="2847" y="6671"/>
                </a:lnTo>
                <a:lnTo>
                  <a:pt x="3864" y="6671"/>
                </a:lnTo>
                <a:lnTo>
                  <a:pt x="3946" y="6630"/>
                </a:lnTo>
                <a:lnTo>
                  <a:pt x="3986" y="6590"/>
                </a:lnTo>
                <a:lnTo>
                  <a:pt x="4068" y="6508"/>
                </a:lnTo>
                <a:lnTo>
                  <a:pt x="4027" y="6346"/>
                </a:lnTo>
                <a:lnTo>
                  <a:pt x="3986" y="6305"/>
                </a:lnTo>
                <a:lnTo>
                  <a:pt x="3905" y="6264"/>
                </a:lnTo>
                <a:lnTo>
                  <a:pt x="4027" y="6305"/>
                </a:lnTo>
                <a:lnTo>
                  <a:pt x="4027" y="6264"/>
                </a:lnTo>
                <a:lnTo>
                  <a:pt x="3986" y="6102"/>
                </a:lnTo>
                <a:lnTo>
                  <a:pt x="3986" y="5492"/>
                </a:lnTo>
                <a:lnTo>
                  <a:pt x="3946" y="3987"/>
                </a:lnTo>
                <a:lnTo>
                  <a:pt x="6508" y="3987"/>
                </a:lnTo>
                <a:lnTo>
                  <a:pt x="6549" y="3946"/>
                </a:lnTo>
                <a:lnTo>
                  <a:pt x="6630" y="3864"/>
                </a:lnTo>
                <a:lnTo>
                  <a:pt x="6630" y="3783"/>
                </a:lnTo>
                <a:lnTo>
                  <a:pt x="6630" y="2766"/>
                </a:lnTo>
                <a:lnTo>
                  <a:pt x="6590" y="2726"/>
                </a:lnTo>
                <a:lnTo>
                  <a:pt x="6549" y="2644"/>
                </a:lnTo>
                <a:lnTo>
                  <a:pt x="6508" y="2604"/>
                </a:lnTo>
                <a:lnTo>
                  <a:pt x="3946" y="2604"/>
                </a:lnTo>
                <a:lnTo>
                  <a:pt x="3946" y="204"/>
                </a:lnTo>
                <a:lnTo>
                  <a:pt x="3946" y="122"/>
                </a:lnTo>
                <a:lnTo>
                  <a:pt x="3905" y="82"/>
                </a:lnTo>
                <a:lnTo>
                  <a:pt x="3824" y="41"/>
                </a:lnTo>
                <a:lnTo>
                  <a:pt x="3742" y="0"/>
                </a:lnTo>
                <a:close/>
              </a:path>
            </a:pathLst>
          </a:custGeom>
          <a:solidFill>
            <a:schemeClr val="accent2"/>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591" name="Google Shape;591;p17"/>
          <p:cNvSpPr/>
          <p:nvPr/>
        </p:nvSpPr>
        <p:spPr>
          <a:xfrm flipH="1">
            <a:off x="11379196" y="6068279"/>
            <a:ext cx="404557" cy="404557"/>
          </a:xfrm>
          <a:custGeom>
            <a:avLst/>
            <a:gdLst/>
            <a:ahLst/>
            <a:cxnLst/>
            <a:rect l="l" t="t" r="r" b="b"/>
            <a:pathLst>
              <a:path w="6631" h="6631" extrusionOk="0">
                <a:moveTo>
                  <a:pt x="2685" y="1"/>
                </a:moveTo>
                <a:lnTo>
                  <a:pt x="2604" y="41"/>
                </a:lnTo>
                <a:lnTo>
                  <a:pt x="2563" y="123"/>
                </a:lnTo>
                <a:lnTo>
                  <a:pt x="2563" y="204"/>
                </a:lnTo>
                <a:lnTo>
                  <a:pt x="2604" y="2604"/>
                </a:lnTo>
                <a:lnTo>
                  <a:pt x="204" y="2645"/>
                </a:lnTo>
                <a:lnTo>
                  <a:pt x="123" y="2645"/>
                </a:lnTo>
                <a:lnTo>
                  <a:pt x="41" y="2685"/>
                </a:lnTo>
                <a:lnTo>
                  <a:pt x="1" y="2767"/>
                </a:lnTo>
                <a:lnTo>
                  <a:pt x="1" y="2807"/>
                </a:lnTo>
                <a:lnTo>
                  <a:pt x="1" y="3865"/>
                </a:lnTo>
                <a:lnTo>
                  <a:pt x="1" y="3946"/>
                </a:lnTo>
                <a:lnTo>
                  <a:pt x="82" y="4028"/>
                </a:lnTo>
                <a:lnTo>
                  <a:pt x="285" y="4028"/>
                </a:lnTo>
                <a:lnTo>
                  <a:pt x="367" y="3987"/>
                </a:lnTo>
                <a:lnTo>
                  <a:pt x="529" y="3987"/>
                </a:lnTo>
                <a:lnTo>
                  <a:pt x="1099" y="3946"/>
                </a:lnTo>
                <a:lnTo>
                  <a:pt x="2604" y="3946"/>
                </a:lnTo>
                <a:lnTo>
                  <a:pt x="2645" y="6427"/>
                </a:lnTo>
                <a:lnTo>
                  <a:pt x="2645" y="6509"/>
                </a:lnTo>
                <a:lnTo>
                  <a:pt x="2685" y="6549"/>
                </a:lnTo>
                <a:lnTo>
                  <a:pt x="2767" y="6590"/>
                </a:lnTo>
                <a:lnTo>
                  <a:pt x="2848" y="6631"/>
                </a:lnTo>
                <a:lnTo>
                  <a:pt x="3865" y="6631"/>
                </a:lnTo>
                <a:lnTo>
                  <a:pt x="3946" y="6590"/>
                </a:lnTo>
                <a:lnTo>
                  <a:pt x="3987" y="6590"/>
                </a:lnTo>
                <a:lnTo>
                  <a:pt x="4068" y="6468"/>
                </a:lnTo>
                <a:lnTo>
                  <a:pt x="4028" y="6305"/>
                </a:lnTo>
                <a:lnTo>
                  <a:pt x="4028" y="6224"/>
                </a:lnTo>
                <a:lnTo>
                  <a:pt x="3987" y="6061"/>
                </a:lnTo>
                <a:lnTo>
                  <a:pt x="3987" y="5451"/>
                </a:lnTo>
                <a:lnTo>
                  <a:pt x="3946" y="3946"/>
                </a:lnTo>
                <a:lnTo>
                  <a:pt x="6509" y="3946"/>
                </a:lnTo>
                <a:lnTo>
                  <a:pt x="6550" y="3906"/>
                </a:lnTo>
                <a:lnTo>
                  <a:pt x="6590" y="3824"/>
                </a:lnTo>
                <a:lnTo>
                  <a:pt x="6631" y="3743"/>
                </a:lnTo>
                <a:lnTo>
                  <a:pt x="6631" y="2767"/>
                </a:lnTo>
                <a:lnTo>
                  <a:pt x="6590" y="2685"/>
                </a:lnTo>
                <a:lnTo>
                  <a:pt x="6550" y="2604"/>
                </a:lnTo>
                <a:lnTo>
                  <a:pt x="6509" y="2563"/>
                </a:lnTo>
                <a:lnTo>
                  <a:pt x="3946" y="2563"/>
                </a:lnTo>
                <a:lnTo>
                  <a:pt x="3946" y="163"/>
                </a:lnTo>
                <a:lnTo>
                  <a:pt x="3946" y="123"/>
                </a:lnTo>
                <a:lnTo>
                  <a:pt x="3906" y="41"/>
                </a:lnTo>
                <a:lnTo>
                  <a:pt x="3824" y="1"/>
                </a:lnTo>
                <a:close/>
              </a:path>
            </a:pathLst>
          </a:custGeom>
          <a:solidFill>
            <a:schemeClr val="dk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grpSp>
        <p:nvGrpSpPr>
          <p:cNvPr id="592" name="Google Shape;592;p17"/>
          <p:cNvGrpSpPr/>
          <p:nvPr/>
        </p:nvGrpSpPr>
        <p:grpSpPr>
          <a:xfrm flipH="1">
            <a:off x="8153069" y="636467"/>
            <a:ext cx="412000" cy="407059"/>
            <a:chOff x="8360310" y="1124637"/>
            <a:chExt cx="309000" cy="305294"/>
          </a:xfrm>
        </p:grpSpPr>
        <p:sp>
          <p:nvSpPr>
            <p:cNvPr id="593" name="Google Shape;593;p17"/>
            <p:cNvSpPr/>
            <p:nvPr/>
          </p:nvSpPr>
          <p:spPr>
            <a:xfrm>
              <a:off x="8360310" y="1124637"/>
              <a:ext cx="309000" cy="305294"/>
            </a:xfrm>
            <a:custGeom>
              <a:avLst/>
              <a:gdLst/>
              <a:ahLst/>
              <a:cxnLst/>
              <a:rect l="l" t="t" r="r" b="b"/>
              <a:pathLst>
                <a:path w="6753" h="6672" extrusionOk="0">
                  <a:moveTo>
                    <a:pt x="2767" y="1"/>
                  </a:moveTo>
                  <a:lnTo>
                    <a:pt x="2645" y="42"/>
                  </a:lnTo>
                  <a:lnTo>
                    <a:pt x="2563" y="82"/>
                  </a:lnTo>
                  <a:lnTo>
                    <a:pt x="2441" y="164"/>
                  </a:lnTo>
                  <a:lnTo>
                    <a:pt x="2360" y="245"/>
                  </a:lnTo>
                  <a:lnTo>
                    <a:pt x="2319" y="367"/>
                  </a:lnTo>
                  <a:lnTo>
                    <a:pt x="2238" y="652"/>
                  </a:lnTo>
                  <a:lnTo>
                    <a:pt x="2197" y="937"/>
                  </a:lnTo>
                  <a:lnTo>
                    <a:pt x="2197" y="1221"/>
                  </a:lnTo>
                  <a:lnTo>
                    <a:pt x="2238" y="1506"/>
                  </a:lnTo>
                  <a:lnTo>
                    <a:pt x="2075" y="1343"/>
                  </a:lnTo>
                  <a:lnTo>
                    <a:pt x="1872" y="1221"/>
                  </a:lnTo>
                  <a:lnTo>
                    <a:pt x="1546" y="1099"/>
                  </a:lnTo>
                  <a:lnTo>
                    <a:pt x="1262" y="1099"/>
                  </a:lnTo>
                  <a:lnTo>
                    <a:pt x="1140" y="1140"/>
                  </a:lnTo>
                  <a:lnTo>
                    <a:pt x="1018" y="1221"/>
                  </a:lnTo>
                  <a:lnTo>
                    <a:pt x="895" y="1343"/>
                  </a:lnTo>
                  <a:lnTo>
                    <a:pt x="855" y="1506"/>
                  </a:lnTo>
                  <a:lnTo>
                    <a:pt x="773" y="1791"/>
                  </a:lnTo>
                  <a:lnTo>
                    <a:pt x="814" y="2075"/>
                  </a:lnTo>
                  <a:lnTo>
                    <a:pt x="855" y="2360"/>
                  </a:lnTo>
                  <a:lnTo>
                    <a:pt x="1018" y="2604"/>
                  </a:lnTo>
                  <a:lnTo>
                    <a:pt x="1180" y="2808"/>
                  </a:lnTo>
                  <a:lnTo>
                    <a:pt x="1384" y="2970"/>
                  </a:lnTo>
                  <a:lnTo>
                    <a:pt x="1018" y="2970"/>
                  </a:lnTo>
                  <a:lnTo>
                    <a:pt x="814" y="3011"/>
                  </a:lnTo>
                  <a:lnTo>
                    <a:pt x="651" y="3052"/>
                  </a:lnTo>
                  <a:lnTo>
                    <a:pt x="407" y="3174"/>
                  </a:lnTo>
                  <a:lnTo>
                    <a:pt x="204" y="3377"/>
                  </a:lnTo>
                  <a:lnTo>
                    <a:pt x="82" y="3621"/>
                  </a:lnTo>
                  <a:lnTo>
                    <a:pt x="1" y="3865"/>
                  </a:lnTo>
                  <a:lnTo>
                    <a:pt x="1" y="4109"/>
                  </a:lnTo>
                  <a:lnTo>
                    <a:pt x="82" y="4353"/>
                  </a:lnTo>
                  <a:lnTo>
                    <a:pt x="245" y="4516"/>
                  </a:lnTo>
                  <a:lnTo>
                    <a:pt x="489" y="4638"/>
                  </a:lnTo>
                  <a:lnTo>
                    <a:pt x="692" y="4719"/>
                  </a:lnTo>
                  <a:lnTo>
                    <a:pt x="936" y="4719"/>
                  </a:lnTo>
                  <a:lnTo>
                    <a:pt x="1424" y="4679"/>
                  </a:lnTo>
                  <a:lnTo>
                    <a:pt x="1424" y="4679"/>
                  </a:lnTo>
                  <a:lnTo>
                    <a:pt x="1180" y="5004"/>
                  </a:lnTo>
                  <a:lnTo>
                    <a:pt x="1099" y="5167"/>
                  </a:lnTo>
                  <a:lnTo>
                    <a:pt x="1058" y="5370"/>
                  </a:lnTo>
                  <a:lnTo>
                    <a:pt x="1018" y="5655"/>
                  </a:lnTo>
                  <a:lnTo>
                    <a:pt x="1099" y="5899"/>
                  </a:lnTo>
                  <a:lnTo>
                    <a:pt x="1140" y="6021"/>
                  </a:lnTo>
                  <a:lnTo>
                    <a:pt x="1221" y="6143"/>
                  </a:lnTo>
                  <a:lnTo>
                    <a:pt x="1343" y="6224"/>
                  </a:lnTo>
                  <a:lnTo>
                    <a:pt x="1465" y="6306"/>
                  </a:lnTo>
                  <a:lnTo>
                    <a:pt x="1709" y="6387"/>
                  </a:lnTo>
                  <a:lnTo>
                    <a:pt x="1994" y="6387"/>
                  </a:lnTo>
                  <a:lnTo>
                    <a:pt x="2238" y="6346"/>
                  </a:lnTo>
                  <a:lnTo>
                    <a:pt x="2482" y="6224"/>
                  </a:lnTo>
                  <a:lnTo>
                    <a:pt x="2726" y="6021"/>
                  </a:lnTo>
                  <a:lnTo>
                    <a:pt x="2889" y="5777"/>
                  </a:lnTo>
                  <a:lnTo>
                    <a:pt x="3011" y="6102"/>
                  </a:lnTo>
                  <a:lnTo>
                    <a:pt x="3092" y="6265"/>
                  </a:lnTo>
                  <a:lnTo>
                    <a:pt x="3173" y="6387"/>
                  </a:lnTo>
                  <a:lnTo>
                    <a:pt x="3295" y="6509"/>
                  </a:lnTo>
                  <a:lnTo>
                    <a:pt x="3417" y="6590"/>
                  </a:lnTo>
                  <a:lnTo>
                    <a:pt x="3580" y="6631"/>
                  </a:lnTo>
                  <a:lnTo>
                    <a:pt x="3743" y="6672"/>
                  </a:lnTo>
                  <a:lnTo>
                    <a:pt x="3906" y="6672"/>
                  </a:lnTo>
                  <a:lnTo>
                    <a:pt x="4109" y="6590"/>
                  </a:lnTo>
                  <a:lnTo>
                    <a:pt x="4312" y="6468"/>
                  </a:lnTo>
                  <a:lnTo>
                    <a:pt x="4475" y="6306"/>
                  </a:lnTo>
                  <a:lnTo>
                    <a:pt x="4597" y="6102"/>
                  </a:lnTo>
                  <a:lnTo>
                    <a:pt x="4678" y="5777"/>
                  </a:lnTo>
                  <a:lnTo>
                    <a:pt x="4678" y="5452"/>
                  </a:lnTo>
                  <a:lnTo>
                    <a:pt x="4841" y="5533"/>
                  </a:lnTo>
                  <a:lnTo>
                    <a:pt x="5004" y="5574"/>
                  </a:lnTo>
                  <a:lnTo>
                    <a:pt x="5329" y="5574"/>
                  </a:lnTo>
                  <a:lnTo>
                    <a:pt x="5492" y="5533"/>
                  </a:lnTo>
                  <a:lnTo>
                    <a:pt x="5655" y="5492"/>
                  </a:lnTo>
                  <a:lnTo>
                    <a:pt x="5817" y="5370"/>
                  </a:lnTo>
                  <a:lnTo>
                    <a:pt x="5939" y="5248"/>
                  </a:lnTo>
                  <a:lnTo>
                    <a:pt x="6061" y="5085"/>
                  </a:lnTo>
                  <a:lnTo>
                    <a:pt x="6143" y="4923"/>
                  </a:lnTo>
                  <a:lnTo>
                    <a:pt x="6183" y="4760"/>
                  </a:lnTo>
                  <a:lnTo>
                    <a:pt x="6224" y="4597"/>
                  </a:lnTo>
                  <a:lnTo>
                    <a:pt x="6224" y="4394"/>
                  </a:lnTo>
                  <a:lnTo>
                    <a:pt x="6183" y="4231"/>
                  </a:lnTo>
                  <a:lnTo>
                    <a:pt x="6102" y="4069"/>
                  </a:lnTo>
                  <a:lnTo>
                    <a:pt x="6021" y="3947"/>
                  </a:lnTo>
                  <a:lnTo>
                    <a:pt x="6183" y="3865"/>
                  </a:lnTo>
                  <a:lnTo>
                    <a:pt x="6346" y="3784"/>
                  </a:lnTo>
                  <a:lnTo>
                    <a:pt x="6468" y="3662"/>
                  </a:lnTo>
                  <a:lnTo>
                    <a:pt x="6590" y="3540"/>
                  </a:lnTo>
                  <a:lnTo>
                    <a:pt x="6672" y="3418"/>
                  </a:lnTo>
                  <a:lnTo>
                    <a:pt x="6712" y="3255"/>
                  </a:lnTo>
                  <a:lnTo>
                    <a:pt x="6753" y="3052"/>
                  </a:lnTo>
                  <a:lnTo>
                    <a:pt x="6712" y="2848"/>
                  </a:lnTo>
                  <a:lnTo>
                    <a:pt x="6672" y="2686"/>
                  </a:lnTo>
                  <a:lnTo>
                    <a:pt x="6590" y="2523"/>
                  </a:lnTo>
                  <a:lnTo>
                    <a:pt x="6468" y="2360"/>
                  </a:lnTo>
                  <a:lnTo>
                    <a:pt x="6346" y="2238"/>
                  </a:lnTo>
                  <a:lnTo>
                    <a:pt x="6183" y="2157"/>
                  </a:lnTo>
                  <a:lnTo>
                    <a:pt x="6021" y="2116"/>
                  </a:lnTo>
                  <a:lnTo>
                    <a:pt x="5858" y="2075"/>
                  </a:lnTo>
                  <a:lnTo>
                    <a:pt x="5695" y="2075"/>
                  </a:lnTo>
                  <a:lnTo>
                    <a:pt x="5817" y="1750"/>
                  </a:lnTo>
                  <a:lnTo>
                    <a:pt x="5817" y="1547"/>
                  </a:lnTo>
                  <a:lnTo>
                    <a:pt x="5817" y="1384"/>
                  </a:lnTo>
                  <a:lnTo>
                    <a:pt x="5777" y="1099"/>
                  </a:lnTo>
                  <a:lnTo>
                    <a:pt x="5655" y="855"/>
                  </a:lnTo>
                  <a:lnTo>
                    <a:pt x="5492" y="652"/>
                  </a:lnTo>
                  <a:lnTo>
                    <a:pt x="5370" y="570"/>
                  </a:lnTo>
                  <a:lnTo>
                    <a:pt x="5248" y="489"/>
                  </a:lnTo>
                  <a:lnTo>
                    <a:pt x="4963" y="448"/>
                  </a:lnTo>
                  <a:lnTo>
                    <a:pt x="4678" y="489"/>
                  </a:lnTo>
                  <a:lnTo>
                    <a:pt x="4434" y="570"/>
                  </a:lnTo>
                  <a:lnTo>
                    <a:pt x="4190" y="733"/>
                  </a:lnTo>
                  <a:lnTo>
                    <a:pt x="3946" y="977"/>
                  </a:lnTo>
                  <a:lnTo>
                    <a:pt x="3784" y="1262"/>
                  </a:lnTo>
                  <a:lnTo>
                    <a:pt x="3661" y="896"/>
                  </a:lnTo>
                  <a:lnTo>
                    <a:pt x="3458" y="448"/>
                  </a:lnTo>
                  <a:lnTo>
                    <a:pt x="3336" y="245"/>
                  </a:lnTo>
                  <a:lnTo>
                    <a:pt x="3133" y="82"/>
                  </a:lnTo>
                  <a:lnTo>
                    <a:pt x="3011" y="42"/>
                  </a:lnTo>
                  <a:lnTo>
                    <a:pt x="2889" y="1"/>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594" name="Google Shape;594;p17"/>
            <p:cNvSpPr/>
            <p:nvPr/>
          </p:nvSpPr>
          <p:spPr>
            <a:xfrm>
              <a:off x="8444093" y="1206543"/>
              <a:ext cx="169394" cy="160105"/>
            </a:xfrm>
            <a:custGeom>
              <a:avLst/>
              <a:gdLst/>
              <a:ahLst/>
              <a:cxnLst/>
              <a:rect l="l" t="t" r="r" b="b"/>
              <a:pathLst>
                <a:path w="3702" h="3499" extrusionOk="0">
                  <a:moveTo>
                    <a:pt x="2197" y="1"/>
                  </a:moveTo>
                  <a:lnTo>
                    <a:pt x="1912" y="41"/>
                  </a:lnTo>
                  <a:lnTo>
                    <a:pt x="1668" y="41"/>
                  </a:lnTo>
                  <a:lnTo>
                    <a:pt x="1424" y="123"/>
                  </a:lnTo>
                  <a:lnTo>
                    <a:pt x="1180" y="204"/>
                  </a:lnTo>
                  <a:lnTo>
                    <a:pt x="936" y="326"/>
                  </a:lnTo>
                  <a:lnTo>
                    <a:pt x="692" y="489"/>
                  </a:lnTo>
                  <a:lnTo>
                    <a:pt x="488" y="692"/>
                  </a:lnTo>
                  <a:lnTo>
                    <a:pt x="285" y="936"/>
                  </a:lnTo>
                  <a:lnTo>
                    <a:pt x="163" y="1180"/>
                  </a:lnTo>
                  <a:lnTo>
                    <a:pt x="41" y="1465"/>
                  </a:lnTo>
                  <a:lnTo>
                    <a:pt x="0" y="1750"/>
                  </a:lnTo>
                  <a:lnTo>
                    <a:pt x="41" y="2035"/>
                  </a:lnTo>
                  <a:lnTo>
                    <a:pt x="81" y="2360"/>
                  </a:lnTo>
                  <a:lnTo>
                    <a:pt x="203" y="2645"/>
                  </a:lnTo>
                  <a:lnTo>
                    <a:pt x="366" y="2889"/>
                  </a:lnTo>
                  <a:lnTo>
                    <a:pt x="570" y="3092"/>
                  </a:lnTo>
                  <a:lnTo>
                    <a:pt x="814" y="3255"/>
                  </a:lnTo>
                  <a:lnTo>
                    <a:pt x="1058" y="3377"/>
                  </a:lnTo>
                  <a:lnTo>
                    <a:pt x="1342" y="3458"/>
                  </a:lnTo>
                  <a:lnTo>
                    <a:pt x="1627" y="3499"/>
                  </a:lnTo>
                  <a:lnTo>
                    <a:pt x="1912" y="3499"/>
                  </a:lnTo>
                  <a:lnTo>
                    <a:pt x="2197" y="3417"/>
                  </a:lnTo>
                  <a:lnTo>
                    <a:pt x="2481" y="3295"/>
                  </a:lnTo>
                  <a:lnTo>
                    <a:pt x="2725" y="3133"/>
                  </a:lnTo>
                  <a:lnTo>
                    <a:pt x="2969" y="2929"/>
                  </a:lnTo>
                  <a:lnTo>
                    <a:pt x="3173" y="2726"/>
                  </a:lnTo>
                  <a:lnTo>
                    <a:pt x="3376" y="2441"/>
                  </a:lnTo>
                  <a:lnTo>
                    <a:pt x="3539" y="2157"/>
                  </a:lnTo>
                  <a:lnTo>
                    <a:pt x="3620" y="1872"/>
                  </a:lnTo>
                  <a:lnTo>
                    <a:pt x="3702" y="1587"/>
                  </a:lnTo>
                  <a:lnTo>
                    <a:pt x="3702" y="1343"/>
                  </a:lnTo>
                  <a:lnTo>
                    <a:pt x="3661" y="1099"/>
                  </a:lnTo>
                  <a:lnTo>
                    <a:pt x="3580" y="855"/>
                  </a:lnTo>
                  <a:lnTo>
                    <a:pt x="3498" y="652"/>
                  </a:lnTo>
                  <a:lnTo>
                    <a:pt x="3335" y="489"/>
                  </a:lnTo>
                  <a:lnTo>
                    <a:pt x="3173" y="326"/>
                  </a:lnTo>
                  <a:lnTo>
                    <a:pt x="2969" y="204"/>
                  </a:lnTo>
                  <a:lnTo>
                    <a:pt x="2725" y="123"/>
                  </a:lnTo>
                  <a:lnTo>
                    <a:pt x="2441" y="41"/>
                  </a:lnTo>
                  <a:lnTo>
                    <a:pt x="2197"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595" name="Google Shape;595;p17"/>
            <p:cNvSpPr/>
            <p:nvPr/>
          </p:nvSpPr>
          <p:spPr>
            <a:xfrm>
              <a:off x="8535287" y="1236332"/>
              <a:ext cx="18623" cy="18669"/>
            </a:xfrm>
            <a:custGeom>
              <a:avLst/>
              <a:gdLst/>
              <a:ahLst/>
              <a:cxnLst/>
              <a:rect l="l" t="t" r="r" b="b"/>
              <a:pathLst>
                <a:path w="407" h="408" extrusionOk="0">
                  <a:moveTo>
                    <a:pt x="122" y="1"/>
                  </a:moveTo>
                  <a:lnTo>
                    <a:pt x="82" y="41"/>
                  </a:lnTo>
                  <a:lnTo>
                    <a:pt x="41" y="123"/>
                  </a:lnTo>
                  <a:lnTo>
                    <a:pt x="0" y="204"/>
                  </a:lnTo>
                  <a:lnTo>
                    <a:pt x="41" y="285"/>
                  </a:lnTo>
                  <a:lnTo>
                    <a:pt x="82" y="326"/>
                  </a:lnTo>
                  <a:lnTo>
                    <a:pt x="122" y="367"/>
                  </a:lnTo>
                  <a:lnTo>
                    <a:pt x="204" y="407"/>
                  </a:lnTo>
                  <a:lnTo>
                    <a:pt x="285" y="367"/>
                  </a:lnTo>
                  <a:lnTo>
                    <a:pt x="366" y="326"/>
                  </a:lnTo>
                  <a:lnTo>
                    <a:pt x="407" y="285"/>
                  </a:lnTo>
                  <a:lnTo>
                    <a:pt x="407" y="204"/>
                  </a:lnTo>
                  <a:lnTo>
                    <a:pt x="407" y="123"/>
                  </a:lnTo>
                  <a:lnTo>
                    <a:pt x="366" y="41"/>
                  </a:lnTo>
                  <a:lnTo>
                    <a:pt x="285"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596" name="Google Shape;596;p17"/>
            <p:cNvSpPr/>
            <p:nvPr/>
          </p:nvSpPr>
          <p:spPr>
            <a:xfrm>
              <a:off x="8492458" y="1241914"/>
              <a:ext cx="18669" cy="18669"/>
            </a:xfrm>
            <a:custGeom>
              <a:avLst/>
              <a:gdLst/>
              <a:ahLst/>
              <a:cxnLst/>
              <a:rect l="l" t="t" r="r" b="b"/>
              <a:pathLst>
                <a:path w="408" h="408" extrusionOk="0">
                  <a:moveTo>
                    <a:pt x="204" y="1"/>
                  </a:moveTo>
                  <a:lnTo>
                    <a:pt x="123" y="41"/>
                  </a:lnTo>
                  <a:lnTo>
                    <a:pt x="41" y="82"/>
                  </a:lnTo>
                  <a:lnTo>
                    <a:pt x="1" y="123"/>
                  </a:lnTo>
                  <a:lnTo>
                    <a:pt x="1" y="204"/>
                  </a:lnTo>
                  <a:lnTo>
                    <a:pt x="1" y="285"/>
                  </a:lnTo>
                  <a:lnTo>
                    <a:pt x="41" y="367"/>
                  </a:lnTo>
                  <a:lnTo>
                    <a:pt x="82" y="407"/>
                  </a:lnTo>
                  <a:lnTo>
                    <a:pt x="285" y="407"/>
                  </a:lnTo>
                  <a:lnTo>
                    <a:pt x="367" y="367"/>
                  </a:lnTo>
                  <a:lnTo>
                    <a:pt x="407" y="285"/>
                  </a:lnTo>
                  <a:lnTo>
                    <a:pt x="407" y="204"/>
                  </a:lnTo>
                  <a:lnTo>
                    <a:pt x="407" y="163"/>
                  </a:lnTo>
                  <a:lnTo>
                    <a:pt x="367" y="82"/>
                  </a:lnTo>
                  <a:lnTo>
                    <a:pt x="326" y="41"/>
                  </a:lnTo>
                  <a:lnTo>
                    <a:pt x="204"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597" name="Google Shape;597;p17"/>
            <p:cNvSpPr/>
            <p:nvPr/>
          </p:nvSpPr>
          <p:spPr>
            <a:xfrm>
              <a:off x="8477587" y="1290326"/>
              <a:ext cx="16793" cy="18623"/>
            </a:xfrm>
            <a:custGeom>
              <a:avLst/>
              <a:gdLst/>
              <a:ahLst/>
              <a:cxnLst/>
              <a:rect l="l" t="t" r="r" b="b"/>
              <a:pathLst>
                <a:path w="367" h="407" extrusionOk="0">
                  <a:moveTo>
                    <a:pt x="122" y="0"/>
                  </a:moveTo>
                  <a:lnTo>
                    <a:pt x="41" y="41"/>
                  </a:lnTo>
                  <a:lnTo>
                    <a:pt x="0" y="122"/>
                  </a:lnTo>
                  <a:lnTo>
                    <a:pt x="0" y="204"/>
                  </a:lnTo>
                  <a:lnTo>
                    <a:pt x="0" y="285"/>
                  </a:lnTo>
                  <a:lnTo>
                    <a:pt x="41" y="326"/>
                  </a:lnTo>
                  <a:lnTo>
                    <a:pt x="122" y="366"/>
                  </a:lnTo>
                  <a:lnTo>
                    <a:pt x="204" y="407"/>
                  </a:lnTo>
                  <a:lnTo>
                    <a:pt x="285" y="366"/>
                  </a:lnTo>
                  <a:lnTo>
                    <a:pt x="326" y="326"/>
                  </a:lnTo>
                  <a:lnTo>
                    <a:pt x="366" y="285"/>
                  </a:lnTo>
                  <a:lnTo>
                    <a:pt x="366" y="204"/>
                  </a:lnTo>
                  <a:lnTo>
                    <a:pt x="366" y="122"/>
                  </a:lnTo>
                  <a:lnTo>
                    <a:pt x="326" y="41"/>
                  </a:lnTo>
                  <a:lnTo>
                    <a:pt x="285"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598" name="Google Shape;598;p17"/>
            <p:cNvSpPr/>
            <p:nvPr/>
          </p:nvSpPr>
          <p:spPr>
            <a:xfrm>
              <a:off x="8516664" y="1318238"/>
              <a:ext cx="16793" cy="18669"/>
            </a:xfrm>
            <a:custGeom>
              <a:avLst/>
              <a:gdLst/>
              <a:ahLst/>
              <a:cxnLst/>
              <a:rect l="l" t="t" r="r" b="b"/>
              <a:pathLst>
                <a:path w="367" h="408" extrusionOk="0">
                  <a:moveTo>
                    <a:pt x="122" y="0"/>
                  </a:moveTo>
                  <a:lnTo>
                    <a:pt x="41" y="41"/>
                  </a:lnTo>
                  <a:lnTo>
                    <a:pt x="0" y="122"/>
                  </a:lnTo>
                  <a:lnTo>
                    <a:pt x="0" y="204"/>
                  </a:lnTo>
                  <a:lnTo>
                    <a:pt x="0" y="244"/>
                  </a:lnTo>
                  <a:lnTo>
                    <a:pt x="41" y="326"/>
                  </a:lnTo>
                  <a:lnTo>
                    <a:pt x="122" y="366"/>
                  </a:lnTo>
                  <a:lnTo>
                    <a:pt x="204" y="407"/>
                  </a:lnTo>
                  <a:lnTo>
                    <a:pt x="285" y="366"/>
                  </a:lnTo>
                  <a:lnTo>
                    <a:pt x="326" y="326"/>
                  </a:lnTo>
                  <a:lnTo>
                    <a:pt x="367" y="244"/>
                  </a:lnTo>
                  <a:lnTo>
                    <a:pt x="367" y="204"/>
                  </a:lnTo>
                  <a:lnTo>
                    <a:pt x="367" y="122"/>
                  </a:lnTo>
                  <a:lnTo>
                    <a:pt x="326" y="41"/>
                  </a:lnTo>
                  <a:lnTo>
                    <a:pt x="285"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599" name="Google Shape;599;p17"/>
            <p:cNvSpPr/>
            <p:nvPr/>
          </p:nvSpPr>
          <p:spPr>
            <a:xfrm>
              <a:off x="8561324" y="1280991"/>
              <a:ext cx="16793" cy="16793"/>
            </a:xfrm>
            <a:custGeom>
              <a:avLst/>
              <a:gdLst/>
              <a:ahLst/>
              <a:cxnLst/>
              <a:rect l="l" t="t" r="r" b="b"/>
              <a:pathLst>
                <a:path w="367" h="367" extrusionOk="0">
                  <a:moveTo>
                    <a:pt x="82" y="1"/>
                  </a:moveTo>
                  <a:lnTo>
                    <a:pt x="41" y="41"/>
                  </a:lnTo>
                  <a:lnTo>
                    <a:pt x="1" y="123"/>
                  </a:lnTo>
                  <a:lnTo>
                    <a:pt x="1" y="163"/>
                  </a:lnTo>
                  <a:lnTo>
                    <a:pt x="1" y="245"/>
                  </a:lnTo>
                  <a:lnTo>
                    <a:pt x="41" y="326"/>
                  </a:lnTo>
                  <a:lnTo>
                    <a:pt x="82" y="367"/>
                  </a:lnTo>
                  <a:lnTo>
                    <a:pt x="245" y="367"/>
                  </a:lnTo>
                  <a:lnTo>
                    <a:pt x="326" y="326"/>
                  </a:lnTo>
                  <a:lnTo>
                    <a:pt x="367" y="245"/>
                  </a:lnTo>
                  <a:lnTo>
                    <a:pt x="367" y="163"/>
                  </a:lnTo>
                  <a:lnTo>
                    <a:pt x="367" y="123"/>
                  </a:lnTo>
                  <a:lnTo>
                    <a:pt x="326" y="41"/>
                  </a:lnTo>
                  <a:lnTo>
                    <a:pt x="245"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600" name="Google Shape;600;p17"/>
            <p:cNvSpPr/>
            <p:nvPr/>
          </p:nvSpPr>
          <p:spPr>
            <a:xfrm>
              <a:off x="8522247" y="1271702"/>
              <a:ext cx="16793" cy="18669"/>
            </a:xfrm>
            <a:custGeom>
              <a:avLst/>
              <a:gdLst/>
              <a:ahLst/>
              <a:cxnLst/>
              <a:rect l="l" t="t" r="r" b="b"/>
              <a:pathLst>
                <a:path w="367" h="408" extrusionOk="0">
                  <a:moveTo>
                    <a:pt x="163" y="0"/>
                  </a:moveTo>
                  <a:lnTo>
                    <a:pt x="82" y="41"/>
                  </a:lnTo>
                  <a:lnTo>
                    <a:pt x="41" y="82"/>
                  </a:lnTo>
                  <a:lnTo>
                    <a:pt x="0" y="122"/>
                  </a:lnTo>
                  <a:lnTo>
                    <a:pt x="0" y="204"/>
                  </a:lnTo>
                  <a:lnTo>
                    <a:pt x="0" y="285"/>
                  </a:lnTo>
                  <a:lnTo>
                    <a:pt x="41" y="326"/>
                  </a:lnTo>
                  <a:lnTo>
                    <a:pt x="82" y="407"/>
                  </a:lnTo>
                  <a:lnTo>
                    <a:pt x="245" y="407"/>
                  </a:lnTo>
                  <a:lnTo>
                    <a:pt x="326" y="326"/>
                  </a:lnTo>
                  <a:lnTo>
                    <a:pt x="367" y="285"/>
                  </a:lnTo>
                  <a:lnTo>
                    <a:pt x="367" y="204"/>
                  </a:lnTo>
                  <a:lnTo>
                    <a:pt x="367" y="122"/>
                  </a:lnTo>
                  <a:lnTo>
                    <a:pt x="326" y="82"/>
                  </a:lnTo>
                  <a:lnTo>
                    <a:pt x="245" y="41"/>
                  </a:lnTo>
                  <a:lnTo>
                    <a:pt x="163"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grpSp>
    </p:spTree>
    <p:extLst>
      <p:ext uri="{BB962C8B-B14F-4D97-AF65-F5344CB8AC3E}">
        <p14:creationId xmlns:p14="http://schemas.microsoft.com/office/powerpoint/2010/main" val="1279467288"/>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matchingName="Background">
  <p:cSld name="Background">
    <p:spTree>
      <p:nvGrpSpPr>
        <p:cNvPr id="1" name="Shape 1054"/>
        <p:cNvGrpSpPr/>
        <p:nvPr/>
      </p:nvGrpSpPr>
      <p:grpSpPr>
        <a:xfrm>
          <a:off x="0" y="0"/>
          <a:ext cx="0" cy="0"/>
          <a:chOff x="0" y="0"/>
          <a:chExt cx="0" cy="0"/>
        </a:xfrm>
      </p:grpSpPr>
      <p:sp>
        <p:nvSpPr>
          <p:cNvPr id="1055" name="Google Shape;1055;p30"/>
          <p:cNvSpPr/>
          <p:nvPr/>
        </p:nvSpPr>
        <p:spPr>
          <a:xfrm>
            <a:off x="-2153099" y="5108850"/>
            <a:ext cx="4875612" cy="2802493"/>
          </a:xfrm>
          <a:custGeom>
            <a:avLst/>
            <a:gdLst/>
            <a:ahLst/>
            <a:cxnLst/>
            <a:rect l="l" t="t" r="r" b="b"/>
            <a:pathLst>
              <a:path w="34820" h="20014" extrusionOk="0">
                <a:moveTo>
                  <a:pt x="27294" y="1"/>
                </a:moveTo>
                <a:lnTo>
                  <a:pt x="26765" y="41"/>
                </a:lnTo>
                <a:lnTo>
                  <a:pt x="25626" y="123"/>
                </a:lnTo>
                <a:lnTo>
                  <a:pt x="24487" y="326"/>
                </a:lnTo>
                <a:lnTo>
                  <a:pt x="23348" y="529"/>
                </a:lnTo>
                <a:lnTo>
                  <a:pt x="22210" y="814"/>
                </a:lnTo>
                <a:lnTo>
                  <a:pt x="17044" y="1953"/>
                </a:lnTo>
                <a:lnTo>
                  <a:pt x="11878" y="3133"/>
                </a:lnTo>
                <a:lnTo>
                  <a:pt x="10698" y="3377"/>
                </a:lnTo>
                <a:lnTo>
                  <a:pt x="9559" y="3662"/>
                </a:lnTo>
                <a:lnTo>
                  <a:pt x="8380" y="3987"/>
                </a:lnTo>
                <a:lnTo>
                  <a:pt x="7281" y="4394"/>
                </a:lnTo>
                <a:lnTo>
                  <a:pt x="6264" y="4760"/>
                </a:lnTo>
                <a:lnTo>
                  <a:pt x="5288" y="5248"/>
                </a:lnTo>
                <a:lnTo>
                  <a:pt x="4353" y="5777"/>
                </a:lnTo>
                <a:lnTo>
                  <a:pt x="3905" y="6061"/>
                </a:lnTo>
                <a:lnTo>
                  <a:pt x="3458" y="6387"/>
                </a:lnTo>
                <a:lnTo>
                  <a:pt x="2766" y="6997"/>
                </a:lnTo>
                <a:lnTo>
                  <a:pt x="2156" y="7648"/>
                </a:lnTo>
                <a:lnTo>
                  <a:pt x="1587" y="8339"/>
                </a:lnTo>
                <a:lnTo>
                  <a:pt x="1099" y="9112"/>
                </a:lnTo>
                <a:lnTo>
                  <a:pt x="692" y="9885"/>
                </a:lnTo>
                <a:lnTo>
                  <a:pt x="366" y="10699"/>
                </a:lnTo>
                <a:lnTo>
                  <a:pt x="244" y="11146"/>
                </a:lnTo>
                <a:lnTo>
                  <a:pt x="122" y="11553"/>
                </a:lnTo>
                <a:lnTo>
                  <a:pt x="82" y="11959"/>
                </a:lnTo>
                <a:lnTo>
                  <a:pt x="0" y="12407"/>
                </a:lnTo>
                <a:lnTo>
                  <a:pt x="0" y="12854"/>
                </a:lnTo>
                <a:lnTo>
                  <a:pt x="0" y="13261"/>
                </a:lnTo>
                <a:lnTo>
                  <a:pt x="41" y="13709"/>
                </a:lnTo>
                <a:lnTo>
                  <a:pt x="122" y="14115"/>
                </a:lnTo>
                <a:lnTo>
                  <a:pt x="244" y="14522"/>
                </a:lnTo>
                <a:lnTo>
                  <a:pt x="366" y="14929"/>
                </a:lnTo>
                <a:lnTo>
                  <a:pt x="529" y="15336"/>
                </a:lnTo>
                <a:lnTo>
                  <a:pt x="732" y="15742"/>
                </a:lnTo>
                <a:lnTo>
                  <a:pt x="1017" y="16190"/>
                </a:lnTo>
                <a:lnTo>
                  <a:pt x="1302" y="16597"/>
                </a:lnTo>
                <a:lnTo>
                  <a:pt x="1668" y="17003"/>
                </a:lnTo>
                <a:lnTo>
                  <a:pt x="1993" y="17369"/>
                </a:lnTo>
                <a:lnTo>
                  <a:pt x="2400" y="17695"/>
                </a:lnTo>
                <a:lnTo>
                  <a:pt x="2807" y="17980"/>
                </a:lnTo>
                <a:lnTo>
                  <a:pt x="3214" y="18264"/>
                </a:lnTo>
                <a:lnTo>
                  <a:pt x="3661" y="18549"/>
                </a:lnTo>
                <a:lnTo>
                  <a:pt x="4109" y="18793"/>
                </a:lnTo>
                <a:lnTo>
                  <a:pt x="4597" y="18996"/>
                </a:lnTo>
                <a:lnTo>
                  <a:pt x="5532" y="19363"/>
                </a:lnTo>
                <a:lnTo>
                  <a:pt x="6549" y="19607"/>
                </a:lnTo>
                <a:lnTo>
                  <a:pt x="7525" y="19810"/>
                </a:lnTo>
                <a:lnTo>
                  <a:pt x="8136" y="19891"/>
                </a:lnTo>
                <a:lnTo>
                  <a:pt x="8746" y="19932"/>
                </a:lnTo>
                <a:lnTo>
                  <a:pt x="10007" y="20013"/>
                </a:lnTo>
                <a:lnTo>
                  <a:pt x="11227" y="19973"/>
                </a:lnTo>
                <a:lnTo>
                  <a:pt x="12447" y="19891"/>
                </a:lnTo>
                <a:lnTo>
                  <a:pt x="14928" y="19688"/>
                </a:lnTo>
                <a:lnTo>
                  <a:pt x="16149" y="19566"/>
                </a:lnTo>
                <a:lnTo>
                  <a:pt x="17369" y="19485"/>
                </a:lnTo>
                <a:lnTo>
                  <a:pt x="18711" y="19444"/>
                </a:lnTo>
                <a:lnTo>
                  <a:pt x="20013" y="19485"/>
                </a:lnTo>
                <a:lnTo>
                  <a:pt x="22657" y="19566"/>
                </a:lnTo>
                <a:lnTo>
                  <a:pt x="23837" y="19647"/>
                </a:lnTo>
                <a:lnTo>
                  <a:pt x="25626" y="19647"/>
                </a:lnTo>
                <a:lnTo>
                  <a:pt x="26196" y="19607"/>
                </a:lnTo>
                <a:lnTo>
                  <a:pt x="26806" y="19525"/>
                </a:lnTo>
                <a:lnTo>
                  <a:pt x="27375" y="19403"/>
                </a:lnTo>
                <a:lnTo>
                  <a:pt x="27823" y="19281"/>
                </a:lnTo>
                <a:lnTo>
                  <a:pt x="28311" y="19118"/>
                </a:lnTo>
                <a:lnTo>
                  <a:pt x="28758" y="18915"/>
                </a:lnTo>
                <a:lnTo>
                  <a:pt x="29206" y="18712"/>
                </a:lnTo>
                <a:lnTo>
                  <a:pt x="29613" y="18508"/>
                </a:lnTo>
                <a:lnTo>
                  <a:pt x="30060" y="18264"/>
                </a:lnTo>
                <a:lnTo>
                  <a:pt x="30833" y="17695"/>
                </a:lnTo>
                <a:lnTo>
                  <a:pt x="31565" y="17044"/>
                </a:lnTo>
                <a:lnTo>
                  <a:pt x="32257" y="16352"/>
                </a:lnTo>
                <a:lnTo>
                  <a:pt x="32867" y="15580"/>
                </a:lnTo>
                <a:lnTo>
                  <a:pt x="33395" y="14766"/>
                </a:lnTo>
                <a:lnTo>
                  <a:pt x="33680" y="14278"/>
                </a:lnTo>
                <a:lnTo>
                  <a:pt x="33884" y="13749"/>
                </a:lnTo>
                <a:lnTo>
                  <a:pt x="34128" y="13261"/>
                </a:lnTo>
                <a:lnTo>
                  <a:pt x="34290" y="12732"/>
                </a:lnTo>
                <a:lnTo>
                  <a:pt x="34453" y="12204"/>
                </a:lnTo>
                <a:lnTo>
                  <a:pt x="34575" y="11634"/>
                </a:lnTo>
                <a:lnTo>
                  <a:pt x="34697" y="11105"/>
                </a:lnTo>
                <a:lnTo>
                  <a:pt x="34778" y="10536"/>
                </a:lnTo>
                <a:lnTo>
                  <a:pt x="34819" y="9966"/>
                </a:lnTo>
                <a:lnTo>
                  <a:pt x="34819" y="9438"/>
                </a:lnTo>
                <a:lnTo>
                  <a:pt x="34819" y="8868"/>
                </a:lnTo>
                <a:lnTo>
                  <a:pt x="34819" y="8299"/>
                </a:lnTo>
                <a:lnTo>
                  <a:pt x="34738" y="7729"/>
                </a:lnTo>
                <a:lnTo>
                  <a:pt x="34656" y="7200"/>
                </a:lnTo>
                <a:lnTo>
                  <a:pt x="34575" y="6631"/>
                </a:lnTo>
                <a:lnTo>
                  <a:pt x="34412" y="6102"/>
                </a:lnTo>
                <a:lnTo>
                  <a:pt x="34290" y="5533"/>
                </a:lnTo>
                <a:lnTo>
                  <a:pt x="34087" y="5004"/>
                </a:lnTo>
                <a:lnTo>
                  <a:pt x="33884" y="4475"/>
                </a:lnTo>
                <a:lnTo>
                  <a:pt x="33640" y="3946"/>
                </a:lnTo>
                <a:lnTo>
                  <a:pt x="33395" y="3499"/>
                </a:lnTo>
                <a:lnTo>
                  <a:pt x="33111" y="3051"/>
                </a:lnTo>
                <a:lnTo>
                  <a:pt x="32826" y="2604"/>
                </a:lnTo>
                <a:lnTo>
                  <a:pt x="32501" y="2238"/>
                </a:lnTo>
                <a:lnTo>
                  <a:pt x="32134" y="1831"/>
                </a:lnTo>
                <a:lnTo>
                  <a:pt x="31768" y="1465"/>
                </a:lnTo>
                <a:lnTo>
                  <a:pt x="31362" y="1180"/>
                </a:lnTo>
                <a:lnTo>
                  <a:pt x="30914" y="896"/>
                </a:lnTo>
                <a:lnTo>
                  <a:pt x="30426" y="611"/>
                </a:lnTo>
                <a:lnTo>
                  <a:pt x="29938" y="407"/>
                </a:lnTo>
                <a:lnTo>
                  <a:pt x="29450" y="285"/>
                </a:lnTo>
                <a:lnTo>
                  <a:pt x="28921" y="163"/>
                </a:lnTo>
                <a:lnTo>
                  <a:pt x="28392" y="82"/>
                </a:lnTo>
                <a:lnTo>
                  <a:pt x="27823" y="41"/>
                </a:lnTo>
                <a:lnTo>
                  <a:pt x="27294" y="1"/>
                </a:lnTo>
                <a:close/>
              </a:path>
            </a:pathLst>
          </a:custGeom>
          <a:solidFill>
            <a:schemeClr val="dk2"/>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1056" name="Google Shape;1056;p30"/>
          <p:cNvSpPr/>
          <p:nvPr/>
        </p:nvSpPr>
        <p:spPr>
          <a:xfrm>
            <a:off x="10148367" y="-1340367"/>
            <a:ext cx="4875612" cy="2802493"/>
          </a:xfrm>
          <a:custGeom>
            <a:avLst/>
            <a:gdLst/>
            <a:ahLst/>
            <a:cxnLst/>
            <a:rect l="l" t="t" r="r" b="b"/>
            <a:pathLst>
              <a:path w="34820" h="20014" extrusionOk="0">
                <a:moveTo>
                  <a:pt x="27294" y="1"/>
                </a:moveTo>
                <a:lnTo>
                  <a:pt x="26765" y="41"/>
                </a:lnTo>
                <a:lnTo>
                  <a:pt x="25626" y="123"/>
                </a:lnTo>
                <a:lnTo>
                  <a:pt x="24487" y="326"/>
                </a:lnTo>
                <a:lnTo>
                  <a:pt x="23348" y="529"/>
                </a:lnTo>
                <a:lnTo>
                  <a:pt x="22210" y="814"/>
                </a:lnTo>
                <a:lnTo>
                  <a:pt x="17044" y="1953"/>
                </a:lnTo>
                <a:lnTo>
                  <a:pt x="11878" y="3133"/>
                </a:lnTo>
                <a:lnTo>
                  <a:pt x="10698" y="3377"/>
                </a:lnTo>
                <a:lnTo>
                  <a:pt x="9559" y="3662"/>
                </a:lnTo>
                <a:lnTo>
                  <a:pt x="8380" y="3987"/>
                </a:lnTo>
                <a:lnTo>
                  <a:pt x="7281" y="4394"/>
                </a:lnTo>
                <a:lnTo>
                  <a:pt x="6264" y="4760"/>
                </a:lnTo>
                <a:lnTo>
                  <a:pt x="5288" y="5248"/>
                </a:lnTo>
                <a:lnTo>
                  <a:pt x="4353" y="5777"/>
                </a:lnTo>
                <a:lnTo>
                  <a:pt x="3905" y="6061"/>
                </a:lnTo>
                <a:lnTo>
                  <a:pt x="3458" y="6387"/>
                </a:lnTo>
                <a:lnTo>
                  <a:pt x="2766" y="6997"/>
                </a:lnTo>
                <a:lnTo>
                  <a:pt x="2156" y="7648"/>
                </a:lnTo>
                <a:lnTo>
                  <a:pt x="1587" y="8339"/>
                </a:lnTo>
                <a:lnTo>
                  <a:pt x="1099" y="9112"/>
                </a:lnTo>
                <a:lnTo>
                  <a:pt x="692" y="9885"/>
                </a:lnTo>
                <a:lnTo>
                  <a:pt x="366" y="10699"/>
                </a:lnTo>
                <a:lnTo>
                  <a:pt x="244" y="11146"/>
                </a:lnTo>
                <a:lnTo>
                  <a:pt x="122" y="11553"/>
                </a:lnTo>
                <a:lnTo>
                  <a:pt x="82" y="11959"/>
                </a:lnTo>
                <a:lnTo>
                  <a:pt x="0" y="12407"/>
                </a:lnTo>
                <a:lnTo>
                  <a:pt x="0" y="12854"/>
                </a:lnTo>
                <a:lnTo>
                  <a:pt x="0" y="13261"/>
                </a:lnTo>
                <a:lnTo>
                  <a:pt x="41" y="13709"/>
                </a:lnTo>
                <a:lnTo>
                  <a:pt x="122" y="14115"/>
                </a:lnTo>
                <a:lnTo>
                  <a:pt x="244" y="14522"/>
                </a:lnTo>
                <a:lnTo>
                  <a:pt x="366" y="14929"/>
                </a:lnTo>
                <a:lnTo>
                  <a:pt x="529" y="15336"/>
                </a:lnTo>
                <a:lnTo>
                  <a:pt x="732" y="15742"/>
                </a:lnTo>
                <a:lnTo>
                  <a:pt x="1017" y="16190"/>
                </a:lnTo>
                <a:lnTo>
                  <a:pt x="1302" y="16597"/>
                </a:lnTo>
                <a:lnTo>
                  <a:pt x="1668" y="17003"/>
                </a:lnTo>
                <a:lnTo>
                  <a:pt x="1993" y="17369"/>
                </a:lnTo>
                <a:lnTo>
                  <a:pt x="2400" y="17695"/>
                </a:lnTo>
                <a:lnTo>
                  <a:pt x="2807" y="17980"/>
                </a:lnTo>
                <a:lnTo>
                  <a:pt x="3214" y="18264"/>
                </a:lnTo>
                <a:lnTo>
                  <a:pt x="3661" y="18549"/>
                </a:lnTo>
                <a:lnTo>
                  <a:pt x="4109" y="18793"/>
                </a:lnTo>
                <a:lnTo>
                  <a:pt x="4597" y="18996"/>
                </a:lnTo>
                <a:lnTo>
                  <a:pt x="5532" y="19363"/>
                </a:lnTo>
                <a:lnTo>
                  <a:pt x="6549" y="19607"/>
                </a:lnTo>
                <a:lnTo>
                  <a:pt x="7525" y="19810"/>
                </a:lnTo>
                <a:lnTo>
                  <a:pt x="8136" y="19891"/>
                </a:lnTo>
                <a:lnTo>
                  <a:pt x="8746" y="19932"/>
                </a:lnTo>
                <a:lnTo>
                  <a:pt x="10007" y="20013"/>
                </a:lnTo>
                <a:lnTo>
                  <a:pt x="11227" y="19973"/>
                </a:lnTo>
                <a:lnTo>
                  <a:pt x="12447" y="19891"/>
                </a:lnTo>
                <a:lnTo>
                  <a:pt x="14928" y="19688"/>
                </a:lnTo>
                <a:lnTo>
                  <a:pt x="16149" y="19566"/>
                </a:lnTo>
                <a:lnTo>
                  <a:pt x="17369" y="19485"/>
                </a:lnTo>
                <a:lnTo>
                  <a:pt x="18711" y="19444"/>
                </a:lnTo>
                <a:lnTo>
                  <a:pt x="20013" y="19485"/>
                </a:lnTo>
                <a:lnTo>
                  <a:pt x="22657" y="19566"/>
                </a:lnTo>
                <a:lnTo>
                  <a:pt x="23837" y="19647"/>
                </a:lnTo>
                <a:lnTo>
                  <a:pt x="25626" y="19647"/>
                </a:lnTo>
                <a:lnTo>
                  <a:pt x="26196" y="19607"/>
                </a:lnTo>
                <a:lnTo>
                  <a:pt x="26806" y="19525"/>
                </a:lnTo>
                <a:lnTo>
                  <a:pt x="27375" y="19403"/>
                </a:lnTo>
                <a:lnTo>
                  <a:pt x="27823" y="19281"/>
                </a:lnTo>
                <a:lnTo>
                  <a:pt x="28311" y="19118"/>
                </a:lnTo>
                <a:lnTo>
                  <a:pt x="28758" y="18915"/>
                </a:lnTo>
                <a:lnTo>
                  <a:pt x="29206" y="18712"/>
                </a:lnTo>
                <a:lnTo>
                  <a:pt x="29613" y="18508"/>
                </a:lnTo>
                <a:lnTo>
                  <a:pt x="30060" y="18264"/>
                </a:lnTo>
                <a:lnTo>
                  <a:pt x="30833" y="17695"/>
                </a:lnTo>
                <a:lnTo>
                  <a:pt x="31565" y="17044"/>
                </a:lnTo>
                <a:lnTo>
                  <a:pt x="32257" y="16352"/>
                </a:lnTo>
                <a:lnTo>
                  <a:pt x="32867" y="15580"/>
                </a:lnTo>
                <a:lnTo>
                  <a:pt x="33395" y="14766"/>
                </a:lnTo>
                <a:lnTo>
                  <a:pt x="33680" y="14278"/>
                </a:lnTo>
                <a:lnTo>
                  <a:pt x="33884" y="13749"/>
                </a:lnTo>
                <a:lnTo>
                  <a:pt x="34128" y="13261"/>
                </a:lnTo>
                <a:lnTo>
                  <a:pt x="34290" y="12732"/>
                </a:lnTo>
                <a:lnTo>
                  <a:pt x="34453" y="12204"/>
                </a:lnTo>
                <a:lnTo>
                  <a:pt x="34575" y="11634"/>
                </a:lnTo>
                <a:lnTo>
                  <a:pt x="34697" y="11105"/>
                </a:lnTo>
                <a:lnTo>
                  <a:pt x="34778" y="10536"/>
                </a:lnTo>
                <a:lnTo>
                  <a:pt x="34819" y="9966"/>
                </a:lnTo>
                <a:lnTo>
                  <a:pt x="34819" y="9438"/>
                </a:lnTo>
                <a:lnTo>
                  <a:pt x="34819" y="8868"/>
                </a:lnTo>
                <a:lnTo>
                  <a:pt x="34819" y="8299"/>
                </a:lnTo>
                <a:lnTo>
                  <a:pt x="34738" y="7729"/>
                </a:lnTo>
                <a:lnTo>
                  <a:pt x="34656" y="7200"/>
                </a:lnTo>
                <a:lnTo>
                  <a:pt x="34575" y="6631"/>
                </a:lnTo>
                <a:lnTo>
                  <a:pt x="34412" y="6102"/>
                </a:lnTo>
                <a:lnTo>
                  <a:pt x="34290" y="5533"/>
                </a:lnTo>
                <a:lnTo>
                  <a:pt x="34087" y="5004"/>
                </a:lnTo>
                <a:lnTo>
                  <a:pt x="33884" y="4475"/>
                </a:lnTo>
                <a:lnTo>
                  <a:pt x="33640" y="3946"/>
                </a:lnTo>
                <a:lnTo>
                  <a:pt x="33395" y="3499"/>
                </a:lnTo>
                <a:lnTo>
                  <a:pt x="33111" y="3051"/>
                </a:lnTo>
                <a:lnTo>
                  <a:pt x="32826" y="2604"/>
                </a:lnTo>
                <a:lnTo>
                  <a:pt x="32501" y="2238"/>
                </a:lnTo>
                <a:lnTo>
                  <a:pt x="32134" y="1831"/>
                </a:lnTo>
                <a:lnTo>
                  <a:pt x="31768" y="1465"/>
                </a:lnTo>
                <a:lnTo>
                  <a:pt x="31362" y="1180"/>
                </a:lnTo>
                <a:lnTo>
                  <a:pt x="30914" y="896"/>
                </a:lnTo>
                <a:lnTo>
                  <a:pt x="30426" y="611"/>
                </a:lnTo>
                <a:lnTo>
                  <a:pt x="29938" y="407"/>
                </a:lnTo>
                <a:lnTo>
                  <a:pt x="29450" y="285"/>
                </a:lnTo>
                <a:lnTo>
                  <a:pt x="28921" y="163"/>
                </a:lnTo>
                <a:lnTo>
                  <a:pt x="28392" y="82"/>
                </a:lnTo>
                <a:lnTo>
                  <a:pt x="27823" y="41"/>
                </a:lnTo>
                <a:lnTo>
                  <a:pt x="27294" y="1"/>
                </a:lnTo>
                <a:close/>
              </a:path>
            </a:pathLst>
          </a:custGeom>
          <a:solidFill>
            <a:schemeClr val="dk2"/>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grpSp>
        <p:nvGrpSpPr>
          <p:cNvPr id="1057" name="Google Shape;1057;p30"/>
          <p:cNvGrpSpPr/>
          <p:nvPr/>
        </p:nvGrpSpPr>
        <p:grpSpPr>
          <a:xfrm>
            <a:off x="10822508" y="524620"/>
            <a:ext cx="409499" cy="407059"/>
            <a:chOff x="1026043" y="1162815"/>
            <a:chExt cx="307124" cy="305294"/>
          </a:xfrm>
        </p:grpSpPr>
        <p:sp>
          <p:nvSpPr>
            <p:cNvPr id="1058" name="Google Shape;1058;p30"/>
            <p:cNvSpPr/>
            <p:nvPr/>
          </p:nvSpPr>
          <p:spPr>
            <a:xfrm>
              <a:off x="1026043" y="1162815"/>
              <a:ext cx="307124" cy="305294"/>
            </a:xfrm>
            <a:custGeom>
              <a:avLst/>
              <a:gdLst/>
              <a:ahLst/>
              <a:cxnLst/>
              <a:rect l="l" t="t" r="r" b="b"/>
              <a:pathLst>
                <a:path w="6712" h="6672" extrusionOk="0">
                  <a:moveTo>
                    <a:pt x="2766" y="1"/>
                  </a:moveTo>
                  <a:lnTo>
                    <a:pt x="2644" y="41"/>
                  </a:lnTo>
                  <a:lnTo>
                    <a:pt x="2563" y="82"/>
                  </a:lnTo>
                  <a:lnTo>
                    <a:pt x="2441" y="163"/>
                  </a:lnTo>
                  <a:lnTo>
                    <a:pt x="2359" y="245"/>
                  </a:lnTo>
                  <a:lnTo>
                    <a:pt x="2319" y="367"/>
                  </a:lnTo>
                  <a:lnTo>
                    <a:pt x="2237" y="651"/>
                  </a:lnTo>
                  <a:lnTo>
                    <a:pt x="2197" y="936"/>
                  </a:lnTo>
                  <a:lnTo>
                    <a:pt x="2197" y="1221"/>
                  </a:lnTo>
                  <a:lnTo>
                    <a:pt x="2237" y="1506"/>
                  </a:lnTo>
                  <a:lnTo>
                    <a:pt x="2075" y="1343"/>
                  </a:lnTo>
                  <a:lnTo>
                    <a:pt x="1871" y="1221"/>
                  </a:lnTo>
                  <a:lnTo>
                    <a:pt x="1546" y="1139"/>
                  </a:lnTo>
                  <a:lnTo>
                    <a:pt x="1424" y="1099"/>
                  </a:lnTo>
                  <a:lnTo>
                    <a:pt x="1261" y="1139"/>
                  </a:lnTo>
                  <a:lnTo>
                    <a:pt x="1139" y="1180"/>
                  </a:lnTo>
                  <a:lnTo>
                    <a:pt x="1017" y="1262"/>
                  </a:lnTo>
                  <a:lnTo>
                    <a:pt x="895" y="1343"/>
                  </a:lnTo>
                  <a:lnTo>
                    <a:pt x="814" y="1506"/>
                  </a:lnTo>
                  <a:lnTo>
                    <a:pt x="773" y="1790"/>
                  </a:lnTo>
                  <a:lnTo>
                    <a:pt x="773" y="2075"/>
                  </a:lnTo>
                  <a:lnTo>
                    <a:pt x="854" y="2360"/>
                  </a:lnTo>
                  <a:lnTo>
                    <a:pt x="1017" y="2604"/>
                  </a:lnTo>
                  <a:lnTo>
                    <a:pt x="1180" y="2807"/>
                  </a:lnTo>
                  <a:lnTo>
                    <a:pt x="1383" y="3011"/>
                  </a:lnTo>
                  <a:lnTo>
                    <a:pt x="1017" y="2970"/>
                  </a:lnTo>
                  <a:lnTo>
                    <a:pt x="814" y="3011"/>
                  </a:lnTo>
                  <a:lnTo>
                    <a:pt x="651" y="3051"/>
                  </a:lnTo>
                  <a:lnTo>
                    <a:pt x="407" y="3214"/>
                  </a:lnTo>
                  <a:lnTo>
                    <a:pt x="204" y="3377"/>
                  </a:lnTo>
                  <a:lnTo>
                    <a:pt x="82" y="3621"/>
                  </a:lnTo>
                  <a:lnTo>
                    <a:pt x="0" y="3865"/>
                  </a:lnTo>
                  <a:lnTo>
                    <a:pt x="0" y="4109"/>
                  </a:lnTo>
                  <a:lnTo>
                    <a:pt x="82" y="4353"/>
                  </a:lnTo>
                  <a:lnTo>
                    <a:pt x="244" y="4516"/>
                  </a:lnTo>
                  <a:lnTo>
                    <a:pt x="488" y="4678"/>
                  </a:lnTo>
                  <a:lnTo>
                    <a:pt x="692" y="4719"/>
                  </a:lnTo>
                  <a:lnTo>
                    <a:pt x="936" y="4760"/>
                  </a:lnTo>
                  <a:lnTo>
                    <a:pt x="1424" y="4719"/>
                  </a:lnTo>
                  <a:lnTo>
                    <a:pt x="1180" y="5004"/>
                  </a:lnTo>
                  <a:lnTo>
                    <a:pt x="1098" y="5166"/>
                  </a:lnTo>
                  <a:lnTo>
                    <a:pt x="1058" y="5370"/>
                  </a:lnTo>
                  <a:lnTo>
                    <a:pt x="1017" y="5655"/>
                  </a:lnTo>
                  <a:lnTo>
                    <a:pt x="1098" y="5939"/>
                  </a:lnTo>
                  <a:lnTo>
                    <a:pt x="1139" y="6061"/>
                  </a:lnTo>
                  <a:lnTo>
                    <a:pt x="1220" y="6143"/>
                  </a:lnTo>
                  <a:lnTo>
                    <a:pt x="1342" y="6265"/>
                  </a:lnTo>
                  <a:lnTo>
                    <a:pt x="1464" y="6305"/>
                  </a:lnTo>
                  <a:lnTo>
                    <a:pt x="1709" y="6387"/>
                  </a:lnTo>
                  <a:lnTo>
                    <a:pt x="1993" y="6387"/>
                  </a:lnTo>
                  <a:lnTo>
                    <a:pt x="2237" y="6346"/>
                  </a:lnTo>
                  <a:lnTo>
                    <a:pt x="2481" y="6224"/>
                  </a:lnTo>
                  <a:lnTo>
                    <a:pt x="2685" y="6021"/>
                  </a:lnTo>
                  <a:lnTo>
                    <a:pt x="2888" y="5777"/>
                  </a:lnTo>
                  <a:lnTo>
                    <a:pt x="3010" y="6102"/>
                  </a:lnTo>
                  <a:lnTo>
                    <a:pt x="3092" y="6265"/>
                  </a:lnTo>
                  <a:lnTo>
                    <a:pt x="3173" y="6387"/>
                  </a:lnTo>
                  <a:lnTo>
                    <a:pt x="3295" y="6509"/>
                  </a:lnTo>
                  <a:lnTo>
                    <a:pt x="3417" y="6590"/>
                  </a:lnTo>
                  <a:lnTo>
                    <a:pt x="3580" y="6671"/>
                  </a:lnTo>
                  <a:lnTo>
                    <a:pt x="3905" y="6671"/>
                  </a:lnTo>
                  <a:lnTo>
                    <a:pt x="4108" y="6590"/>
                  </a:lnTo>
                  <a:lnTo>
                    <a:pt x="4312" y="6468"/>
                  </a:lnTo>
                  <a:lnTo>
                    <a:pt x="4475" y="6305"/>
                  </a:lnTo>
                  <a:lnTo>
                    <a:pt x="4597" y="6102"/>
                  </a:lnTo>
                  <a:lnTo>
                    <a:pt x="4678" y="5777"/>
                  </a:lnTo>
                  <a:lnTo>
                    <a:pt x="4678" y="5451"/>
                  </a:lnTo>
                  <a:lnTo>
                    <a:pt x="4841" y="5533"/>
                  </a:lnTo>
                  <a:lnTo>
                    <a:pt x="5003" y="5573"/>
                  </a:lnTo>
                  <a:lnTo>
                    <a:pt x="5166" y="5614"/>
                  </a:lnTo>
                  <a:lnTo>
                    <a:pt x="5329" y="5573"/>
                  </a:lnTo>
                  <a:lnTo>
                    <a:pt x="5491" y="5533"/>
                  </a:lnTo>
                  <a:lnTo>
                    <a:pt x="5654" y="5492"/>
                  </a:lnTo>
                  <a:lnTo>
                    <a:pt x="5817" y="5370"/>
                  </a:lnTo>
                  <a:lnTo>
                    <a:pt x="5939" y="5248"/>
                  </a:lnTo>
                  <a:lnTo>
                    <a:pt x="6061" y="5085"/>
                  </a:lnTo>
                  <a:lnTo>
                    <a:pt x="6142" y="4922"/>
                  </a:lnTo>
                  <a:lnTo>
                    <a:pt x="6183" y="4760"/>
                  </a:lnTo>
                  <a:lnTo>
                    <a:pt x="6224" y="4597"/>
                  </a:lnTo>
                  <a:lnTo>
                    <a:pt x="6224" y="4434"/>
                  </a:lnTo>
                  <a:lnTo>
                    <a:pt x="6183" y="4231"/>
                  </a:lnTo>
                  <a:lnTo>
                    <a:pt x="6102" y="4068"/>
                  </a:lnTo>
                  <a:lnTo>
                    <a:pt x="6020" y="3946"/>
                  </a:lnTo>
                  <a:lnTo>
                    <a:pt x="6183" y="3865"/>
                  </a:lnTo>
                  <a:lnTo>
                    <a:pt x="6346" y="3783"/>
                  </a:lnTo>
                  <a:lnTo>
                    <a:pt x="6468" y="3702"/>
                  </a:lnTo>
                  <a:lnTo>
                    <a:pt x="6549" y="3539"/>
                  </a:lnTo>
                  <a:lnTo>
                    <a:pt x="6630" y="3417"/>
                  </a:lnTo>
                  <a:lnTo>
                    <a:pt x="6712" y="3255"/>
                  </a:lnTo>
                  <a:lnTo>
                    <a:pt x="6712" y="3051"/>
                  </a:lnTo>
                  <a:lnTo>
                    <a:pt x="6712" y="2889"/>
                  </a:lnTo>
                  <a:lnTo>
                    <a:pt x="6671" y="2685"/>
                  </a:lnTo>
                  <a:lnTo>
                    <a:pt x="6590" y="2522"/>
                  </a:lnTo>
                  <a:lnTo>
                    <a:pt x="6468" y="2360"/>
                  </a:lnTo>
                  <a:lnTo>
                    <a:pt x="6346" y="2238"/>
                  </a:lnTo>
                  <a:lnTo>
                    <a:pt x="6183" y="2156"/>
                  </a:lnTo>
                  <a:lnTo>
                    <a:pt x="6020" y="2116"/>
                  </a:lnTo>
                  <a:lnTo>
                    <a:pt x="5858" y="2075"/>
                  </a:lnTo>
                  <a:lnTo>
                    <a:pt x="5654" y="2075"/>
                  </a:lnTo>
                  <a:lnTo>
                    <a:pt x="5776" y="1750"/>
                  </a:lnTo>
                  <a:lnTo>
                    <a:pt x="5817" y="1546"/>
                  </a:lnTo>
                  <a:lnTo>
                    <a:pt x="5817" y="1384"/>
                  </a:lnTo>
                  <a:lnTo>
                    <a:pt x="5776" y="1099"/>
                  </a:lnTo>
                  <a:lnTo>
                    <a:pt x="5654" y="855"/>
                  </a:lnTo>
                  <a:lnTo>
                    <a:pt x="5491" y="651"/>
                  </a:lnTo>
                  <a:lnTo>
                    <a:pt x="5369" y="570"/>
                  </a:lnTo>
                  <a:lnTo>
                    <a:pt x="5247" y="489"/>
                  </a:lnTo>
                  <a:lnTo>
                    <a:pt x="4963" y="448"/>
                  </a:lnTo>
                  <a:lnTo>
                    <a:pt x="4678" y="489"/>
                  </a:lnTo>
                  <a:lnTo>
                    <a:pt x="4434" y="570"/>
                  </a:lnTo>
                  <a:lnTo>
                    <a:pt x="4190" y="733"/>
                  </a:lnTo>
                  <a:lnTo>
                    <a:pt x="3946" y="977"/>
                  </a:lnTo>
                  <a:lnTo>
                    <a:pt x="3783" y="1262"/>
                  </a:lnTo>
                  <a:lnTo>
                    <a:pt x="3661" y="895"/>
                  </a:lnTo>
                  <a:lnTo>
                    <a:pt x="3458" y="448"/>
                  </a:lnTo>
                  <a:lnTo>
                    <a:pt x="3336" y="245"/>
                  </a:lnTo>
                  <a:lnTo>
                    <a:pt x="3132" y="82"/>
                  </a:lnTo>
                  <a:lnTo>
                    <a:pt x="3010" y="41"/>
                  </a:lnTo>
                  <a:lnTo>
                    <a:pt x="2888"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059" name="Google Shape;1059;p30"/>
            <p:cNvSpPr/>
            <p:nvPr/>
          </p:nvSpPr>
          <p:spPr>
            <a:xfrm>
              <a:off x="1109780" y="1246551"/>
              <a:ext cx="169440" cy="158275"/>
            </a:xfrm>
            <a:custGeom>
              <a:avLst/>
              <a:gdLst/>
              <a:ahLst/>
              <a:cxnLst/>
              <a:rect l="l" t="t" r="r" b="b"/>
              <a:pathLst>
                <a:path w="3703" h="3459" extrusionOk="0">
                  <a:moveTo>
                    <a:pt x="1668" y="1"/>
                  </a:moveTo>
                  <a:lnTo>
                    <a:pt x="1424" y="82"/>
                  </a:lnTo>
                  <a:lnTo>
                    <a:pt x="1140" y="164"/>
                  </a:lnTo>
                  <a:lnTo>
                    <a:pt x="936" y="286"/>
                  </a:lnTo>
                  <a:lnTo>
                    <a:pt x="692" y="448"/>
                  </a:lnTo>
                  <a:lnTo>
                    <a:pt x="489" y="652"/>
                  </a:lnTo>
                  <a:lnTo>
                    <a:pt x="285" y="896"/>
                  </a:lnTo>
                  <a:lnTo>
                    <a:pt x="163" y="1140"/>
                  </a:lnTo>
                  <a:lnTo>
                    <a:pt x="41" y="1425"/>
                  </a:lnTo>
                  <a:lnTo>
                    <a:pt x="1" y="1709"/>
                  </a:lnTo>
                  <a:lnTo>
                    <a:pt x="1" y="1994"/>
                  </a:lnTo>
                  <a:lnTo>
                    <a:pt x="82" y="2320"/>
                  </a:lnTo>
                  <a:lnTo>
                    <a:pt x="204" y="2604"/>
                  </a:lnTo>
                  <a:lnTo>
                    <a:pt x="367" y="2848"/>
                  </a:lnTo>
                  <a:lnTo>
                    <a:pt x="570" y="3052"/>
                  </a:lnTo>
                  <a:lnTo>
                    <a:pt x="814" y="3214"/>
                  </a:lnTo>
                  <a:lnTo>
                    <a:pt x="1058" y="3336"/>
                  </a:lnTo>
                  <a:lnTo>
                    <a:pt x="1302" y="3418"/>
                  </a:lnTo>
                  <a:lnTo>
                    <a:pt x="1587" y="3458"/>
                  </a:lnTo>
                  <a:lnTo>
                    <a:pt x="1912" y="3458"/>
                  </a:lnTo>
                  <a:lnTo>
                    <a:pt x="2197" y="3377"/>
                  </a:lnTo>
                  <a:lnTo>
                    <a:pt x="2441" y="3255"/>
                  </a:lnTo>
                  <a:lnTo>
                    <a:pt x="2726" y="3092"/>
                  </a:lnTo>
                  <a:lnTo>
                    <a:pt x="2970" y="2889"/>
                  </a:lnTo>
                  <a:lnTo>
                    <a:pt x="3173" y="2686"/>
                  </a:lnTo>
                  <a:lnTo>
                    <a:pt x="3377" y="2401"/>
                  </a:lnTo>
                  <a:lnTo>
                    <a:pt x="3539" y="2157"/>
                  </a:lnTo>
                  <a:lnTo>
                    <a:pt x="3621" y="1831"/>
                  </a:lnTo>
                  <a:lnTo>
                    <a:pt x="3702" y="1547"/>
                  </a:lnTo>
                  <a:lnTo>
                    <a:pt x="3702" y="1303"/>
                  </a:lnTo>
                  <a:lnTo>
                    <a:pt x="3661" y="1059"/>
                  </a:lnTo>
                  <a:lnTo>
                    <a:pt x="3580" y="815"/>
                  </a:lnTo>
                  <a:lnTo>
                    <a:pt x="3458" y="611"/>
                  </a:lnTo>
                  <a:lnTo>
                    <a:pt x="3336" y="448"/>
                  </a:lnTo>
                  <a:lnTo>
                    <a:pt x="3173" y="286"/>
                  </a:lnTo>
                  <a:lnTo>
                    <a:pt x="2929" y="164"/>
                  </a:lnTo>
                  <a:lnTo>
                    <a:pt x="2726" y="82"/>
                  </a:lnTo>
                  <a:lnTo>
                    <a:pt x="2441"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060" name="Google Shape;1060;p30"/>
            <p:cNvSpPr/>
            <p:nvPr/>
          </p:nvSpPr>
          <p:spPr>
            <a:xfrm>
              <a:off x="1200974" y="1274509"/>
              <a:ext cx="18669" cy="18623"/>
            </a:xfrm>
            <a:custGeom>
              <a:avLst/>
              <a:gdLst/>
              <a:ahLst/>
              <a:cxnLst/>
              <a:rect l="l" t="t" r="r" b="b"/>
              <a:pathLst>
                <a:path w="408" h="407" extrusionOk="0">
                  <a:moveTo>
                    <a:pt x="204" y="0"/>
                  </a:moveTo>
                  <a:lnTo>
                    <a:pt x="123" y="41"/>
                  </a:lnTo>
                  <a:lnTo>
                    <a:pt x="82" y="81"/>
                  </a:lnTo>
                  <a:lnTo>
                    <a:pt x="41" y="122"/>
                  </a:lnTo>
                  <a:lnTo>
                    <a:pt x="1" y="204"/>
                  </a:lnTo>
                  <a:lnTo>
                    <a:pt x="41" y="285"/>
                  </a:lnTo>
                  <a:lnTo>
                    <a:pt x="82" y="326"/>
                  </a:lnTo>
                  <a:lnTo>
                    <a:pt x="123" y="366"/>
                  </a:lnTo>
                  <a:lnTo>
                    <a:pt x="204" y="407"/>
                  </a:lnTo>
                  <a:lnTo>
                    <a:pt x="285" y="366"/>
                  </a:lnTo>
                  <a:lnTo>
                    <a:pt x="367" y="326"/>
                  </a:lnTo>
                  <a:lnTo>
                    <a:pt x="407" y="285"/>
                  </a:lnTo>
                  <a:lnTo>
                    <a:pt x="407" y="204"/>
                  </a:lnTo>
                  <a:lnTo>
                    <a:pt x="407" y="122"/>
                  </a:lnTo>
                  <a:lnTo>
                    <a:pt x="367" y="81"/>
                  </a:lnTo>
                  <a:lnTo>
                    <a:pt x="285" y="41"/>
                  </a:lnTo>
                  <a:lnTo>
                    <a:pt x="204"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061" name="Google Shape;1061;p30"/>
            <p:cNvSpPr/>
            <p:nvPr/>
          </p:nvSpPr>
          <p:spPr>
            <a:xfrm>
              <a:off x="1158191" y="1281922"/>
              <a:ext cx="18623" cy="16793"/>
            </a:xfrm>
            <a:custGeom>
              <a:avLst/>
              <a:gdLst/>
              <a:ahLst/>
              <a:cxnLst/>
              <a:rect l="l" t="t" r="r" b="b"/>
              <a:pathLst>
                <a:path w="407" h="367" extrusionOk="0">
                  <a:moveTo>
                    <a:pt x="122" y="1"/>
                  </a:moveTo>
                  <a:lnTo>
                    <a:pt x="41" y="42"/>
                  </a:lnTo>
                  <a:lnTo>
                    <a:pt x="0" y="123"/>
                  </a:lnTo>
                  <a:lnTo>
                    <a:pt x="0" y="164"/>
                  </a:lnTo>
                  <a:lnTo>
                    <a:pt x="0" y="245"/>
                  </a:lnTo>
                  <a:lnTo>
                    <a:pt x="41" y="326"/>
                  </a:lnTo>
                  <a:lnTo>
                    <a:pt x="82" y="367"/>
                  </a:lnTo>
                  <a:lnTo>
                    <a:pt x="285" y="367"/>
                  </a:lnTo>
                  <a:lnTo>
                    <a:pt x="366" y="326"/>
                  </a:lnTo>
                  <a:lnTo>
                    <a:pt x="407" y="245"/>
                  </a:lnTo>
                  <a:lnTo>
                    <a:pt x="407" y="164"/>
                  </a:lnTo>
                  <a:lnTo>
                    <a:pt x="407" y="123"/>
                  </a:lnTo>
                  <a:lnTo>
                    <a:pt x="366" y="42"/>
                  </a:lnTo>
                  <a:lnTo>
                    <a:pt x="326"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062" name="Google Shape;1062;p30"/>
            <p:cNvSpPr/>
            <p:nvPr/>
          </p:nvSpPr>
          <p:spPr>
            <a:xfrm>
              <a:off x="1143274" y="1328457"/>
              <a:ext cx="16793" cy="18669"/>
            </a:xfrm>
            <a:custGeom>
              <a:avLst/>
              <a:gdLst/>
              <a:ahLst/>
              <a:cxnLst/>
              <a:rect l="l" t="t" r="r" b="b"/>
              <a:pathLst>
                <a:path w="367" h="408" extrusionOk="0">
                  <a:moveTo>
                    <a:pt x="123" y="1"/>
                  </a:moveTo>
                  <a:lnTo>
                    <a:pt x="41" y="82"/>
                  </a:lnTo>
                  <a:lnTo>
                    <a:pt x="1" y="123"/>
                  </a:lnTo>
                  <a:lnTo>
                    <a:pt x="1" y="204"/>
                  </a:lnTo>
                  <a:lnTo>
                    <a:pt x="1" y="285"/>
                  </a:lnTo>
                  <a:lnTo>
                    <a:pt x="41" y="326"/>
                  </a:lnTo>
                  <a:lnTo>
                    <a:pt x="123" y="367"/>
                  </a:lnTo>
                  <a:lnTo>
                    <a:pt x="204" y="407"/>
                  </a:lnTo>
                  <a:lnTo>
                    <a:pt x="285" y="367"/>
                  </a:lnTo>
                  <a:lnTo>
                    <a:pt x="326" y="326"/>
                  </a:lnTo>
                  <a:lnTo>
                    <a:pt x="367" y="285"/>
                  </a:lnTo>
                  <a:lnTo>
                    <a:pt x="367" y="204"/>
                  </a:lnTo>
                  <a:lnTo>
                    <a:pt x="367" y="123"/>
                  </a:lnTo>
                  <a:lnTo>
                    <a:pt x="326" y="82"/>
                  </a:lnTo>
                  <a:lnTo>
                    <a:pt x="285"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063" name="Google Shape;1063;p30"/>
            <p:cNvSpPr/>
            <p:nvPr/>
          </p:nvSpPr>
          <p:spPr>
            <a:xfrm>
              <a:off x="1182351" y="1356369"/>
              <a:ext cx="16839" cy="18669"/>
            </a:xfrm>
            <a:custGeom>
              <a:avLst/>
              <a:gdLst/>
              <a:ahLst/>
              <a:cxnLst/>
              <a:rect l="l" t="t" r="r" b="b"/>
              <a:pathLst>
                <a:path w="368" h="408" extrusionOk="0">
                  <a:moveTo>
                    <a:pt x="123" y="1"/>
                  </a:moveTo>
                  <a:lnTo>
                    <a:pt x="42" y="42"/>
                  </a:lnTo>
                  <a:lnTo>
                    <a:pt x="1" y="123"/>
                  </a:lnTo>
                  <a:lnTo>
                    <a:pt x="1" y="204"/>
                  </a:lnTo>
                  <a:lnTo>
                    <a:pt x="1" y="286"/>
                  </a:lnTo>
                  <a:lnTo>
                    <a:pt x="42" y="326"/>
                  </a:lnTo>
                  <a:lnTo>
                    <a:pt x="123" y="367"/>
                  </a:lnTo>
                  <a:lnTo>
                    <a:pt x="204" y="408"/>
                  </a:lnTo>
                  <a:lnTo>
                    <a:pt x="286" y="367"/>
                  </a:lnTo>
                  <a:lnTo>
                    <a:pt x="326" y="326"/>
                  </a:lnTo>
                  <a:lnTo>
                    <a:pt x="367" y="286"/>
                  </a:lnTo>
                  <a:lnTo>
                    <a:pt x="367" y="204"/>
                  </a:lnTo>
                  <a:lnTo>
                    <a:pt x="367" y="123"/>
                  </a:lnTo>
                  <a:lnTo>
                    <a:pt x="326" y="42"/>
                  </a:lnTo>
                  <a:lnTo>
                    <a:pt x="286"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064" name="Google Shape;1064;p30"/>
            <p:cNvSpPr/>
            <p:nvPr/>
          </p:nvSpPr>
          <p:spPr>
            <a:xfrm>
              <a:off x="1225180" y="1319168"/>
              <a:ext cx="18669" cy="18669"/>
            </a:xfrm>
            <a:custGeom>
              <a:avLst/>
              <a:gdLst/>
              <a:ahLst/>
              <a:cxnLst/>
              <a:rect l="l" t="t" r="r" b="b"/>
              <a:pathLst>
                <a:path w="408" h="408" extrusionOk="0">
                  <a:moveTo>
                    <a:pt x="123" y="0"/>
                  </a:moveTo>
                  <a:lnTo>
                    <a:pt x="82" y="41"/>
                  </a:lnTo>
                  <a:lnTo>
                    <a:pt x="41" y="122"/>
                  </a:lnTo>
                  <a:lnTo>
                    <a:pt x="1" y="204"/>
                  </a:lnTo>
                  <a:lnTo>
                    <a:pt x="41" y="244"/>
                  </a:lnTo>
                  <a:lnTo>
                    <a:pt x="82" y="326"/>
                  </a:lnTo>
                  <a:lnTo>
                    <a:pt x="123" y="366"/>
                  </a:lnTo>
                  <a:lnTo>
                    <a:pt x="204" y="407"/>
                  </a:lnTo>
                  <a:lnTo>
                    <a:pt x="285" y="366"/>
                  </a:lnTo>
                  <a:lnTo>
                    <a:pt x="367" y="326"/>
                  </a:lnTo>
                  <a:lnTo>
                    <a:pt x="407" y="244"/>
                  </a:lnTo>
                  <a:lnTo>
                    <a:pt x="407" y="204"/>
                  </a:lnTo>
                  <a:lnTo>
                    <a:pt x="407" y="122"/>
                  </a:lnTo>
                  <a:lnTo>
                    <a:pt x="367" y="41"/>
                  </a:lnTo>
                  <a:lnTo>
                    <a:pt x="285"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065" name="Google Shape;1065;p30"/>
            <p:cNvSpPr/>
            <p:nvPr/>
          </p:nvSpPr>
          <p:spPr>
            <a:xfrm>
              <a:off x="1186103" y="1309834"/>
              <a:ext cx="18669" cy="18669"/>
            </a:xfrm>
            <a:custGeom>
              <a:avLst/>
              <a:gdLst/>
              <a:ahLst/>
              <a:cxnLst/>
              <a:rect l="l" t="t" r="r" b="b"/>
              <a:pathLst>
                <a:path w="408" h="408" extrusionOk="0">
                  <a:moveTo>
                    <a:pt x="204" y="1"/>
                  </a:moveTo>
                  <a:lnTo>
                    <a:pt x="122" y="42"/>
                  </a:lnTo>
                  <a:lnTo>
                    <a:pt x="82" y="82"/>
                  </a:lnTo>
                  <a:lnTo>
                    <a:pt x="41" y="123"/>
                  </a:lnTo>
                  <a:lnTo>
                    <a:pt x="0" y="204"/>
                  </a:lnTo>
                  <a:lnTo>
                    <a:pt x="41" y="286"/>
                  </a:lnTo>
                  <a:lnTo>
                    <a:pt x="82" y="367"/>
                  </a:lnTo>
                  <a:lnTo>
                    <a:pt x="122" y="408"/>
                  </a:lnTo>
                  <a:lnTo>
                    <a:pt x="285" y="408"/>
                  </a:lnTo>
                  <a:lnTo>
                    <a:pt x="366" y="367"/>
                  </a:lnTo>
                  <a:lnTo>
                    <a:pt x="407" y="286"/>
                  </a:lnTo>
                  <a:lnTo>
                    <a:pt x="407" y="204"/>
                  </a:lnTo>
                  <a:lnTo>
                    <a:pt x="407" y="123"/>
                  </a:lnTo>
                  <a:lnTo>
                    <a:pt x="366" y="82"/>
                  </a:lnTo>
                  <a:lnTo>
                    <a:pt x="285" y="42"/>
                  </a:lnTo>
                  <a:lnTo>
                    <a:pt x="204"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grpSp>
      <p:grpSp>
        <p:nvGrpSpPr>
          <p:cNvPr id="1066" name="Google Shape;1066;p30"/>
          <p:cNvGrpSpPr/>
          <p:nvPr/>
        </p:nvGrpSpPr>
        <p:grpSpPr>
          <a:xfrm>
            <a:off x="8999325" y="5818189"/>
            <a:ext cx="632857" cy="399616"/>
            <a:chOff x="7729218" y="1694205"/>
            <a:chExt cx="474643" cy="299712"/>
          </a:xfrm>
        </p:grpSpPr>
        <p:sp>
          <p:nvSpPr>
            <p:cNvPr id="1067" name="Google Shape;1067;p30"/>
            <p:cNvSpPr/>
            <p:nvPr/>
          </p:nvSpPr>
          <p:spPr>
            <a:xfrm>
              <a:off x="7738507" y="1703494"/>
              <a:ext cx="456065" cy="281088"/>
            </a:xfrm>
            <a:custGeom>
              <a:avLst/>
              <a:gdLst/>
              <a:ahLst/>
              <a:cxnLst/>
              <a:rect l="l" t="t" r="r" b="b"/>
              <a:pathLst>
                <a:path w="9967" h="6143" extrusionOk="0">
                  <a:moveTo>
                    <a:pt x="4963" y="1"/>
                  </a:moveTo>
                  <a:lnTo>
                    <a:pt x="4638" y="41"/>
                  </a:lnTo>
                  <a:lnTo>
                    <a:pt x="4353" y="123"/>
                  </a:lnTo>
                  <a:lnTo>
                    <a:pt x="4068" y="286"/>
                  </a:lnTo>
                  <a:lnTo>
                    <a:pt x="3865" y="489"/>
                  </a:lnTo>
                  <a:lnTo>
                    <a:pt x="3661" y="733"/>
                  </a:lnTo>
                  <a:lnTo>
                    <a:pt x="3499" y="1018"/>
                  </a:lnTo>
                  <a:lnTo>
                    <a:pt x="3417" y="1302"/>
                  </a:lnTo>
                  <a:lnTo>
                    <a:pt x="3377" y="1587"/>
                  </a:lnTo>
                  <a:lnTo>
                    <a:pt x="3417" y="1913"/>
                  </a:lnTo>
                  <a:lnTo>
                    <a:pt x="3499" y="2197"/>
                  </a:lnTo>
                  <a:lnTo>
                    <a:pt x="3377" y="2157"/>
                  </a:lnTo>
                  <a:lnTo>
                    <a:pt x="3214" y="2116"/>
                  </a:lnTo>
                  <a:lnTo>
                    <a:pt x="2929" y="2157"/>
                  </a:lnTo>
                  <a:lnTo>
                    <a:pt x="2645" y="2238"/>
                  </a:lnTo>
                  <a:lnTo>
                    <a:pt x="2482" y="2319"/>
                  </a:lnTo>
                  <a:lnTo>
                    <a:pt x="2400" y="2441"/>
                  </a:lnTo>
                  <a:lnTo>
                    <a:pt x="2319" y="2563"/>
                  </a:lnTo>
                  <a:lnTo>
                    <a:pt x="2238" y="2685"/>
                  </a:lnTo>
                  <a:lnTo>
                    <a:pt x="2156" y="3011"/>
                  </a:lnTo>
                  <a:lnTo>
                    <a:pt x="2197" y="3296"/>
                  </a:lnTo>
                  <a:lnTo>
                    <a:pt x="2238" y="3458"/>
                  </a:lnTo>
                  <a:lnTo>
                    <a:pt x="2278" y="3580"/>
                  </a:lnTo>
                  <a:lnTo>
                    <a:pt x="1912" y="3377"/>
                  </a:lnTo>
                  <a:lnTo>
                    <a:pt x="1546" y="3296"/>
                  </a:lnTo>
                  <a:lnTo>
                    <a:pt x="1140" y="3296"/>
                  </a:lnTo>
                  <a:lnTo>
                    <a:pt x="936" y="3336"/>
                  </a:lnTo>
                  <a:lnTo>
                    <a:pt x="733" y="3418"/>
                  </a:lnTo>
                  <a:lnTo>
                    <a:pt x="570" y="3499"/>
                  </a:lnTo>
                  <a:lnTo>
                    <a:pt x="407" y="3621"/>
                  </a:lnTo>
                  <a:lnTo>
                    <a:pt x="245" y="3784"/>
                  </a:lnTo>
                  <a:lnTo>
                    <a:pt x="123" y="3946"/>
                  </a:lnTo>
                  <a:lnTo>
                    <a:pt x="41" y="4109"/>
                  </a:lnTo>
                  <a:lnTo>
                    <a:pt x="1" y="4312"/>
                  </a:lnTo>
                  <a:lnTo>
                    <a:pt x="1" y="4516"/>
                  </a:lnTo>
                  <a:lnTo>
                    <a:pt x="1" y="4719"/>
                  </a:lnTo>
                  <a:lnTo>
                    <a:pt x="123" y="5004"/>
                  </a:lnTo>
                  <a:lnTo>
                    <a:pt x="285" y="5248"/>
                  </a:lnTo>
                  <a:lnTo>
                    <a:pt x="529" y="5451"/>
                  </a:lnTo>
                  <a:lnTo>
                    <a:pt x="773" y="5573"/>
                  </a:lnTo>
                  <a:lnTo>
                    <a:pt x="1099" y="5695"/>
                  </a:lnTo>
                  <a:lnTo>
                    <a:pt x="1424" y="5777"/>
                  </a:lnTo>
                  <a:lnTo>
                    <a:pt x="2075" y="5899"/>
                  </a:lnTo>
                  <a:lnTo>
                    <a:pt x="3133" y="5980"/>
                  </a:lnTo>
                  <a:lnTo>
                    <a:pt x="4231" y="6062"/>
                  </a:lnTo>
                  <a:lnTo>
                    <a:pt x="5288" y="6102"/>
                  </a:lnTo>
                  <a:lnTo>
                    <a:pt x="6387" y="6143"/>
                  </a:lnTo>
                  <a:lnTo>
                    <a:pt x="7973" y="6143"/>
                  </a:lnTo>
                  <a:lnTo>
                    <a:pt x="8380" y="6062"/>
                  </a:lnTo>
                  <a:lnTo>
                    <a:pt x="8787" y="5980"/>
                  </a:lnTo>
                  <a:lnTo>
                    <a:pt x="9112" y="5858"/>
                  </a:lnTo>
                  <a:lnTo>
                    <a:pt x="9437" y="5655"/>
                  </a:lnTo>
                  <a:lnTo>
                    <a:pt x="9559" y="5533"/>
                  </a:lnTo>
                  <a:lnTo>
                    <a:pt x="9682" y="5370"/>
                  </a:lnTo>
                  <a:lnTo>
                    <a:pt x="9844" y="5004"/>
                  </a:lnTo>
                  <a:lnTo>
                    <a:pt x="9966" y="4638"/>
                  </a:lnTo>
                  <a:lnTo>
                    <a:pt x="9966" y="4272"/>
                  </a:lnTo>
                  <a:lnTo>
                    <a:pt x="9885" y="3865"/>
                  </a:lnTo>
                  <a:lnTo>
                    <a:pt x="9763" y="3540"/>
                  </a:lnTo>
                  <a:lnTo>
                    <a:pt x="9519" y="3214"/>
                  </a:lnTo>
                  <a:lnTo>
                    <a:pt x="9397" y="3092"/>
                  </a:lnTo>
                  <a:lnTo>
                    <a:pt x="9234" y="2970"/>
                  </a:lnTo>
                  <a:lnTo>
                    <a:pt x="9031" y="2807"/>
                  </a:lnTo>
                  <a:lnTo>
                    <a:pt x="8787" y="2726"/>
                  </a:lnTo>
                  <a:lnTo>
                    <a:pt x="8502" y="2685"/>
                  </a:lnTo>
                  <a:lnTo>
                    <a:pt x="8014" y="2685"/>
                  </a:lnTo>
                  <a:lnTo>
                    <a:pt x="7729" y="2726"/>
                  </a:lnTo>
                  <a:lnTo>
                    <a:pt x="7485" y="2848"/>
                  </a:lnTo>
                  <a:lnTo>
                    <a:pt x="7282" y="2970"/>
                  </a:lnTo>
                  <a:lnTo>
                    <a:pt x="7322" y="2685"/>
                  </a:lnTo>
                  <a:lnTo>
                    <a:pt x="7322" y="2360"/>
                  </a:lnTo>
                  <a:lnTo>
                    <a:pt x="7282" y="2035"/>
                  </a:lnTo>
                  <a:lnTo>
                    <a:pt x="7200" y="1750"/>
                  </a:lnTo>
                  <a:lnTo>
                    <a:pt x="7119" y="1424"/>
                  </a:lnTo>
                  <a:lnTo>
                    <a:pt x="6997" y="1180"/>
                  </a:lnTo>
                  <a:lnTo>
                    <a:pt x="6834" y="896"/>
                  </a:lnTo>
                  <a:lnTo>
                    <a:pt x="6631" y="652"/>
                  </a:lnTo>
                  <a:lnTo>
                    <a:pt x="6387" y="448"/>
                  </a:lnTo>
                  <a:lnTo>
                    <a:pt x="6143" y="286"/>
                  </a:lnTo>
                  <a:lnTo>
                    <a:pt x="5858" y="123"/>
                  </a:lnTo>
                  <a:lnTo>
                    <a:pt x="5573" y="41"/>
                  </a:lnTo>
                  <a:lnTo>
                    <a:pt x="5248"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068" name="Google Shape;1068;p30"/>
            <p:cNvSpPr/>
            <p:nvPr/>
          </p:nvSpPr>
          <p:spPr>
            <a:xfrm>
              <a:off x="7729218" y="1694205"/>
              <a:ext cx="474643" cy="299712"/>
            </a:xfrm>
            <a:custGeom>
              <a:avLst/>
              <a:gdLst/>
              <a:ahLst/>
              <a:cxnLst/>
              <a:rect l="l" t="t" r="r" b="b"/>
              <a:pathLst>
                <a:path w="10373" h="6550" extrusionOk="0">
                  <a:moveTo>
                    <a:pt x="5451" y="366"/>
                  </a:moveTo>
                  <a:lnTo>
                    <a:pt x="5654" y="407"/>
                  </a:lnTo>
                  <a:lnTo>
                    <a:pt x="5858" y="489"/>
                  </a:lnTo>
                  <a:lnTo>
                    <a:pt x="6102" y="570"/>
                  </a:lnTo>
                  <a:lnTo>
                    <a:pt x="6264" y="651"/>
                  </a:lnTo>
                  <a:lnTo>
                    <a:pt x="6468" y="814"/>
                  </a:lnTo>
                  <a:lnTo>
                    <a:pt x="6752" y="1099"/>
                  </a:lnTo>
                  <a:lnTo>
                    <a:pt x="6996" y="1465"/>
                  </a:lnTo>
                  <a:lnTo>
                    <a:pt x="7159" y="1871"/>
                  </a:lnTo>
                  <a:lnTo>
                    <a:pt x="7281" y="2278"/>
                  </a:lnTo>
                  <a:lnTo>
                    <a:pt x="7322" y="2726"/>
                  </a:lnTo>
                  <a:lnTo>
                    <a:pt x="7281" y="3173"/>
                  </a:lnTo>
                  <a:lnTo>
                    <a:pt x="7322" y="3295"/>
                  </a:lnTo>
                  <a:lnTo>
                    <a:pt x="7363" y="3336"/>
                  </a:lnTo>
                  <a:lnTo>
                    <a:pt x="7485" y="3377"/>
                  </a:lnTo>
                  <a:lnTo>
                    <a:pt x="7566" y="3336"/>
                  </a:lnTo>
                  <a:lnTo>
                    <a:pt x="7851" y="3214"/>
                  </a:lnTo>
                  <a:lnTo>
                    <a:pt x="8095" y="3132"/>
                  </a:lnTo>
                  <a:lnTo>
                    <a:pt x="8379" y="3092"/>
                  </a:lnTo>
                  <a:lnTo>
                    <a:pt x="8664" y="3092"/>
                  </a:lnTo>
                  <a:lnTo>
                    <a:pt x="8949" y="3132"/>
                  </a:lnTo>
                  <a:lnTo>
                    <a:pt x="9193" y="3254"/>
                  </a:lnTo>
                  <a:lnTo>
                    <a:pt x="9437" y="3417"/>
                  </a:lnTo>
                  <a:lnTo>
                    <a:pt x="9640" y="3621"/>
                  </a:lnTo>
                  <a:lnTo>
                    <a:pt x="9762" y="3824"/>
                  </a:lnTo>
                  <a:lnTo>
                    <a:pt x="9885" y="4027"/>
                  </a:lnTo>
                  <a:lnTo>
                    <a:pt x="9925" y="4271"/>
                  </a:lnTo>
                  <a:lnTo>
                    <a:pt x="9966" y="4515"/>
                  </a:lnTo>
                  <a:lnTo>
                    <a:pt x="9966" y="4759"/>
                  </a:lnTo>
                  <a:lnTo>
                    <a:pt x="9925" y="5004"/>
                  </a:lnTo>
                  <a:lnTo>
                    <a:pt x="9844" y="5207"/>
                  </a:lnTo>
                  <a:lnTo>
                    <a:pt x="9762" y="5410"/>
                  </a:lnTo>
                  <a:lnTo>
                    <a:pt x="9600" y="5614"/>
                  </a:lnTo>
                  <a:lnTo>
                    <a:pt x="9396" y="5776"/>
                  </a:lnTo>
                  <a:lnTo>
                    <a:pt x="9193" y="5898"/>
                  </a:lnTo>
                  <a:lnTo>
                    <a:pt x="8949" y="5980"/>
                  </a:lnTo>
                  <a:lnTo>
                    <a:pt x="8461" y="6102"/>
                  </a:lnTo>
                  <a:lnTo>
                    <a:pt x="7932" y="6142"/>
                  </a:lnTo>
                  <a:lnTo>
                    <a:pt x="5654" y="6142"/>
                  </a:lnTo>
                  <a:lnTo>
                    <a:pt x="3946" y="6061"/>
                  </a:lnTo>
                  <a:lnTo>
                    <a:pt x="2278" y="5898"/>
                  </a:lnTo>
                  <a:lnTo>
                    <a:pt x="1709" y="5817"/>
                  </a:lnTo>
                  <a:lnTo>
                    <a:pt x="1424" y="5736"/>
                  </a:lnTo>
                  <a:lnTo>
                    <a:pt x="1139" y="5654"/>
                  </a:lnTo>
                  <a:lnTo>
                    <a:pt x="895" y="5532"/>
                  </a:lnTo>
                  <a:lnTo>
                    <a:pt x="651" y="5370"/>
                  </a:lnTo>
                  <a:lnTo>
                    <a:pt x="488" y="5126"/>
                  </a:lnTo>
                  <a:lnTo>
                    <a:pt x="407" y="4882"/>
                  </a:lnTo>
                  <a:lnTo>
                    <a:pt x="407" y="4719"/>
                  </a:lnTo>
                  <a:lnTo>
                    <a:pt x="407" y="4556"/>
                  </a:lnTo>
                  <a:lnTo>
                    <a:pt x="448" y="4393"/>
                  </a:lnTo>
                  <a:lnTo>
                    <a:pt x="529" y="4231"/>
                  </a:lnTo>
                  <a:lnTo>
                    <a:pt x="732" y="3987"/>
                  </a:lnTo>
                  <a:lnTo>
                    <a:pt x="976" y="3824"/>
                  </a:lnTo>
                  <a:lnTo>
                    <a:pt x="1139" y="3743"/>
                  </a:lnTo>
                  <a:lnTo>
                    <a:pt x="1343" y="3702"/>
                  </a:lnTo>
                  <a:lnTo>
                    <a:pt x="1709" y="3702"/>
                  </a:lnTo>
                  <a:lnTo>
                    <a:pt x="2075" y="3783"/>
                  </a:lnTo>
                  <a:lnTo>
                    <a:pt x="2400" y="3946"/>
                  </a:lnTo>
                  <a:lnTo>
                    <a:pt x="2481" y="3987"/>
                  </a:lnTo>
                  <a:lnTo>
                    <a:pt x="2522" y="3987"/>
                  </a:lnTo>
                  <a:lnTo>
                    <a:pt x="2644" y="3905"/>
                  </a:lnTo>
                  <a:lnTo>
                    <a:pt x="2685" y="3824"/>
                  </a:lnTo>
                  <a:lnTo>
                    <a:pt x="2685" y="3743"/>
                  </a:lnTo>
                  <a:lnTo>
                    <a:pt x="2685" y="3661"/>
                  </a:lnTo>
                  <a:lnTo>
                    <a:pt x="2563" y="3417"/>
                  </a:lnTo>
                  <a:lnTo>
                    <a:pt x="2563" y="3173"/>
                  </a:lnTo>
                  <a:lnTo>
                    <a:pt x="2644" y="2970"/>
                  </a:lnTo>
                  <a:lnTo>
                    <a:pt x="2766" y="2766"/>
                  </a:lnTo>
                  <a:lnTo>
                    <a:pt x="2929" y="2644"/>
                  </a:lnTo>
                  <a:lnTo>
                    <a:pt x="3173" y="2563"/>
                  </a:lnTo>
                  <a:lnTo>
                    <a:pt x="3417" y="2522"/>
                  </a:lnTo>
                  <a:lnTo>
                    <a:pt x="3661" y="2604"/>
                  </a:lnTo>
                  <a:lnTo>
                    <a:pt x="3783" y="2604"/>
                  </a:lnTo>
                  <a:lnTo>
                    <a:pt x="3864" y="2522"/>
                  </a:lnTo>
                  <a:lnTo>
                    <a:pt x="3905" y="2400"/>
                  </a:lnTo>
                  <a:lnTo>
                    <a:pt x="3864" y="2278"/>
                  </a:lnTo>
                  <a:lnTo>
                    <a:pt x="3824" y="2116"/>
                  </a:lnTo>
                  <a:lnTo>
                    <a:pt x="3783" y="1912"/>
                  </a:lnTo>
                  <a:lnTo>
                    <a:pt x="3783" y="1749"/>
                  </a:lnTo>
                  <a:lnTo>
                    <a:pt x="3824" y="1546"/>
                  </a:lnTo>
                  <a:lnTo>
                    <a:pt x="3864" y="1383"/>
                  </a:lnTo>
                  <a:lnTo>
                    <a:pt x="3946" y="1180"/>
                  </a:lnTo>
                  <a:lnTo>
                    <a:pt x="4149" y="895"/>
                  </a:lnTo>
                  <a:lnTo>
                    <a:pt x="4312" y="733"/>
                  </a:lnTo>
                  <a:lnTo>
                    <a:pt x="4475" y="611"/>
                  </a:lnTo>
                  <a:lnTo>
                    <a:pt x="4637" y="529"/>
                  </a:lnTo>
                  <a:lnTo>
                    <a:pt x="4841" y="448"/>
                  </a:lnTo>
                  <a:lnTo>
                    <a:pt x="5044" y="407"/>
                  </a:lnTo>
                  <a:lnTo>
                    <a:pt x="5247" y="366"/>
                  </a:lnTo>
                  <a:close/>
                  <a:moveTo>
                    <a:pt x="5003" y="0"/>
                  </a:moveTo>
                  <a:lnTo>
                    <a:pt x="4759" y="41"/>
                  </a:lnTo>
                  <a:lnTo>
                    <a:pt x="4515" y="122"/>
                  </a:lnTo>
                  <a:lnTo>
                    <a:pt x="4312" y="244"/>
                  </a:lnTo>
                  <a:lnTo>
                    <a:pt x="4108" y="366"/>
                  </a:lnTo>
                  <a:lnTo>
                    <a:pt x="3946" y="529"/>
                  </a:lnTo>
                  <a:lnTo>
                    <a:pt x="3783" y="692"/>
                  </a:lnTo>
                  <a:lnTo>
                    <a:pt x="3661" y="895"/>
                  </a:lnTo>
                  <a:lnTo>
                    <a:pt x="3539" y="1139"/>
                  </a:lnTo>
                  <a:lnTo>
                    <a:pt x="3458" y="1343"/>
                  </a:lnTo>
                  <a:lnTo>
                    <a:pt x="3417" y="1587"/>
                  </a:lnTo>
                  <a:lnTo>
                    <a:pt x="3417" y="1790"/>
                  </a:lnTo>
                  <a:lnTo>
                    <a:pt x="3417" y="2034"/>
                  </a:lnTo>
                  <a:lnTo>
                    <a:pt x="3431" y="2119"/>
                  </a:lnTo>
                  <a:lnTo>
                    <a:pt x="3431" y="2119"/>
                  </a:lnTo>
                  <a:lnTo>
                    <a:pt x="3417" y="2116"/>
                  </a:lnTo>
                  <a:lnTo>
                    <a:pt x="3254" y="2116"/>
                  </a:lnTo>
                  <a:lnTo>
                    <a:pt x="3051" y="2156"/>
                  </a:lnTo>
                  <a:lnTo>
                    <a:pt x="2888" y="2197"/>
                  </a:lnTo>
                  <a:lnTo>
                    <a:pt x="2725" y="2278"/>
                  </a:lnTo>
                  <a:lnTo>
                    <a:pt x="2603" y="2360"/>
                  </a:lnTo>
                  <a:lnTo>
                    <a:pt x="2441" y="2482"/>
                  </a:lnTo>
                  <a:lnTo>
                    <a:pt x="2359" y="2644"/>
                  </a:lnTo>
                  <a:lnTo>
                    <a:pt x="2237" y="2807"/>
                  </a:lnTo>
                  <a:lnTo>
                    <a:pt x="2197" y="2970"/>
                  </a:lnTo>
                  <a:lnTo>
                    <a:pt x="2156" y="3173"/>
                  </a:lnTo>
                  <a:lnTo>
                    <a:pt x="2156" y="3336"/>
                  </a:lnTo>
                  <a:lnTo>
                    <a:pt x="2170" y="3407"/>
                  </a:lnTo>
                  <a:lnTo>
                    <a:pt x="1993" y="3336"/>
                  </a:lnTo>
                  <a:lnTo>
                    <a:pt x="1749" y="3295"/>
                  </a:lnTo>
                  <a:lnTo>
                    <a:pt x="1302" y="3295"/>
                  </a:lnTo>
                  <a:lnTo>
                    <a:pt x="1098" y="3336"/>
                  </a:lnTo>
                  <a:lnTo>
                    <a:pt x="854" y="3417"/>
                  </a:lnTo>
                  <a:lnTo>
                    <a:pt x="692" y="3499"/>
                  </a:lnTo>
                  <a:lnTo>
                    <a:pt x="529" y="3621"/>
                  </a:lnTo>
                  <a:lnTo>
                    <a:pt x="366" y="3783"/>
                  </a:lnTo>
                  <a:lnTo>
                    <a:pt x="244" y="3946"/>
                  </a:lnTo>
                  <a:lnTo>
                    <a:pt x="122" y="4109"/>
                  </a:lnTo>
                  <a:lnTo>
                    <a:pt x="41" y="4312"/>
                  </a:lnTo>
                  <a:lnTo>
                    <a:pt x="0" y="4515"/>
                  </a:lnTo>
                  <a:lnTo>
                    <a:pt x="0" y="4719"/>
                  </a:lnTo>
                  <a:lnTo>
                    <a:pt x="0" y="4922"/>
                  </a:lnTo>
                  <a:lnTo>
                    <a:pt x="41" y="5126"/>
                  </a:lnTo>
                  <a:lnTo>
                    <a:pt x="122" y="5288"/>
                  </a:lnTo>
                  <a:lnTo>
                    <a:pt x="204" y="5451"/>
                  </a:lnTo>
                  <a:lnTo>
                    <a:pt x="488" y="5695"/>
                  </a:lnTo>
                  <a:lnTo>
                    <a:pt x="773" y="5898"/>
                  </a:lnTo>
                  <a:lnTo>
                    <a:pt x="1139" y="6061"/>
                  </a:lnTo>
                  <a:lnTo>
                    <a:pt x="1505" y="6183"/>
                  </a:lnTo>
                  <a:lnTo>
                    <a:pt x="1912" y="6265"/>
                  </a:lnTo>
                  <a:lnTo>
                    <a:pt x="2278" y="6305"/>
                  </a:lnTo>
                  <a:lnTo>
                    <a:pt x="4027" y="6427"/>
                  </a:lnTo>
                  <a:lnTo>
                    <a:pt x="5776" y="6509"/>
                  </a:lnTo>
                  <a:lnTo>
                    <a:pt x="7119" y="6549"/>
                  </a:lnTo>
                  <a:lnTo>
                    <a:pt x="7769" y="6549"/>
                  </a:lnTo>
                  <a:lnTo>
                    <a:pt x="8420" y="6509"/>
                  </a:lnTo>
                  <a:lnTo>
                    <a:pt x="8990" y="6387"/>
                  </a:lnTo>
                  <a:lnTo>
                    <a:pt x="9234" y="6305"/>
                  </a:lnTo>
                  <a:lnTo>
                    <a:pt x="9478" y="6183"/>
                  </a:lnTo>
                  <a:lnTo>
                    <a:pt x="9722" y="6020"/>
                  </a:lnTo>
                  <a:lnTo>
                    <a:pt x="9925" y="5858"/>
                  </a:lnTo>
                  <a:lnTo>
                    <a:pt x="10088" y="5654"/>
                  </a:lnTo>
                  <a:lnTo>
                    <a:pt x="10210" y="5370"/>
                  </a:lnTo>
                  <a:lnTo>
                    <a:pt x="10291" y="5126"/>
                  </a:lnTo>
                  <a:lnTo>
                    <a:pt x="10373" y="4882"/>
                  </a:lnTo>
                  <a:lnTo>
                    <a:pt x="10373" y="4597"/>
                  </a:lnTo>
                  <a:lnTo>
                    <a:pt x="10332" y="4312"/>
                  </a:lnTo>
                  <a:lnTo>
                    <a:pt x="10291" y="4068"/>
                  </a:lnTo>
                  <a:lnTo>
                    <a:pt x="10210" y="3783"/>
                  </a:lnTo>
                  <a:lnTo>
                    <a:pt x="10088" y="3539"/>
                  </a:lnTo>
                  <a:lnTo>
                    <a:pt x="9925" y="3336"/>
                  </a:lnTo>
                  <a:lnTo>
                    <a:pt x="9681" y="3092"/>
                  </a:lnTo>
                  <a:lnTo>
                    <a:pt x="9396" y="2888"/>
                  </a:lnTo>
                  <a:lnTo>
                    <a:pt x="9071" y="2766"/>
                  </a:lnTo>
                  <a:lnTo>
                    <a:pt x="8705" y="2685"/>
                  </a:lnTo>
                  <a:lnTo>
                    <a:pt x="8379" y="2685"/>
                  </a:lnTo>
                  <a:lnTo>
                    <a:pt x="8013" y="2726"/>
                  </a:lnTo>
                  <a:lnTo>
                    <a:pt x="7688" y="2848"/>
                  </a:lnTo>
                  <a:lnTo>
                    <a:pt x="7688" y="2644"/>
                  </a:lnTo>
                  <a:lnTo>
                    <a:pt x="7647" y="2075"/>
                  </a:lnTo>
                  <a:lnTo>
                    <a:pt x="7485" y="1587"/>
                  </a:lnTo>
                  <a:lnTo>
                    <a:pt x="7363" y="1343"/>
                  </a:lnTo>
                  <a:lnTo>
                    <a:pt x="7241" y="1099"/>
                  </a:lnTo>
                  <a:lnTo>
                    <a:pt x="7078" y="895"/>
                  </a:lnTo>
                  <a:lnTo>
                    <a:pt x="6915" y="692"/>
                  </a:lnTo>
                  <a:lnTo>
                    <a:pt x="6712" y="489"/>
                  </a:lnTo>
                  <a:lnTo>
                    <a:pt x="6508" y="366"/>
                  </a:lnTo>
                  <a:lnTo>
                    <a:pt x="6264" y="204"/>
                  </a:lnTo>
                  <a:lnTo>
                    <a:pt x="6020" y="122"/>
                  </a:lnTo>
                  <a:lnTo>
                    <a:pt x="5776" y="41"/>
                  </a:lnTo>
                  <a:lnTo>
                    <a:pt x="5491"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grpSp>
      <p:sp>
        <p:nvSpPr>
          <p:cNvPr id="1069" name="Google Shape;1069;p30"/>
          <p:cNvSpPr/>
          <p:nvPr/>
        </p:nvSpPr>
        <p:spPr>
          <a:xfrm>
            <a:off x="480096" y="4969512"/>
            <a:ext cx="404557" cy="404557"/>
          </a:xfrm>
          <a:custGeom>
            <a:avLst/>
            <a:gdLst/>
            <a:ahLst/>
            <a:cxnLst/>
            <a:rect l="l" t="t" r="r" b="b"/>
            <a:pathLst>
              <a:path w="6631" h="6631" extrusionOk="0">
                <a:moveTo>
                  <a:pt x="2685" y="1"/>
                </a:moveTo>
                <a:lnTo>
                  <a:pt x="2604" y="41"/>
                </a:lnTo>
                <a:lnTo>
                  <a:pt x="2563" y="123"/>
                </a:lnTo>
                <a:lnTo>
                  <a:pt x="2563" y="204"/>
                </a:lnTo>
                <a:lnTo>
                  <a:pt x="2604" y="2604"/>
                </a:lnTo>
                <a:lnTo>
                  <a:pt x="204" y="2645"/>
                </a:lnTo>
                <a:lnTo>
                  <a:pt x="123" y="2645"/>
                </a:lnTo>
                <a:lnTo>
                  <a:pt x="41" y="2685"/>
                </a:lnTo>
                <a:lnTo>
                  <a:pt x="1" y="2767"/>
                </a:lnTo>
                <a:lnTo>
                  <a:pt x="1" y="2807"/>
                </a:lnTo>
                <a:lnTo>
                  <a:pt x="1" y="3865"/>
                </a:lnTo>
                <a:lnTo>
                  <a:pt x="1" y="3946"/>
                </a:lnTo>
                <a:lnTo>
                  <a:pt x="82" y="4028"/>
                </a:lnTo>
                <a:lnTo>
                  <a:pt x="285" y="4028"/>
                </a:lnTo>
                <a:lnTo>
                  <a:pt x="367" y="3987"/>
                </a:lnTo>
                <a:lnTo>
                  <a:pt x="529" y="3987"/>
                </a:lnTo>
                <a:lnTo>
                  <a:pt x="1099" y="3946"/>
                </a:lnTo>
                <a:lnTo>
                  <a:pt x="2604" y="3946"/>
                </a:lnTo>
                <a:lnTo>
                  <a:pt x="2645" y="6427"/>
                </a:lnTo>
                <a:lnTo>
                  <a:pt x="2645" y="6509"/>
                </a:lnTo>
                <a:lnTo>
                  <a:pt x="2685" y="6549"/>
                </a:lnTo>
                <a:lnTo>
                  <a:pt x="2767" y="6590"/>
                </a:lnTo>
                <a:lnTo>
                  <a:pt x="2848" y="6631"/>
                </a:lnTo>
                <a:lnTo>
                  <a:pt x="3865" y="6631"/>
                </a:lnTo>
                <a:lnTo>
                  <a:pt x="3946" y="6590"/>
                </a:lnTo>
                <a:lnTo>
                  <a:pt x="3987" y="6590"/>
                </a:lnTo>
                <a:lnTo>
                  <a:pt x="4068" y="6468"/>
                </a:lnTo>
                <a:lnTo>
                  <a:pt x="4028" y="6305"/>
                </a:lnTo>
                <a:lnTo>
                  <a:pt x="4028" y="6224"/>
                </a:lnTo>
                <a:lnTo>
                  <a:pt x="3987" y="6061"/>
                </a:lnTo>
                <a:lnTo>
                  <a:pt x="3987" y="5451"/>
                </a:lnTo>
                <a:lnTo>
                  <a:pt x="3946" y="3946"/>
                </a:lnTo>
                <a:lnTo>
                  <a:pt x="6509" y="3946"/>
                </a:lnTo>
                <a:lnTo>
                  <a:pt x="6550" y="3906"/>
                </a:lnTo>
                <a:lnTo>
                  <a:pt x="6590" y="3824"/>
                </a:lnTo>
                <a:lnTo>
                  <a:pt x="6631" y="3743"/>
                </a:lnTo>
                <a:lnTo>
                  <a:pt x="6631" y="2767"/>
                </a:lnTo>
                <a:lnTo>
                  <a:pt x="6590" y="2685"/>
                </a:lnTo>
                <a:lnTo>
                  <a:pt x="6550" y="2604"/>
                </a:lnTo>
                <a:lnTo>
                  <a:pt x="6509" y="2563"/>
                </a:lnTo>
                <a:lnTo>
                  <a:pt x="3946" y="2563"/>
                </a:lnTo>
                <a:lnTo>
                  <a:pt x="3946" y="163"/>
                </a:lnTo>
                <a:lnTo>
                  <a:pt x="3946" y="123"/>
                </a:lnTo>
                <a:lnTo>
                  <a:pt x="3906" y="41"/>
                </a:lnTo>
                <a:lnTo>
                  <a:pt x="3824" y="1"/>
                </a:lnTo>
                <a:close/>
              </a:path>
            </a:pathLst>
          </a:custGeom>
          <a:solidFill>
            <a:schemeClr val="l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grpSp>
        <p:nvGrpSpPr>
          <p:cNvPr id="1070" name="Google Shape;1070;p30"/>
          <p:cNvGrpSpPr/>
          <p:nvPr/>
        </p:nvGrpSpPr>
        <p:grpSpPr>
          <a:xfrm rot="10800000">
            <a:off x="9828621" y="5108830"/>
            <a:ext cx="3066268" cy="2247023"/>
            <a:chOff x="238125" y="896375"/>
            <a:chExt cx="635575" cy="465775"/>
          </a:xfrm>
        </p:grpSpPr>
        <p:sp>
          <p:nvSpPr>
            <p:cNvPr id="1071" name="Google Shape;1071;p30"/>
            <p:cNvSpPr/>
            <p:nvPr/>
          </p:nvSpPr>
          <p:spPr>
            <a:xfrm>
              <a:off x="258450" y="937050"/>
              <a:ext cx="615250" cy="425100"/>
            </a:xfrm>
            <a:custGeom>
              <a:avLst/>
              <a:gdLst/>
              <a:ahLst/>
              <a:cxnLst/>
              <a:rect l="l" t="t" r="r" b="b"/>
              <a:pathLst>
                <a:path w="24610" h="17004" extrusionOk="0">
                  <a:moveTo>
                    <a:pt x="24366" y="1"/>
                  </a:moveTo>
                  <a:lnTo>
                    <a:pt x="24325" y="41"/>
                  </a:lnTo>
                  <a:lnTo>
                    <a:pt x="19891" y="4394"/>
                  </a:lnTo>
                  <a:lnTo>
                    <a:pt x="15457" y="8705"/>
                  </a:lnTo>
                  <a:lnTo>
                    <a:pt x="14441" y="9682"/>
                  </a:lnTo>
                  <a:lnTo>
                    <a:pt x="13383" y="10658"/>
                  </a:lnTo>
                  <a:lnTo>
                    <a:pt x="12325" y="11593"/>
                  </a:lnTo>
                  <a:lnTo>
                    <a:pt x="11227" y="12488"/>
                  </a:lnTo>
                  <a:lnTo>
                    <a:pt x="10048" y="13342"/>
                  </a:lnTo>
                  <a:lnTo>
                    <a:pt x="8868" y="14115"/>
                  </a:lnTo>
                  <a:lnTo>
                    <a:pt x="8258" y="14481"/>
                  </a:lnTo>
                  <a:lnTo>
                    <a:pt x="7648" y="14807"/>
                  </a:lnTo>
                  <a:lnTo>
                    <a:pt x="6997" y="15132"/>
                  </a:lnTo>
                  <a:lnTo>
                    <a:pt x="6346" y="15417"/>
                  </a:lnTo>
                  <a:lnTo>
                    <a:pt x="5614" y="15702"/>
                  </a:lnTo>
                  <a:lnTo>
                    <a:pt x="4841" y="15986"/>
                  </a:lnTo>
                  <a:lnTo>
                    <a:pt x="4109" y="16190"/>
                  </a:lnTo>
                  <a:lnTo>
                    <a:pt x="3336" y="16352"/>
                  </a:lnTo>
                  <a:lnTo>
                    <a:pt x="2563" y="16515"/>
                  </a:lnTo>
                  <a:lnTo>
                    <a:pt x="1750" y="16597"/>
                  </a:lnTo>
                  <a:lnTo>
                    <a:pt x="977" y="16637"/>
                  </a:lnTo>
                  <a:lnTo>
                    <a:pt x="204" y="16597"/>
                  </a:lnTo>
                  <a:lnTo>
                    <a:pt x="123" y="16637"/>
                  </a:lnTo>
                  <a:lnTo>
                    <a:pt x="41" y="16678"/>
                  </a:lnTo>
                  <a:lnTo>
                    <a:pt x="1" y="16719"/>
                  </a:lnTo>
                  <a:lnTo>
                    <a:pt x="1" y="16800"/>
                  </a:lnTo>
                  <a:lnTo>
                    <a:pt x="1" y="16841"/>
                  </a:lnTo>
                  <a:lnTo>
                    <a:pt x="41" y="16922"/>
                  </a:lnTo>
                  <a:lnTo>
                    <a:pt x="123" y="16963"/>
                  </a:lnTo>
                  <a:lnTo>
                    <a:pt x="204" y="17003"/>
                  </a:lnTo>
                  <a:lnTo>
                    <a:pt x="895" y="17003"/>
                  </a:lnTo>
                  <a:lnTo>
                    <a:pt x="1587" y="16963"/>
                  </a:lnTo>
                  <a:lnTo>
                    <a:pt x="2319" y="16922"/>
                  </a:lnTo>
                  <a:lnTo>
                    <a:pt x="3011" y="16800"/>
                  </a:lnTo>
                  <a:lnTo>
                    <a:pt x="3661" y="16678"/>
                  </a:lnTo>
                  <a:lnTo>
                    <a:pt x="4353" y="16515"/>
                  </a:lnTo>
                  <a:lnTo>
                    <a:pt x="5044" y="16312"/>
                  </a:lnTo>
                  <a:lnTo>
                    <a:pt x="5695" y="16068"/>
                  </a:lnTo>
                  <a:lnTo>
                    <a:pt x="6346" y="15824"/>
                  </a:lnTo>
                  <a:lnTo>
                    <a:pt x="6997" y="15539"/>
                  </a:lnTo>
                  <a:lnTo>
                    <a:pt x="7648" y="15214"/>
                  </a:lnTo>
                  <a:lnTo>
                    <a:pt x="8258" y="14888"/>
                  </a:lnTo>
                  <a:lnTo>
                    <a:pt x="9478" y="14156"/>
                  </a:lnTo>
                  <a:lnTo>
                    <a:pt x="10617" y="13383"/>
                  </a:lnTo>
                  <a:lnTo>
                    <a:pt x="11797" y="12488"/>
                  </a:lnTo>
                  <a:lnTo>
                    <a:pt x="12895" y="11593"/>
                  </a:lnTo>
                  <a:lnTo>
                    <a:pt x="13993" y="10617"/>
                  </a:lnTo>
                  <a:lnTo>
                    <a:pt x="15051" y="9641"/>
                  </a:lnTo>
                  <a:lnTo>
                    <a:pt x="17247" y="7485"/>
                  </a:lnTo>
                  <a:lnTo>
                    <a:pt x="19444" y="5370"/>
                  </a:lnTo>
                  <a:lnTo>
                    <a:pt x="24569" y="326"/>
                  </a:lnTo>
                  <a:lnTo>
                    <a:pt x="24610" y="245"/>
                  </a:lnTo>
                  <a:lnTo>
                    <a:pt x="24610" y="163"/>
                  </a:lnTo>
                  <a:lnTo>
                    <a:pt x="24610" y="123"/>
                  </a:lnTo>
                  <a:lnTo>
                    <a:pt x="24569" y="82"/>
                  </a:lnTo>
                  <a:lnTo>
                    <a:pt x="24528" y="41"/>
                  </a:lnTo>
                  <a:lnTo>
                    <a:pt x="24447" y="1"/>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072" name="Google Shape;1072;p30"/>
            <p:cNvSpPr/>
            <p:nvPr/>
          </p:nvSpPr>
          <p:spPr>
            <a:xfrm>
              <a:off x="238125" y="918750"/>
              <a:ext cx="596925" cy="409850"/>
            </a:xfrm>
            <a:custGeom>
              <a:avLst/>
              <a:gdLst/>
              <a:ahLst/>
              <a:cxnLst/>
              <a:rect l="l" t="t" r="r" b="b"/>
              <a:pathLst>
                <a:path w="23877" h="16394" extrusionOk="0">
                  <a:moveTo>
                    <a:pt x="23714" y="1"/>
                  </a:moveTo>
                  <a:lnTo>
                    <a:pt x="23633" y="41"/>
                  </a:lnTo>
                  <a:lnTo>
                    <a:pt x="23592" y="82"/>
                  </a:lnTo>
                  <a:lnTo>
                    <a:pt x="22697" y="1139"/>
                  </a:lnTo>
                  <a:lnTo>
                    <a:pt x="21762" y="2197"/>
                  </a:lnTo>
                  <a:lnTo>
                    <a:pt x="20786" y="3214"/>
                  </a:lnTo>
                  <a:lnTo>
                    <a:pt x="19809" y="4231"/>
                  </a:lnTo>
                  <a:lnTo>
                    <a:pt x="18792" y="5166"/>
                  </a:lnTo>
                  <a:lnTo>
                    <a:pt x="17775" y="6143"/>
                  </a:lnTo>
                  <a:lnTo>
                    <a:pt x="16718" y="7038"/>
                  </a:lnTo>
                  <a:lnTo>
                    <a:pt x="15620" y="7892"/>
                  </a:lnTo>
                  <a:lnTo>
                    <a:pt x="14481" y="8746"/>
                  </a:lnTo>
                  <a:lnTo>
                    <a:pt x="13342" y="9559"/>
                  </a:lnTo>
                  <a:lnTo>
                    <a:pt x="12162" y="10332"/>
                  </a:lnTo>
                  <a:lnTo>
                    <a:pt x="10983" y="11105"/>
                  </a:lnTo>
                  <a:lnTo>
                    <a:pt x="9762" y="11797"/>
                  </a:lnTo>
                  <a:lnTo>
                    <a:pt x="8542" y="12488"/>
                  </a:lnTo>
                  <a:lnTo>
                    <a:pt x="7322" y="13139"/>
                  </a:lnTo>
                  <a:lnTo>
                    <a:pt x="6061" y="13749"/>
                  </a:lnTo>
                  <a:lnTo>
                    <a:pt x="4596" y="14400"/>
                  </a:lnTo>
                  <a:lnTo>
                    <a:pt x="3132" y="14969"/>
                  </a:lnTo>
                  <a:lnTo>
                    <a:pt x="1627" y="15539"/>
                  </a:lnTo>
                  <a:lnTo>
                    <a:pt x="122" y="16027"/>
                  </a:lnTo>
                  <a:lnTo>
                    <a:pt x="81" y="16068"/>
                  </a:lnTo>
                  <a:lnTo>
                    <a:pt x="0" y="16108"/>
                  </a:lnTo>
                  <a:lnTo>
                    <a:pt x="0" y="16190"/>
                  </a:lnTo>
                  <a:lnTo>
                    <a:pt x="0" y="16271"/>
                  </a:lnTo>
                  <a:lnTo>
                    <a:pt x="41" y="16312"/>
                  </a:lnTo>
                  <a:lnTo>
                    <a:pt x="81" y="16393"/>
                  </a:lnTo>
                  <a:lnTo>
                    <a:pt x="244" y="16393"/>
                  </a:lnTo>
                  <a:lnTo>
                    <a:pt x="1586" y="15946"/>
                  </a:lnTo>
                  <a:lnTo>
                    <a:pt x="2888" y="15457"/>
                  </a:lnTo>
                  <a:lnTo>
                    <a:pt x="4230" y="14929"/>
                  </a:lnTo>
                  <a:lnTo>
                    <a:pt x="5532" y="14400"/>
                  </a:lnTo>
                  <a:lnTo>
                    <a:pt x="6793" y="13790"/>
                  </a:lnTo>
                  <a:lnTo>
                    <a:pt x="8095" y="13180"/>
                  </a:lnTo>
                  <a:lnTo>
                    <a:pt x="9315" y="12488"/>
                  </a:lnTo>
                  <a:lnTo>
                    <a:pt x="10535" y="11797"/>
                  </a:lnTo>
                  <a:lnTo>
                    <a:pt x="11755" y="11064"/>
                  </a:lnTo>
                  <a:lnTo>
                    <a:pt x="12935" y="10292"/>
                  </a:lnTo>
                  <a:lnTo>
                    <a:pt x="14074" y="9478"/>
                  </a:lnTo>
                  <a:lnTo>
                    <a:pt x="15213" y="8665"/>
                  </a:lnTo>
                  <a:lnTo>
                    <a:pt x="16352" y="7810"/>
                  </a:lnTo>
                  <a:lnTo>
                    <a:pt x="17409" y="6915"/>
                  </a:lnTo>
                  <a:lnTo>
                    <a:pt x="18467" y="5980"/>
                  </a:lnTo>
                  <a:lnTo>
                    <a:pt x="19525" y="5044"/>
                  </a:lnTo>
                  <a:lnTo>
                    <a:pt x="20663" y="3905"/>
                  </a:lnTo>
                  <a:lnTo>
                    <a:pt x="21762" y="2767"/>
                  </a:lnTo>
                  <a:lnTo>
                    <a:pt x="22819" y="1546"/>
                  </a:lnTo>
                  <a:lnTo>
                    <a:pt x="23836" y="326"/>
                  </a:lnTo>
                  <a:lnTo>
                    <a:pt x="23877" y="285"/>
                  </a:lnTo>
                  <a:lnTo>
                    <a:pt x="23877" y="204"/>
                  </a:lnTo>
                  <a:lnTo>
                    <a:pt x="23836" y="82"/>
                  </a:lnTo>
                  <a:lnTo>
                    <a:pt x="23755" y="41"/>
                  </a:lnTo>
                  <a:lnTo>
                    <a:pt x="23714" y="1"/>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073" name="Google Shape;1073;p30"/>
            <p:cNvSpPr/>
            <p:nvPr/>
          </p:nvSpPr>
          <p:spPr>
            <a:xfrm>
              <a:off x="261500" y="916725"/>
              <a:ext cx="477975" cy="336600"/>
            </a:xfrm>
            <a:custGeom>
              <a:avLst/>
              <a:gdLst/>
              <a:ahLst/>
              <a:cxnLst/>
              <a:rect l="l" t="t" r="r" b="b"/>
              <a:pathLst>
                <a:path w="19119" h="13464" extrusionOk="0">
                  <a:moveTo>
                    <a:pt x="18915" y="0"/>
                  </a:moveTo>
                  <a:lnTo>
                    <a:pt x="18834" y="41"/>
                  </a:lnTo>
                  <a:lnTo>
                    <a:pt x="18793" y="82"/>
                  </a:lnTo>
                  <a:lnTo>
                    <a:pt x="18101" y="1017"/>
                  </a:lnTo>
                  <a:lnTo>
                    <a:pt x="17410" y="1912"/>
                  </a:lnTo>
                  <a:lnTo>
                    <a:pt x="16678" y="2766"/>
                  </a:lnTo>
                  <a:lnTo>
                    <a:pt x="15946" y="3620"/>
                  </a:lnTo>
                  <a:lnTo>
                    <a:pt x="15132" y="4434"/>
                  </a:lnTo>
                  <a:lnTo>
                    <a:pt x="14319" y="5247"/>
                  </a:lnTo>
                  <a:lnTo>
                    <a:pt x="13505" y="5980"/>
                  </a:lnTo>
                  <a:lnTo>
                    <a:pt x="12610" y="6712"/>
                  </a:lnTo>
                  <a:lnTo>
                    <a:pt x="11756" y="7403"/>
                  </a:lnTo>
                  <a:lnTo>
                    <a:pt x="10820" y="8095"/>
                  </a:lnTo>
                  <a:lnTo>
                    <a:pt x="9885" y="8746"/>
                  </a:lnTo>
                  <a:lnTo>
                    <a:pt x="8949" y="9315"/>
                  </a:lnTo>
                  <a:lnTo>
                    <a:pt x="7973" y="9925"/>
                  </a:lnTo>
                  <a:lnTo>
                    <a:pt x="6997" y="10454"/>
                  </a:lnTo>
                  <a:lnTo>
                    <a:pt x="5980" y="10942"/>
                  </a:lnTo>
                  <a:lnTo>
                    <a:pt x="4963" y="11430"/>
                  </a:lnTo>
                  <a:lnTo>
                    <a:pt x="3783" y="11918"/>
                  </a:lnTo>
                  <a:lnTo>
                    <a:pt x="2563" y="12366"/>
                  </a:lnTo>
                  <a:lnTo>
                    <a:pt x="1343" y="12772"/>
                  </a:lnTo>
                  <a:lnTo>
                    <a:pt x="123" y="13098"/>
                  </a:lnTo>
                  <a:lnTo>
                    <a:pt x="41" y="13139"/>
                  </a:lnTo>
                  <a:lnTo>
                    <a:pt x="1" y="13220"/>
                  </a:lnTo>
                  <a:lnTo>
                    <a:pt x="1" y="13261"/>
                  </a:lnTo>
                  <a:lnTo>
                    <a:pt x="1" y="13342"/>
                  </a:lnTo>
                  <a:lnTo>
                    <a:pt x="41" y="13383"/>
                  </a:lnTo>
                  <a:lnTo>
                    <a:pt x="82" y="13464"/>
                  </a:lnTo>
                  <a:lnTo>
                    <a:pt x="245" y="13464"/>
                  </a:lnTo>
                  <a:lnTo>
                    <a:pt x="1343" y="13179"/>
                  </a:lnTo>
                  <a:lnTo>
                    <a:pt x="2400" y="12813"/>
                  </a:lnTo>
                  <a:lnTo>
                    <a:pt x="3499" y="12406"/>
                  </a:lnTo>
                  <a:lnTo>
                    <a:pt x="4556" y="12000"/>
                  </a:lnTo>
                  <a:lnTo>
                    <a:pt x="5614" y="11552"/>
                  </a:lnTo>
                  <a:lnTo>
                    <a:pt x="6631" y="11023"/>
                  </a:lnTo>
                  <a:lnTo>
                    <a:pt x="7648" y="10495"/>
                  </a:lnTo>
                  <a:lnTo>
                    <a:pt x="8665" y="9925"/>
                  </a:lnTo>
                  <a:lnTo>
                    <a:pt x="9641" y="9356"/>
                  </a:lnTo>
                  <a:lnTo>
                    <a:pt x="10576" y="8705"/>
                  </a:lnTo>
                  <a:lnTo>
                    <a:pt x="11512" y="8054"/>
                  </a:lnTo>
                  <a:lnTo>
                    <a:pt x="12447" y="7363"/>
                  </a:lnTo>
                  <a:lnTo>
                    <a:pt x="13342" y="6630"/>
                  </a:lnTo>
                  <a:lnTo>
                    <a:pt x="14197" y="5858"/>
                  </a:lnTo>
                  <a:lnTo>
                    <a:pt x="15010" y="5085"/>
                  </a:lnTo>
                  <a:lnTo>
                    <a:pt x="15824" y="4271"/>
                  </a:lnTo>
                  <a:lnTo>
                    <a:pt x="16718" y="3295"/>
                  </a:lnTo>
                  <a:lnTo>
                    <a:pt x="17532" y="2319"/>
                  </a:lnTo>
                  <a:lnTo>
                    <a:pt x="18345" y="1302"/>
                  </a:lnTo>
                  <a:lnTo>
                    <a:pt x="19078" y="285"/>
                  </a:lnTo>
                  <a:lnTo>
                    <a:pt x="19118" y="204"/>
                  </a:lnTo>
                  <a:lnTo>
                    <a:pt x="19118" y="122"/>
                  </a:lnTo>
                  <a:lnTo>
                    <a:pt x="19078" y="82"/>
                  </a:lnTo>
                  <a:lnTo>
                    <a:pt x="19037" y="41"/>
                  </a:lnTo>
                  <a:lnTo>
                    <a:pt x="18915"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074" name="Google Shape;1074;p30"/>
            <p:cNvSpPr/>
            <p:nvPr/>
          </p:nvSpPr>
          <p:spPr>
            <a:xfrm>
              <a:off x="277775" y="921800"/>
              <a:ext cx="404750" cy="281700"/>
            </a:xfrm>
            <a:custGeom>
              <a:avLst/>
              <a:gdLst/>
              <a:ahLst/>
              <a:cxnLst/>
              <a:rect l="l" t="t" r="r" b="b"/>
              <a:pathLst>
                <a:path w="16190" h="11268" extrusionOk="0">
                  <a:moveTo>
                    <a:pt x="15945" y="1"/>
                  </a:moveTo>
                  <a:lnTo>
                    <a:pt x="15864" y="41"/>
                  </a:lnTo>
                  <a:lnTo>
                    <a:pt x="12895" y="2319"/>
                  </a:lnTo>
                  <a:lnTo>
                    <a:pt x="9844" y="4516"/>
                  </a:lnTo>
                  <a:lnTo>
                    <a:pt x="6793" y="6631"/>
                  </a:lnTo>
                  <a:lnTo>
                    <a:pt x="3661" y="8705"/>
                  </a:lnTo>
                  <a:lnTo>
                    <a:pt x="1871" y="9804"/>
                  </a:lnTo>
                  <a:lnTo>
                    <a:pt x="82" y="10942"/>
                  </a:lnTo>
                  <a:lnTo>
                    <a:pt x="41" y="10983"/>
                  </a:lnTo>
                  <a:lnTo>
                    <a:pt x="0" y="11064"/>
                  </a:lnTo>
                  <a:lnTo>
                    <a:pt x="0" y="11105"/>
                  </a:lnTo>
                  <a:lnTo>
                    <a:pt x="41" y="11186"/>
                  </a:lnTo>
                  <a:lnTo>
                    <a:pt x="82" y="11227"/>
                  </a:lnTo>
                  <a:lnTo>
                    <a:pt x="122" y="11268"/>
                  </a:lnTo>
                  <a:lnTo>
                    <a:pt x="285" y="11268"/>
                  </a:lnTo>
                  <a:lnTo>
                    <a:pt x="3458" y="9275"/>
                  </a:lnTo>
                  <a:lnTo>
                    <a:pt x="6631" y="7200"/>
                  </a:lnTo>
                  <a:lnTo>
                    <a:pt x="9722" y="5044"/>
                  </a:lnTo>
                  <a:lnTo>
                    <a:pt x="12773" y="2848"/>
                  </a:lnTo>
                  <a:lnTo>
                    <a:pt x="14440" y="1587"/>
                  </a:lnTo>
                  <a:lnTo>
                    <a:pt x="16108" y="326"/>
                  </a:lnTo>
                  <a:lnTo>
                    <a:pt x="16149" y="245"/>
                  </a:lnTo>
                  <a:lnTo>
                    <a:pt x="16189" y="204"/>
                  </a:lnTo>
                  <a:lnTo>
                    <a:pt x="16149" y="123"/>
                  </a:lnTo>
                  <a:lnTo>
                    <a:pt x="16108" y="82"/>
                  </a:lnTo>
                  <a:lnTo>
                    <a:pt x="15986" y="1"/>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075" name="Google Shape;1075;p30"/>
            <p:cNvSpPr/>
            <p:nvPr/>
          </p:nvSpPr>
          <p:spPr>
            <a:xfrm>
              <a:off x="329625" y="896375"/>
              <a:ext cx="264425" cy="187150"/>
            </a:xfrm>
            <a:custGeom>
              <a:avLst/>
              <a:gdLst/>
              <a:ahLst/>
              <a:cxnLst/>
              <a:rect l="l" t="t" r="r" b="b"/>
              <a:pathLst>
                <a:path w="10577" h="7486" extrusionOk="0">
                  <a:moveTo>
                    <a:pt x="7038" y="1"/>
                  </a:moveTo>
                  <a:lnTo>
                    <a:pt x="6956" y="41"/>
                  </a:lnTo>
                  <a:lnTo>
                    <a:pt x="5940" y="651"/>
                  </a:lnTo>
                  <a:lnTo>
                    <a:pt x="4963" y="1262"/>
                  </a:lnTo>
                  <a:lnTo>
                    <a:pt x="4028" y="1953"/>
                  </a:lnTo>
                  <a:lnTo>
                    <a:pt x="3133" y="2645"/>
                  </a:lnTo>
                  <a:lnTo>
                    <a:pt x="2197" y="3417"/>
                  </a:lnTo>
                  <a:lnTo>
                    <a:pt x="1343" y="4231"/>
                  </a:lnTo>
                  <a:lnTo>
                    <a:pt x="936" y="4597"/>
                  </a:lnTo>
                  <a:lnTo>
                    <a:pt x="570" y="5004"/>
                  </a:lnTo>
                  <a:lnTo>
                    <a:pt x="408" y="5207"/>
                  </a:lnTo>
                  <a:lnTo>
                    <a:pt x="286" y="5451"/>
                  </a:lnTo>
                  <a:lnTo>
                    <a:pt x="164" y="5655"/>
                  </a:lnTo>
                  <a:lnTo>
                    <a:pt x="82" y="5899"/>
                  </a:lnTo>
                  <a:lnTo>
                    <a:pt x="42" y="6143"/>
                  </a:lnTo>
                  <a:lnTo>
                    <a:pt x="1" y="6346"/>
                  </a:lnTo>
                  <a:lnTo>
                    <a:pt x="42" y="6550"/>
                  </a:lnTo>
                  <a:lnTo>
                    <a:pt x="82" y="6753"/>
                  </a:lnTo>
                  <a:lnTo>
                    <a:pt x="164" y="6956"/>
                  </a:lnTo>
                  <a:lnTo>
                    <a:pt x="286" y="7119"/>
                  </a:lnTo>
                  <a:lnTo>
                    <a:pt x="448" y="7282"/>
                  </a:lnTo>
                  <a:lnTo>
                    <a:pt x="652" y="7404"/>
                  </a:lnTo>
                  <a:lnTo>
                    <a:pt x="896" y="7485"/>
                  </a:lnTo>
                  <a:lnTo>
                    <a:pt x="1140" y="7485"/>
                  </a:lnTo>
                  <a:lnTo>
                    <a:pt x="1384" y="7444"/>
                  </a:lnTo>
                  <a:lnTo>
                    <a:pt x="1669" y="7404"/>
                  </a:lnTo>
                  <a:lnTo>
                    <a:pt x="2157" y="7160"/>
                  </a:lnTo>
                  <a:lnTo>
                    <a:pt x="2604" y="6916"/>
                  </a:lnTo>
                  <a:lnTo>
                    <a:pt x="3621" y="6346"/>
                  </a:lnTo>
                  <a:lnTo>
                    <a:pt x="4638" y="5777"/>
                  </a:lnTo>
                  <a:lnTo>
                    <a:pt x="5614" y="5126"/>
                  </a:lnTo>
                  <a:lnTo>
                    <a:pt x="6550" y="4475"/>
                  </a:lnTo>
                  <a:lnTo>
                    <a:pt x="7607" y="3662"/>
                  </a:lnTo>
                  <a:lnTo>
                    <a:pt x="8584" y="2848"/>
                  </a:lnTo>
                  <a:lnTo>
                    <a:pt x="9600" y="1953"/>
                  </a:lnTo>
                  <a:lnTo>
                    <a:pt x="10536" y="1058"/>
                  </a:lnTo>
                  <a:lnTo>
                    <a:pt x="10577" y="977"/>
                  </a:lnTo>
                  <a:lnTo>
                    <a:pt x="10577" y="936"/>
                  </a:lnTo>
                  <a:lnTo>
                    <a:pt x="10577" y="855"/>
                  </a:lnTo>
                  <a:lnTo>
                    <a:pt x="10536" y="814"/>
                  </a:lnTo>
                  <a:lnTo>
                    <a:pt x="10455" y="774"/>
                  </a:lnTo>
                  <a:lnTo>
                    <a:pt x="10414" y="733"/>
                  </a:lnTo>
                  <a:lnTo>
                    <a:pt x="10333" y="774"/>
                  </a:lnTo>
                  <a:lnTo>
                    <a:pt x="10251" y="814"/>
                  </a:lnTo>
                  <a:lnTo>
                    <a:pt x="9478" y="1546"/>
                  </a:lnTo>
                  <a:lnTo>
                    <a:pt x="8706" y="2238"/>
                  </a:lnTo>
                  <a:lnTo>
                    <a:pt x="7892" y="2929"/>
                  </a:lnTo>
                  <a:lnTo>
                    <a:pt x="7079" y="3621"/>
                  </a:lnTo>
                  <a:lnTo>
                    <a:pt x="6224" y="4231"/>
                  </a:lnTo>
                  <a:lnTo>
                    <a:pt x="5329" y="4841"/>
                  </a:lnTo>
                  <a:lnTo>
                    <a:pt x="4435" y="5451"/>
                  </a:lnTo>
                  <a:lnTo>
                    <a:pt x="3540" y="5980"/>
                  </a:lnTo>
                  <a:lnTo>
                    <a:pt x="2604" y="6550"/>
                  </a:lnTo>
                  <a:lnTo>
                    <a:pt x="2116" y="6794"/>
                  </a:lnTo>
                  <a:lnTo>
                    <a:pt x="1628" y="6997"/>
                  </a:lnTo>
                  <a:lnTo>
                    <a:pt x="1384" y="7078"/>
                  </a:lnTo>
                  <a:lnTo>
                    <a:pt x="1140" y="7119"/>
                  </a:lnTo>
                  <a:lnTo>
                    <a:pt x="855" y="7078"/>
                  </a:lnTo>
                  <a:lnTo>
                    <a:pt x="733" y="7038"/>
                  </a:lnTo>
                  <a:lnTo>
                    <a:pt x="652" y="6956"/>
                  </a:lnTo>
                  <a:lnTo>
                    <a:pt x="489" y="6794"/>
                  </a:lnTo>
                  <a:lnTo>
                    <a:pt x="408" y="6590"/>
                  </a:lnTo>
                  <a:lnTo>
                    <a:pt x="408" y="6387"/>
                  </a:lnTo>
                  <a:lnTo>
                    <a:pt x="408" y="6183"/>
                  </a:lnTo>
                  <a:lnTo>
                    <a:pt x="448" y="5939"/>
                  </a:lnTo>
                  <a:lnTo>
                    <a:pt x="530" y="5695"/>
                  </a:lnTo>
                  <a:lnTo>
                    <a:pt x="652" y="5492"/>
                  </a:lnTo>
                  <a:lnTo>
                    <a:pt x="814" y="5289"/>
                  </a:lnTo>
                  <a:lnTo>
                    <a:pt x="1180" y="4882"/>
                  </a:lnTo>
                  <a:lnTo>
                    <a:pt x="1547" y="4556"/>
                  </a:lnTo>
                  <a:lnTo>
                    <a:pt x="2319" y="3824"/>
                  </a:lnTo>
                  <a:lnTo>
                    <a:pt x="3133" y="3133"/>
                  </a:lnTo>
                  <a:lnTo>
                    <a:pt x="4068" y="2360"/>
                  </a:lnTo>
                  <a:lnTo>
                    <a:pt x="5085" y="1668"/>
                  </a:lnTo>
                  <a:lnTo>
                    <a:pt x="6102" y="977"/>
                  </a:lnTo>
                  <a:lnTo>
                    <a:pt x="7160" y="367"/>
                  </a:lnTo>
                  <a:lnTo>
                    <a:pt x="7201" y="326"/>
                  </a:lnTo>
                  <a:lnTo>
                    <a:pt x="7241" y="245"/>
                  </a:lnTo>
                  <a:lnTo>
                    <a:pt x="7241" y="163"/>
                  </a:lnTo>
                  <a:lnTo>
                    <a:pt x="7201" y="123"/>
                  </a:lnTo>
                  <a:lnTo>
                    <a:pt x="7160" y="82"/>
                  </a:lnTo>
                  <a:lnTo>
                    <a:pt x="7119" y="41"/>
                  </a:lnTo>
                  <a:lnTo>
                    <a:pt x="7038" y="1"/>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grpSp>
      <p:grpSp>
        <p:nvGrpSpPr>
          <p:cNvPr id="1076" name="Google Shape;1076;p30"/>
          <p:cNvGrpSpPr/>
          <p:nvPr/>
        </p:nvGrpSpPr>
        <p:grpSpPr>
          <a:xfrm rot="-1707809" flipH="1">
            <a:off x="-956726" y="-961790"/>
            <a:ext cx="1787604" cy="2295559"/>
            <a:chOff x="2659350" y="1746500"/>
            <a:chExt cx="379350" cy="487125"/>
          </a:xfrm>
        </p:grpSpPr>
        <p:sp>
          <p:nvSpPr>
            <p:cNvPr id="1077" name="Google Shape;1077;p30"/>
            <p:cNvSpPr/>
            <p:nvPr/>
          </p:nvSpPr>
          <p:spPr>
            <a:xfrm>
              <a:off x="2659350" y="1746500"/>
              <a:ext cx="379350" cy="487125"/>
            </a:xfrm>
            <a:custGeom>
              <a:avLst/>
              <a:gdLst/>
              <a:ahLst/>
              <a:cxnLst/>
              <a:rect l="l" t="t" r="r" b="b"/>
              <a:pathLst>
                <a:path w="15174" h="19485" extrusionOk="0">
                  <a:moveTo>
                    <a:pt x="14116" y="1"/>
                  </a:moveTo>
                  <a:lnTo>
                    <a:pt x="14034" y="42"/>
                  </a:lnTo>
                  <a:lnTo>
                    <a:pt x="13261" y="774"/>
                  </a:lnTo>
                  <a:lnTo>
                    <a:pt x="12448" y="1465"/>
                  </a:lnTo>
                  <a:lnTo>
                    <a:pt x="11634" y="2116"/>
                  </a:lnTo>
                  <a:lnTo>
                    <a:pt x="10821" y="2767"/>
                  </a:lnTo>
                  <a:lnTo>
                    <a:pt x="9112" y="4028"/>
                  </a:lnTo>
                  <a:lnTo>
                    <a:pt x="7404" y="5248"/>
                  </a:lnTo>
                  <a:lnTo>
                    <a:pt x="5899" y="6428"/>
                  </a:lnTo>
                  <a:lnTo>
                    <a:pt x="5167" y="7079"/>
                  </a:lnTo>
                  <a:lnTo>
                    <a:pt x="4435" y="7729"/>
                  </a:lnTo>
                  <a:lnTo>
                    <a:pt x="3743" y="8380"/>
                  </a:lnTo>
                  <a:lnTo>
                    <a:pt x="3133" y="9072"/>
                  </a:lnTo>
                  <a:lnTo>
                    <a:pt x="2482" y="9844"/>
                  </a:lnTo>
                  <a:lnTo>
                    <a:pt x="1953" y="10617"/>
                  </a:lnTo>
                  <a:lnTo>
                    <a:pt x="1425" y="11390"/>
                  </a:lnTo>
                  <a:lnTo>
                    <a:pt x="1018" y="12204"/>
                  </a:lnTo>
                  <a:lnTo>
                    <a:pt x="652" y="13058"/>
                  </a:lnTo>
                  <a:lnTo>
                    <a:pt x="326" y="13912"/>
                  </a:lnTo>
                  <a:lnTo>
                    <a:pt x="123" y="14766"/>
                  </a:lnTo>
                  <a:lnTo>
                    <a:pt x="82" y="15173"/>
                  </a:lnTo>
                  <a:lnTo>
                    <a:pt x="42" y="15620"/>
                  </a:lnTo>
                  <a:lnTo>
                    <a:pt x="1" y="16068"/>
                  </a:lnTo>
                  <a:lnTo>
                    <a:pt x="42" y="16475"/>
                  </a:lnTo>
                  <a:lnTo>
                    <a:pt x="82" y="16922"/>
                  </a:lnTo>
                  <a:lnTo>
                    <a:pt x="164" y="17329"/>
                  </a:lnTo>
                  <a:lnTo>
                    <a:pt x="326" y="17736"/>
                  </a:lnTo>
                  <a:lnTo>
                    <a:pt x="489" y="18102"/>
                  </a:lnTo>
                  <a:lnTo>
                    <a:pt x="733" y="18468"/>
                  </a:lnTo>
                  <a:lnTo>
                    <a:pt x="977" y="18753"/>
                  </a:lnTo>
                  <a:lnTo>
                    <a:pt x="1303" y="18997"/>
                  </a:lnTo>
                  <a:lnTo>
                    <a:pt x="1669" y="19200"/>
                  </a:lnTo>
                  <a:lnTo>
                    <a:pt x="2035" y="19363"/>
                  </a:lnTo>
                  <a:lnTo>
                    <a:pt x="2442" y="19444"/>
                  </a:lnTo>
                  <a:lnTo>
                    <a:pt x="2930" y="19485"/>
                  </a:lnTo>
                  <a:lnTo>
                    <a:pt x="3418" y="19485"/>
                  </a:lnTo>
                  <a:lnTo>
                    <a:pt x="3906" y="19444"/>
                  </a:lnTo>
                  <a:lnTo>
                    <a:pt x="4394" y="19363"/>
                  </a:lnTo>
                  <a:lnTo>
                    <a:pt x="5370" y="19159"/>
                  </a:lnTo>
                  <a:lnTo>
                    <a:pt x="6306" y="18915"/>
                  </a:lnTo>
                  <a:lnTo>
                    <a:pt x="7323" y="18631"/>
                  </a:lnTo>
                  <a:lnTo>
                    <a:pt x="8340" y="18305"/>
                  </a:lnTo>
                  <a:lnTo>
                    <a:pt x="9356" y="17980"/>
                  </a:lnTo>
                  <a:lnTo>
                    <a:pt x="10333" y="17614"/>
                  </a:lnTo>
                  <a:lnTo>
                    <a:pt x="11309" y="17166"/>
                  </a:lnTo>
                  <a:lnTo>
                    <a:pt x="12285" y="16719"/>
                  </a:lnTo>
                  <a:lnTo>
                    <a:pt x="13221" y="16271"/>
                  </a:lnTo>
                  <a:lnTo>
                    <a:pt x="14156" y="15743"/>
                  </a:lnTo>
                  <a:lnTo>
                    <a:pt x="15051" y="15214"/>
                  </a:lnTo>
                  <a:lnTo>
                    <a:pt x="15132" y="15173"/>
                  </a:lnTo>
                  <a:lnTo>
                    <a:pt x="15173" y="15092"/>
                  </a:lnTo>
                  <a:lnTo>
                    <a:pt x="15173" y="15051"/>
                  </a:lnTo>
                  <a:lnTo>
                    <a:pt x="15132" y="14970"/>
                  </a:lnTo>
                  <a:lnTo>
                    <a:pt x="15092" y="14929"/>
                  </a:lnTo>
                  <a:lnTo>
                    <a:pt x="15010" y="14888"/>
                  </a:lnTo>
                  <a:lnTo>
                    <a:pt x="14888" y="14888"/>
                  </a:lnTo>
                  <a:lnTo>
                    <a:pt x="13994" y="15417"/>
                  </a:lnTo>
                  <a:lnTo>
                    <a:pt x="13099" y="15905"/>
                  </a:lnTo>
                  <a:lnTo>
                    <a:pt x="12163" y="16393"/>
                  </a:lnTo>
                  <a:lnTo>
                    <a:pt x="11228" y="16800"/>
                  </a:lnTo>
                  <a:lnTo>
                    <a:pt x="10292" y="17207"/>
                  </a:lnTo>
                  <a:lnTo>
                    <a:pt x="9316" y="17573"/>
                  </a:lnTo>
                  <a:lnTo>
                    <a:pt x="8340" y="17939"/>
                  </a:lnTo>
                  <a:lnTo>
                    <a:pt x="7363" y="18224"/>
                  </a:lnTo>
                  <a:lnTo>
                    <a:pt x="6387" y="18508"/>
                  </a:lnTo>
                  <a:lnTo>
                    <a:pt x="5452" y="18753"/>
                  </a:lnTo>
                  <a:lnTo>
                    <a:pt x="4475" y="18956"/>
                  </a:lnTo>
                  <a:lnTo>
                    <a:pt x="3987" y="19037"/>
                  </a:lnTo>
                  <a:lnTo>
                    <a:pt x="3499" y="19119"/>
                  </a:lnTo>
                  <a:lnTo>
                    <a:pt x="3052" y="19119"/>
                  </a:lnTo>
                  <a:lnTo>
                    <a:pt x="2604" y="19078"/>
                  </a:lnTo>
                  <a:lnTo>
                    <a:pt x="2157" y="18997"/>
                  </a:lnTo>
                  <a:lnTo>
                    <a:pt x="1750" y="18834"/>
                  </a:lnTo>
                  <a:lnTo>
                    <a:pt x="1425" y="18631"/>
                  </a:lnTo>
                  <a:lnTo>
                    <a:pt x="1140" y="18386"/>
                  </a:lnTo>
                  <a:lnTo>
                    <a:pt x="896" y="18061"/>
                  </a:lnTo>
                  <a:lnTo>
                    <a:pt x="692" y="17695"/>
                  </a:lnTo>
                  <a:lnTo>
                    <a:pt x="530" y="17329"/>
                  </a:lnTo>
                  <a:lnTo>
                    <a:pt x="448" y="16922"/>
                  </a:lnTo>
                  <a:lnTo>
                    <a:pt x="408" y="16475"/>
                  </a:lnTo>
                  <a:lnTo>
                    <a:pt x="367" y="16068"/>
                  </a:lnTo>
                  <a:lnTo>
                    <a:pt x="408" y="15661"/>
                  </a:lnTo>
                  <a:lnTo>
                    <a:pt x="448" y="15214"/>
                  </a:lnTo>
                  <a:lnTo>
                    <a:pt x="611" y="14400"/>
                  </a:lnTo>
                  <a:lnTo>
                    <a:pt x="855" y="13546"/>
                  </a:lnTo>
                  <a:lnTo>
                    <a:pt x="1181" y="12732"/>
                  </a:lnTo>
                  <a:lnTo>
                    <a:pt x="1587" y="11919"/>
                  </a:lnTo>
                  <a:lnTo>
                    <a:pt x="2035" y="11146"/>
                  </a:lnTo>
                  <a:lnTo>
                    <a:pt x="2564" y="10373"/>
                  </a:lnTo>
                  <a:lnTo>
                    <a:pt x="3133" y="9641"/>
                  </a:lnTo>
                  <a:lnTo>
                    <a:pt x="3743" y="8950"/>
                  </a:lnTo>
                  <a:lnTo>
                    <a:pt x="4394" y="8299"/>
                  </a:lnTo>
                  <a:lnTo>
                    <a:pt x="5045" y="7648"/>
                  </a:lnTo>
                  <a:lnTo>
                    <a:pt x="5736" y="7038"/>
                  </a:lnTo>
                  <a:lnTo>
                    <a:pt x="6468" y="6428"/>
                  </a:lnTo>
                  <a:lnTo>
                    <a:pt x="7201" y="5858"/>
                  </a:lnTo>
                  <a:lnTo>
                    <a:pt x="9031" y="4557"/>
                  </a:lnTo>
                  <a:lnTo>
                    <a:pt x="10821" y="3214"/>
                  </a:lnTo>
                  <a:lnTo>
                    <a:pt x="11756" y="2523"/>
                  </a:lnTo>
                  <a:lnTo>
                    <a:pt x="12611" y="1831"/>
                  </a:lnTo>
                  <a:lnTo>
                    <a:pt x="13465" y="1058"/>
                  </a:lnTo>
                  <a:lnTo>
                    <a:pt x="14278" y="286"/>
                  </a:lnTo>
                  <a:lnTo>
                    <a:pt x="14319" y="245"/>
                  </a:lnTo>
                  <a:lnTo>
                    <a:pt x="14360" y="164"/>
                  </a:lnTo>
                  <a:lnTo>
                    <a:pt x="14319" y="82"/>
                  </a:lnTo>
                  <a:lnTo>
                    <a:pt x="14278" y="42"/>
                  </a:lnTo>
                  <a:lnTo>
                    <a:pt x="14238" y="1"/>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078" name="Google Shape;1078;p30"/>
            <p:cNvSpPr/>
            <p:nvPr/>
          </p:nvSpPr>
          <p:spPr>
            <a:xfrm>
              <a:off x="2701050" y="1843125"/>
              <a:ext cx="309175" cy="322375"/>
            </a:xfrm>
            <a:custGeom>
              <a:avLst/>
              <a:gdLst/>
              <a:ahLst/>
              <a:cxnLst/>
              <a:rect l="l" t="t" r="r" b="b"/>
              <a:pathLst>
                <a:path w="12367" h="12895" extrusionOk="0">
                  <a:moveTo>
                    <a:pt x="12163" y="0"/>
                  </a:moveTo>
                  <a:lnTo>
                    <a:pt x="12081" y="41"/>
                  </a:lnTo>
                  <a:lnTo>
                    <a:pt x="9600" y="1831"/>
                  </a:lnTo>
                  <a:lnTo>
                    <a:pt x="7160" y="3702"/>
                  </a:lnTo>
                  <a:lnTo>
                    <a:pt x="5939" y="4637"/>
                  </a:lnTo>
                  <a:lnTo>
                    <a:pt x="4760" y="5613"/>
                  </a:lnTo>
                  <a:lnTo>
                    <a:pt x="3580" y="6630"/>
                  </a:lnTo>
                  <a:lnTo>
                    <a:pt x="2441" y="7647"/>
                  </a:lnTo>
                  <a:lnTo>
                    <a:pt x="1872" y="8135"/>
                  </a:lnTo>
                  <a:lnTo>
                    <a:pt x="1343" y="8664"/>
                  </a:lnTo>
                  <a:lnTo>
                    <a:pt x="855" y="9193"/>
                  </a:lnTo>
                  <a:lnTo>
                    <a:pt x="611" y="9478"/>
                  </a:lnTo>
                  <a:lnTo>
                    <a:pt x="407" y="9762"/>
                  </a:lnTo>
                  <a:lnTo>
                    <a:pt x="285" y="10047"/>
                  </a:lnTo>
                  <a:lnTo>
                    <a:pt x="163" y="10332"/>
                  </a:lnTo>
                  <a:lnTo>
                    <a:pt x="82" y="10617"/>
                  </a:lnTo>
                  <a:lnTo>
                    <a:pt x="1" y="10901"/>
                  </a:lnTo>
                  <a:lnTo>
                    <a:pt x="1" y="11227"/>
                  </a:lnTo>
                  <a:lnTo>
                    <a:pt x="41" y="11511"/>
                  </a:lnTo>
                  <a:lnTo>
                    <a:pt x="123" y="11796"/>
                  </a:lnTo>
                  <a:lnTo>
                    <a:pt x="285" y="12081"/>
                  </a:lnTo>
                  <a:lnTo>
                    <a:pt x="448" y="12284"/>
                  </a:lnTo>
                  <a:lnTo>
                    <a:pt x="651" y="12488"/>
                  </a:lnTo>
                  <a:lnTo>
                    <a:pt x="896" y="12610"/>
                  </a:lnTo>
                  <a:lnTo>
                    <a:pt x="1140" y="12732"/>
                  </a:lnTo>
                  <a:lnTo>
                    <a:pt x="1384" y="12813"/>
                  </a:lnTo>
                  <a:lnTo>
                    <a:pt x="1668" y="12854"/>
                  </a:lnTo>
                  <a:lnTo>
                    <a:pt x="2238" y="12894"/>
                  </a:lnTo>
                  <a:lnTo>
                    <a:pt x="2929" y="12813"/>
                  </a:lnTo>
                  <a:lnTo>
                    <a:pt x="3621" y="12691"/>
                  </a:lnTo>
                  <a:lnTo>
                    <a:pt x="5004" y="12366"/>
                  </a:lnTo>
                  <a:lnTo>
                    <a:pt x="6712" y="11918"/>
                  </a:lnTo>
                  <a:lnTo>
                    <a:pt x="8380" y="11389"/>
                  </a:lnTo>
                  <a:lnTo>
                    <a:pt x="10048" y="10820"/>
                  </a:lnTo>
                  <a:lnTo>
                    <a:pt x="11715" y="10210"/>
                  </a:lnTo>
                  <a:lnTo>
                    <a:pt x="11756" y="10128"/>
                  </a:lnTo>
                  <a:lnTo>
                    <a:pt x="11797" y="10088"/>
                  </a:lnTo>
                  <a:lnTo>
                    <a:pt x="11837" y="9966"/>
                  </a:lnTo>
                  <a:lnTo>
                    <a:pt x="11797" y="9884"/>
                  </a:lnTo>
                  <a:lnTo>
                    <a:pt x="11756" y="9844"/>
                  </a:lnTo>
                  <a:lnTo>
                    <a:pt x="11675" y="9803"/>
                  </a:lnTo>
                  <a:lnTo>
                    <a:pt x="11593" y="9844"/>
                  </a:lnTo>
                  <a:lnTo>
                    <a:pt x="10210" y="10373"/>
                  </a:lnTo>
                  <a:lnTo>
                    <a:pt x="8827" y="10861"/>
                  </a:lnTo>
                  <a:lnTo>
                    <a:pt x="7444" y="11308"/>
                  </a:lnTo>
                  <a:lnTo>
                    <a:pt x="6021" y="11715"/>
                  </a:lnTo>
                  <a:lnTo>
                    <a:pt x="4597" y="12081"/>
                  </a:lnTo>
                  <a:lnTo>
                    <a:pt x="3173" y="12366"/>
                  </a:lnTo>
                  <a:lnTo>
                    <a:pt x="2604" y="12488"/>
                  </a:lnTo>
                  <a:lnTo>
                    <a:pt x="2034" y="12528"/>
                  </a:lnTo>
                  <a:lnTo>
                    <a:pt x="1709" y="12488"/>
                  </a:lnTo>
                  <a:lnTo>
                    <a:pt x="1424" y="12447"/>
                  </a:lnTo>
                  <a:lnTo>
                    <a:pt x="1180" y="12366"/>
                  </a:lnTo>
                  <a:lnTo>
                    <a:pt x="936" y="12244"/>
                  </a:lnTo>
                  <a:lnTo>
                    <a:pt x="692" y="12040"/>
                  </a:lnTo>
                  <a:lnTo>
                    <a:pt x="529" y="11796"/>
                  </a:lnTo>
                  <a:lnTo>
                    <a:pt x="448" y="11511"/>
                  </a:lnTo>
                  <a:lnTo>
                    <a:pt x="407" y="11227"/>
                  </a:lnTo>
                  <a:lnTo>
                    <a:pt x="407" y="10942"/>
                  </a:lnTo>
                  <a:lnTo>
                    <a:pt x="448" y="10657"/>
                  </a:lnTo>
                  <a:lnTo>
                    <a:pt x="529" y="10373"/>
                  </a:lnTo>
                  <a:lnTo>
                    <a:pt x="651" y="10088"/>
                  </a:lnTo>
                  <a:lnTo>
                    <a:pt x="855" y="9803"/>
                  </a:lnTo>
                  <a:lnTo>
                    <a:pt x="1058" y="9518"/>
                  </a:lnTo>
                  <a:lnTo>
                    <a:pt x="1546" y="8990"/>
                  </a:lnTo>
                  <a:lnTo>
                    <a:pt x="2034" y="8501"/>
                  </a:lnTo>
                  <a:lnTo>
                    <a:pt x="2563" y="8013"/>
                  </a:lnTo>
                  <a:lnTo>
                    <a:pt x="3621" y="7037"/>
                  </a:lnTo>
                  <a:lnTo>
                    <a:pt x="4719" y="6102"/>
                  </a:lnTo>
                  <a:lnTo>
                    <a:pt x="5858" y="5207"/>
                  </a:lnTo>
                  <a:lnTo>
                    <a:pt x="6956" y="4271"/>
                  </a:lnTo>
                  <a:lnTo>
                    <a:pt x="8299" y="3295"/>
                  </a:lnTo>
                  <a:lnTo>
                    <a:pt x="9600" y="2278"/>
                  </a:lnTo>
                  <a:lnTo>
                    <a:pt x="12285" y="366"/>
                  </a:lnTo>
                  <a:lnTo>
                    <a:pt x="12326" y="285"/>
                  </a:lnTo>
                  <a:lnTo>
                    <a:pt x="12366" y="203"/>
                  </a:lnTo>
                  <a:lnTo>
                    <a:pt x="12326" y="81"/>
                  </a:lnTo>
                  <a:lnTo>
                    <a:pt x="12285" y="41"/>
                  </a:lnTo>
                  <a:lnTo>
                    <a:pt x="12244"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079" name="Google Shape;1079;p30"/>
            <p:cNvSpPr/>
            <p:nvPr/>
          </p:nvSpPr>
          <p:spPr>
            <a:xfrm>
              <a:off x="2756975" y="1978375"/>
              <a:ext cx="183075" cy="133225"/>
            </a:xfrm>
            <a:custGeom>
              <a:avLst/>
              <a:gdLst/>
              <a:ahLst/>
              <a:cxnLst/>
              <a:rect l="l" t="t" r="r" b="b"/>
              <a:pathLst>
                <a:path w="7323" h="5329" extrusionOk="0">
                  <a:moveTo>
                    <a:pt x="5980" y="366"/>
                  </a:moveTo>
                  <a:lnTo>
                    <a:pt x="6306" y="407"/>
                  </a:lnTo>
                  <a:lnTo>
                    <a:pt x="6428" y="407"/>
                  </a:lnTo>
                  <a:lnTo>
                    <a:pt x="6550" y="488"/>
                  </a:lnTo>
                  <a:lnTo>
                    <a:pt x="6672" y="569"/>
                  </a:lnTo>
                  <a:lnTo>
                    <a:pt x="6753" y="651"/>
                  </a:lnTo>
                  <a:lnTo>
                    <a:pt x="6834" y="814"/>
                  </a:lnTo>
                  <a:lnTo>
                    <a:pt x="6875" y="936"/>
                  </a:lnTo>
                  <a:lnTo>
                    <a:pt x="6956" y="1302"/>
                  </a:lnTo>
                  <a:lnTo>
                    <a:pt x="6916" y="1586"/>
                  </a:lnTo>
                  <a:lnTo>
                    <a:pt x="6834" y="1912"/>
                  </a:lnTo>
                  <a:lnTo>
                    <a:pt x="6672" y="2197"/>
                  </a:lnTo>
                  <a:lnTo>
                    <a:pt x="6468" y="2522"/>
                  </a:lnTo>
                  <a:lnTo>
                    <a:pt x="6184" y="2766"/>
                  </a:lnTo>
                  <a:lnTo>
                    <a:pt x="5858" y="3010"/>
                  </a:lnTo>
                  <a:lnTo>
                    <a:pt x="5533" y="3213"/>
                  </a:lnTo>
                  <a:lnTo>
                    <a:pt x="4841" y="3580"/>
                  </a:lnTo>
                  <a:lnTo>
                    <a:pt x="4109" y="3864"/>
                  </a:lnTo>
                  <a:lnTo>
                    <a:pt x="3092" y="4271"/>
                  </a:lnTo>
                  <a:lnTo>
                    <a:pt x="2075" y="4637"/>
                  </a:lnTo>
                  <a:lnTo>
                    <a:pt x="1709" y="4800"/>
                  </a:lnTo>
                  <a:lnTo>
                    <a:pt x="1180" y="4963"/>
                  </a:lnTo>
                  <a:lnTo>
                    <a:pt x="692" y="4963"/>
                  </a:lnTo>
                  <a:lnTo>
                    <a:pt x="530" y="4881"/>
                  </a:lnTo>
                  <a:lnTo>
                    <a:pt x="448" y="4840"/>
                  </a:lnTo>
                  <a:lnTo>
                    <a:pt x="408" y="4759"/>
                  </a:lnTo>
                  <a:lnTo>
                    <a:pt x="367" y="4637"/>
                  </a:lnTo>
                  <a:lnTo>
                    <a:pt x="367" y="4515"/>
                  </a:lnTo>
                  <a:lnTo>
                    <a:pt x="448" y="4312"/>
                  </a:lnTo>
                  <a:lnTo>
                    <a:pt x="570" y="4108"/>
                  </a:lnTo>
                  <a:lnTo>
                    <a:pt x="733" y="3946"/>
                  </a:lnTo>
                  <a:lnTo>
                    <a:pt x="1384" y="3335"/>
                  </a:lnTo>
                  <a:lnTo>
                    <a:pt x="2075" y="2685"/>
                  </a:lnTo>
                  <a:lnTo>
                    <a:pt x="2848" y="2034"/>
                  </a:lnTo>
                  <a:lnTo>
                    <a:pt x="3621" y="1424"/>
                  </a:lnTo>
                  <a:lnTo>
                    <a:pt x="4068" y="1180"/>
                  </a:lnTo>
                  <a:lnTo>
                    <a:pt x="4475" y="936"/>
                  </a:lnTo>
                  <a:lnTo>
                    <a:pt x="4841" y="732"/>
                  </a:lnTo>
                  <a:lnTo>
                    <a:pt x="5207" y="569"/>
                  </a:lnTo>
                  <a:lnTo>
                    <a:pt x="5614" y="447"/>
                  </a:lnTo>
                  <a:lnTo>
                    <a:pt x="5980" y="366"/>
                  </a:lnTo>
                  <a:close/>
                  <a:moveTo>
                    <a:pt x="6021" y="0"/>
                  </a:moveTo>
                  <a:lnTo>
                    <a:pt x="5614" y="81"/>
                  </a:lnTo>
                  <a:lnTo>
                    <a:pt x="5207" y="203"/>
                  </a:lnTo>
                  <a:lnTo>
                    <a:pt x="4841" y="366"/>
                  </a:lnTo>
                  <a:lnTo>
                    <a:pt x="4353" y="569"/>
                  </a:lnTo>
                  <a:lnTo>
                    <a:pt x="3865" y="854"/>
                  </a:lnTo>
                  <a:lnTo>
                    <a:pt x="3377" y="1180"/>
                  </a:lnTo>
                  <a:lnTo>
                    <a:pt x="2930" y="1505"/>
                  </a:lnTo>
                  <a:lnTo>
                    <a:pt x="2035" y="2237"/>
                  </a:lnTo>
                  <a:lnTo>
                    <a:pt x="1180" y="2969"/>
                  </a:lnTo>
                  <a:lnTo>
                    <a:pt x="814" y="3295"/>
                  </a:lnTo>
                  <a:lnTo>
                    <a:pt x="448" y="3702"/>
                  </a:lnTo>
                  <a:lnTo>
                    <a:pt x="245" y="3905"/>
                  </a:lnTo>
                  <a:lnTo>
                    <a:pt x="123" y="4108"/>
                  </a:lnTo>
                  <a:lnTo>
                    <a:pt x="42" y="4352"/>
                  </a:lnTo>
                  <a:lnTo>
                    <a:pt x="1" y="4596"/>
                  </a:lnTo>
                  <a:lnTo>
                    <a:pt x="42" y="4840"/>
                  </a:lnTo>
                  <a:lnTo>
                    <a:pt x="164" y="5044"/>
                  </a:lnTo>
                  <a:lnTo>
                    <a:pt x="326" y="5207"/>
                  </a:lnTo>
                  <a:lnTo>
                    <a:pt x="530" y="5288"/>
                  </a:lnTo>
                  <a:lnTo>
                    <a:pt x="774" y="5329"/>
                  </a:lnTo>
                  <a:lnTo>
                    <a:pt x="1018" y="5329"/>
                  </a:lnTo>
                  <a:lnTo>
                    <a:pt x="1262" y="5288"/>
                  </a:lnTo>
                  <a:lnTo>
                    <a:pt x="1465" y="5247"/>
                  </a:lnTo>
                  <a:lnTo>
                    <a:pt x="2157" y="5003"/>
                  </a:lnTo>
                  <a:lnTo>
                    <a:pt x="2848" y="4759"/>
                  </a:lnTo>
                  <a:lnTo>
                    <a:pt x="4139" y="4266"/>
                  </a:lnTo>
                  <a:lnTo>
                    <a:pt x="4139" y="4266"/>
                  </a:lnTo>
                  <a:lnTo>
                    <a:pt x="4150" y="4271"/>
                  </a:lnTo>
                  <a:lnTo>
                    <a:pt x="4231" y="4230"/>
                  </a:lnTo>
                  <a:lnTo>
                    <a:pt x="4963" y="3905"/>
                  </a:lnTo>
                  <a:lnTo>
                    <a:pt x="5696" y="3539"/>
                  </a:lnTo>
                  <a:lnTo>
                    <a:pt x="6021" y="3335"/>
                  </a:lnTo>
                  <a:lnTo>
                    <a:pt x="6346" y="3091"/>
                  </a:lnTo>
                  <a:lnTo>
                    <a:pt x="6672" y="2847"/>
                  </a:lnTo>
                  <a:lnTo>
                    <a:pt x="6916" y="2522"/>
                  </a:lnTo>
                  <a:lnTo>
                    <a:pt x="7119" y="2197"/>
                  </a:lnTo>
                  <a:lnTo>
                    <a:pt x="7241" y="1871"/>
                  </a:lnTo>
                  <a:lnTo>
                    <a:pt x="7323" y="1505"/>
                  </a:lnTo>
                  <a:lnTo>
                    <a:pt x="7323" y="1098"/>
                  </a:lnTo>
                  <a:lnTo>
                    <a:pt x="7201" y="732"/>
                  </a:lnTo>
                  <a:lnTo>
                    <a:pt x="7119" y="569"/>
                  </a:lnTo>
                  <a:lnTo>
                    <a:pt x="7038" y="407"/>
                  </a:lnTo>
                  <a:lnTo>
                    <a:pt x="6916" y="285"/>
                  </a:lnTo>
                  <a:lnTo>
                    <a:pt x="6794" y="163"/>
                  </a:lnTo>
                  <a:lnTo>
                    <a:pt x="6631" y="81"/>
                  </a:lnTo>
                  <a:lnTo>
                    <a:pt x="6428" y="41"/>
                  </a:lnTo>
                  <a:lnTo>
                    <a:pt x="6224"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grpSp>
      <p:grpSp>
        <p:nvGrpSpPr>
          <p:cNvPr id="1080" name="Google Shape;1080;p30"/>
          <p:cNvGrpSpPr/>
          <p:nvPr/>
        </p:nvGrpSpPr>
        <p:grpSpPr>
          <a:xfrm>
            <a:off x="1181458" y="775356"/>
            <a:ext cx="632857" cy="399616"/>
            <a:chOff x="7729218" y="1694205"/>
            <a:chExt cx="474643" cy="299712"/>
          </a:xfrm>
        </p:grpSpPr>
        <p:sp>
          <p:nvSpPr>
            <p:cNvPr id="1081" name="Google Shape;1081;p30"/>
            <p:cNvSpPr/>
            <p:nvPr/>
          </p:nvSpPr>
          <p:spPr>
            <a:xfrm>
              <a:off x="7738507" y="1703494"/>
              <a:ext cx="456065" cy="281088"/>
            </a:xfrm>
            <a:custGeom>
              <a:avLst/>
              <a:gdLst/>
              <a:ahLst/>
              <a:cxnLst/>
              <a:rect l="l" t="t" r="r" b="b"/>
              <a:pathLst>
                <a:path w="9967" h="6143" extrusionOk="0">
                  <a:moveTo>
                    <a:pt x="4963" y="1"/>
                  </a:moveTo>
                  <a:lnTo>
                    <a:pt x="4638" y="41"/>
                  </a:lnTo>
                  <a:lnTo>
                    <a:pt x="4353" y="123"/>
                  </a:lnTo>
                  <a:lnTo>
                    <a:pt x="4068" y="286"/>
                  </a:lnTo>
                  <a:lnTo>
                    <a:pt x="3865" y="489"/>
                  </a:lnTo>
                  <a:lnTo>
                    <a:pt x="3661" y="733"/>
                  </a:lnTo>
                  <a:lnTo>
                    <a:pt x="3499" y="1018"/>
                  </a:lnTo>
                  <a:lnTo>
                    <a:pt x="3417" y="1302"/>
                  </a:lnTo>
                  <a:lnTo>
                    <a:pt x="3377" y="1587"/>
                  </a:lnTo>
                  <a:lnTo>
                    <a:pt x="3417" y="1913"/>
                  </a:lnTo>
                  <a:lnTo>
                    <a:pt x="3499" y="2197"/>
                  </a:lnTo>
                  <a:lnTo>
                    <a:pt x="3377" y="2157"/>
                  </a:lnTo>
                  <a:lnTo>
                    <a:pt x="3214" y="2116"/>
                  </a:lnTo>
                  <a:lnTo>
                    <a:pt x="2929" y="2157"/>
                  </a:lnTo>
                  <a:lnTo>
                    <a:pt x="2645" y="2238"/>
                  </a:lnTo>
                  <a:lnTo>
                    <a:pt x="2482" y="2319"/>
                  </a:lnTo>
                  <a:lnTo>
                    <a:pt x="2400" y="2441"/>
                  </a:lnTo>
                  <a:lnTo>
                    <a:pt x="2319" y="2563"/>
                  </a:lnTo>
                  <a:lnTo>
                    <a:pt x="2238" y="2685"/>
                  </a:lnTo>
                  <a:lnTo>
                    <a:pt x="2156" y="3011"/>
                  </a:lnTo>
                  <a:lnTo>
                    <a:pt x="2197" y="3296"/>
                  </a:lnTo>
                  <a:lnTo>
                    <a:pt x="2238" y="3458"/>
                  </a:lnTo>
                  <a:lnTo>
                    <a:pt x="2278" y="3580"/>
                  </a:lnTo>
                  <a:lnTo>
                    <a:pt x="1912" y="3377"/>
                  </a:lnTo>
                  <a:lnTo>
                    <a:pt x="1546" y="3296"/>
                  </a:lnTo>
                  <a:lnTo>
                    <a:pt x="1140" y="3296"/>
                  </a:lnTo>
                  <a:lnTo>
                    <a:pt x="936" y="3336"/>
                  </a:lnTo>
                  <a:lnTo>
                    <a:pt x="733" y="3418"/>
                  </a:lnTo>
                  <a:lnTo>
                    <a:pt x="570" y="3499"/>
                  </a:lnTo>
                  <a:lnTo>
                    <a:pt x="407" y="3621"/>
                  </a:lnTo>
                  <a:lnTo>
                    <a:pt x="245" y="3784"/>
                  </a:lnTo>
                  <a:lnTo>
                    <a:pt x="123" y="3946"/>
                  </a:lnTo>
                  <a:lnTo>
                    <a:pt x="41" y="4109"/>
                  </a:lnTo>
                  <a:lnTo>
                    <a:pt x="1" y="4312"/>
                  </a:lnTo>
                  <a:lnTo>
                    <a:pt x="1" y="4516"/>
                  </a:lnTo>
                  <a:lnTo>
                    <a:pt x="1" y="4719"/>
                  </a:lnTo>
                  <a:lnTo>
                    <a:pt x="123" y="5004"/>
                  </a:lnTo>
                  <a:lnTo>
                    <a:pt x="285" y="5248"/>
                  </a:lnTo>
                  <a:lnTo>
                    <a:pt x="529" y="5451"/>
                  </a:lnTo>
                  <a:lnTo>
                    <a:pt x="773" y="5573"/>
                  </a:lnTo>
                  <a:lnTo>
                    <a:pt x="1099" y="5695"/>
                  </a:lnTo>
                  <a:lnTo>
                    <a:pt x="1424" y="5777"/>
                  </a:lnTo>
                  <a:lnTo>
                    <a:pt x="2075" y="5899"/>
                  </a:lnTo>
                  <a:lnTo>
                    <a:pt x="3133" y="5980"/>
                  </a:lnTo>
                  <a:lnTo>
                    <a:pt x="4231" y="6062"/>
                  </a:lnTo>
                  <a:lnTo>
                    <a:pt x="5288" y="6102"/>
                  </a:lnTo>
                  <a:lnTo>
                    <a:pt x="6387" y="6143"/>
                  </a:lnTo>
                  <a:lnTo>
                    <a:pt x="7973" y="6143"/>
                  </a:lnTo>
                  <a:lnTo>
                    <a:pt x="8380" y="6062"/>
                  </a:lnTo>
                  <a:lnTo>
                    <a:pt x="8787" y="5980"/>
                  </a:lnTo>
                  <a:lnTo>
                    <a:pt x="9112" y="5858"/>
                  </a:lnTo>
                  <a:lnTo>
                    <a:pt x="9437" y="5655"/>
                  </a:lnTo>
                  <a:lnTo>
                    <a:pt x="9559" y="5533"/>
                  </a:lnTo>
                  <a:lnTo>
                    <a:pt x="9682" y="5370"/>
                  </a:lnTo>
                  <a:lnTo>
                    <a:pt x="9844" y="5004"/>
                  </a:lnTo>
                  <a:lnTo>
                    <a:pt x="9966" y="4638"/>
                  </a:lnTo>
                  <a:lnTo>
                    <a:pt x="9966" y="4272"/>
                  </a:lnTo>
                  <a:lnTo>
                    <a:pt x="9885" y="3865"/>
                  </a:lnTo>
                  <a:lnTo>
                    <a:pt x="9763" y="3540"/>
                  </a:lnTo>
                  <a:lnTo>
                    <a:pt x="9519" y="3214"/>
                  </a:lnTo>
                  <a:lnTo>
                    <a:pt x="9397" y="3092"/>
                  </a:lnTo>
                  <a:lnTo>
                    <a:pt x="9234" y="2970"/>
                  </a:lnTo>
                  <a:lnTo>
                    <a:pt x="9031" y="2807"/>
                  </a:lnTo>
                  <a:lnTo>
                    <a:pt x="8787" y="2726"/>
                  </a:lnTo>
                  <a:lnTo>
                    <a:pt x="8502" y="2685"/>
                  </a:lnTo>
                  <a:lnTo>
                    <a:pt x="8014" y="2685"/>
                  </a:lnTo>
                  <a:lnTo>
                    <a:pt x="7729" y="2726"/>
                  </a:lnTo>
                  <a:lnTo>
                    <a:pt x="7485" y="2848"/>
                  </a:lnTo>
                  <a:lnTo>
                    <a:pt x="7282" y="2970"/>
                  </a:lnTo>
                  <a:lnTo>
                    <a:pt x="7322" y="2685"/>
                  </a:lnTo>
                  <a:lnTo>
                    <a:pt x="7322" y="2360"/>
                  </a:lnTo>
                  <a:lnTo>
                    <a:pt x="7282" y="2035"/>
                  </a:lnTo>
                  <a:lnTo>
                    <a:pt x="7200" y="1750"/>
                  </a:lnTo>
                  <a:lnTo>
                    <a:pt x="7119" y="1424"/>
                  </a:lnTo>
                  <a:lnTo>
                    <a:pt x="6997" y="1180"/>
                  </a:lnTo>
                  <a:lnTo>
                    <a:pt x="6834" y="896"/>
                  </a:lnTo>
                  <a:lnTo>
                    <a:pt x="6631" y="652"/>
                  </a:lnTo>
                  <a:lnTo>
                    <a:pt x="6387" y="448"/>
                  </a:lnTo>
                  <a:lnTo>
                    <a:pt x="6143" y="286"/>
                  </a:lnTo>
                  <a:lnTo>
                    <a:pt x="5858" y="123"/>
                  </a:lnTo>
                  <a:lnTo>
                    <a:pt x="5573" y="41"/>
                  </a:lnTo>
                  <a:lnTo>
                    <a:pt x="5248"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082" name="Google Shape;1082;p30"/>
            <p:cNvSpPr/>
            <p:nvPr/>
          </p:nvSpPr>
          <p:spPr>
            <a:xfrm>
              <a:off x="7729218" y="1694205"/>
              <a:ext cx="474643" cy="299712"/>
            </a:xfrm>
            <a:custGeom>
              <a:avLst/>
              <a:gdLst/>
              <a:ahLst/>
              <a:cxnLst/>
              <a:rect l="l" t="t" r="r" b="b"/>
              <a:pathLst>
                <a:path w="10373" h="6550" extrusionOk="0">
                  <a:moveTo>
                    <a:pt x="5451" y="366"/>
                  </a:moveTo>
                  <a:lnTo>
                    <a:pt x="5654" y="407"/>
                  </a:lnTo>
                  <a:lnTo>
                    <a:pt x="5858" y="489"/>
                  </a:lnTo>
                  <a:lnTo>
                    <a:pt x="6102" y="570"/>
                  </a:lnTo>
                  <a:lnTo>
                    <a:pt x="6264" y="651"/>
                  </a:lnTo>
                  <a:lnTo>
                    <a:pt x="6468" y="814"/>
                  </a:lnTo>
                  <a:lnTo>
                    <a:pt x="6752" y="1099"/>
                  </a:lnTo>
                  <a:lnTo>
                    <a:pt x="6996" y="1465"/>
                  </a:lnTo>
                  <a:lnTo>
                    <a:pt x="7159" y="1871"/>
                  </a:lnTo>
                  <a:lnTo>
                    <a:pt x="7281" y="2278"/>
                  </a:lnTo>
                  <a:lnTo>
                    <a:pt x="7322" y="2726"/>
                  </a:lnTo>
                  <a:lnTo>
                    <a:pt x="7281" y="3173"/>
                  </a:lnTo>
                  <a:lnTo>
                    <a:pt x="7322" y="3295"/>
                  </a:lnTo>
                  <a:lnTo>
                    <a:pt x="7363" y="3336"/>
                  </a:lnTo>
                  <a:lnTo>
                    <a:pt x="7485" y="3377"/>
                  </a:lnTo>
                  <a:lnTo>
                    <a:pt x="7566" y="3336"/>
                  </a:lnTo>
                  <a:lnTo>
                    <a:pt x="7851" y="3214"/>
                  </a:lnTo>
                  <a:lnTo>
                    <a:pt x="8095" y="3132"/>
                  </a:lnTo>
                  <a:lnTo>
                    <a:pt x="8379" y="3092"/>
                  </a:lnTo>
                  <a:lnTo>
                    <a:pt x="8664" y="3092"/>
                  </a:lnTo>
                  <a:lnTo>
                    <a:pt x="8949" y="3132"/>
                  </a:lnTo>
                  <a:lnTo>
                    <a:pt x="9193" y="3254"/>
                  </a:lnTo>
                  <a:lnTo>
                    <a:pt x="9437" y="3417"/>
                  </a:lnTo>
                  <a:lnTo>
                    <a:pt x="9640" y="3621"/>
                  </a:lnTo>
                  <a:lnTo>
                    <a:pt x="9762" y="3824"/>
                  </a:lnTo>
                  <a:lnTo>
                    <a:pt x="9885" y="4027"/>
                  </a:lnTo>
                  <a:lnTo>
                    <a:pt x="9925" y="4271"/>
                  </a:lnTo>
                  <a:lnTo>
                    <a:pt x="9966" y="4515"/>
                  </a:lnTo>
                  <a:lnTo>
                    <a:pt x="9966" y="4759"/>
                  </a:lnTo>
                  <a:lnTo>
                    <a:pt x="9925" y="5004"/>
                  </a:lnTo>
                  <a:lnTo>
                    <a:pt x="9844" y="5207"/>
                  </a:lnTo>
                  <a:lnTo>
                    <a:pt x="9762" y="5410"/>
                  </a:lnTo>
                  <a:lnTo>
                    <a:pt x="9600" y="5614"/>
                  </a:lnTo>
                  <a:lnTo>
                    <a:pt x="9396" y="5776"/>
                  </a:lnTo>
                  <a:lnTo>
                    <a:pt x="9193" y="5898"/>
                  </a:lnTo>
                  <a:lnTo>
                    <a:pt x="8949" y="5980"/>
                  </a:lnTo>
                  <a:lnTo>
                    <a:pt x="8461" y="6102"/>
                  </a:lnTo>
                  <a:lnTo>
                    <a:pt x="7932" y="6142"/>
                  </a:lnTo>
                  <a:lnTo>
                    <a:pt x="5654" y="6142"/>
                  </a:lnTo>
                  <a:lnTo>
                    <a:pt x="3946" y="6061"/>
                  </a:lnTo>
                  <a:lnTo>
                    <a:pt x="2278" y="5898"/>
                  </a:lnTo>
                  <a:lnTo>
                    <a:pt x="1709" y="5817"/>
                  </a:lnTo>
                  <a:lnTo>
                    <a:pt x="1424" y="5736"/>
                  </a:lnTo>
                  <a:lnTo>
                    <a:pt x="1139" y="5654"/>
                  </a:lnTo>
                  <a:lnTo>
                    <a:pt x="895" y="5532"/>
                  </a:lnTo>
                  <a:lnTo>
                    <a:pt x="651" y="5370"/>
                  </a:lnTo>
                  <a:lnTo>
                    <a:pt x="488" y="5126"/>
                  </a:lnTo>
                  <a:lnTo>
                    <a:pt x="407" y="4882"/>
                  </a:lnTo>
                  <a:lnTo>
                    <a:pt x="407" y="4719"/>
                  </a:lnTo>
                  <a:lnTo>
                    <a:pt x="407" y="4556"/>
                  </a:lnTo>
                  <a:lnTo>
                    <a:pt x="448" y="4393"/>
                  </a:lnTo>
                  <a:lnTo>
                    <a:pt x="529" y="4231"/>
                  </a:lnTo>
                  <a:lnTo>
                    <a:pt x="732" y="3987"/>
                  </a:lnTo>
                  <a:lnTo>
                    <a:pt x="976" y="3824"/>
                  </a:lnTo>
                  <a:lnTo>
                    <a:pt x="1139" y="3743"/>
                  </a:lnTo>
                  <a:lnTo>
                    <a:pt x="1343" y="3702"/>
                  </a:lnTo>
                  <a:lnTo>
                    <a:pt x="1709" y="3702"/>
                  </a:lnTo>
                  <a:lnTo>
                    <a:pt x="2075" y="3783"/>
                  </a:lnTo>
                  <a:lnTo>
                    <a:pt x="2400" y="3946"/>
                  </a:lnTo>
                  <a:lnTo>
                    <a:pt x="2481" y="3987"/>
                  </a:lnTo>
                  <a:lnTo>
                    <a:pt x="2522" y="3987"/>
                  </a:lnTo>
                  <a:lnTo>
                    <a:pt x="2644" y="3905"/>
                  </a:lnTo>
                  <a:lnTo>
                    <a:pt x="2685" y="3824"/>
                  </a:lnTo>
                  <a:lnTo>
                    <a:pt x="2685" y="3743"/>
                  </a:lnTo>
                  <a:lnTo>
                    <a:pt x="2685" y="3661"/>
                  </a:lnTo>
                  <a:lnTo>
                    <a:pt x="2563" y="3417"/>
                  </a:lnTo>
                  <a:lnTo>
                    <a:pt x="2563" y="3173"/>
                  </a:lnTo>
                  <a:lnTo>
                    <a:pt x="2644" y="2970"/>
                  </a:lnTo>
                  <a:lnTo>
                    <a:pt x="2766" y="2766"/>
                  </a:lnTo>
                  <a:lnTo>
                    <a:pt x="2929" y="2644"/>
                  </a:lnTo>
                  <a:lnTo>
                    <a:pt x="3173" y="2563"/>
                  </a:lnTo>
                  <a:lnTo>
                    <a:pt x="3417" y="2522"/>
                  </a:lnTo>
                  <a:lnTo>
                    <a:pt x="3661" y="2604"/>
                  </a:lnTo>
                  <a:lnTo>
                    <a:pt x="3783" y="2604"/>
                  </a:lnTo>
                  <a:lnTo>
                    <a:pt x="3864" y="2522"/>
                  </a:lnTo>
                  <a:lnTo>
                    <a:pt x="3905" y="2400"/>
                  </a:lnTo>
                  <a:lnTo>
                    <a:pt x="3864" y="2278"/>
                  </a:lnTo>
                  <a:lnTo>
                    <a:pt x="3824" y="2116"/>
                  </a:lnTo>
                  <a:lnTo>
                    <a:pt x="3783" y="1912"/>
                  </a:lnTo>
                  <a:lnTo>
                    <a:pt x="3783" y="1749"/>
                  </a:lnTo>
                  <a:lnTo>
                    <a:pt x="3824" y="1546"/>
                  </a:lnTo>
                  <a:lnTo>
                    <a:pt x="3864" y="1383"/>
                  </a:lnTo>
                  <a:lnTo>
                    <a:pt x="3946" y="1180"/>
                  </a:lnTo>
                  <a:lnTo>
                    <a:pt x="4149" y="895"/>
                  </a:lnTo>
                  <a:lnTo>
                    <a:pt x="4312" y="733"/>
                  </a:lnTo>
                  <a:lnTo>
                    <a:pt x="4475" y="611"/>
                  </a:lnTo>
                  <a:lnTo>
                    <a:pt x="4637" y="529"/>
                  </a:lnTo>
                  <a:lnTo>
                    <a:pt x="4841" y="448"/>
                  </a:lnTo>
                  <a:lnTo>
                    <a:pt x="5044" y="407"/>
                  </a:lnTo>
                  <a:lnTo>
                    <a:pt x="5247" y="366"/>
                  </a:lnTo>
                  <a:close/>
                  <a:moveTo>
                    <a:pt x="5003" y="0"/>
                  </a:moveTo>
                  <a:lnTo>
                    <a:pt x="4759" y="41"/>
                  </a:lnTo>
                  <a:lnTo>
                    <a:pt x="4515" y="122"/>
                  </a:lnTo>
                  <a:lnTo>
                    <a:pt x="4312" y="244"/>
                  </a:lnTo>
                  <a:lnTo>
                    <a:pt x="4108" y="366"/>
                  </a:lnTo>
                  <a:lnTo>
                    <a:pt x="3946" y="529"/>
                  </a:lnTo>
                  <a:lnTo>
                    <a:pt x="3783" y="692"/>
                  </a:lnTo>
                  <a:lnTo>
                    <a:pt x="3661" y="895"/>
                  </a:lnTo>
                  <a:lnTo>
                    <a:pt x="3539" y="1139"/>
                  </a:lnTo>
                  <a:lnTo>
                    <a:pt x="3458" y="1343"/>
                  </a:lnTo>
                  <a:lnTo>
                    <a:pt x="3417" y="1587"/>
                  </a:lnTo>
                  <a:lnTo>
                    <a:pt x="3417" y="1790"/>
                  </a:lnTo>
                  <a:lnTo>
                    <a:pt x="3417" y="2034"/>
                  </a:lnTo>
                  <a:lnTo>
                    <a:pt x="3431" y="2119"/>
                  </a:lnTo>
                  <a:lnTo>
                    <a:pt x="3431" y="2119"/>
                  </a:lnTo>
                  <a:lnTo>
                    <a:pt x="3417" y="2116"/>
                  </a:lnTo>
                  <a:lnTo>
                    <a:pt x="3254" y="2116"/>
                  </a:lnTo>
                  <a:lnTo>
                    <a:pt x="3051" y="2156"/>
                  </a:lnTo>
                  <a:lnTo>
                    <a:pt x="2888" y="2197"/>
                  </a:lnTo>
                  <a:lnTo>
                    <a:pt x="2725" y="2278"/>
                  </a:lnTo>
                  <a:lnTo>
                    <a:pt x="2603" y="2360"/>
                  </a:lnTo>
                  <a:lnTo>
                    <a:pt x="2441" y="2482"/>
                  </a:lnTo>
                  <a:lnTo>
                    <a:pt x="2359" y="2644"/>
                  </a:lnTo>
                  <a:lnTo>
                    <a:pt x="2237" y="2807"/>
                  </a:lnTo>
                  <a:lnTo>
                    <a:pt x="2197" y="2970"/>
                  </a:lnTo>
                  <a:lnTo>
                    <a:pt x="2156" y="3173"/>
                  </a:lnTo>
                  <a:lnTo>
                    <a:pt x="2156" y="3336"/>
                  </a:lnTo>
                  <a:lnTo>
                    <a:pt x="2170" y="3407"/>
                  </a:lnTo>
                  <a:lnTo>
                    <a:pt x="1993" y="3336"/>
                  </a:lnTo>
                  <a:lnTo>
                    <a:pt x="1749" y="3295"/>
                  </a:lnTo>
                  <a:lnTo>
                    <a:pt x="1302" y="3295"/>
                  </a:lnTo>
                  <a:lnTo>
                    <a:pt x="1098" y="3336"/>
                  </a:lnTo>
                  <a:lnTo>
                    <a:pt x="854" y="3417"/>
                  </a:lnTo>
                  <a:lnTo>
                    <a:pt x="692" y="3499"/>
                  </a:lnTo>
                  <a:lnTo>
                    <a:pt x="529" y="3621"/>
                  </a:lnTo>
                  <a:lnTo>
                    <a:pt x="366" y="3783"/>
                  </a:lnTo>
                  <a:lnTo>
                    <a:pt x="244" y="3946"/>
                  </a:lnTo>
                  <a:lnTo>
                    <a:pt x="122" y="4109"/>
                  </a:lnTo>
                  <a:lnTo>
                    <a:pt x="41" y="4312"/>
                  </a:lnTo>
                  <a:lnTo>
                    <a:pt x="0" y="4515"/>
                  </a:lnTo>
                  <a:lnTo>
                    <a:pt x="0" y="4719"/>
                  </a:lnTo>
                  <a:lnTo>
                    <a:pt x="0" y="4922"/>
                  </a:lnTo>
                  <a:lnTo>
                    <a:pt x="41" y="5126"/>
                  </a:lnTo>
                  <a:lnTo>
                    <a:pt x="122" y="5288"/>
                  </a:lnTo>
                  <a:lnTo>
                    <a:pt x="204" y="5451"/>
                  </a:lnTo>
                  <a:lnTo>
                    <a:pt x="488" y="5695"/>
                  </a:lnTo>
                  <a:lnTo>
                    <a:pt x="773" y="5898"/>
                  </a:lnTo>
                  <a:lnTo>
                    <a:pt x="1139" y="6061"/>
                  </a:lnTo>
                  <a:lnTo>
                    <a:pt x="1505" y="6183"/>
                  </a:lnTo>
                  <a:lnTo>
                    <a:pt x="1912" y="6265"/>
                  </a:lnTo>
                  <a:lnTo>
                    <a:pt x="2278" y="6305"/>
                  </a:lnTo>
                  <a:lnTo>
                    <a:pt x="4027" y="6427"/>
                  </a:lnTo>
                  <a:lnTo>
                    <a:pt x="5776" y="6509"/>
                  </a:lnTo>
                  <a:lnTo>
                    <a:pt x="7119" y="6549"/>
                  </a:lnTo>
                  <a:lnTo>
                    <a:pt x="7769" y="6549"/>
                  </a:lnTo>
                  <a:lnTo>
                    <a:pt x="8420" y="6509"/>
                  </a:lnTo>
                  <a:lnTo>
                    <a:pt x="8990" y="6387"/>
                  </a:lnTo>
                  <a:lnTo>
                    <a:pt x="9234" y="6305"/>
                  </a:lnTo>
                  <a:lnTo>
                    <a:pt x="9478" y="6183"/>
                  </a:lnTo>
                  <a:lnTo>
                    <a:pt x="9722" y="6020"/>
                  </a:lnTo>
                  <a:lnTo>
                    <a:pt x="9925" y="5858"/>
                  </a:lnTo>
                  <a:lnTo>
                    <a:pt x="10088" y="5654"/>
                  </a:lnTo>
                  <a:lnTo>
                    <a:pt x="10210" y="5370"/>
                  </a:lnTo>
                  <a:lnTo>
                    <a:pt x="10291" y="5126"/>
                  </a:lnTo>
                  <a:lnTo>
                    <a:pt x="10373" y="4882"/>
                  </a:lnTo>
                  <a:lnTo>
                    <a:pt x="10373" y="4597"/>
                  </a:lnTo>
                  <a:lnTo>
                    <a:pt x="10332" y="4312"/>
                  </a:lnTo>
                  <a:lnTo>
                    <a:pt x="10291" y="4068"/>
                  </a:lnTo>
                  <a:lnTo>
                    <a:pt x="10210" y="3783"/>
                  </a:lnTo>
                  <a:lnTo>
                    <a:pt x="10088" y="3539"/>
                  </a:lnTo>
                  <a:lnTo>
                    <a:pt x="9925" y="3336"/>
                  </a:lnTo>
                  <a:lnTo>
                    <a:pt x="9681" y="3092"/>
                  </a:lnTo>
                  <a:lnTo>
                    <a:pt x="9396" y="2888"/>
                  </a:lnTo>
                  <a:lnTo>
                    <a:pt x="9071" y="2766"/>
                  </a:lnTo>
                  <a:lnTo>
                    <a:pt x="8705" y="2685"/>
                  </a:lnTo>
                  <a:lnTo>
                    <a:pt x="8379" y="2685"/>
                  </a:lnTo>
                  <a:lnTo>
                    <a:pt x="8013" y="2726"/>
                  </a:lnTo>
                  <a:lnTo>
                    <a:pt x="7688" y="2848"/>
                  </a:lnTo>
                  <a:lnTo>
                    <a:pt x="7688" y="2644"/>
                  </a:lnTo>
                  <a:lnTo>
                    <a:pt x="7647" y="2075"/>
                  </a:lnTo>
                  <a:lnTo>
                    <a:pt x="7485" y="1587"/>
                  </a:lnTo>
                  <a:lnTo>
                    <a:pt x="7363" y="1343"/>
                  </a:lnTo>
                  <a:lnTo>
                    <a:pt x="7241" y="1099"/>
                  </a:lnTo>
                  <a:lnTo>
                    <a:pt x="7078" y="895"/>
                  </a:lnTo>
                  <a:lnTo>
                    <a:pt x="6915" y="692"/>
                  </a:lnTo>
                  <a:lnTo>
                    <a:pt x="6712" y="489"/>
                  </a:lnTo>
                  <a:lnTo>
                    <a:pt x="6508" y="366"/>
                  </a:lnTo>
                  <a:lnTo>
                    <a:pt x="6264" y="204"/>
                  </a:lnTo>
                  <a:lnTo>
                    <a:pt x="6020" y="122"/>
                  </a:lnTo>
                  <a:lnTo>
                    <a:pt x="5776" y="41"/>
                  </a:lnTo>
                  <a:lnTo>
                    <a:pt x="5491"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grpSp>
      <p:sp>
        <p:nvSpPr>
          <p:cNvPr id="1083" name="Google Shape;1083;p30"/>
          <p:cNvSpPr/>
          <p:nvPr/>
        </p:nvSpPr>
        <p:spPr>
          <a:xfrm>
            <a:off x="371995" y="4121785"/>
            <a:ext cx="203591" cy="206031"/>
          </a:xfrm>
          <a:custGeom>
            <a:avLst/>
            <a:gdLst/>
            <a:ahLst/>
            <a:cxnLst/>
            <a:rect l="l" t="t" r="r" b="b"/>
            <a:pathLst>
              <a:path w="3337" h="3377" extrusionOk="0">
                <a:moveTo>
                  <a:pt x="1506" y="0"/>
                </a:moveTo>
                <a:lnTo>
                  <a:pt x="1262" y="41"/>
                </a:lnTo>
                <a:lnTo>
                  <a:pt x="1018" y="122"/>
                </a:lnTo>
                <a:lnTo>
                  <a:pt x="774" y="204"/>
                </a:lnTo>
                <a:lnTo>
                  <a:pt x="570" y="366"/>
                </a:lnTo>
                <a:lnTo>
                  <a:pt x="408" y="529"/>
                </a:lnTo>
                <a:lnTo>
                  <a:pt x="245" y="692"/>
                </a:lnTo>
                <a:lnTo>
                  <a:pt x="164" y="895"/>
                </a:lnTo>
                <a:lnTo>
                  <a:pt x="82" y="1098"/>
                </a:lnTo>
                <a:lnTo>
                  <a:pt x="1" y="1342"/>
                </a:lnTo>
                <a:lnTo>
                  <a:pt x="1" y="1546"/>
                </a:lnTo>
                <a:lnTo>
                  <a:pt x="1" y="1790"/>
                </a:lnTo>
                <a:lnTo>
                  <a:pt x="1" y="1993"/>
                </a:lnTo>
                <a:lnTo>
                  <a:pt x="123" y="2319"/>
                </a:lnTo>
                <a:lnTo>
                  <a:pt x="245" y="2563"/>
                </a:lnTo>
                <a:lnTo>
                  <a:pt x="448" y="2807"/>
                </a:lnTo>
                <a:lnTo>
                  <a:pt x="692" y="3010"/>
                </a:lnTo>
                <a:lnTo>
                  <a:pt x="936" y="3173"/>
                </a:lnTo>
                <a:lnTo>
                  <a:pt x="1221" y="3295"/>
                </a:lnTo>
                <a:lnTo>
                  <a:pt x="1506" y="3376"/>
                </a:lnTo>
                <a:lnTo>
                  <a:pt x="1831" y="3376"/>
                </a:lnTo>
                <a:lnTo>
                  <a:pt x="2075" y="3336"/>
                </a:lnTo>
                <a:lnTo>
                  <a:pt x="2319" y="3254"/>
                </a:lnTo>
                <a:lnTo>
                  <a:pt x="2564" y="3173"/>
                </a:lnTo>
                <a:lnTo>
                  <a:pt x="2767" y="3010"/>
                </a:lnTo>
                <a:lnTo>
                  <a:pt x="2930" y="2847"/>
                </a:lnTo>
                <a:lnTo>
                  <a:pt x="3092" y="2685"/>
                </a:lnTo>
                <a:lnTo>
                  <a:pt x="3214" y="2441"/>
                </a:lnTo>
                <a:lnTo>
                  <a:pt x="3296" y="2197"/>
                </a:lnTo>
                <a:lnTo>
                  <a:pt x="3336" y="1912"/>
                </a:lnTo>
                <a:lnTo>
                  <a:pt x="3336" y="1627"/>
                </a:lnTo>
                <a:lnTo>
                  <a:pt x="3296" y="1342"/>
                </a:lnTo>
                <a:lnTo>
                  <a:pt x="3214" y="1098"/>
                </a:lnTo>
                <a:lnTo>
                  <a:pt x="3092" y="854"/>
                </a:lnTo>
                <a:lnTo>
                  <a:pt x="2930" y="610"/>
                </a:lnTo>
                <a:lnTo>
                  <a:pt x="2726" y="407"/>
                </a:lnTo>
                <a:lnTo>
                  <a:pt x="2482" y="244"/>
                </a:lnTo>
                <a:lnTo>
                  <a:pt x="2238" y="122"/>
                </a:lnTo>
                <a:lnTo>
                  <a:pt x="1994" y="41"/>
                </a:lnTo>
                <a:lnTo>
                  <a:pt x="1750" y="0"/>
                </a:lnTo>
                <a:close/>
              </a:path>
            </a:pathLst>
          </a:custGeom>
          <a:solidFill>
            <a:schemeClr val="accen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1084" name="Google Shape;1084;p30"/>
          <p:cNvSpPr/>
          <p:nvPr/>
        </p:nvSpPr>
        <p:spPr>
          <a:xfrm>
            <a:off x="8072204" y="6217796"/>
            <a:ext cx="114272" cy="114211"/>
          </a:xfrm>
          <a:custGeom>
            <a:avLst/>
            <a:gdLst/>
            <a:ahLst/>
            <a:cxnLst/>
            <a:rect l="l" t="t" r="r" b="b"/>
            <a:pathLst>
              <a:path w="1873" h="1872" extrusionOk="0">
                <a:moveTo>
                  <a:pt x="733" y="1"/>
                </a:moveTo>
                <a:lnTo>
                  <a:pt x="489" y="82"/>
                </a:lnTo>
                <a:lnTo>
                  <a:pt x="245" y="245"/>
                </a:lnTo>
                <a:lnTo>
                  <a:pt x="82" y="448"/>
                </a:lnTo>
                <a:lnTo>
                  <a:pt x="1" y="692"/>
                </a:lnTo>
                <a:lnTo>
                  <a:pt x="1" y="936"/>
                </a:lnTo>
                <a:lnTo>
                  <a:pt x="42" y="1221"/>
                </a:lnTo>
                <a:lnTo>
                  <a:pt x="123" y="1424"/>
                </a:lnTo>
                <a:lnTo>
                  <a:pt x="245" y="1546"/>
                </a:lnTo>
                <a:lnTo>
                  <a:pt x="367" y="1668"/>
                </a:lnTo>
                <a:lnTo>
                  <a:pt x="489" y="1750"/>
                </a:lnTo>
                <a:lnTo>
                  <a:pt x="611" y="1831"/>
                </a:lnTo>
                <a:lnTo>
                  <a:pt x="774" y="1872"/>
                </a:lnTo>
                <a:lnTo>
                  <a:pt x="1099" y="1872"/>
                </a:lnTo>
                <a:lnTo>
                  <a:pt x="1262" y="1831"/>
                </a:lnTo>
                <a:lnTo>
                  <a:pt x="1384" y="1791"/>
                </a:lnTo>
                <a:lnTo>
                  <a:pt x="1506" y="1709"/>
                </a:lnTo>
                <a:lnTo>
                  <a:pt x="1628" y="1587"/>
                </a:lnTo>
                <a:lnTo>
                  <a:pt x="1750" y="1465"/>
                </a:lnTo>
                <a:lnTo>
                  <a:pt x="1831" y="1302"/>
                </a:lnTo>
                <a:lnTo>
                  <a:pt x="1872" y="1140"/>
                </a:lnTo>
                <a:lnTo>
                  <a:pt x="1872" y="977"/>
                </a:lnTo>
                <a:lnTo>
                  <a:pt x="1872" y="774"/>
                </a:lnTo>
                <a:lnTo>
                  <a:pt x="1791" y="652"/>
                </a:lnTo>
                <a:lnTo>
                  <a:pt x="1750" y="489"/>
                </a:lnTo>
                <a:lnTo>
                  <a:pt x="1669" y="367"/>
                </a:lnTo>
                <a:lnTo>
                  <a:pt x="1547" y="245"/>
                </a:lnTo>
                <a:lnTo>
                  <a:pt x="1303" y="82"/>
                </a:lnTo>
                <a:lnTo>
                  <a:pt x="977" y="1"/>
                </a:lnTo>
                <a:close/>
              </a:path>
            </a:pathLst>
          </a:custGeom>
          <a:solidFill>
            <a:schemeClr val="l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1085" name="Google Shape;1085;p30"/>
          <p:cNvSpPr/>
          <p:nvPr/>
        </p:nvSpPr>
        <p:spPr>
          <a:xfrm>
            <a:off x="10318783" y="5960891"/>
            <a:ext cx="114211" cy="114211"/>
          </a:xfrm>
          <a:custGeom>
            <a:avLst/>
            <a:gdLst/>
            <a:ahLst/>
            <a:cxnLst/>
            <a:rect l="l" t="t" r="r" b="b"/>
            <a:pathLst>
              <a:path w="1872" h="1872" extrusionOk="0">
                <a:moveTo>
                  <a:pt x="733" y="1"/>
                </a:moveTo>
                <a:lnTo>
                  <a:pt x="489" y="82"/>
                </a:lnTo>
                <a:lnTo>
                  <a:pt x="286" y="245"/>
                </a:lnTo>
                <a:lnTo>
                  <a:pt x="123" y="448"/>
                </a:lnTo>
                <a:lnTo>
                  <a:pt x="1" y="692"/>
                </a:lnTo>
                <a:lnTo>
                  <a:pt x="1" y="936"/>
                </a:lnTo>
                <a:lnTo>
                  <a:pt x="41" y="1221"/>
                </a:lnTo>
                <a:lnTo>
                  <a:pt x="164" y="1424"/>
                </a:lnTo>
                <a:lnTo>
                  <a:pt x="245" y="1587"/>
                </a:lnTo>
                <a:lnTo>
                  <a:pt x="367" y="1668"/>
                </a:lnTo>
                <a:lnTo>
                  <a:pt x="489" y="1750"/>
                </a:lnTo>
                <a:lnTo>
                  <a:pt x="652" y="1831"/>
                </a:lnTo>
                <a:lnTo>
                  <a:pt x="774" y="1872"/>
                </a:lnTo>
                <a:lnTo>
                  <a:pt x="1099" y="1872"/>
                </a:lnTo>
                <a:lnTo>
                  <a:pt x="1262" y="1831"/>
                </a:lnTo>
                <a:lnTo>
                  <a:pt x="1384" y="1790"/>
                </a:lnTo>
                <a:lnTo>
                  <a:pt x="1546" y="1709"/>
                </a:lnTo>
                <a:lnTo>
                  <a:pt x="1628" y="1587"/>
                </a:lnTo>
                <a:lnTo>
                  <a:pt x="1750" y="1465"/>
                </a:lnTo>
                <a:lnTo>
                  <a:pt x="1831" y="1302"/>
                </a:lnTo>
                <a:lnTo>
                  <a:pt x="1872" y="1140"/>
                </a:lnTo>
                <a:lnTo>
                  <a:pt x="1872" y="977"/>
                </a:lnTo>
                <a:lnTo>
                  <a:pt x="1872" y="773"/>
                </a:lnTo>
                <a:lnTo>
                  <a:pt x="1831" y="651"/>
                </a:lnTo>
                <a:lnTo>
                  <a:pt x="1750" y="489"/>
                </a:lnTo>
                <a:lnTo>
                  <a:pt x="1669" y="367"/>
                </a:lnTo>
                <a:lnTo>
                  <a:pt x="1546" y="245"/>
                </a:lnTo>
                <a:lnTo>
                  <a:pt x="1302" y="82"/>
                </a:lnTo>
                <a:lnTo>
                  <a:pt x="977" y="1"/>
                </a:lnTo>
                <a:close/>
              </a:path>
            </a:pathLst>
          </a:custGeom>
          <a:solidFill>
            <a:schemeClr val="accen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1086" name="Google Shape;1086;p30"/>
          <p:cNvSpPr/>
          <p:nvPr/>
        </p:nvSpPr>
        <p:spPr>
          <a:xfrm>
            <a:off x="11696937" y="1878862"/>
            <a:ext cx="114272" cy="114211"/>
          </a:xfrm>
          <a:custGeom>
            <a:avLst/>
            <a:gdLst/>
            <a:ahLst/>
            <a:cxnLst/>
            <a:rect l="l" t="t" r="r" b="b"/>
            <a:pathLst>
              <a:path w="1873" h="1872" extrusionOk="0">
                <a:moveTo>
                  <a:pt x="733" y="1"/>
                </a:moveTo>
                <a:lnTo>
                  <a:pt x="489" y="82"/>
                </a:lnTo>
                <a:lnTo>
                  <a:pt x="245" y="245"/>
                </a:lnTo>
                <a:lnTo>
                  <a:pt x="82" y="448"/>
                </a:lnTo>
                <a:lnTo>
                  <a:pt x="1" y="692"/>
                </a:lnTo>
                <a:lnTo>
                  <a:pt x="1" y="936"/>
                </a:lnTo>
                <a:lnTo>
                  <a:pt x="42" y="1221"/>
                </a:lnTo>
                <a:lnTo>
                  <a:pt x="123" y="1424"/>
                </a:lnTo>
                <a:lnTo>
                  <a:pt x="245" y="1546"/>
                </a:lnTo>
                <a:lnTo>
                  <a:pt x="367" y="1668"/>
                </a:lnTo>
                <a:lnTo>
                  <a:pt x="489" y="1750"/>
                </a:lnTo>
                <a:lnTo>
                  <a:pt x="611" y="1831"/>
                </a:lnTo>
                <a:lnTo>
                  <a:pt x="774" y="1872"/>
                </a:lnTo>
                <a:lnTo>
                  <a:pt x="1099" y="1872"/>
                </a:lnTo>
                <a:lnTo>
                  <a:pt x="1262" y="1831"/>
                </a:lnTo>
                <a:lnTo>
                  <a:pt x="1384" y="1791"/>
                </a:lnTo>
                <a:lnTo>
                  <a:pt x="1506" y="1709"/>
                </a:lnTo>
                <a:lnTo>
                  <a:pt x="1628" y="1587"/>
                </a:lnTo>
                <a:lnTo>
                  <a:pt x="1750" y="1465"/>
                </a:lnTo>
                <a:lnTo>
                  <a:pt x="1831" y="1302"/>
                </a:lnTo>
                <a:lnTo>
                  <a:pt x="1872" y="1140"/>
                </a:lnTo>
                <a:lnTo>
                  <a:pt x="1872" y="977"/>
                </a:lnTo>
                <a:lnTo>
                  <a:pt x="1872" y="774"/>
                </a:lnTo>
                <a:lnTo>
                  <a:pt x="1791" y="652"/>
                </a:lnTo>
                <a:lnTo>
                  <a:pt x="1750" y="489"/>
                </a:lnTo>
                <a:lnTo>
                  <a:pt x="1669" y="367"/>
                </a:lnTo>
                <a:lnTo>
                  <a:pt x="1547" y="245"/>
                </a:lnTo>
                <a:lnTo>
                  <a:pt x="1303" y="82"/>
                </a:lnTo>
                <a:lnTo>
                  <a:pt x="977" y="1"/>
                </a:lnTo>
                <a:close/>
              </a:path>
            </a:pathLst>
          </a:custGeom>
          <a:solidFill>
            <a:schemeClr val="l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1087" name="Google Shape;1087;p30"/>
          <p:cNvSpPr/>
          <p:nvPr/>
        </p:nvSpPr>
        <p:spPr>
          <a:xfrm>
            <a:off x="9828637" y="274863"/>
            <a:ext cx="114272" cy="114211"/>
          </a:xfrm>
          <a:custGeom>
            <a:avLst/>
            <a:gdLst/>
            <a:ahLst/>
            <a:cxnLst/>
            <a:rect l="l" t="t" r="r" b="b"/>
            <a:pathLst>
              <a:path w="1873" h="1872" extrusionOk="0">
                <a:moveTo>
                  <a:pt x="733" y="1"/>
                </a:moveTo>
                <a:lnTo>
                  <a:pt x="489" y="82"/>
                </a:lnTo>
                <a:lnTo>
                  <a:pt x="245" y="245"/>
                </a:lnTo>
                <a:lnTo>
                  <a:pt x="82" y="448"/>
                </a:lnTo>
                <a:lnTo>
                  <a:pt x="1" y="692"/>
                </a:lnTo>
                <a:lnTo>
                  <a:pt x="1" y="936"/>
                </a:lnTo>
                <a:lnTo>
                  <a:pt x="42" y="1221"/>
                </a:lnTo>
                <a:lnTo>
                  <a:pt x="123" y="1424"/>
                </a:lnTo>
                <a:lnTo>
                  <a:pt x="245" y="1546"/>
                </a:lnTo>
                <a:lnTo>
                  <a:pt x="367" y="1668"/>
                </a:lnTo>
                <a:lnTo>
                  <a:pt x="489" y="1750"/>
                </a:lnTo>
                <a:lnTo>
                  <a:pt x="611" y="1831"/>
                </a:lnTo>
                <a:lnTo>
                  <a:pt x="774" y="1872"/>
                </a:lnTo>
                <a:lnTo>
                  <a:pt x="1099" y="1872"/>
                </a:lnTo>
                <a:lnTo>
                  <a:pt x="1262" y="1831"/>
                </a:lnTo>
                <a:lnTo>
                  <a:pt x="1384" y="1791"/>
                </a:lnTo>
                <a:lnTo>
                  <a:pt x="1506" y="1709"/>
                </a:lnTo>
                <a:lnTo>
                  <a:pt x="1628" y="1587"/>
                </a:lnTo>
                <a:lnTo>
                  <a:pt x="1750" y="1465"/>
                </a:lnTo>
                <a:lnTo>
                  <a:pt x="1831" y="1302"/>
                </a:lnTo>
                <a:lnTo>
                  <a:pt x="1872" y="1140"/>
                </a:lnTo>
                <a:lnTo>
                  <a:pt x="1872" y="977"/>
                </a:lnTo>
                <a:lnTo>
                  <a:pt x="1872" y="774"/>
                </a:lnTo>
                <a:lnTo>
                  <a:pt x="1791" y="652"/>
                </a:lnTo>
                <a:lnTo>
                  <a:pt x="1750" y="489"/>
                </a:lnTo>
                <a:lnTo>
                  <a:pt x="1669" y="367"/>
                </a:lnTo>
                <a:lnTo>
                  <a:pt x="1547" y="245"/>
                </a:lnTo>
                <a:lnTo>
                  <a:pt x="1303" y="82"/>
                </a:lnTo>
                <a:lnTo>
                  <a:pt x="977" y="1"/>
                </a:lnTo>
                <a:close/>
              </a:path>
            </a:pathLst>
          </a:custGeom>
          <a:solidFill>
            <a:schemeClr val="l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1088" name="Google Shape;1088;p30"/>
          <p:cNvSpPr/>
          <p:nvPr/>
        </p:nvSpPr>
        <p:spPr>
          <a:xfrm>
            <a:off x="2197783" y="389057"/>
            <a:ext cx="114211" cy="114211"/>
          </a:xfrm>
          <a:custGeom>
            <a:avLst/>
            <a:gdLst/>
            <a:ahLst/>
            <a:cxnLst/>
            <a:rect l="l" t="t" r="r" b="b"/>
            <a:pathLst>
              <a:path w="1872" h="1872" extrusionOk="0">
                <a:moveTo>
                  <a:pt x="733" y="1"/>
                </a:moveTo>
                <a:lnTo>
                  <a:pt x="489" y="82"/>
                </a:lnTo>
                <a:lnTo>
                  <a:pt x="286" y="245"/>
                </a:lnTo>
                <a:lnTo>
                  <a:pt x="123" y="448"/>
                </a:lnTo>
                <a:lnTo>
                  <a:pt x="1" y="692"/>
                </a:lnTo>
                <a:lnTo>
                  <a:pt x="1" y="936"/>
                </a:lnTo>
                <a:lnTo>
                  <a:pt x="41" y="1221"/>
                </a:lnTo>
                <a:lnTo>
                  <a:pt x="164" y="1424"/>
                </a:lnTo>
                <a:lnTo>
                  <a:pt x="245" y="1587"/>
                </a:lnTo>
                <a:lnTo>
                  <a:pt x="367" y="1668"/>
                </a:lnTo>
                <a:lnTo>
                  <a:pt x="489" y="1750"/>
                </a:lnTo>
                <a:lnTo>
                  <a:pt x="652" y="1831"/>
                </a:lnTo>
                <a:lnTo>
                  <a:pt x="774" y="1872"/>
                </a:lnTo>
                <a:lnTo>
                  <a:pt x="1099" y="1872"/>
                </a:lnTo>
                <a:lnTo>
                  <a:pt x="1262" y="1831"/>
                </a:lnTo>
                <a:lnTo>
                  <a:pt x="1384" y="1790"/>
                </a:lnTo>
                <a:lnTo>
                  <a:pt x="1546" y="1709"/>
                </a:lnTo>
                <a:lnTo>
                  <a:pt x="1628" y="1587"/>
                </a:lnTo>
                <a:lnTo>
                  <a:pt x="1750" y="1465"/>
                </a:lnTo>
                <a:lnTo>
                  <a:pt x="1831" y="1302"/>
                </a:lnTo>
                <a:lnTo>
                  <a:pt x="1872" y="1140"/>
                </a:lnTo>
                <a:lnTo>
                  <a:pt x="1872" y="977"/>
                </a:lnTo>
                <a:lnTo>
                  <a:pt x="1872" y="773"/>
                </a:lnTo>
                <a:lnTo>
                  <a:pt x="1831" y="651"/>
                </a:lnTo>
                <a:lnTo>
                  <a:pt x="1750" y="489"/>
                </a:lnTo>
                <a:lnTo>
                  <a:pt x="1669" y="367"/>
                </a:lnTo>
                <a:lnTo>
                  <a:pt x="1546" y="245"/>
                </a:lnTo>
                <a:lnTo>
                  <a:pt x="1302" y="82"/>
                </a:lnTo>
                <a:lnTo>
                  <a:pt x="977" y="1"/>
                </a:lnTo>
                <a:close/>
              </a:path>
            </a:pathLst>
          </a:custGeom>
          <a:solidFill>
            <a:schemeClr val="accen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Tree>
    <p:extLst>
      <p:ext uri="{BB962C8B-B14F-4D97-AF65-F5344CB8AC3E}">
        <p14:creationId xmlns:p14="http://schemas.microsoft.com/office/powerpoint/2010/main" val="2238387658"/>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matchingName="Background 1">
  <p:cSld name="Background 1">
    <p:spTree>
      <p:nvGrpSpPr>
        <p:cNvPr id="1" name="Shape 1089"/>
        <p:cNvGrpSpPr/>
        <p:nvPr/>
      </p:nvGrpSpPr>
      <p:grpSpPr>
        <a:xfrm>
          <a:off x="0" y="0"/>
          <a:ext cx="0" cy="0"/>
          <a:chOff x="0" y="0"/>
          <a:chExt cx="0" cy="0"/>
        </a:xfrm>
      </p:grpSpPr>
      <p:sp>
        <p:nvSpPr>
          <p:cNvPr id="1090" name="Google Shape;1090;p31"/>
          <p:cNvSpPr/>
          <p:nvPr/>
        </p:nvSpPr>
        <p:spPr>
          <a:xfrm rot="10800000" flipH="1">
            <a:off x="-4447912" y="5853710"/>
            <a:ext cx="6894824" cy="3963039"/>
          </a:xfrm>
          <a:custGeom>
            <a:avLst/>
            <a:gdLst/>
            <a:ahLst/>
            <a:cxnLst/>
            <a:rect l="l" t="t" r="r" b="b"/>
            <a:pathLst>
              <a:path w="34820" h="20014" extrusionOk="0">
                <a:moveTo>
                  <a:pt x="27294" y="1"/>
                </a:moveTo>
                <a:lnTo>
                  <a:pt x="26765" y="41"/>
                </a:lnTo>
                <a:lnTo>
                  <a:pt x="25626" y="123"/>
                </a:lnTo>
                <a:lnTo>
                  <a:pt x="24487" y="326"/>
                </a:lnTo>
                <a:lnTo>
                  <a:pt x="23348" y="529"/>
                </a:lnTo>
                <a:lnTo>
                  <a:pt x="22210" y="814"/>
                </a:lnTo>
                <a:lnTo>
                  <a:pt x="17044" y="1953"/>
                </a:lnTo>
                <a:lnTo>
                  <a:pt x="11878" y="3133"/>
                </a:lnTo>
                <a:lnTo>
                  <a:pt x="10698" y="3377"/>
                </a:lnTo>
                <a:lnTo>
                  <a:pt x="9559" y="3662"/>
                </a:lnTo>
                <a:lnTo>
                  <a:pt x="8380" y="3987"/>
                </a:lnTo>
                <a:lnTo>
                  <a:pt x="7281" y="4394"/>
                </a:lnTo>
                <a:lnTo>
                  <a:pt x="6264" y="4760"/>
                </a:lnTo>
                <a:lnTo>
                  <a:pt x="5288" y="5248"/>
                </a:lnTo>
                <a:lnTo>
                  <a:pt x="4353" y="5777"/>
                </a:lnTo>
                <a:lnTo>
                  <a:pt x="3905" y="6061"/>
                </a:lnTo>
                <a:lnTo>
                  <a:pt x="3458" y="6387"/>
                </a:lnTo>
                <a:lnTo>
                  <a:pt x="2766" y="6997"/>
                </a:lnTo>
                <a:lnTo>
                  <a:pt x="2156" y="7648"/>
                </a:lnTo>
                <a:lnTo>
                  <a:pt x="1587" y="8339"/>
                </a:lnTo>
                <a:lnTo>
                  <a:pt x="1099" y="9112"/>
                </a:lnTo>
                <a:lnTo>
                  <a:pt x="692" y="9885"/>
                </a:lnTo>
                <a:lnTo>
                  <a:pt x="366" y="10699"/>
                </a:lnTo>
                <a:lnTo>
                  <a:pt x="244" y="11146"/>
                </a:lnTo>
                <a:lnTo>
                  <a:pt x="122" y="11553"/>
                </a:lnTo>
                <a:lnTo>
                  <a:pt x="82" y="11959"/>
                </a:lnTo>
                <a:lnTo>
                  <a:pt x="0" y="12407"/>
                </a:lnTo>
                <a:lnTo>
                  <a:pt x="0" y="12854"/>
                </a:lnTo>
                <a:lnTo>
                  <a:pt x="0" y="13261"/>
                </a:lnTo>
                <a:lnTo>
                  <a:pt x="41" y="13709"/>
                </a:lnTo>
                <a:lnTo>
                  <a:pt x="122" y="14115"/>
                </a:lnTo>
                <a:lnTo>
                  <a:pt x="244" y="14522"/>
                </a:lnTo>
                <a:lnTo>
                  <a:pt x="366" y="14929"/>
                </a:lnTo>
                <a:lnTo>
                  <a:pt x="529" y="15336"/>
                </a:lnTo>
                <a:lnTo>
                  <a:pt x="732" y="15742"/>
                </a:lnTo>
                <a:lnTo>
                  <a:pt x="1017" y="16190"/>
                </a:lnTo>
                <a:lnTo>
                  <a:pt x="1302" y="16597"/>
                </a:lnTo>
                <a:lnTo>
                  <a:pt x="1668" y="17003"/>
                </a:lnTo>
                <a:lnTo>
                  <a:pt x="1993" y="17369"/>
                </a:lnTo>
                <a:lnTo>
                  <a:pt x="2400" y="17695"/>
                </a:lnTo>
                <a:lnTo>
                  <a:pt x="2807" y="17980"/>
                </a:lnTo>
                <a:lnTo>
                  <a:pt x="3214" y="18264"/>
                </a:lnTo>
                <a:lnTo>
                  <a:pt x="3661" y="18549"/>
                </a:lnTo>
                <a:lnTo>
                  <a:pt x="4109" y="18793"/>
                </a:lnTo>
                <a:lnTo>
                  <a:pt x="4597" y="18996"/>
                </a:lnTo>
                <a:lnTo>
                  <a:pt x="5532" y="19363"/>
                </a:lnTo>
                <a:lnTo>
                  <a:pt x="6549" y="19607"/>
                </a:lnTo>
                <a:lnTo>
                  <a:pt x="7525" y="19810"/>
                </a:lnTo>
                <a:lnTo>
                  <a:pt x="8136" y="19891"/>
                </a:lnTo>
                <a:lnTo>
                  <a:pt x="8746" y="19932"/>
                </a:lnTo>
                <a:lnTo>
                  <a:pt x="10007" y="20013"/>
                </a:lnTo>
                <a:lnTo>
                  <a:pt x="11227" y="19973"/>
                </a:lnTo>
                <a:lnTo>
                  <a:pt x="12447" y="19891"/>
                </a:lnTo>
                <a:lnTo>
                  <a:pt x="14928" y="19688"/>
                </a:lnTo>
                <a:lnTo>
                  <a:pt x="16149" y="19566"/>
                </a:lnTo>
                <a:lnTo>
                  <a:pt x="17369" y="19485"/>
                </a:lnTo>
                <a:lnTo>
                  <a:pt x="18711" y="19444"/>
                </a:lnTo>
                <a:lnTo>
                  <a:pt x="20013" y="19485"/>
                </a:lnTo>
                <a:lnTo>
                  <a:pt x="22657" y="19566"/>
                </a:lnTo>
                <a:lnTo>
                  <a:pt x="23837" y="19647"/>
                </a:lnTo>
                <a:lnTo>
                  <a:pt x="25626" y="19647"/>
                </a:lnTo>
                <a:lnTo>
                  <a:pt x="26196" y="19607"/>
                </a:lnTo>
                <a:lnTo>
                  <a:pt x="26806" y="19525"/>
                </a:lnTo>
                <a:lnTo>
                  <a:pt x="27375" y="19403"/>
                </a:lnTo>
                <a:lnTo>
                  <a:pt x="27823" y="19281"/>
                </a:lnTo>
                <a:lnTo>
                  <a:pt x="28311" y="19118"/>
                </a:lnTo>
                <a:lnTo>
                  <a:pt x="28758" y="18915"/>
                </a:lnTo>
                <a:lnTo>
                  <a:pt x="29206" y="18712"/>
                </a:lnTo>
                <a:lnTo>
                  <a:pt x="29613" y="18508"/>
                </a:lnTo>
                <a:lnTo>
                  <a:pt x="30060" y="18264"/>
                </a:lnTo>
                <a:lnTo>
                  <a:pt x="30833" y="17695"/>
                </a:lnTo>
                <a:lnTo>
                  <a:pt x="31565" y="17044"/>
                </a:lnTo>
                <a:lnTo>
                  <a:pt x="32257" y="16352"/>
                </a:lnTo>
                <a:lnTo>
                  <a:pt x="32867" y="15580"/>
                </a:lnTo>
                <a:lnTo>
                  <a:pt x="33395" y="14766"/>
                </a:lnTo>
                <a:lnTo>
                  <a:pt x="33680" y="14278"/>
                </a:lnTo>
                <a:lnTo>
                  <a:pt x="33884" y="13749"/>
                </a:lnTo>
                <a:lnTo>
                  <a:pt x="34128" y="13261"/>
                </a:lnTo>
                <a:lnTo>
                  <a:pt x="34290" y="12732"/>
                </a:lnTo>
                <a:lnTo>
                  <a:pt x="34453" y="12204"/>
                </a:lnTo>
                <a:lnTo>
                  <a:pt x="34575" y="11634"/>
                </a:lnTo>
                <a:lnTo>
                  <a:pt x="34697" y="11105"/>
                </a:lnTo>
                <a:lnTo>
                  <a:pt x="34778" y="10536"/>
                </a:lnTo>
                <a:lnTo>
                  <a:pt x="34819" y="9966"/>
                </a:lnTo>
                <a:lnTo>
                  <a:pt x="34819" y="9438"/>
                </a:lnTo>
                <a:lnTo>
                  <a:pt x="34819" y="8868"/>
                </a:lnTo>
                <a:lnTo>
                  <a:pt x="34819" y="8299"/>
                </a:lnTo>
                <a:lnTo>
                  <a:pt x="34738" y="7729"/>
                </a:lnTo>
                <a:lnTo>
                  <a:pt x="34656" y="7200"/>
                </a:lnTo>
                <a:lnTo>
                  <a:pt x="34575" y="6631"/>
                </a:lnTo>
                <a:lnTo>
                  <a:pt x="34412" y="6102"/>
                </a:lnTo>
                <a:lnTo>
                  <a:pt x="34290" y="5533"/>
                </a:lnTo>
                <a:lnTo>
                  <a:pt x="34087" y="5004"/>
                </a:lnTo>
                <a:lnTo>
                  <a:pt x="33884" y="4475"/>
                </a:lnTo>
                <a:lnTo>
                  <a:pt x="33640" y="3946"/>
                </a:lnTo>
                <a:lnTo>
                  <a:pt x="33395" y="3499"/>
                </a:lnTo>
                <a:lnTo>
                  <a:pt x="33111" y="3051"/>
                </a:lnTo>
                <a:lnTo>
                  <a:pt x="32826" y="2604"/>
                </a:lnTo>
                <a:lnTo>
                  <a:pt x="32501" y="2238"/>
                </a:lnTo>
                <a:lnTo>
                  <a:pt x="32134" y="1831"/>
                </a:lnTo>
                <a:lnTo>
                  <a:pt x="31768" y="1465"/>
                </a:lnTo>
                <a:lnTo>
                  <a:pt x="31362" y="1180"/>
                </a:lnTo>
                <a:lnTo>
                  <a:pt x="30914" y="896"/>
                </a:lnTo>
                <a:lnTo>
                  <a:pt x="30426" y="611"/>
                </a:lnTo>
                <a:lnTo>
                  <a:pt x="29938" y="407"/>
                </a:lnTo>
                <a:lnTo>
                  <a:pt x="29450" y="285"/>
                </a:lnTo>
                <a:lnTo>
                  <a:pt x="28921" y="163"/>
                </a:lnTo>
                <a:lnTo>
                  <a:pt x="28392" y="82"/>
                </a:lnTo>
                <a:lnTo>
                  <a:pt x="27823" y="41"/>
                </a:lnTo>
                <a:lnTo>
                  <a:pt x="27294" y="1"/>
                </a:lnTo>
                <a:close/>
              </a:path>
            </a:pathLst>
          </a:custGeom>
          <a:solidFill>
            <a:schemeClr val="dk2"/>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1091" name="Google Shape;1091;p31"/>
          <p:cNvSpPr/>
          <p:nvPr/>
        </p:nvSpPr>
        <p:spPr>
          <a:xfrm rot="10800000" flipH="1">
            <a:off x="8869888" y="-2111024"/>
            <a:ext cx="6894824" cy="3963039"/>
          </a:xfrm>
          <a:custGeom>
            <a:avLst/>
            <a:gdLst/>
            <a:ahLst/>
            <a:cxnLst/>
            <a:rect l="l" t="t" r="r" b="b"/>
            <a:pathLst>
              <a:path w="34820" h="20014" extrusionOk="0">
                <a:moveTo>
                  <a:pt x="27294" y="1"/>
                </a:moveTo>
                <a:lnTo>
                  <a:pt x="26765" y="41"/>
                </a:lnTo>
                <a:lnTo>
                  <a:pt x="25626" y="123"/>
                </a:lnTo>
                <a:lnTo>
                  <a:pt x="24487" y="326"/>
                </a:lnTo>
                <a:lnTo>
                  <a:pt x="23348" y="529"/>
                </a:lnTo>
                <a:lnTo>
                  <a:pt x="22210" y="814"/>
                </a:lnTo>
                <a:lnTo>
                  <a:pt x="17044" y="1953"/>
                </a:lnTo>
                <a:lnTo>
                  <a:pt x="11878" y="3133"/>
                </a:lnTo>
                <a:lnTo>
                  <a:pt x="10698" y="3377"/>
                </a:lnTo>
                <a:lnTo>
                  <a:pt x="9559" y="3662"/>
                </a:lnTo>
                <a:lnTo>
                  <a:pt x="8380" y="3987"/>
                </a:lnTo>
                <a:lnTo>
                  <a:pt x="7281" y="4394"/>
                </a:lnTo>
                <a:lnTo>
                  <a:pt x="6264" y="4760"/>
                </a:lnTo>
                <a:lnTo>
                  <a:pt x="5288" y="5248"/>
                </a:lnTo>
                <a:lnTo>
                  <a:pt x="4353" y="5777"/>
                </a:lnTo>
                <a:lnTo>
                  <a:pt x="3905" y="6061"/>
                </a:lnTo>
                <a:lnTo>
                  <a:pt x="3458" y="6387"/>
                </a:lnTo>
                <a:lnTo>
                  <a:pt x="2766" y="6997"/>
                </a:lnTo>
                <a:lnTo>
                  <a:pt x="2156" y="7648"/>
                </a:lnTo>
                <a:lnTo>
                  <a:pt x="1587" y="8339"/>
                </a:lnTo>
                <a:lnTo>
                  <a:pt x="1099" y="9112"/>
                </a:lnTo>
                <a:lnTo>
                  <a:pt x="692" y="9885"/>
                </a:lnTo>
                <a:lnTo>
                  <a:pt x="366" y="10699"/>
                </a:lnTo>
                <a:lnTo>
                  <a:pt x="244" y="11146"/>
                </a:lnTo>
                <a:lnTo>
                  <a:pt x="122" y="11553"/>
                </a:lnTo>
                <a:lnTo>
                  <a:pt x="82" y="11959"/>
                </a:lnTo>
                <a:lnTo>
                  <a:pt x="0" y="12407"/>
                </a:lnTo>
                <a:lnTo>
                  <a:pt x="0" y="12854"/>
                </a:lnTo>
                <a:lnTo>
                  <a:pt x="0" y="13261"/>
                </a:lnTo>
                <a:lnTo>
                  <a:pt x="41" y="13709"/>
                </a:lnTo>
                <a:lnTo>
                  <a:pt x="122" y="14115"/>
                </a:lnTo>
                <a:lnTo>
                  <a:pt x="244" y="14522"/>
                </a:lnTo>
                <a:lnTo>
                  <a:pt x="366" y="14929"/>
                </a:lnTo>
                <a:lnTo>
                  <a:pt x="529" y="15336"/>
                </a:lnTo>
                <a:lnTo>
                  <a:pt x="732" y="15742"/>
                </a:lnTo>
                <a:lnTo>
                  <a:pt x="1017" y="16190"/>
                </a:lnTo>
                <a:lnTo>
                  <a:pt x="1302" y="16597"/>
                </a:lnTo>
                <a:lnTo>
                  <a:pt x="1668" y="17003"/>
                </a:lnTo>
                <a:lnTo>
                  <a:pt x="1993" y="17369"/>
                </a:lnTo>
                <a:lnTo>
                  <a:pt x="2400" y="17695"/>
                </a:lnTo>
                <a:lnTo>
                  <a:pt x="2807" y="17980"/>
                </a:lnTo>
                <a:lnTo>
                  <a:pt x="3214" y="18264"/>
                </a:lnTo>
                <a:lnTo>
                  <a:pt x="3661" y="18549"/>
                </a:lnTo>
                <a:lnTo>
                  <a:pt x="4109" y="18793"/>
                </a:lnTo>
                <a:lnTo>
                  <a:pt x="4597" y="18996"/>
                </a:lnTo>
                <a:lnTo>
                  <a:pt x="5532" y="19363"/>
                </a:lnTo>
                <a:lnTo>
                  <a:pt x="6549" y="19607"/>
                </a:lnTo>
                <a:lnTo>
                  <a:pt x="7525" y="19810"/>
                </a:lnTo>
                <a:lnTo>
                  <a:pt x="8136" y="19891"/>
                </a:lnTo>
                <a:lnTo>
                  <a:pt x="8746" y="19932"/>
                </a:lnTo>
                <a:lnTo>
                  <a:pt x="10007" y="20013"/>
                </a:lnTo>
                <a:lnTo>
                  <a:pt x="11227" y="19973"/>
                </a:lnTo>
                <a:lnTo>
                  <a:pt x="12447" y="19891"/>
                </a:lnTo>
                <a:lnTo>
                  <a:pt x="14928" y="19688"/>
                </a:lnTo>
                <a:lnTo>
                  <a:pt x="16149" y="19566"/>
                </a:lnTo>
                <a:lnTo>
                  <a:pt x="17369" y="19485"/>
                </a:lnTo>
                <a:lnTo>
                  <a:pt x="18711" y="19444"/>
                </a:lnTo>
                <a:lnTo>
                  <a:pt x="20013" y="19485"/>
                </a:lnTo>
                <a:lnTo>
                  <a:pt x="22657" y="19566"/>
                </a:lnTo>
                <a:lnTo>
                  <a:pt x="23837" y="19647"/>
                </a:lnTo>
                <a:lnTo>
                  <a:pt x="25626" y="19647"/>
                </a:lnTo>
                <a:lnTo>
                  <a:pt x="26196" y="19607"/>
                </a:lnTo>
                <a:lnTo>
                  <a:pt x="26806" y="19525"/>
                </a:lnTo>
                <a:lnTo>
                  <a:pt x="27375" y="19403"/>
                </a:lnTo>
                <a:lnTo>
                  <a:pt x="27823" y="19281"/>
                </a:lnTo>
                <a:lnTo>
                  <a:pt x="28311" y="19118"/>
                </a:lnTo>
                <a:lnTo>
                  <a:pt x="28758" y="18915"/>
                </a:lnTo>
                <a:lnTo>
                  <a:pt x="29206" y="18712"/>
                </a:lnTo>
                <a:lnTo>
                  <a:pt x="29613" y="18508"/>
                </a:lnTo>
                <a:lnTo>
                  <a:pt x="30060" y="18264"/>
                </a:lnTo>
                <a:lnTo>
                  <a:pt x="30833" y="17695"/>
                </a:lnTo>
                <a:lnTo>
                  <a:pt x="31565" y="17044"/>
                </a:lnTo>
                <a:lnTo>
                  <a:pt x="32257" y="16352"/>
                </a:lnTo>
                <a:lnTo>
                  <a:pt x="32867" y="15580"/>
                </a:lnTo>
                <a:lnTo>
                  <a:pt x="33395" y="14766"/>
                </a:lnTo>
                <a:lnTo>
                  <a:pt x="33680" y="14278"/>
                </a:lnTo>
                <a:lnTo>
                  <a:pt x="33884" y="13749"/>
                </a:lnTo>
                <a:lnTo>
                  <a:pt x="34128" y="13261"/>
                </a:lnTo>
                <a:lnTo>
                  <a:pt x="34290" y="12732"/>
                </a:lnTo>
                <a:lnTo>
                  <a:pt x="34453" y="12204"/>
                </a:lnTo>
                <a:lnTo>
                  <a:pt x="34575" y="11634"/>
                </a:lnTo>
                <a:lnTo>
                  <a:pt x="34697" y="11105"/>
                </a:lnTo>
                <a:lnTo>
                  <a:pt x="34778" y="10536"/>
                </a:lnTo>
                <a:lnTo>
                  <a:pt x="34819" y="9966"/>
                </a:lnTo>
                <a:lnTo>
                  <a:pt x="34819" y="9438"/>
                </a:lnTo>
                <a:lnTo>
                  <a:pt x="34819" y="8868"/>
                </a:lnTo>
                <a:lnTo>
                  <a:pt x="34819" y="8299"/>
                </a:lnTo>
                <a:lnTo>
                  <a:pt x="34738" y="7729"/>
                </a:lnTo>
                <a:lnTo>
                  <a:pt x="34656" y="7200"/>
                </a:lnTo>
                <a:lnTo>
                  <a:pt x="34575" y="6631"/>
                </a:lnTo>
                <a:lnTo>
                  <a:pt x="34412" y="6102"/>
                </a:lnTo>
                <a:lnTo>
                  <a:pt x="34290" y="5533"/>
                </a:lnTo>
                <a:lnTo>
                  <a:pt x="34087" y="5004"/>
                </a:lnTo>
                <a:lnTo>
                  <a:pt x="33884" y="4475"/>
                </a:lnTo>
                <a:lnTo>
                  <a:pt x="33640" y="3946"/>
                </a:lnTo>
                <a:lnTo>
                  <a:pt x="33395" y="3499"/>
                </a:lnTo>
                <a:lnTo>
                  <a:pt x="33111" y="3051"/>
                </a:lnTo>
                <a:lnTo>
                  <a:pt x="32826" y="2604"/>
                </a:lnTo>
                <a:lnTo>
                  <a:pt x="32501" y="2238"/>
                </a:lnTo>
                <a:lnTo>
                  <a:pt x="32134" y="1831"/>
                </a:lnTo>
                <a:lnTo>
                  <a:pt x="31768" y="1465"/>
                </a:lnTo>
                <a:lnTo>
                  <a:pt x="31362" y="1180"/>
                </a:lnTo>
                <a:lnTo>
                  <a:pt x="30914" y="896"/>
                </a:lnTo>
                <a:lnTo>
                  <a:pt x="30426" y="611"/>
                </a:lnTo>
                <a:lnTo>
                  <a:pt x="29938" y="407"/>
                </a:lnTo>
                <a:lnTo>
                  <a:pt x="29450" y="285"/>
                </a:lnTo>
                <a:lnTo>
                  <a:pt x="28921" y="163"/>
                </a:lnTo>
                <a:lnTo>
                  <a:pt x="28392" y="82"/>
                </a:lnTo>
                <a:lnTo>
                  <a:pt x="27823" y="41"/>
                </a:lnTo>
                <a:lnTo>
                  <a:pt x="27294" y="1"/>
                </a:lnTo>
                <a:close/>
              </a:path>
            </a:pathLst>
          </a:custGeom>
          <a:solidFill>
            <a:schemeClr val="dk2"/>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1092" name="Google Shape;1092;p31"/>
          <p:cNvSpPr/>
          <p:nvPr/>
        </p:nvSpPr>
        <p:spPr>
          <a:xfrm rot="10800000" flipH="1">
            <a:off x="2560189" y="5960895"/>
            <a:ext cx="114211" cy="114211"/>
          </a:xfrm>
          <a:custGeom>
            <a:avLst/>
            <a:gdLst/>
            <a:ahLst/>
            <a:cxnLst/>
            <a:rect l="l" t="t" r="r" b="b"/>
            <a:pathLst>
              <a:path w="1872" h="1872" extrusionOk="0">
                <a:moveTo>
                  <a:pt x="733" y="1"/>
                </a:moveTo>
                <a:lnTo>
                  <a:pt x="489" y="82"/>
                </a:lnTo>
                <a:lnTo>
                  <a:pt x="286" y="245"/>
                </a:lnTo>
                <a:lnTo>
                  <a:pt x="123" y="448"/>
                </a:lnTo>
                <a:lnTo>
                  <a:pt x="1" y="692"/>
                </a:lnTo>
                <a:lnTo>
                  <a:pt x="1" y="936"/>
                </a:lnTo>
                <a:lnTo>
                  <a:pt x="41" y="1221"/>
                </a:lnTo>
                <a:lnTo>
                  <a:pt x="164" y="1424"/>
                </a:lnTo>
                <a:lnTo>
                  <a:pt x="245" y="1587"/>
                </a:lnTo>
                <a:lnTo>
                  <a:pt x="367" y="1668"/>
                </a:lnTo>
                <a:lnTo>
                  <a:pt x="489" y="1750"/>
                </a:lnTo>
                <a:lnTo>
                  <a:pt x="652" y="1831"/>
                </a:lnTo>
                <a:lnTo>
                  <a:pt x="774" y="1872"/>
                </a:lnTo>
                <a:lnTo>
                  <a:pt x="1099" y="1872"/>
                </a:lnTo>
                <a:lnTo>
                  <a:pt x="1262" y="1831"/>
                </a:lnTo>
                <a:lnTo>
                  <a:pt x="1384" y="1790"/>
                </a:lnTo>
                <a:lnTo>
                  <a:pt x="1546" y="1709"/>
                </a:lnTo>
                <a:lnTo>
                  <a:pt x="1628" y="1587"/>
                </a:lnTo>
                <a:lnTo>
                  <a:pt x="1750" y="1465"/>
                </a:lnTo>
                <a:lnTo>
                  <a:pt x="1831" y="1302"/>
                </a:lnTo>
                <a:lnTo>
                  <a:pt x="1872" y="1140"/>
                </a:lnTo>
                <a:lnTo>
                  <a:pt x="1872" y="977"/>
                </a:lnTo>
                <a:lnTo>
                  <a:pt x="1872" y="773"/>
                </a:lnTo>
                <a:lnTo>
                  <a:pt x="1831" y="651"/>
                </a:lnTo>
                <a:lnTo>
                  <a:pt x="1750" y="489"/>
                </a:lnTo>
                <a:lnTo>
                  <a:pt x="1669" y="367"/>
                </a:lnTo>
                <a:lnTo>
                  <a:pt x="1546" y="245"/>
                </a:lnTo>
                <a:lnTo>
                  <a:pt x="1302" y="82"/>
                </a:lnTo>
                <a:lnTo>
                  <a:pt x="977" y="1"/>
                </a:lnTo>
                <a:close/>
              </a:path>
            </a:pathLst>
          </a:custGeom>
          <a:solidFill>
            <a:schemeClr val="accen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1093" name="Google Shape;1093;p31"/>
          <p:cNvSpPr/>
          <p:nvPr/>
        </p:nvSpPr>
        <p:spPr>
          <a:xfrm rot="10800000" flipH="1">
            <a:off x="11028419" y="5099982"/>
            <a:ext cx="203591" cy="206031"/>
          </a:xfrm>
          <a:custGeom>
            <a:avLst/>
            <a:gdLst/>
            <a:ahLst/>
            <a:cxnLst/>
            <a:rect l="l" t="t" r="r" b="b"/>
            <a:pathLst>
              <a:path w="3337" h="3377" extrusionOk="0">
                <a:moveTo>
                  <a:pt x="1506" y="0"/>
                </a:moveTo>
                <a:lnTo>
                  <a:pt x="1262" y="41"/>
                </a:lnTo>
                <a:lnTo>
                  <a:pt x="1018" y="122"/>
                </a:lnTo>
                <a:lnTo>
                  <a:pt x="774" y="204"/>
                </a:lnTo>
                <a:lnTo>
                  <a:pt x="570" y="366"/>
                </a:lnTo>
                <a:lnTo>
                  <a:pt x="408" y="529"/>
                </a:lnTo>
                <a:lnTo>
                  <a:pt x="245" y="692"/>
                </a:lnTo>
                <a:lnTo>
                  <a:pt x="164" y="895"/>
                </a:lnTo>
                <a:lnTo>
                  <a:pt x="82" y="1098"/>
                </a:lnTo>
                <a:lnTo>
                  <a:pt x="1" y="1342"/>
                </a:lnTo>
                <a:lnTo>
                  <a:pt x="1" y="1546"/>
                </a:lnTo>
                <a:lnTo>
                  <a:pt x="1" y="1790"/>
                </a:lnTo>
                <a:lnTo>
                  <a:pt x="1" y="1993"/>
                </a:lnTo>
                <a:lnTo>
                  <a:pt x="123" y="2319"/>
                </a:lnTo>
                <a:lnTo>
                  <a:pt x="245" y="2563"/>
                </a:lnTo>
                <a:lnTo>
                  <a:pt x="448" y="2807"/>
                </a:lnTo>
                <a:lnTo>
                  <a:pt x="692" y="3010"/>
                </a:lnTo>
                <a:lnTo>
                  <a:pt x="936" y="3173"/>
                </a:lnTo>
                <a:lnTo>
                  <a:pt x="1221" y="3295"/>
                </a:lnTo>
                <a:lnTo>
                  <a:pt x="1506" y="3376"/>
                </a:lnTo>
                <a:lnTo>
                  <a:pt x="1831" y="3376"/>
                </a:lnTo>
                <a:lnTo>
                  <a:pt x="2075" y="3336"/>
                </a:lnTo>
                <a:lnTo>
                  <a:pt x="2319" y="3254"/>
                </a:lnTo>
                <a:lnTo>
                  <a:pt x="2564" y="3173"/>
                </a:lnTo>
                <a:lnTo>
                  <a:pt x="2767" y="3010"/>
                </a:lnTo>
                <a:lnTo>
                  <a:pt x="2930" y="2847"/>
                </a:lnTo>
                <a:lnTo>
                  <a:pt x="3092" y="2685"/>
                </a:lnTo>
                <a:lnTo>
                  <a:pt x="3214" y="2441"/>
                </a:lnTo>
                <a:lnTo>
                  <a:pt x="3296" y="2197"/>
                </a:lnTo>
                <a:lnTo>
                  <a:pt x="3336" y="1912"/>
                </a:lnTo>
                <a:lnTo>
                  <a:pt x="3336" y="1627"/>
                </a:lnTo>
                <a:lnTo>
                  <a:pt x="3296" y="1342"/>
                </a:lnTo>
                <a:lnTo>
                  <a:pt x="3214" y="1098"/>
                </a:lnTo>
                <a:lnTo>
                  <a:pt x="3092" y="854"/>
                </a:lnTo>
                <a:lnTo>
                  <a:pt x="2930" y="610"/>
                </a:lnTo>
                <a:lnTo>
                  <a:pt x="2726" y="407"/>
                </a:lnTo>
                <a:lnTo>
                  <a:pt x="2482" y="244"/>
                </a:lnTo>
                <a:lnTo>
                  <a:pt x="2238" y="122"/>
                </a:lnTo>
                <a:lnTo>
                  <a:pt x="1994" y="41"/>
                </a:lnTo>
                <a:lnTo>
                  <a:pt x="1750" y="0"/>
                </a:lnTo>
                <a:close/>
              </a:path>
            </a:pathLst>
          </a:custGeom>
          <a:solidFill>
            <a:schemeClr val="accen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1094" name="Google Shape;1094;p31"/>
          <p:cNvSpPr/>
          <p:nvPr/>
        </p:nvSpPr>
        <p:spPr>
          <a:xfrm rot="10800000" flipH="1">
            <a:off x="2470819" y="736999"/>
            <a:ext cx="203591" cy="206031"/>
          </a:xfrm>
          <a:custGeom>
            <a:avLst/>
            <a:gdLst/>
            <a:ahLst/>
            <a:cxnLst/>
            <a:rect l="l" t="t" r="r" b="b"/>
            <a:pathLst>
              <a:path w="3337" h="3377" extrusionOk="0">
                <a:moveTo>
                  <a:pt x="1506" y="0"/>
                </a:moveTo>
                <a:lnTo>
                  <a:pt x="1262" y="41"/>
                </a:lnTo>
                <a:lnTo>
                  <a:pt x="1018" y="122"/>
                </a:lnTo>
                <a:lnTo>
                  <a:pt x="774" y="204"/>
                </a:lnTo>
                <a:lnTo>
                  <a:pt x="570" y="366"/>
                </a:lnTo>
                <a:lnTo>
                  <a:pt x="408" y="529"/>
                </a:lnTo>
                <a:lnTo>
                  <a:pt x="245" y="692"/>
                </a:lnTo>
                <a:lnTo>
                  <a:pt x="164" y="895"/>
                </a:lnTo>
                <a:lnTo>
                  <a:pt x="82" y="1098"/>
                </a:lnTo>
                <a:lnTo>
                  <a:pt x="1" y="1342"/>
                </a:lnTo>
                <a:lnTo>
                  <a:pt x="1" y="1546"/>
                </a:lnTo>
                <a:lnTo>
                  <a:pt x="1" y="1790"/>
                </a:lnTo>
                <a:lnTo>
                  <a:pt x="1" y="1993"/>
                </a:lnTo>
                <a:lnTo>
                  <a:pt x="123" y="2319"/>
                </a:lnTo>
                <a:lnTo>
                  <a:pt x="245" y="2563"/>
                </a:lnTo>
                <a:lnTo>
                  <a:pt x="448" y="2807"/>
                </a:lnTo>
                <a:lnTo>
                  <a:pt x="692" y="3010"/>
                </a:lnTo>
                <a:lnTo>
                  <a:pt x="936" y="3173"/>
                </a:lnTo>
                <a:lnTo>
                  <a:pt x="1221" y="3295"/>
                </a:lnTo>
                <a:lnTo>
                  <a:pt x="1506" y="3376"/>
                </a:lnTo>
                <a:lnTo>
                  <a:pt x="1831" y="3376"/>
                </a:lnTo>
                <a:lnTo>
                  <a:pt x="2075" y="3336"/>
                </a:lnTo>
                <a:lnTo>
                  <a:pt x="2319" y="3254"/>
                </a:lnTo>
                <a:lnTo>
                  <a:pt x="2564" y="3173"/>
                </a:lnTo>
                <a:lnTo>
                  <a:pt x="2767" y="3010"/>
                </a:lnTo>
                <a:lnTo>
                  <a:pt x="2930" y="2847"/>
                </a:lnTo>
                <a:lnTo>
                  <a:pt x="3092" y="2685"/>
                </a:lnTo>
                <a:lnTo>
                  <a:pt x="3214" y="2441"/>
                </a:lnTo>
                <a:lnTo>
                  <a:pt x="3296" y="2197"/>
                </a:lnTo>
                <a:lnTo>
                  <a:pt x="3336" y="1912"/>
                </a:lnTo>
                <a:lnTo>
                  <a:pt x="3336" y="1627"/>
                </a:lnTo>
                <a:lnTo>
                  <a:pt x="3296" y="1342"/>
                </a:lnTo>
                <a:lnTo>
                  <a:pt x="3214" y="1098"/>
                </a:lnTo>
                <a:lnTo>
                  <a:pt x="3092" y="854"/>
                </a:lnTo>
                <a:lnTo>
                  <a:pt x="2930" y="610"/>
                </a:lnTo>
                <a:lnTo>
                  <a:pt x="2726" y="407"/>
                </a:lnTo>
                <a:lnTo>
                  <a:pt x="2482" y="244"/>
                </a:lnTo>
                <a:lnTo>
                  <a:pt x="2238" y="122"/>
                </a:lnTo>
                <a:lnTo>
                  <a:pt x="1994" y="41"/>
                </a:lnTo>
                <a:lnTo>
                  <a:pt x="1750" y="0"/>
                </a:lnTo>
                <a:close/>
              </a:path>
            </a:pathLst>
          </a:custGeom>
          <a:solidFill>
            <a:schemeClr val="accen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grpSp>
        <p:nvGrpSpPr>
          <p:cNvPr id="1095" name="Google Shape;1095;p31"/>
          <p:cNvGrpSpPr/>
          <p:nvPr/>
        </p:nvGrpSpPr>
        <p:grpSpPr>
          <a:xfrm rot="-5400000" flipH="1">
            <a:off x="-1339499" y="5074487"/>
            <a:ext cx="2553987" cy="3279715"/>
            <a:chOff x="2659350" y="1746500"/>
            <a:chExt cx="379350" cy="487125"/>
          </a:xfrm>
        </p:grpSpPr>
        <p:sp>
          <p:nvSpPr>
            <p:cNvPr id="1096" name="Google Shape;1096;p31"/>
            <p:cNvSpPr/>
            <p:nvPr/>
          </p:nvSpPr>
          <p:spPr>
            <a:xfrm>
              <a:off x="2659350" y="1746500"/>
              <a:ext cx="379350" cy="487125"/>
            </a:xfrm>
            <a:custGeom>
              <a:avLst/>
              <a:gdLst/>
              <a:ahLst/>
              <a:cxnLst/>
              <a:rect l="l" t="t" r="r" b="b"/>
              <a:pathLst>
                <a:path w="15174" h="19485" extrusionOk="0">
                  <a:moveTo>
                    <a:pt x="14116" y="1"/>
                  </a:moveTo>
                  <a:lnTo>
                    <a:pt x="14034" y="42"/>
                  </a:lnTo>
                  <a:lnTo>
                    <a:pt x="13261" y="774"/>
                  </a:lnTo>
                  <a:lnTo>
                    <a:pt x="12448" y="1465"/>
                  </a:lnTo>
                  <a:lnTo>
                    <a:pt x="11634" y="2116"/>
                  </a:lnTo>
                  <a:lnTo>
                    <a:pt x="10821" y="2767"/>
                  </a:lnTo>
                  <a:lnTo>
                    <a:pt x="9112" y="4028"/>
                  </a:lnTo>
                  <a:lnTo>
                    <a:pt x="7404" y="5248"/>
                  </a:lnTo>
                  <a:lnTo>
                    <a:pt x="5899" y="6428"/>
                  </a:lnTo>
                  <a:lnTo>
                    <a:pt x="5167" y="7079"/>
                  </a:lnTo>
                  <a:lnTo>
                    <a:pt x="4435" y="7729"/>
                  </a:lnTo>
                  <a:lnTo>
                    <a:pt x="3743" y="8380"/>
                  </a:lnTo>
                  <a:lnTo>
                    <a:pt x="3133" y="9072"/>
                  </a:lnTo>
                  <a:lnTo>
                    <a:pt x="2482" y="9844"/>
                  </a:lnTo>
                  <a:lnTo>
                    <a:pt x="1953" y="10617"/>
                  </a:lnTo>
                  <a:lnTo>
                    <a:pt x="1425" y="11390"/>
                  </a:lnTo>
                  <a:lnTo>
                    <a:pt x="1018" y="12204"/>
                  </a:lnTo>
                  <a:lnTo>
                    <a:pt x="652" y="13058"/>
                  </a:lnTo>
                  <a:lnTo>
                    <a:pt x="326" y="13912"/>
                  </a:lnTo>
                  <a:lnTo>
                    <a:pt x="123" y="14766"/>
                  </a:lnTo>
                  <a:lnTo>
                    <a:pt x="82" y="15173"/>
                  </a:lnTo>
                  <a:lnTo>
                    <a:pt x="42" y="15620"/>
                  </a:lnTo>
                  <a:lnTo>
                    <a:pt x="1" y="16068"/>
                  </a:lnTo>
                  <a:lnTo>
                    <a:pt x="42" y="16475"/>
                  </a:lnTo>
                  <a:lnTo>
                    <a:pt x="82" y="16922"/>
                  </a:lnTo>
                  <a:lnTo>
                    <a:pt x="164" y="17329"/>
                  </a:lnTo>
                  <a:lnTo>
                    <a:pt x="326" y="17736"/>
                  </a:lnTo>
                  <a:lnTo>
                    <a:pt x="489" y="18102"/>
                  </a:lnTo>
                  <a:lnTo>
                    <a:pt x="733" y="18468"/>
                  </a:lnTo>
                  <a:lnTo>
                    <a:pt x="977" y="18753"/>
                  </a:lnTo>
                  <a:lnTo>
                    <a:pt x="1303" y="18997"/>
                  </a:lnTo>
                  <a:lnTo>
                    <a:pt x="1669" y="19200"/>
                  </a:lnTo>
                  <a:lnTo>
                    <a:pt x="2035" y="19363"/>
                  </a:lnTo>
                  <a:lnTo>
                    <a:pt x="2442" y="19444"/>
                  </a:lnTo>
                  <a:lnTo>
                    <a:pt x="2930" y="19485"/>
                  </a:lnTo>
                  <a:lnTo>
                    <a:pt x="3418" y="19485"/>
                  </a:lnTo>
                  <a:lnTo>
                    <a:pt x="3906" y="19444"/>
                  </a:lnTo>
                  <a:lnTo>
                    <a:pt x="4394" y="19363"/>
                  </a:lnTo>
                  <a:lnTo>
                    <a:pt x="5370" y="19159"/>
                  </a:lnTo>
                  <a:lnTo>
                    <a:pt x="6306" y="18915"/>
                  </a:lnTo>
                  <a:lnTo>
                    <a:pt x="7323" y="18631"/>
                  </a:lnTo>
                  <a:lnTo>
                    <a:pt x="8340" y="18305"/>
                  </a:lnTo>
                  <a:lnTo>
                    <a:pt x="9356" y="17980"/>
                  </a:lnTo>
                  <a:lnTo>
                    <a:pt x="10333" y="17614"/>
                  </a:lnTo>
                  <a:lnTo>
                    <a:pt x="11309" y="17166"/>
                  </a:lnTo>
                  <a:lnTo>
                    <a:pt x="12285" y="16719"/>
                  </a:lnTo>
                  <a:lnTo>
                    <a:pt x="13221" y="16271"/>
                  </a:lnTo>
                  <a:lnTo>
                    <a:pt x="14156" y="15743"/>
                  </a:lnTo>
                  <a:lnTo>
                    <a:pt x="15051" y="15214"/>
                  </a:lnTo>
                  <a:lnTo>
                    <a:pt x="15132" y="15173"/>
                  </a:lnTo>
                  <a:lnTo>
                    <a:pt x="15173" y="15092"/>
                  </a:lnTo>
                  <a:lnTo>
                    <a:pt x="15173" y="15051"/>
                  </a:lnTo>
                  <a:lnTo>
                    <a:pt x="15132" y="14970"/>
                  </a:lnTo>
                  <a:lnTo>
                    <a:pt x="15092" y="14929"/>
                  </a:lnTo>
                  <a:lnTo>
                    <a:pt x="15010" y="14888"/>
                  </a:lnTo>
                  <a:lnTo>
                    <a:pt x="14888" y="14888"/>
                  </a:lnTo>
                  <a:lnTo>
                    <a:pt x="13994" y="15417"/>
                  </a:lnTo>
                  <a:lnTo>
                    <a:pt x="13099" y="15905"/>
                  </a:lnTo>
                  <a:lnTo>
                    <a:pt x="12163" y="16393"/>
                  </a:lnTo>
                  <a:lnTo>
                    <a:pt x="11228" y="16800"/>
                  </a:lnTo>
                  <a:lnTo>
                    <a:pt x="10292" y="17207"/>
                  </a:lnTo>
                  <a:lnTo>
                    <a:pt x="9316" y="17573"/>
                  </a:lnTo>
                  <a:lnTo>
                    <a:pt x="8340" y="17939"/>
                  </a:lnTo>
                  <a:lnTo>
                    <a:pt x="7363" y="18224"/>
                  </a:lnTo>
                  <a:lnTo>
                    <a:pt x="6387" y="18508"/>
                  </a:lnTo>
                  <a:lnTo>
                    <a:pt x="5452" y="18753"/>
                  </a:lnTo>
                  <a:lnTo>
                    <a:pt x="4475" y="18956"/>
                  </a:lnTo>
                  <a:lnTo>
                    <a:pt x="3987" y="19037"/>
                  </a:lnTo>
                  <a:lnTo>
                    <a:pt x="3499" y="19119"/>
                  </a:lnTo>
                  <a:lnTo>
                    <a:pt x="3052" y="19119"/>
                  </a:lnTo>
                  <a:lnTo>
                    <a:pt x="2604" y="19078"/>
                  </a:lnTo>
                  <a:lnTo>
                    <a:pt x="2157" y="18997"/>
                  </a:lnTo>
                  <a:lnTo>
                    <a:pt x="1750" y="18834"/>
                  </a:lnTo>
                  <a:lnTo>
                    <a:pt x="1425" y="18631"/>
                  </a:lnTo>
                  <a:lnTo>
                    <a:pt x="1140" y="18386"/>
                  </a:lnTo>
                  <a:lnTo>
                    <a:pt x="896" y="18061"/>
                  </a:lnTo>
                  <a:lnTo>
                    <a:pt x="692" y="17695"/>
                  </a:lnTo>
                  <a:lnTo>
                    <a:pt x="530" y="17329"/>
                  </a:lnTo>
                  <a:lnTo>
                    <a:pt x="448" y="16922"/>
                  </a:lnTo>
                  <a:lnTo>
                    <a:pt x="408" y="16475"/>
                  </a:lnTo>
                  <a:lnTo>
                    <a:pt x="367" y="16068"/>
                  </a:lnTo>
                  <a:lnTo>
                    <a:pt x="408" y="15661"/>
                  </a:lnTo>
                  <a:lnTo>
                    <a:pt x="448" y="15214"/>
                  </a:lnTo>
                  <a:lnTo>
                    <a:pt x="611" y="14400"/>
                  </a:lnTo>
                  <a:lnTo>
                    <a:pt x="855" y="13546"/>
                  </a:lnTo>
                  <a:lnTo>
                    <a:pt x="1181" y="12732"/>
                  </a:lnTo>
                  <a:lnTo>
                    <a:pt x="1587" y="11919"/>
                  </a:lnTo>
                  <a:lnTo>
                    <a:pt x="2035" y="11146"/>
                  </a:lnTo>
                  <a:lnTo>
                    <a:pt x="2564" y="10373"/>
                  </a:lnTo>
                  <a:lnTo>
                    <a:pt x="3133" y="9641"/>
                  </a:lnTo>
                  <a:lnTo>
                    <a:pt x="3743" y="8950"/>
                  </a:lnTo>
                  <a:lnTo>
                    <a:pt x="4394" y="8299"/>
                  </a:lnTo>
                  <a:lnTo>
                    <a:pt x="5045" y="7648"/>
                  </a:lnTo>
                  <a:lnTo>
                    <a:pt x="5736" y="7038"/>
                  </a:lnTo>
                  <a:lnTo>
                    <a:pt x="6468" y="6428"/>
                  </a:lnTo>
                  <a:lnTo>
                    <a:pt x="7201" y="5858"/>
                  </a:lnTo>
                  <a:lnTo>
                    <a:pt x="9031" y="4557"/>
                  </a:lnTo>
                  <a:lnTo>
                    <a:pt x="10821" y="3214"/>
                  </a:lnTo>
                  <a:lnTo>
                    <a:pt x="11756" y="2523"/>
                  </a:lnTo>
                  <a:lnTo>
                    <a:pt x="12611" y="1831"/>
                  </a:lnTo>
                  <a:lnTo>
                    <a:pt x="13465" y="1058"/>
                  </a:lnTo>
                  <a:lnTo>
                    <a:pt x="14278" y="286"/>
                  </a:lnTo>
                  <a:lnTo>
                    <a:pt x="14319" y="245"/>
                  </a:lnTo>
                  <a:lnTo>
                    <a:pt x="14360" y="164"/>
                  </a:lnTo>
                  <a:lnTo>
                    <a:pt x="14319" y="82"/>
                  </a:lnTo>
                  <a:lnTo>
                    <a:pt x="14278" y="42"/>
                  </a:lnTo>
                  <a:lnTo>
                    <a:pt x="14238" y="1"/>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097" name="Google Shape;1097;p31"/>
            <p:cNvSpPr/>
            <p:nvPr/>
          </p:nvSpPr>
          <p:spPr>
            <a:xfrm>
              <a:off x="2701050" y="1843125"/>
              <a:ext cx="309175" cy="322375"/>
            </a:xfrm>
            <a:custGeom>
              <a:avLst/>
              <a:gdLst/>
              <a:ahLst/>
              <a:cxnLst/>
              <a:rect l="l" t="t" r="r" b="b"/>
              <a:pathLst>
                <a:path w="12367" h="12895" extrusionOk="0">
                  <a:moveTo>
                    <a:pt x="12163" y="0"/>
                  </a:moveTo>
                  <a:lnTo>
                    <a:pt x="12081" y="41"/>
                  </a:lnTo>
                  <a:lnTo>
                    <a:pt x="9600" y="1831"/>
                  </a:lnTo>
                  <a:lnTo>
                    <a:pt x="7160" y="3702"/>
                  </a:lnTo>
                  <a:lnTo>
                    <a:pt x="5939" y="4637"/>
                  </a:lnTo>
                  <a:lnTo>
                    <a:pt x="4760" y="5613"/>
                  </a:lnTo>
                  <a:lnTo>
                    <a:pt x="3580" y="6630"/>
                  </a:lnTo>
                  <a:lnTo>
                    <a:pt x="2441" y="7647"/>
                  </a:lnTo>
                  <a:lnTo>
                    <a:pt x="1872" y="8135"/>
                  </a:lnTo>
                  <a:lnTo>
                    <a:pt x="1343" y="8664"/>
                  </a:lnTo>
                  <a:lnTo>
                    <a:pt x="855" y="9193"/>
                  </a:lnTo>
                  <a:lnTo>
                    <a:pt x="611" y="9478"/>
                  </a:lnTo>
                  <a:lnTo>
                    <a:pt x="407" y="9762"/>
                  </a:lnTo>
                  <a:lnTo>
                    <a:pt x="285" y="10047"/>
                  </a:lnTo>
                  <a:lnTo>
                    <a:pt x="163" y="10332"/>
                  </a:lnTo>
                  <a:lnTo>
                    <a:pt x="82" y="10617"/>
                  </a:lnTo>
                  <a:lnTo>
                    <a:pt x="1" y="10901"/>
                  </a:lnTo>
                  <a:lnTo>
                    <a:pt x="1" y="11227"/>
                  </a:lnTo>
                  <a:lnTo>
                    <a:pt x="41" y="11511"/>
                  </a:lnTo>
                  <a:lnTo>
                    <a:pt x="123" y="11796"/>
                  </a:lnTo>
                  <a:lnTo>
                    <a:pt x="285" y="12081"/>
                  </a:lnTo>
                  <a:lnTo>
                    <a:pt x="448" y="12284"/>
                  </a:lnTo>
                  <a:lnTo>
                    <a:pt x="651" y="12488"/>
                  </a:lnTo>
                  <a:lnTo>
                    <a:pt x="896" y="12610"/>
                  </a:lnTo>
                  <a:lnTo>
                    <a:pt x="1140" y="12732"/>
                  </a:lnTo>
                  <a:lnTo>
                    <a:pt x="1384" y="12813"/>
                  </a:lnTo>
                  <a:lnTo>
                    <a:pt x="1668" y="12854"/>
                  </a:lnTo>
                  <a:lnTo>
                    <a:pt x="2238" y="12894"/>
                  </a:lnTo>
                  <a:lnTo>
                    <a:pt x="2929" y="12813"/>
                  </a:lnTo>
                  <a:lnTo>
                    <a:pt x="3621" y="12691"/>
                  </a:lnTo>
                  <a:lnTo>
                    <a:pt x="5004" y="12366"/>
                  </a:lnTo>
                  <a:lnTo>
                    <a:pt x="6712" y="11918"/>
                  </a:lnTo>
                  <a:lnTo>
                    <a:pt x="8380" y="11389"/>
                  </a:lnTo>
                  <a:lnTo>
                    <a:pt x="10048" y="10820"/>
                  </a:lnTo>
                  <a:lnTo>
                    <a:pt x="11715" y="10210"/>
                  </a:lnTo>
                  <a:lnTo>
                    <a:pt x="11756" y="10128"/>
                  </a:lnTo>
                  <a:lnTo>
                    <a:pt x="11797" y="10088"/>
                  </a:lnTo>
                  <a:lnTo>
                    <a:pt x="11837" y="9966"/>
                  </a:lnTo>
                  <a:lnTo>
                    <a:pt x="11797" y="9884"/>
                  </a:lnTo>
                  <a:lnTo>
                    <a:pt x="11756" y="9844"/>
                  </a:lnTo>
                  <a:lnTo>
                    <a:pt x="11675" y="9803"/>
                  </a:lnTo>
                  <a:lnTo>
                    <a:pt x="11593" y="9844"/>
                  </a:lnTo>
                  <a:lnTo>
                    <a:pt x="10210" y="10373"/>
                  </a:lnTo>
                  <a:lnTo>
                    <a:pt x="8827" y="10861"/>
                  </a:lnTo>
                  <a:lnTo>
                    <a:pt x="7444" y="11308"/>
                  </a:lnTo>
                  <a:lnTo>
                    <a:pt x="6021" y="11715"/>
                  </a:lnTo>
                  <a:lnTo>
                    <a:pt x="4597" y="12081"/>
                  </a:lnTo>
                  <a:lnTo>
                    <a:pt x="3173" y="12366"/>
                  </a:lnTo>
                  <a:lnTo>
                    <a:pt x="2604" y="12488"/>
                  </a:lnTo>
                  <a:lnTo>
                    <a:pt x="2034" y="12528"/>
                  </a:lnTo>
                  <a:lnTo>
                    <a:pt x="1709" y="12488"/>
                  </a:lnTo>
                  <a:lnTo>
                    <a:pt x="1424" y="12447"/>
                  </a:lnTo>
                  <a:lnTo>
                    <a:pt x="1180" y="12366"/>
                  </a:lnTo>
                  <a:lnTo>
                    <a:pt x="936" y="12244"/>
                  </a:lnTo>
                  <a:lnTo>
                    <a:pt x="692" y="12040"/>
                  </a:lnTo>
                  <a:lnTo>
                    <a:pt x="529" y="11796"/>
                  </a:lnTo>
                  <a:lnTo>
                    <a:pt x="448" y="11511"/>
                  </a:lnTo>
                  <a:lnTo>
                    <a:pt x="407" y="11227"/>
                  </a:lnTo>
                  <a:lnTo>
                    <a:pt x="407" y="10942"/>
                  </a:lnTo>
                  <a:lnTo>
                    <a:pt x="448" y="10657"/>
                  </a:lnTo>
                  <a:lnTo>
                    <a:pt x="529" y="10373"/>
                  </a:lnTo>
                  <a:lnTo>
                    <a:pt x="651" y="10088"/>
                  </a:lnTo>
                  <a:lnTo>
                    <a:pt x="855" y="9803"/>
                  </a:lnTo>
                  <a:lnTo>
                    <a:pt x="1058" y="9518"/>
                  </a:lnTo>
                  <a:lnTo>
                    <a:pt x="1546" y="8990"/>
                  </a:lnTo>
                  <a:lnTo>
                    <a:pt x="2034" y="8501"/>
                  </a:lnTo>
                  <a:lnTo>
                    <a:pt x="2563" y="8013"/>
                  </a:lnTo>
                  <a:lnTo>
                    <a:pt x="3621" y="7037"/>
                  </a:lnTo>
                  <a:lnTo>
                    <a:pt x="4719" y="6102"/>
                  </a:lnTo>
                  <a:lnTo>
                    <a:pt x="5858" y="5207"/>
                  </a:lnTo>
                  <a:lnTo>
                    <a:pt x="6956" y="4271"/>
                  </a:lnTo>
                  <a:lnTo>
                    <a:pt x="8299" y="3295"/>
                  </a:lnTo>
                  <a:lnTo>
                    <a:pt x="9600" y="2278"/>
                  </a:lnTo>
                  <a:lnTo>
                    <a:pt x="12285" y="366"/>
                  </a:lnTo>
                  <a:lnTo>
                    <a:pt x="12326" y="285"/>
                  </a:lnTo>
                  <a:lnTo>
                    <a:pt x="12366" y="203"/>
                  </a:lnTo>
                  <a:lnTo>
                    <a:pt x="12326" y="81"/>
                  </a:lnTo>
                  <a:lnTo>
                    <a:pt x="12285" y="41"/>
                  </a:lnTo>
                  <a:lnTo>
                    <a:pt x="12244"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098" name="Google Shape;1098;p31"/>
            <p:cNvSpPr/>
            <p:nvPr/>
          </p:nvSpPr>
          <p:spPr>
            <a:xfrm>
              <a:off x="2756975" y="1978375"/>
              <a:ext cx="183075" cy="133225"/>
            </a:xfrm>
            <a:custGeom>
              <a:avLst/>
              <a:gdLst/>
              <a:ahLst/>
              <a:cxnLst/>
              <a:rect l="l" t="t" r="r" b="b"/>
              <a:pathLst>
                <a:path w="7323" h="5329" extrusionOk="0">
                  <a:moveTo>
                    <a:pt x="5980" y="366"/>
                  </a:moveTo>
                  <a:lnTo>
                    <a:pt x="6306" y="407"/>
                  </a:lnTo>
                  <a:lnTo>
                    <a:pt x="6428" y="407"/>
                  </a:lnTo>
                  <a:lnTo>
                    <a:pt x="6550" y="488"/>
                  </a:lnTo>
                  <a:lnTo>
                    <a:pt x="6672" y="569"/>
                  </a:lnTo>
                  <a:lnTo>
                    <a:pt x="6753" y="651"/>
                  </a:lnTo>
                  <a:lnTo>
                    <a:pt x="6834" y="814"/>
                  </a:lnTo>
                  <a:lnTo>
                    <a:pt x="6875" y="936"/>
                  </a:lnTo>
                  <a:lnTo>
                    <a:pt x="6956" y="1302"/>
                  </a:lnTo>
                  <a:lnTo>
                    <a:pt x="6916" y="1586"/>
                  </a:lnTo>
                  <a:lnTo>
                    <a:pt x="6834" y="1912"/>
                  </a:lnTo>
                  <a:lnTo>
                    <a:pt x="6672" y="2197"/>
                  </a:lnTo>
                  <a:lnTo>
                    <a:pt x="6468" y="2522"/>
                  </a:lnTo>
                  <a:lnTo>
                    <a:pt x="6184" y="2766"/>
                  </a:lnTo>
                  <a:lnTo>
                    <a:pt x="5858" y="3010"/>
                  </a:lnTo>
                  <a:lnTo>
                    <a:pt x="5533" y="3213"/>
                  </a:lnTo>
                  <a:lnTo>
                    <a:pt x="4841" y="3580"/>
                  </a:lnTo>
                  <a:lnTo>
                    <a:pt x="4109" y="3864"/>
                  </a:lnTo>
                  <a:lnTo>
                    <a:pt x="3092" y="4271"/>
                  </a:lnTo>
                  <a:lnTo>
                    <a:pt x="2075" y="4637"/>
                  </a:lnTo>
                  <a:lnTo>
                    <a:pt x="1709" y="4800"/>
                  </a:lnTo>
                  <a:lnTo>
                    <a:pt x="1180" y="4963"/>
                  </a:lnTo>
                  <a:lnTo>
                    <a:pt x="692" y="4963"/>
                  </a:lnTo>
                  <a:lnTo>
                    <a:pt x="530" y="4881"/>
                  </a:lnTo>
                  <a:lnTo>
                    <a:pt x="448" y="4840"/>
                  </a:lnTo>
                  <a:lnTo>
                    <a:pt x="408" y="4759"/>
                  </a:lnTo>
                  <a:lnTo>
                    <a:pt x="367" y="4637"/>
                  </a:lnTo>
                  <a:lnTo>
                    <a:pt x="367" y="4515"/>
                  </a:lnTo>
                  <a:lnTo>
                    <a:pt x="448" y="4312"/>
                  </a:lnTo>
                  <a:lnTo>
                    <a:pt x="570" y="4108"/>
                  </a:lnTo>
                  <a:lnTo>
                    <a:pt x="733" y="3946"/>
                  </a:lnTo>
                  <a:lnTo>
                    <a:pt x="1384" y="3335"/>
                  </a:lnTo>
                  <a:lnTo>
                    <a:pt x="2075" y="2685"/>
                  </a:lnTo>
                  <a:lnTo>
                    <a:pt x="2848" y="2034"/>
                  </a:lnTo>
                  <a:lnTo>
                    <a:pt x="3621" y="1424"/>
                  </a:lnTo>
                  <a:lnTo>
                    <a:pt x="4068" y="1180"/>
                  </a:lnTo>
                  <a:lnTo>
                    <a:pt x="4475" y="936"/>
                  </a:lnTo>
                  <a:lnTo>
                    <a:pt x="4841" y="732"/>
                  </a:lnTo>
                  <a:lnTo>
                    <a:pt x="5207" y="569"/>
                  </a:lnTo>
                  <a:lnTo>
                    <a:pt x="5614" y="447"/>
                  </a:lnTo>
                  <a:lnTo>
                    <a:pt x="5980" y="366"/>
                  </a:lnTo>
                  <a:close/>
                  <a:moveTo>
                    <a:pt x="6021" y="0"/>
                  </a:moveTo>
                  <a:lnTo>
                    <a:pt x="5614" y="81"/>
                  </a:lnTo>
                  <a:lnTo>
                    <a:pt x="5207" y="203"/>
                  </a:lnTo>
                  <a:lnTo>
                    <a:pt x="4841" y="366"/>
                  </a:lnTo>
                  <a:lnTo>
                    <a:pt x="4353" y="569"/>
                  </a:lnTo>
                  <a:lnTo>
                    <a:pt x="3865" y="854"/>
                  </a:lnTo>
                  <a:lnTo>
                    <a:pt x="3377" y="1180"/>
                  </a:lnTo>
                  <a:lnTo>
                    <a:pt x="2930" y="1505"/>
                  </a:lnTo>
                  <a:lnTo>
                    <a:pt x="2035" y="2237"/>
                  </a:lnTo>
                  <a:lnTo>
                    <a:pt x="1180" y="2969"/>
                  </a:lnTo>
                  <a:lnTo>
                    <a:pt x="814" y="3295"/>
                  </a:lnTo>
                  <a:lnTo>
                    <a:pt x="448" y="3702"/>
                  </a:lnTo>
                  <a:lnTo>
                    <a:pt x="245" y="3905"/>
                  </a:lnTo>
                  <a:lnTo>
                    <a:pt x="123" y="4108"/>
                  </a:lnTo>
                  <a:lnTo>
                    <a:pt x="42" y="4352"/>
                  </a:lnTo>
                  <a:lnTo>
                    <a:pt x="1" y="4596"/>
                  </a:lnTo>
                  <a:lnTo>
                    <a:pt x="42" y="4840"/>
                  </a:lnTo>
                  <a:lnTo>
                    <a:pt x="164" y="5044"/>
                  </a:lnTo>
                  <a:lnTo>
                    <a:pt x="326" y="5207"/>
                  </a:lnTo>
                  <a:lnTo>
                    <a:pt x="530" y="5288"/>
                  </a:lnTo>
                  <a:lnTo>
                    <a:pt x="774" y="5329"/>
                  </a:lnTo>
                  <a:lnTo>
                    <a:pt x="1018" y="5329"/>
                  </a:lnTo>
                  <a:lnTo>
                    <a:pt x="1262" y="5288"/>
                  </a:lnTo>
                  <a:lnTo>
                    <a:pt x="1465" y="5247"/>
                  </a:lnTo>
                  <a:lnTo>
                    <a:pt x="2157" y="5003"/>
                  </a:lnTo>
                  <a:lnTo>
                    <a:pt x="2848" y="4759"/>
                  </a:lnTo>
                  <a:lnTo>
                    <a:pt x="4139" y="4266"/>
                  </a:lnTo>
                  <a:lnTo>
                    <a:pt x="4139" y="4266"/>
                  </a:lnTo>
                  <a:lnTo>
                    <a:pt x="4150" y="4271"/>
                  </a:lnTo>
                  <a:lnTo>
                    <a:pt x="4231" y="4230"/>
                  </a:lnTo>
                  <a:lnTo>
                    <a:pt x="4963" y="3905"/>
                  </a:lnTo>
                  <a:lnTo>
                    <a:pt x="5696" y="3539"/>
                  </a:lnTo>
                  <a:lnTo>
                    <a:pt x="6021" y="3335"/>
                  </a:lnTo>
                  <a:lnTo>
                    <a:pt x="6346" y="3091"/>
                  </a:lnTo>
                  <a:lnTo>
                    <a:pt x="6672" y="2847"/>
                  </a:lnTo>
                  <a:lnTo>
                    <a:pt x="6916" y="2522"/>
                  </a:lnTo>
                  <a:lnTo>
                    <a:pt x="7119" y="2197"/>
                  </a:lnTo>
                  <a:lnTo>
                    <a:pt x="7241" y="1871"/>
                  </a:lnTo>
                  <a:lnTo>
                    <a:pt x="7323" y="1505"/>
                  </a:lnTo>
                  <a:lnTo>
                    <a:pt x="7323" y="1098"/>
                  </a:lnTo>
                  <a:lnTo>
                    <a:pt x="7201" y="732"/>
                  </a:lnTo>
                  <a:lnTo>
                    <a:pt x="7119" y="569"/>
                  </a:lnTo>
                  <a:lnTo>
                    <a:pt x="7038" y="407"/>
                  </a:lnTo>
                  <a:lnTo>
                    <a:pt x="6916" y="285"/>
                  </a:lnTo>
                  <a:lnTo>
                    <a:pt x="6794" y="163"/>
                  </a:lnTo>
                  <a:lnTo>
                    <a:pt x="6631" y="81"/>
                  </a:lnTo>
                  <a:lnTo>
                    <a:pt x="6428" y="41"/>
                  </a:lnTo>
                  <a:lnTo>
                    <a:pt x="6224"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grpSp>
      <p:sp>
        <p:nvSpPr>
          <p:cNvPr id="1099" name="Google Shape;1099;p31"/>
          <p:cNvSpPr/>
          <p:nvPr/>
        </p:nvSpPr>
        <p:spPr>
          <a:xfrm rot="10800000" flipH="1">
            <a:off x="9914195" y="1591373"/>
            <a:ext cx="114272" cy="114211"/>
          </a:xfrm>
          <a:custGeom>
            <a:avLst/>
            <a:gdLst/>
            <a:ahLst/>
            <a:cxnLst/>
            <a:rect l="l" t="t" r="r" b="b"/>
            <a:pathLst>
              <a:path w="1873" h="1872" extrusionOk="0">
                <a:moveTo>
                  <a:pt x="733" y="1"/>
                </a:moveTo>
                <a:lnTo>
                  <a:pt x="489" y="82"/>
                </a:lnTo>
                <a:lnTo>
                  <a:pt x="245" y="245"/>
                </a:lnTo>
                <a:lnTo>
                  <a:pt x="82" y="448"/>
                </a:lnTo>
                <a:lnTo>
                  <a:pt x="1" y="692"/>
                </a:lnTo>
                <a:lnTo>
                  <a:pt x="1" y="936"/>
                </a:lnTo>
                <a:lnTo>
                  <a:pt x="42" y="1221"/>
                </a:lnTo>
                <a:lnTo>
                  <a:pt x="123" y="1424"/>
                </a:lnTo>
                <a:lnTo>
                  <a:pt x="245" y="1546"/>
                </a:lnTo>
                <a:lnTo>
                  <a:pt x="367" y="1668"/>
                </a:lnTo>
                <a:lnTo>
                  <a:pt x="489" y="1750"/>
                </a:lnTo>
                <a:lnTo>
                  <a:pt x="611" y="1831"/>
                </a:lnTo>
                <a:lnTo>
                  <a:pt x="774" y="1872"/>
                </a:lnTo>
                <a:lnTo>
                  <a:pt x="1099" y="1872"/>
                </a:lnTo>
                <a:lnTo>
                  <a:pt x="1262" y="1831"/>
                </a:lnTo>
                <a:lnTo>
                  <a:pt x="1384" y="1791"/>
                </a:lnTo>
                <a:lnTo>
                  <a:pt x="1506" y="1709"/>
                </a:lnTo>
                <a:lnTo>
                  <a:pt x="1628" y="1587"/>
                </a:lnTo>
                <a:lnTo>
                  <a:pt x="1750" y="1465"/>
                </a:lnTo>
                <a:lnTo>
                  <a:pt x="1831" y="1302"/>
                </a:lnTo>
                <a:lnTo>
                  <a:pt x="1872" y="1140"/>
                </a:lnTo>
                <a:lnTo>
                  <a:pt x="1872" y="977"/>
                </a:lnTo>
                <a:lnTo>
                  <a:pt x="1872" y="774"/>
                </a:lnTo>
                <a:lnTo>
                  <a:pt x="1791" y="652"/>
                </a:lnTo>
                <a:lnTo>
                  <a:pt x="1750" y="489"/>
                </a:lnTo>
                <a:lnTo>
                  <a:pt x="1669" y="367"/>
                </a:lnTo>
                <a:lnTo>
                  <a:pt x="1547" y="245"/>
                </a:lnTo>
                <a:lnTo>
                  <a:pt x="1303" y="82"/>
                </a:lnTo>
                <a:lnTo>
                  <a:pt x="977" y="1"/>
                </a:lnTo>
                <a:close/>
              </a:path>
            </a:pathLst>
          </a:custGeom>
          <a:solidFill>
            <a:schemeClr val="l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grpSp>
        <p:nvGrpSpPr>
          <p:cNvPr id="1100" name="Google Shape;1100;p31"/>
          <p:cNvGrpSpPr/>
          <p:nvPr/>
        </p:nvGrpSpPr>
        <p:grpSpPr>
          <a:xfrm rot="10800000" flipH="1">
            <a:off x="10258517" y="-1255734"/>
            <a:ext cx="3211337" cy="3211337"/>
            <a:chOff x="7349044" y="3624409"/>
            <a:chExt cx="2408503" cy="2408503"/>
          </a:xfrm>
        </p:grpSpPr>
        <p:sp>
          <p:nvSpPr>
            <p:cNvPr id="1101" name="Google Shape;1101;p31"/>
            <p:cNvSpPr/>
            <p:nvPr/>
          </p:nvSpPr>
          <p:spPr>
            <a:xfrm rot="8100000" flipH="1">
              <a:off x="7661995" y="4016892"/>
              <a:ext cx="1782600" cy="1623537"/>
            </a:xfrm>
            <a:custGeom>
              <a:avLst/>
              <a:gdLst/>
              <a:ahLst/>
              <a:cxnLst/>
              <a:rect l="l" t="t" r="r" b="b"/>
              <a:pathLst>
                <a:path w="19160" h="17451" extrusionOk="0">
                  <a:moveTo>
                    <a:pt x="9682" y="0"/>
                  </a:moveTo>
                  <a:lnTo>
                    <a:pt x="9600" y="41"/>
                  </a:lnTo>
                  <a:lnTo>
                    <a:pt x="9560" y="82"/>
                  </a:lnTo>
                  <a:lnTo>
                    <a:pt x="7892" y="1668"/>
                  </a:lnTo>
                  <a:lnTo>
                    <a:pt x="6306" y="3295"/>
                  </a:lnTo>
                  <a:lnTo>
                    <a:pt x="5533" y="4109"/>
                  </a:lnTo>
                  <a:lnTo>
                    <a:pt x="4760" y="4963"/>
                  </a:lnTo>
                  <a:lnTo>
                    <a:pt x="4028" y="5858"/>
                  </a:lnTo>
                  <a:lnTo>
                    <a:pt x="3336" y="6753"/>
                  </a:lnTo>
                  <a:lnTo>
                    <a:pt x="2686" y="7688"/>
                  </a:lnTo>
                  <a:lnTo>
                    <a:pt x="2075" y="8624"/>
                  </a:lnTo>
                  <a:lnTo>
                    <a:pt x="1506" y="9600"/>
                  </a:lnTo>
                  <a:lnTo>
                    <a:pt x="1018" y="10617"/>
                  </a:lnTo>
                  <a:lnTo>
                    <a:pt x="611" y="11552"/>
                  </a:lnTo>
                  <a:lnTo>
                    <a:pt x="448" y="12000"/>
                  </a:lnTo>
                  <a:lnTo>
                    <a:pt x="286" y="12488"/>
                  </a:lnTo>
                  <a:lnTo>
                    <a:pt x="164" y="12976"/>
                  </a:lnTo>
                  <a:lnTo>
                    <a:pt x="42" y="13464"/>
                  </a:lnTo>
                  <a:lnTo>
                    <a:pt x="1" y="13993"/>
                  </a:lnTo>
                  <a:lnTo>
                    <a:pt x="1" y="14481"/>
                  </a:lnTo>
                  <a:lnTo>
                    <a:pt x="42" y="14969"/>
                  </a:lnTo>
                  <a:lnTo>
                    <a:pt x="123" y="15417"/>
                  </a:lnTo>
                  <a:lnTo>
                    <a:pt x="286" y="15823"/>
                  </a:lnTo>
                  <a:lnTo>
                    <a:pt x="489" y="16230"/>
                  </a:lnTo>
                  <a:lnTo>
                    <a:pt x="733" y="16556"/>
                  </a:lnTo>
                  <a:lnTo>
                    <a:pt x="1059" y="16881"/>
                  </a:lnTo>
                  <a:lnTo>
                    <a:pt x="1465" y="17125"/>
                  </a:lnTo>
                  <a:lnTo>
                    <a:pt x="1913" y="17288"/>
                  </a:lnTo>
                  <a:lnTo>
                    <a:pt x="2441" y="17410"/>
                  </a:lnTo>
                  <a:lnTo>
                    <a:pt x="2930" y="17450"/>
                  </a:lnTo>
                  <a:lnTo>
                    <a:pt x="3458" y="17369"/>
                  </a:lnTo>
                  <a:lnTo>
                    <a:pt x="3987" y="17288"/>
                  </a:lnTo>
                  <a:lnTo>
                    <a:pt x="4516" y="17125"/>
                  </a:lnTo>
                  <a:lnTo>
                    <a:pt x="5004" y="16922"/>
                  </a:lnTo>
                  <a:lnTo>
                    <a:pt x="5492" y="16678"/>
                  </a:lnTo>
                  <a:lnTo>
                    <a:pt x="5940" y="16434"/>
                  </a:lnTo>
                  <a:lnTo>
                    <a:pt x="7038" y="15783"/>
                  </a:lnTo>
                  <a:lnTo>
                    <a:pt x="7567" y="15498"/>
                  </a:lnTo>
                  <a:lnTo>
                    <a:pt x="8136" y="15213"/>
                  </a:lnTo>
                  <a:lnTo>
                    <a:pt x="8665" y="15051"/>
                  </a:lnTo>
                  <a:lnTo>
                    <a:pt x="9194" y="14888"/>
                  </a:lnTo>
                  <a:lnTo>
                    <a:pt x="10251" y="14644"/>
                  </a:lnTo>
                  <a:lnTo>
                    <a:pt x="11350" y="14481"/>
                  </a:lnTo>
                  <a:lnTo>
                    <a:pt x="12448" y="14278"/>
                  </a:lnTo>
                  <a:lnTo>
                    <a:pt x="13017" y="14156"/>
                  </a:lnTo>
                  <a:lnTo>
                    <a:pt x="13546" y="13993"/>
                  </a:lnTo>
                  <a:lnTo>
                    <a:pt x="14075" y="13830"/>
                  </a:lnTo>
                  <a:lnTo>
                    <a:pt x="14563" y="13627"/>
                  </a:lnTo>
                  <a:lnTo>
                    <a:pt x="15092" y="13342"/>
                  </a:lnTo>
                  <a:lnTo>
                    <a:pt x="15580" y="13017"/>
                  </a:lnTo>
                  <a:lnTo>
                    <a:pt x="16027" y="12651"/>
                  </a:lnTo>
                  <a:lnTo>
                    <a:pt x="16434" y="12244"/>
                  </a:lnTo>
                  <a:lnTo>
                    <a:pt x="16800" y="11837"/>
                  </a:lnTo>
                  <a:lnTo>
                    <a:pt x="17126" y="11390"/>
                  </a:lnTo>
                  <a:lnTo>
                    <a:pt x="17410" y="10902"/>
                  </a:lnTo>
                  <a:lnTo>
                    <a:pt x="17695" y="10413"/>
                  </a:lnTo>
                  <a:lnTo>
                    <a:pt x="17939" y="9885"/>
                  </a:lnTo>
                  <a:lnTo>
                    <a:pt x="18142" y="9356"/>
                  </a:lnTo>
                  <a:lnTo>
                    <a:pt x="18305" y="8786"/>
                  </a:lnTo>
                  <a:lnTo>
                    <a:pt x="18509" y="8258"/>
                  </a:lnTo>
                  <a:lnTo>
                    <a:pt x="18753" y="7119"/>
                  </a:lnTo>
                  <a:lnTo>
                    <a:pt x="18956" y="6020"/>
                  </a:lnTo>
                  <a:lnTo>
                    <a:pt x="19159" y="4759"/>
                  </a:lnTo>
                  <a:lnTo>
                    <a:pt x="19159" y="4678"/>
                  </a:lnTo>
                  <a:lnTo>
                    <a:pt x="19119" y="4637"/>
                  </a:lnTo>
                  <a:lnTo>
                    <a:pt x="18997" y="4556"/>
                  </a:lnTo>
                  <a:lnTo>
                    <a:pt x="18875" y="4556"/>
                  </a:lnTo>
                  <a:lnTo>
                    <a:pt x="18834" y="4597"/>
                  </a:lnTo>
                  <a:lnTo>
                    <a:pt x="18793" y="4678"/>
                  </a:lnTo>
                  <a:lnTo>
                    <a:pt x="18631" y="5776"/>
                  </a:lnTo>
                  <a:lnTo>
                    <a:pt x="18427" y="6915"/>
                  </a:lnTo>
                  <a:lnTo>
                    <a:pt x="18183" y="8014"/>
                  </a:lnTo>
                  <a:lnTo>
                    <a:pt x="18020" y="8583"/>
                  </a:lnTo>
                  <a:lnTo>
                    <a:pt x="17858" y="9112"/>
                  </a:lnTo>
                  <a:lnTo>
                    <a:pt x="17654" y="9641"/>
                  </a:lnTo>
                  <a:lnTo>
                    <a:pt x="17410" y="10129"/>
                  </a:lnTo>
                  <a:lnTo>
                    <a:pt x="17166" y="10658"/>
                  </a:lnTo>
                  <a:lnTo>
                    <a:pt x="16882" y="11105"/>
                  </a:lnTo>
                  <a:lnTo>
                    <a:pt x="16556" y="11552"/>
                  </a:lnTo>
                  <a:lnTo>
                    <a:pt x="16190" y="12000"/>
                  </a:lnTo>
                  <a:lnTo>
                    <a:pt x="15743" y="12407"/>
                  </a:lnTo>
                  <a:lnTo>
                    <a:pt x="15295" y="12732"/>
                  </a:lnTo>
                  <a:lnTo>
                    <a:pt x="14848" y="13057"/>
                  </a:lnTo>
                  <a:lnTo>
                    <a:pt x="14400" y="13301"/>
                  </a:lnTo>
                  <a:lnTo>
                    <a:pt x="13912" y="13505"/>
                  </a:lnTo>
                  <a:lnTo>
                    <a:pt x="13383" y="13668"/>
                  </a:lnTo>
                  <a:lnTo>
                    <a:pt x="12895" y="13790"/>
                  </a:lnTo>
                  <a:lnTo>
                    <a:pt x="12366" y="13912"/>
                  </a:lnTo>
                  <a:lnTo>
                    <a:pt x="11309" y="14115"/>
                  </a:lnTo>
                  <a:lnTo>
                    <a:pt x="10251" y="14278"/>
                  </a:lnTo>
                  <a:lnTo>
                    <a:pt x="9194" y="14522"/>
                  </a:lnTo>
                  <a:lnTo>
                    <a:pt x="8665" y="14644"/>
                  </a:lnTo>
                  <a:lnTo>
                    <a:pt x="8177" y="14847"/>
                  </a:lnTo>
                  <a:lnTo>
                    <a:pt x="7689" y="15051"/>
                  </a:lnTo>
                  <a:lnTo>
                    <a:pt x="7201" y="15254"/>
                  </a:lnTo>
                  <a:lnTo>
                    <a:pt x="6224" y="15823"/>
                  </a:lnTo>
                  <a:lnTo>
                    <a:pt x="5248" y="16393"/>
                  </a:lnTo>
                  <a:lnTo>
                    <a:pt x="4760" y="16637"/>
                  </a:lnTo>
                  <a:lnTo>
                    <a:pt x="4231" y="16840"/>
                  </a:lnTo>
                  <a:lnTo>
                    <a:pt x="3702" y="16962"/>
                  </a:lnTo>
                  <a:lnTo>
                    <a:pt x="3133" y="17044"/>
                  </a:lnTo>
                  <a:lnTo>
                    <a:pt x="2645" y="17044"/>
                  </a:lnTo>
                  <a:lnTo>
                    <a:pt x="2157" y="16962"/>
                  </a:lnTo>
                  <a:lnTo>
                    <a:pt x="1913" y="16922"/>
                  </a:lnTo>
                  <a:lnTo>
                    <a:pt x="1709" y="16800"/>
                  </a:lnTo>
                  <a:lnTo>
                    <a:pt x="1465" y="16718"/>
                  </a:lnTo>
                  <a:lnTo>
                    <a:pt x="1262" y="16556"/>
                  </a:lnTo>
                  <a:lnTo>
                    <a:pt x="977" y="16271"/>
                  </a:lnTo>
                  <a:lnTo>
                    <a:pt x="692" y="15905"/>
                  </a:lnTo>
                  <a:lnTo>
                    <a:pt x="530" y="15498"/>
                  </a:lnTo>
                  <a:lnTo>
                    <a:pt x="408" y="15051"/>
                  </a:lnTo>
                  <a:lnTo>
                    <a:pt x="367" y="14603"/>
                  </a:lnTo>
                  <a:lnTo>
                    <a:pt x="367" y="14115"/>
                  </a:lnTo>
                  <a:lnTo>
                    <a:pt x="408" y="13668"/>
                  </a:lnTo>
                  <a:lnTo>
                    <a:pt x="489" y="13179"/>
                  </a:lnTo>
                  <a:lnTo>
                    <a:pt x="611" y="12732"/>
                  </a:lnTo>
                  <a:lnTo>
                    <a:pt x="733" y="12285"/>
                  </a:lnTo>
                  <a:lnTo>
                    <a:pt x="1059" y="11390"/>
                  </a:lnTo>
                  <a:lnTo>
                    <a:pt x="1506" y="10413"/>
                  </a:lnTo>
                  <a:lnTo>
                    <a:pt x="2035" y="9437"/>
                  </a:lnTo>
                  <a:lnTo>
                    <a:pt x="2604" y="8502"/>
                  </a:lnTo>
                  <a:lnTo>
                    <a:pt x="3174" y="7607"/>
                  </a:lnTo>
                  <a:lnTo>
                    <a:pt x="3824" y="6712"/>
                  </a:lnTo>
                  <a:lnTo>
                    <a:pt x="4516" y="5858"/>
                  </a:lnTo>
                  <a:lnTo>
                    <a:pt x="5207" y="5004"/>
                  </a:lnTo>
                  <a:lnTo>
                    <a:pt x="5940" y="4190"/>
                  </a:lnTo>
                  <a:lnTo>
                    <a:pt x="7485" y="2604"/>
                  </a:lnTo>
                  <a:lnTo>
                    <a:pt x="9031" y="1099"/>
                  </a:lnTo>
                  <a:lnTo>
                    <a:pt x="9804" y="326"/>
                  </a:lnTo>
                  <a:lnTo>
                    <a:pt x="9845" y="244"/>
                  </a:lnTo>
                  <a:lnTo>
                    <a:pt x="9845" y="204"/>
                  </a:lnTo>
                  <a:lnTo>
                    <a:pt x="9845" y="122"/>
                  </a:lnTo>
                  <a:lnTo>
                    <a:pt x="9804" y="82"/>
                  </a:lnTo>
                  <a:lnTo>
                    <a:pt x="9763" y="41"/>
                  </a:lnTo>
                  <a:lnTo>
                    <a:pt x="9682"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102" name="Google Shape;1102;p31"/>
            <p:cNvSpPr/>
            <p:nvPr/>
          </p:nvSpPr>
          <p:spPr>
            <a:xfrm rot="8100000" flipH="1">
              <a:off x="7872293" y="4243499"/>
              <a:ext cx="1634949" cy="1309454"/>
            </a:xfrm>
            <a:custGeom>
              <a:avLst/>
              <a:gdLst/>
              <a:ahLst/>
              <a:cxnLst/>
              <a:rect l="l" t="t" r="r" b="b"/>
              <a:pathLst>
                <a:path w="17573" h="14075" extrusionOk="0">
                  <a:moveTo>
                    <a:pt x="14481" y="0"/>
                  </a:moveTo>
                  <a:lnTo>
                    <a:pt x="14400" y="41"/>
                  </a:lnTo>
                  <a:lnTo>
                    <a:pt x="12447" y="1099"/>
                  </a:lnTo>
                  <a:lnTo>
                    <a:pt x="10576" y="2238"/>
                  </a:lnTo>
                  <a:lnTo>
                    <a:pt x="8705" y="3458"/>
                  </a:lnTo>
                  <a:lnTo>
                    <a:pt x="6916" y="4760"/>
                  </a:lnTo>
                  <a:lnTo>
                    <a:pt x="5207" y="6142"/>
                  </a:lnTo>
                  <a:lnTo>
                    <a:pt x="3539" y="7566"/>
                  </a:lnTo>
                  <a:lnTo>
                    <a:pt x="1872" y="9112"/>
                  </a:lnTo>
                  <a:lnTo>
                    <a:pt x="1139" y="9844"/>
                  </a:lnTo>
                  <a:lnTo>
                    <a:pt x="814" y="10251"/>
                  </a:lnTo>
                  <a:lnTo>
                    <a:pt x="489" y="10658"/>
                  </a:lnTo>
                  <a:lnTo>
                    <a:pt x="285" y="11024"/>
                  </a:lnTo>
                  <a:lnTo>
                    <a:pt x="123" y="11471"/>
                  </a:lnTo>
                  <a:lnTo>
                    <a:pt x="41" y="11919"/>
                  </a:lnTo>
                  <a:lnTo>
                    <a:pt x="1" y="12325"/>
                  </a:lnTo>
                  <a:lnTo>
                    <a:pt x="82" y="12773"/>
                  </a:lnTo>
                  <a:lnTo>
                    <a:pt x="123" y="12976"/>
                  </a:lnTo>
                  <a:lnTo>
                    <a:pt x="204" y="13179"/>
                  </a:lnTo>
                  <a:lnTo>
                    <a:pt x="326" y="13342"/>
                  </a:lnTo>
                  <a:lnTo>
                    <a:pt x="448" y="13505"/>
                  </a:lnTo>
                  <a:lnTo>
                    <a:pt x="611" y="13668"/>
                  </a:lnTo>
                  <a:lnTo>
                    <a:pt x="814" y="13830"/>
                  </a:lnTo>
                  <a:lnTo>
                    <a:pt x="1017" y="13912"/>
                  </a:lnTo>
                  <a:lnTo>
                    <a:pt x="1262" y="13993"/>
                  </a:lnTo>
                  <a:lnTo>
                    <a:pt x="1465" y="14034"/>
                  </a:lnTo>
                  <a:lnTo>
                    <a:pt x="1709" y="14074"/>
                  </a:lnTo>
                  <a:lnTo>
                    <a:pt x="2156" y="14034"/>
                  </a:lnTo>
                  <a:lnTo>
                    <a:pt x="2645" y="13952"/>
                  </a:lnTo>
                  <a:lnTo>
                    <a:pt x="3092" y="13790"/>
                  </a:lnTo>
                  <a:lnTo>
                    <a:pt x="3539" y="13627"/>
                  </a:lnTo>
                  <a:lnTo>
                    <a:pt x="4353" y="13220"/>
                  </a:lnTo>
                  <a:lnTo>
                    <a:pt x="6183" y="12407"/>
                  </a:lnTo>
                  <a:lnTo>
                    <a:pt x="7973" y="11512"/>
                  </a:lnTo>
                  <a:lnTo>
                    <a:pt x="9722" y="10576"/>
                  </a:lnTo>
                  <a:lnTo>
                    <a:pt x="10576" y="10088"/>
                  </a:lnTo>
                  <a:lnTo>
                    <a:pt x="11431" y="9559"/>
                  </a:lnTo>
                  <a:lnTo>
                    <a:pt x="12203" y="9031"/>
                  </a:lnTo>
                  <a:lnTo>
                    <a:pt x="12976" y="8461"/>
                  </a:lnTo>
                  <a:lnTo>
                    <a:pt x="13749" y="7851"/>
                  </a:lnTo>
                  <a:lnTo>
                    <a:pt x="14481" y="7241"/>
                  </a:lnTo>
                  <a:lnTo>
                    <a:pt x="15173" y="6549"/>
                  </a:lnTo>
                  <a:lnTo>
                    <a:pt x="15824" y="5858"/>
                  </a:lnTo>
                  <a:lnTo>
                    <a:pt x="16434" y="5126"/>
                  </a:lnTo>
                  <a:lnTo>
                    <a:pt x="17003" y="4353"/>
                  </a:lnTo>
                  <a:lnTo>
                    <a:pt x="17532" y="3539"/>
                  </a:lnTo>
                  <a:lnTo>
                    <a:pt x="17573" y="3458"/>
                  </a:lnTo>
                  <a:lnTo>
                    <a:pt x="17573" y="3417"/>
                  </a:lnTo>
                  <a:lnTo>
                    <a:pt x="17532" y="3336"/>
                  </a:lnTo>
                  <a:lnTo>
                    <a:pt x="17491" y="3295"/>
                  </a:lnTo>
                  <a:lnTo>
                    <a:pt x="17288" y="3295"/>
                  </a:lnTo>
                  <a:lnTo>
                    <a:pt x="17207" y="3377"/>
                  </a:lnTo>
                  <a:lnTo>
                    <a:pt x="16718" y="4149"/>
                  </a:lnTo>
                  <a:lnTo>
                    <a:pt x="16190" y="4882"/>
                  </a:lnTo>
                  <a:lnTo>
                    <a:pt x="15580" y="5573"/>
                  </a:lnTo>
                  <a:lnTo>
                    <a:pt x="14929" y="6265"/>
                  </a:lnTo>
                  <a:lnTo>
                    <a:pt x="14278" y="6915"/>
                  </a:lnTo>
                  <a:lnTo>
                    <a:pt x="13586" y="7525"/>
                  </a:lnTo>
                  <a:lnTo>
                    <a:pt x="12854" y="8095"/>
                  </a:lnTo>
                  <a:lnTo>
                    <a:pt x="12122" y="8624"/>
                  </a:lnTo>
                  <a:lnTo>
                    <a:pt x="11349" y="9153"/>
                  </a:lnTo>
                  <a:lnTo>
                    <a:pt x="10536" y="9641"/>
                  </a:lnTo>
                  <a:lnTo>
                    <a:pt x="9763" y="10129"/>
                  </a:lnTo>
                  <a:lnTo>
                    <a:pt x="8909" y="10617"/>
                  </a:lnTo>
                  <a:lnTo>
                    <a:pt x="7241" y="11471"/>
                  </a:lnTo>
                  <a:lnTo>
                    <a:pt x="5573" y="12285"/>
                  </a:lnTo>
                  <a:lnTo>
                    <a:pt x="3865" y="13057"/>
                  </a:lnTo>
                  <a:lnTo>
                    <a:pt x="2970" y="13464"/>
                  </a:lnTo>
                  <a:lnTo>
                    <a:pt x="2522" y="13586"/>
                  </a:lnTo>
                  <a:lnTo>
                    <a:pt x="2034" y="13668"/>
                  </a:lnTo>
                  <a:lnTo>
                    <a:pt x="1790" y="13708"/>
                  </a:lnTo>
                  <a:lnTo>
                    <a:pt x="1587" y="13668"/>
                  </a:lnTo>
                  <a:lnTo>
                    <a:pt x="1384" y="13627"/>
                  </a:lnTo>
                  <a:lnTo>
                    <a:pt x="1180" y="13546"/>
                  </a:lnTo>
                  <a:lnTo>
                    <a:pt x="977" y="13464"/>
                  </a:lnTo>
                  <a:lnTo>
                    <a:pt x="814" y="13342"/>
                  </a:lnTo>
                  <a:lnTo>
                    <a:pt x="651" y="13179"/>
                  </a:lnTo>
                  <a:lnTo>
                    <a:pt x="529" y="12976"/>
                  </a:lnTo>
                  <a:lnTo>
                    <a:pt x="448" y="12773"/>
                  </a:lnTo>
                  <a:lnTo>
                    <a:pt x="407" y="12529"/>
                  </a:lnTo>
                  <a:lnTo>
                    <a:pt x="367" y="12325"/>
                  </a:lnTo>
                  <a:lnTo>
                    <a:pt x="367" y="12122"/>
                  </a:lnTo>
                  <a:lnTo>
                    <a:pt x="448" y="11674"/>
                  </a:lnTo>
                  <a:lnTo>
                    <a:pt x="570" y="11268"/>
                  </a:lnTo>
                  <a:lnTo>
                    <a:pt x="855" y="10820"/>
                  </a:lnTo>
                  <a:lnTo>
                    <a:pt x="1139" y="10413"/>
                  </a:lnTo>
                  <a:lnTo>
                    <a:pt x="1506" y="10007"/>
                  </a:lnTo>
                  <a:lnTo>
                    <a:pt x="1872" y="9641"/>
                  </a:lnTo>
                  <a:lnTo>
                    <a:pt x="3377" y="8217"/>
                  </a:lnTo>
                  <a:lnTo>
                    <a:pt x="4963" y="6834"/>
                  </a:lnTo>
                  <a:lnTo>
                    <a:pt x="6590" y="5492"/>
                  </a:lnTo>
                  <a:lnTo>
                    <a:pt x="8298" y="4231"/>
                  </a:lnTo>
                  <a:lnTo>
                    <a:pt x="10048" y="3010"/>
                  </a:lnTo>
                  <a:lnTo>
                    <a:pt x="11837" y="1912"/>
                  </a:lnTo>
                  <a:lnTo>
                    <a:pt x="13668" y="855"/>
                  </a:lnTo>
                  <a:lnTo>
                    <a:pt x="14603" y="366"/>
                  </a:lnTo>
                  <a:lnTo>
                    <a:pt x="14644" y="285"/>
                  </a:lnTo>
                  <a:lnTo>
                    <a:pt x="14685" y="244"/>
                  </a:lnTo>
                  <a:lnTo>
                    <a:pt x="14685" y="163"/>
                  </a:lnTo>
                  <a:lnTo>
                    <a:pt x="14644" y="122"/>
                  </a:lnTo>
                  <a:lnTo>
                    <a:pt x="14603" y="41"/>
                  </a:lnTo>
                  <a:lnTo>
                    <a:pt x="14563"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103" name="Google Shape;1103;p31"/>
            <p:cNvSpPr/>
            <p:nvPr/>
          </p:nvSpPr>
          <p:spPr>
            <a:xfrm rot="8100000" flipH="1">
              <a:off x="8893413" y="4510443"/>
              <a:ext cx="673778" cy="582858"/>
            </a:xfrm>
            <a:custGeom>
              <a:avLst/>
              <a:gdLst/>
              <a:ahLst/>
              <a:cxnLst/>
              <a:rect l="l" t="t" r="r" b="b"/>
              <a:pathLst>
                <a:path w="7242" h="6265" extrusionOk="0">
                  <a:moveTo>
                    <a:pt x="6224" y="0"/>
                  </a:moveTo>
                  <a:lnTo>
                    <a:pt x="6143" y="41"/>
                  </a:lnTo>
                  <a:lnTo>
                    <a:pt x="3092" y="2319"/>
                  </a:lnTo>
                  <a:lnTo>
                    <a:pt x="1547" y="3498"/>
                  </a:lnTo>
                  <a:lnTo>
                    <a:pt x="896" y="3986"/>
                  </a:lnTo>
                  <a:lnTo>
                    <a:pt x="570" y="4271"/>
                  </a:lnTo>
                  <a:lnTo>
                    <a:pt x="326" y="4556"/>
                  </a:lnTo>
                  <a:lnTo>
                    <a:pt x="164" y="4800"/>
                  </a:lnTo>
                  <a:lnTo>
                    <a:pt x="42" y="5085"/>
                  </a:lnTo>
                  <a:lnTo>
                    <a:pt x="1" y="5410"/>
                  </a:lnTo>
                  <a:lnTo>
                    <a:pt x="82" y="5695"/>
                  </a:lnTo>
                  <a:lnTo>
                    <a:pt x="204" y="5980"/>
                  </a:lnTo>
                  <a:lnTo>
                    <a:pt x="326" y="6061"/>
                  </a:lnTo>
                  <a:lnTo>
                    <a:pt x="448" y="6142"/>
                  </a:lnTo>
                  <a:lnTo>
                    <a:pt x="570" y="6224"/>
                  </a:lnTo>
                  <a:lnTo>
                    <a:pt x="692" y="6264"/>
                  </a:lnTo>
                  <a:lnTo>
                    <a:pt x="977" y="6264"/>
                  </a:lnTo>
                  <a:lnTo>
                    <a:pt x="1181" y="6183"/>
                  </a:lnTo>
                  <a:lnTo>
                    <a:pt x="1343" y="6102"/>
                  </a:lnTo>
                  <a:lnTo>
                    <a:pt x="1709" y="5898"/>
                  </a:lnTo>
                  <a:lnTo>
                    <a:pt x="2482" y="5329"/>
                  </a:lnTo>
                  <a:lnTo>
                    <a:pt x="3987" y="4271"/>
                  </a:lnTo>
                  <a:lnTo>
                    <a:pt x="5614" y="2970"/>
                  </a:lnTo>
                  <a:lnTo>
                    <a:pt x="7160" y="1668"/>
                  </a:lnTo>
                  <a:lnTo>
                    <a:pt x="7241" y="1587"/>
                  </a:lnTo>
                  <a:lnTo>
                    <a:pt x="7241" y="1546"/>
                  </a:lnTo>
                  <a:lnTo>
                    <a:pt x="7201" y="1465"/>
                  </a:lnTo>
                  <a:lnTo>
                    <a:pt x="7160" y="1424"/>
                  </a:lnTo>
                  <a:lnTo>
                    <a:pt x="7038" y="1343"/>
                  </a:lnTo>
                  <a:lnTo>
                    <a:pt x="6997" y="1343"/>
                  </a:lnTo>
                  <a:lnTo>
                    <a:pt x="6916" y="1383"/>
                  </a:lnTo>
                  <a:lnTo>
                    <a:pt x="5655" y="2441"/>
                  </a:lnTo>
                  <a:lnTo>
                    <a:pt x="4394" y="3458"/>
                  </a:lnTo>
                  <a:lnTo>
                    <a:pt x="3092" y="4434"/>
                  </a:lnTo>
                  <a:lnTo>
                    <a:pt x="1750" y="5410"/>
                  </a:lnTo>
                  <a:lnTo>
                    <a:pt x="1465" y="5613"/>
                  </a:lnTo>
                  <a:lnTo>
                    <a:pt x="1140" y="5817"/>
                  </a:lnTo>
                  <a:lnTo>
                    <a:pt x="936" y="5858"/>
                  </a:lnTo>
                  <a:lnTo>
                    <a:pt x="774" y="5898"/>
                  </a:lnTo>
                  <a:lnTo>
                    <a:pt x="611" y="5858"/>
                  </a:lnTo>
                  <a:lnTo>
                    <a:pt x="489" y="5695"/>
                  </a:lnTo>
                  <a:lnTo>
                    <a:pt x="408" y="5573"/>
                  </a:lnTo>
                  <a:lnTo>
                    <a:pt x="367" y="5451"/>
                  </a:lnTo>
                  <a:lnTo>
                    <a:pt x="367" y="5288"/>
                  </a:lnTo>
                  <a:lnTo>
                    <a:pt x="408" y="5166"/>
                  </a:lnTo>
                  <a:lnTo>
                    <a:pt x="530" y="4881"/>
                  </a:lnTo>
                  <a:lnTo>
                    <a:pt x="733" y="4637"/>
                  </a:lnTo>
                  <a:lnTo>
                    <a:pt x="1018" y="4393"/>
                  </a:lnTo>
                  <a:lnTo>
                    <a:pt x="1303" y="4149"/>
                  </a:lnTo>
                  <a:lnTo>
                    <a:pt x="1913" y="3661"/>
                  </a:lnTo>
                  <a:lnTo>
                    <a:pt x="3255" y="2644"/>
                  </a:lnTo>
                  <a:lnTo>
                    <a:pt x="6346" y="366"/>
                  </a:lnTo>
                  <a:lnTo>
                    <a:pt x="6387" y="326"/>
                  </a:lnTo>
                  <a:lnTo>
                    <a:pt x="6428" y="244"/>
                  </a:lnTo>
                  <a:lnTo>
                    <a:pt x="6387" y="122"/>
                  </a:lnTo>
                  <a:lnTo>
                    <a:pt x="6346" y="41"/>
                  </a:lnTo>
                  <a:lnTo>
                    <a:pt x="6265" y="41"/>
                  </a:lnTo>
                  <a:lnTo>
                    <a:pt x="622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104" name="Google Shape;1104;p31"/>
            <p:cNvSpPr/>
            <p:nvPr/>
          </p:nvSpPr>
          <p:spPr>
            <a:xfrm rot="8100000" flipH="1">
              <a:off x="7985425" y="4705653"/>
              <a:ext cx="688850" cy="510943"/>
            </a:xfrm>
            <a:custGeom>
              <a:avLst/>
              <a:gdLst/>
              <a:ahLst/>
              <a:cxnLst/>
              <a:rect l="l" t="t" r="r" b="b"/>
              <a:pathLst>
                <a:path w="7404" h="5492" extrusionOk="0">
                  <a:moveTo>
                    <a:pt x="6712" y="366"/>
                  </a:moveTo>
                  <a:lnTo>
                    <a:pt x="6875" y="407"/>
                  </a:lnTo>
                  <a:lnTo>
                    <a:pt x="6956" y="488"/>
                  </a:lnTo>
                  <a:lnTo>
                    <a:pt x="6997" y="610"/>
                  </a:lnTo>
                  <a:lnTo>
                    <a:pt x="6997" y="773"/>
                  </a:lnTo>
                  <a:lnTo>
                    <a:pt x="6956" y="895"/>
                  </a:lnTo>
                  <a:lnTo>
                    <a:pt x="6875" y="1058"/>
                  </a:lnTo>
                  <a:lnTo>
                    <a:pt x="6712" y="1302"/>
                  </a:lnTo>
                  <a:lnTo>
                    <a:pt x="6509" y="1505"/>
                  </a:lnTo>
                  <a:lnTo>
                    <a:pt x="6305" y="1668"/>
                  </a:lnTo>
                  <a:lnTo>
                    <a:pt x="5817" y="1953"/>
                  </a:lnTo>
                  <a:lnTo>
                    <a:pt x="4760" y="2685"/>
                  </a:lnTo>
                  <a:lnTo>
                    <a:pt x="3458" y="3580"/>
                  </a:lnTo>
                  <a:lnTo>
                    <a:pt x="2116" y="4475"/>
                  </a:lnTo>
                  <a:lnTo>
                    <a:pt x="1546" y="4800"/>
                  </a:lnTo>
                  <a:lnTo>
                    <a:pt x="1262" y="4963"/>
                  </a:lnTo>
                  <a:lnTo>
                    <a:pt x="936" y="5044"/>
                  </a:lnTo>
                  <a:lnTo>
                    <a:pt x="733" y="5125"/>
                  </a:lnTo>
                  <a:lnTo>
                    <a:pt x="489" y="5125"/>
                  </a:lnTo>
                  <a:lnTo>
                    <a:pt x="407" y="5085"/>
                  </a:lnTo>
                  <a:lnTo>
                    <a:pt x="367" y="5003"/>
                  </a:lnTo>
                  <a:lnTo>
                    <a:pt x="367" y="4881"/>
                  </a:lnTo>
                  <a:lnTo>
                    <a:pt x="407" y="4759"/>
                  </a:lnTo>
                  <a:lnTo>
                    <a:pt x="489" y="4637"/>
                  </a:lnTo>
                  <a:lnTo>
                    <a:pt x="733" y="4434"/>
                  </a:lnTo>
                  <a:lnTo>
                    <a:pt x="1140" y="4027"/>
                  </a:lnTo>
                  <a:lnTo>
                    <a:pt x="1994" y="3254"/>
                  </a:lnTo>
                  <a:lnTo>
                    <a:pt x="2889" y="2482"/>
                  </a:lnTo>
                  <a:lnTo>
                    <a:pt x="3824" y="1790"/>
                  </a:lnTo>
                  <a:lnTo>
                    <a:pt x="4719" y="1180"/>
                  </a:lnTo>
                  <a:lnTo>
                    <a:pt x="5167" y="854"/>
                  </a:lnTo>
                  <a:lnTo>
                    <a:pt x="5655" y="610"/>
                  </a:lnTo>
                  <a:lnTo>
                    <a:pt x="5899" y="488"/>
                  </a:lnTo>
                  <a:lnTo>
                    <a:pt x="6183" y="407"/>
                  </a:lnTo>
                  <a:lnTo>
                    <a:pt x="6427" y="366"/>
                  </a:lnTo>
                  <a:close/>
                  <a:moveTo>
                    <a:pt x="6265" y="0"/>
                  </a:moveTo>
                  <a:lnTo>
                    <a:pt x="5980" y="82"/>
                  </a:lnTo>
                  <a:lnTo>
                    <a:pt x="5533" y="244"/>
                  </a:lnTo>
                  <a:lnTo>
                    <a:pt x="5126" y="488"/>
                  </a:lnTo>
                  <a:lnTo>
                    <a:pt x="4312" y="1017"/>
                  </a:lnTo>
                  <a:lnTo>
                    <a:pt x="3092" y="1871"/>
                  </a:lnTo>
                  <a:lnTo>
                    <a:pt x="1912" y="2807"/>
                  </a:lnTo>
                  <a:lnTo>
                    <a:pt x="814" y="3824"/>
                  </a:lnTo>
                  <a:lnTo>
                    <a:pt x="570" y="4027"/>
                  </a:lnTo>
                  <a:lnTo>
                    <a:pt x="285" y="4312"/>
                  </a:lnTo>
                  <a:lnTo>
                    <a:pt x="82" y="4597"/>
                  </a:lnTo>
                  <a:lnTo>
                    <a:pt x="1" y="4719"/>
                  </a:lnTo>
                  <a:lnTo>
                    <a:pt x="1" y="4881"/>
                  </a:lnTo>
                  <a:lnTo>
                    <a:pt x="1" y="5085"/>
                  </a:lnTo>
                  <a:lnTo>
                    <a:pt x="41" y="5207"/>
                  </a:lnTo>
                  <a:lnTo>
                    <a:pt x="123" y="5329"/>
                  </a:lnTo>
                  <a:lnTo>
                    <a:pt x="204" y="5410"/>
                  </a:lnTo>
                  <a:lnTo>
                    <a:pt x="285" y="5451"/>
                  </a:lnTo>
                  <a:lnTo>
                    <a:pt x="407" y="5492"/>
                  </a:lnTo>
                  <a:lnTo>
                    <a:pt x="692" y="5492"/>
                  </a:lnTo>
                  <a:lnTo>
                    <a:pt x="1018" y="5410"/>
                  </a:lnTo>
                  <a:lnTo>
                    <a:pt x="1302" y="5329"/>
                  </a:lnTo>
                  <a:lnTo>
                    <a:pt x="1790" y="5085"/>
                  </a:lnTo>
                  <a:lnTo>
                    <a:pt x="2523" y="4678"/>
                  </a:lnTo>
                  <a:lnTo>
                    <a:pt x="3214" y="4190"/>
                  </a:lnTo>
                  <a:lnTo>
                    <a:pt x="4597" y="3254"/>
                  </a:lnTo>
                  <a:lnTo>
                    <a:pt x="5858" y="2400"/>
                  </a:lnTo>
                  <a:lnTo>
                    <a:pt x="6387" y="2034"/>
                  </a:lnTo>
                  <a:lnTo>
                    <a:pt x="6672" y="1831"/>
                  </a:lnTo>
                  <a:lnTo>
                    <a:pt x="6916" y="1627"/>
                  </a:lnTo>
                  <a:lnTo>
                    <a:pt x="7038" y="1505"/>
                  </a:lnTo>
                  <a:lnTo>
                    <a:pt x="7160" y="1343"/>
                  </a:lnTo>
                  <a:lnTo>
                    <a:pt x="7282" y="1139"/>
                  </a:lnTo>
                  <a:lnTo>
                    <a:pt x="7363" y="936"/>
                  </a:lnTo>
                  <a:lnTo>
                    <a:pt x="7404" y="732"/>
                  </a:lnTo>
                  <a:lnTo>
                    <a:pt x="7404" y="529"/>
                  </a:lnTo>
                  <a:lnTo>
                    <a:pt x="7322" y="366"/>
                  </a:lnTo>
                  <a:lnTo>
                    <a:pt x="7200" y="204"/>
                  </a:lnTo>
                  <a:lnTo>
                    <a:pt x="7078" y="82"/>
                  </a:lnTo>
                  <a:lnTo>
                    <a:pt x="6956" y="41"/>
                  </a:lnTo>
                  <a:lnTo>
                    <a:pt x="679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grpSp>
      <p:grpSp>
        <p:nvGrpSpPr>
          <p:cNvPr id="1105" name="Google Shape;1105;p31"/>
          <p:cNvGrpSpPr/>
          <p:nvPr/>
        </p:nvGrpSpPr>
        <p:grpSpPr>
          <a:xfrm rot="10800000" flipH="1">
            <a:off x="10618948" y="2836885"/>
            <a:ext cx="409499" cy="407059"/>
            <a:chOff x="1026043" y="1162815"/>
            <a:chExt cx="307124" cy="305294"/>
          </a:xfrm>
        </p:grpSpPr>
        <p:sp>
          <p:nvSpPr>
            <p:cNvPr id="1106" name="Google Shape;1106;p31"/>
            <p:cNvSpPr/>
            <p:nvPr/>
          </p:nvSpPr>
          <p:spPr>
            <a:xfrm>
              <a:off x="1026043" y="1162815"/>
              <a:ext cx="307124" cy="305294"/>
            </a:xfrm>
            <a:custGeom>
              <a:avLst/>
              <a:gdLst/>
              <a:ahLst/>
              <a:cxnLst/>
              <a:rect l="l" t="t" r="r" b="b"/>
              <a:pathLst>
                <a:path w="6712" h="6672" extrusionOk="0">
                  <a:moveTo>
                    <a:pt x="2766" y="1"/>
                  </a:moveTo>
                  <a:lnTo>
                    <a:pt x="2644" y="41"/>
                  </a:lnTo>
                  <a:lnTo>
                    <a:pt x="2563" y="82"/>
                  </a:lnTo>
                  <a:lnTo>
                    <a:pt x="2441" y="163"/>
                  </a:lnTo>
                  <a:lnTo>
                    <a:pt x="2359" y="245"/>
                  </a:lnTo>
                  <a:lnTo>
                    <a:pt x="2319" y="367"/>
                  </a:lnTo>
                  <a:lnTo>
                    <a:pt x="2237" y="651"/>
                  </a:lnTo>
                  <a:lnTo>
                    <a:pt x="2197" y="936"/>
                  </a:lnTo>
                  <a:lnTo>
                    <a:pt x="2197" y="1221"/>
                  </a:lnTo>
                  <a:lnTo>
                    <a:pt x="2237" y="1506"/>
                  </a:lnTo>
                  <a:lnTo>
                    <a:pt x="2075" y="1343"/>
                  </a:lnTo>
                  <a:lnTo>
                    <a:pt x="1871" y="1221"/>
                  </a:lnTo>
                  <a:lnTo>
                    <a:pt x="1546" y="1139"/>
                  </a:lnTo>
                  <a:lnTo>
                    <a:pt x="1424" y="1099"/>
                  </a:lnTo>
                  <a:lnTo>
                    <a:pt x="1261" y="1139"/>
                  </a:lnTo>
                  <a:lnTo>
                    <a:pt x="1139" y="1180"/>
                  </a:lnTo>
                  <a:lnTo>
                    <a:pt x="1017" y="1262"/>
                  </a:lnTo>
                  <a:lnTo>
                    <a:pt x="895" y="1343"/>
                  </a:lnTo>
                  <a:lnTo>
                    <a:pt x="814" y="1506"/>
                  </a:lnTo>
                  <a:lnTo>
                    <a:pt x="773" y="1790"/>
                  </a:lnTo>
                  <a:lnTo>
                    <a:pt x="773" y="2075"/>
                  </a:lnTo>
                  <a:lnTo>
                    <a:pt x="854" y="2360"/>
                  </a:lnTo>
                  <a:lnTo>
                    <a:pt x="1017" y="2604"/>
                  </a:lnTo>
                  <a:lnTo>
                    <a:pt x="1180" y="2807"/>
                  </a:lnTo>
                  <a:lnTo>
                    <a:pt x="1383" y="3011"/>
                  </a:lnTo>
                  <a:lnTo>
                    <a:pt x="1017" y="2970"/>
                  </a:lnTo>
                  <a:lnTo>
                    <a:pt x="814" y="3011"/>
                  </a:lnTo>
                  <a:lnTo>
                    <a:pt x="651" y="3051"/>
                  </a:lnTo>
                  <a:lnTo>
                    <a:pt x="407" y="3214"/>
                  </a:lnTo>
                  <a:lnTo>
                    <a:pt x="204" y="3377"/>
                  </a:lnTo>
                  <a:lnTo>
                    <a:pt x="82" y="3621"/>
                  </a:lnTo>
                  <a:lnTo>
                    <a:pt x="0" y="3865"/>
                  </a:lnTo>
                  <a:lnTo>
                    <a:pt x="0" y="4109"/>
                  </a:lnTo>
                  <a:lnTo>
                    <a:pt x="82" y="4353"/>
                  </a:lnTo>
                  <a:lnTo>
                    <a:pt x="244" y="4516"/>
                  </a:lnTo>
                  <a:lnTo>
                    <a:pt x="488" y="4678"/>
                  </a:lnTo>
                  <a:lnTo>
                    <a:pt x="692" y="4719"/>
                  </a:lnTo>
                  <a:lnTo>
                    <a:pt x="936" y="4760"/>
                  </a:lnTo>
                  <a:lnTo>
                    <a:pt x="1424" y="4719"/>
                  </a:lnTo>
                  <a:lnTo>
                    <a:pt x="1180" y="5004"/>
                  </a:lnTo>
                  <a:lnTo>
                    <a:pt x="1098" y="5166"/>
                  </a:lnTo>
                  <a:lnTo>
                    <a:pt x="1058" y="5370"/>
                  </a:lnTo>
                  <a:lnTo>
                    <a:pt x="1017" y="5655"/>
                  </a:lnTo>
                  <a:lnTo>
                    <a:pt x="1098" y="5939"/>
                  </a:lnTo>
                  <a:lnTo>
                    <a:pt x="1139" y="6061"/>
                  </a:lnTo>
                  <a:lnTo>
                    <a:pt x="1220" y="6143"/>
                  </a:lnTo>
                  <a:lnTo>
                    <a:pt x="1342" y="6265"/>
                  </a:lnTo>
                  <a:lnTo>
                    <a:pt x="1464" y="6305"/>
                  </a:lnTo>
                  <a:lnTo>
                    <a:pt x="1709" y="6387"/>
                  </a:lnTo>
                  <a:lnTo>
                    <a:pt x="1993" y="6387"/>
                  </a:lnTo>
                  <a:lnTo>
                    <a:pt x="2237" y="6346"/>
                  </a:lnTo>
                  <a:lnTo>
                    <a:pt x="2481" y="6224"/>
                  </a:lnTo>
                  <a:lnTo>
                    <a:pt x="2685" y="6021"/>
                  </a:lnTo>
                  <a:lnTo>
                    <a:pt x="2888" y="5777"/>
                  </a:lnTo>
                  <a:lnTo>
                    <a:pt x="3010" y="6102"/>
                  </a:lnTo>
                  <a:lnTo>
                    <a:pt x="3092" y="6265"/>
                  </a:lnTo>
                  <a:lnTo>
                    <a:pt x="3173" y="6387"/>
                  </a:lnTo>
                  <a:lnTo>
                    <a:pt x="3295" y="6509"/>
                  </a:lnTo>
                  <a:lnTo>
                    <a:pt x="3417" y="6590"/>
                  </a:lnTo>
                  <a:lnTo>
                    <a:pt x="3580" y="6671"/>
                  </a:lnTo>
                  <a:lnTo>
                    <a:pt x="3905" y="6671"/>
                  </a:lnTo>
                  <a:lnTo>
                    <a:pt x="4108" y="6590"/>
                  </a:lnTo>
                  <a:lnTo>
                    <a:pt x="4312" y="6468"/>
                  </a:lnTo>
                  <a:lnTo>
                    <a:pt x="4475" y="6305"/>
                  </a:lnTo>
                  <a:lnTo>
                    <a:pt x="4597" y="6102"/>
                  </a:lnTo>
                  <a:lnTo>
                    <a:pt x="4678" y="5777"/>
                  </a:lnTo>
                  <a:lnTo>
                    <a:pt x="4678" y="5451"/>
                  </a:lnTo>
                  <a:lnTo>
                    <a:pt x="4841" y="5533"/>
                  </a:lnTo>
                  <a:lnTo>
                    <a:pt x="5003" y="5573"/>
                  </a:lnTo>
                  <a:lnTo>
                    <a:pt x="5166" y="5614"/>
                  </a:lnTo>
                  <a:lnTo>
                    <a:pt x="5329" y="5573"/>
                  </a:lnTo>
                  <a:lnTo>
                    <a:pt x="5491" y="5533"/>
                  </a:lnTo>
                  <a:lnTo>
                    <a:pt x="5654" y="5492"/>
                  </a:lnTo>
                  <a:lnTo>
                    <a:pt x="5817" y="5370"/>
                  </a:lnTo>
                  <a:lnTo>
                    <a:pt x="5939" y="5248"/>
                  </a:lnTo>
                  <a:lnTo>
                    <a:pt x="6061" y="5085"/>
                  </a:lnTo>
                  <a:lnTo>
                    <a:pt x="6142" y="4922"/>
                  </a:lnTo>
                  <a:lnTo>
                    <a:pt x="6183" y="4760"/>
                  </a:lnTo>
                  <a:lnTo>
                    <a:pt x="6224" y="4597"/>
                  </a:lnTo>
                  <a:lnTo>
                    <a:pt x="6224" y="4434"/>
                  </a:lnTo>
                  <a:lnTo>
                    <a:pt x="6183" y="4231"/>
                  </a:lnTo>
                  <a:lnTo>
                    <a:pt x="6102" y="4068"/>
                  </a:lnTo>
                  <a:lnTo>
                    <a:pt x="6020" y="3946"/>
                  </a:lnTo>
                  <a:lnTo>
                    <a:pt x="6183" y="3865"/>
                  </a:lnTo>
                  <a:lnTo>
                    <a:pt x="6346" y="3783"/>
                  </a:lnTo>
                  <a:lnTo>
                    <a:pt x="6468" y="3702"/>
                  </a:lnTo>
                  <a:lnTo>
                    <a:pt x="6549" y="3539"/>
                  </a:lnTo>
                  <a:lnTo>
                    <a:pt x="6630" y="3417"/>
                  </a:lnTo>
                  <a:lnTo>
                    <a:pt x="6712" y="3255"/>
                  </a:lnTo>
                  <a:lnTo>
                    <a:pt x="6712" y="3051"/>
                  </a:lnTo>
                  <a:lnTo>
                    <a:pt x="6712" y="2889"/>
                  </a:lnTo>
                  <a:lnTo>
                    <a:pt x="6671" y="2685"/>
                  </a:lnTo>
                  <a:lnTo>
                    <a:pt x="6590" y="2522"/>
                  </a:lnTo>
                  <a:lnTo>
                    <a:pt x="6468" y="2360"/>
                  </a:lnTo>
                  <a:lnTo>
                    <a:pt x="6346" y="2238"/>
                  </a:lnTo>
                  <a:lnTo>
                    <a:pt x="6183" y="2156"/>
                  </a:lnTo>
                  <a:lnTo>
                    <a:pt x="6020" y="2116"/>
                  </a:lnTo>
                  <a:lnTo>
                    <a:pt x="5858" y="2075"/>
                  </a:lnTo>
                  <a:lnTo>
                    <a:pt x="5654" y="2075"/>
                  </a:lnTo>
                  <a:lnTo>
                    <a:pt x="5776" y="1750"/>
                  </a:lnTo>
                  <a:lnTo>
                    <a:pt x="5817" y="1546"/>
                  </a:lnTo>
                  <a:lnTo>
                    <a:pt x="5817" y="1384"/>
                  </a:lnTo>
                  <a:lnTo>
                    <a:pt x="5776" y="1099"/>
                  </a:lnTo>
                  <a:lnTo>
                    <a:pt x="5654" y="855"/>
                  </a:lnTo>
                  <a:lnTo>
                    <a:pt x="5491" y="651"/>
                  </a:lnTo>
                  <a:lnTo>
                    <a:pt x="5369" y="570"/>
                  </a:lnTo>
                  <a:lnTo>
                    <a:pt x="5247" y="489"/>
                  </a:lnTo>
                  <a:lnTo>
                    <a:pt x="4963" y="448"/>
                  </a:lnTo>
                  <a:lnTo>
                    <a:pt x="4678" y="489"/>
                  </a:lnTo>
                  <a:lnTo>
                    <a:pt x="4434" y="570"/>
                  </a:lnTo>
                  <a:lnTo>
                    <a:pt x="4190" y="733"/>
                  </a:lnTo>
                  <a:lnTo>
                    <a:pt x="3946" y="977"/>
                  </a:lnTo>
                  <a:lnTo>
                    <a:pt x="3783" y="1262"/>
                  </a:lnTo>
                  <a:lnTo>
                    <a:pt x="3661" y="895"/>
                  </a:lnTo>
                  <a:lnTo>
                    <a:pt x="3458" y="448"/>
                  </a:lnTo>
                  <a:lnTo>
                    <a:pt x="3336" y="245"/>
                  </a:lnTo>
                  <a:lnTo>
                    <a:pt x="3132" y="82"/>
                  </a:lnTo>
                  <a:lnTo>
                    <a:pt x="3010" y="41"/>
                  </a:lnTo>
                  <a:lnTo>
                    <a:pt x="2888"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107" name="Google Shape;1107;p31"/>
            <p:cNvSpPr/>
            <p:nvPr/>
          </p:nvSpPr>
          <p:spPr>
            <a:xfrm>
              <a:off x="1109780" y="1246551"/>
              <a:ext cx="169440" cy="158275"/>
            </a:xfrm>
            <a:custGeom>
              <a:avLst/>
              <a:gdLst/>
              <a:ahLst/>
              <a:cxnLst/>
              <a:rect l="l" t="t" r="r" b="b"/>
              <a:pathLst>
                <a:path w="3703" h="3459" extrusionOk="0">
                  <a:moveTo>
                    <a:pt x="1668" y="1"/>
                  </a:moveTo>
                  <a:lnTo>
                    <a:pt x="1424" y="82"/>
                  </a:lnTo>
                  <a:lnTo>
                    <a:pt x="1140" y="164"/>
                  </a:lnTo>
                  <a:lnTo>
                    <a:pt x="936" y="286"/>
                  </a:lnTo>
                  <a:lnTo>
                    <a:pt x="692" y="448"/>
                  </a:lnTo>
                  <a:lnTo>
                    <a:pt x="489" y="652"/>
                  </a:lnTo>
                  <a:lnTo>
                    <a:pt x="285" y="896"/>
                  </a:lnTo>
                  <a:lnTo>
                    <a:pt x="163" y="1140"/>
                  </a:lnTo>
                  <a:lnTo>
                    <a:pt x="41" y="1425"/>
                  </a:lnTo>
                  <a:lnTo>
                    <a:pt x="1" y="1709"/>
                  </a:lnTo>
                  <a:lnTo>
                    <a:pt x="1" y="1994"/>
                  </a:lnTo>
                  <a:lnTo>
                    <a:pt x="82" y="2320"/>
                  </a:lnTo>
                  <a:lnTo>
                    <a:pt x="204" y="2604"/>
                  </a:lnTo>
                  <a:lnTo>
                    <a:pt x="367" y="2848"/>
                  </a:lnTo>
                  <a:lnTo>
                    <a:pt x="570" y="3052"/>
                  </a:lnTo>
                  <a:lnTo>
                    <a:pt x="814" y="3214"/>
                  </a:lnTo>
                  <a:lnTo>
                    <a:pt x="1058" y="3336"/>
                  </a:lnTo>
                  <a:lnTo>
                    <a:pt x="1302" y="3418"/>
                  </a:lnTo>
                  <a:lnTo>
                    <a:pt x="1587" y="3458"/>
                  </a:lnTo>
                  <a:lnTo>
                    <a:pt x="1912" y="3458"/>
                  </a:lnTo>
                  <a:lnTo>
                    <a:pt x="2197" y="3377"/>
                  </a:lnTo>
                  <a:lnTo>
                    <a:pt x="2441" y="3255"/>
                  </a:lnTo>
                  <a:lnTo>
                    <a:pt x="2726" y="3092"/>
                  </a:lnTo>
                  <a:lnTo>
                    <a:pt x="2970" y="2889"/>
                  </a:lnTo>
                  <a:lnTo>
                    <a:pt x="3173" y="2686"/>
                  </a:lnTo>
                  <a:lnTo>
                    <a:pt x="3377" y="2401"/>
                  </a:lnTo>
                  <a:lnTo>
                    <a:pt x="3539" y="2157"/>
                  </a:lnTo>
                  <a:lnTo>
                    <a:pt x="3621" y="1831"/>
                  </a:lnTo>
                  <a:lnTo>
                    <a:pt x="3702" y="1547"/>
                  </a:lnTo>
                  <a:lnTo>
                    <a:pt x="3702" y="1303"/>
                  </a:lnTo>
                  <a:lnTo>
                    <a:pt x="3661" y="1059"/>
                  </a:lnTo>
                  <a:lnTo>
                    <a:pt x="3580" y="815"/>
                  </a:lnTo>
                  <a:lnTo>
                    <a:pt x="3458" y="611"/>
                  </a:lnTo>
                  <a:lnTo>
                    <a:pt x="3336" y="448"/>
                  </a:lnTo>
                  <a:lnTo>
                    <a:pt x="3173" y="286"/>
                  </a:lnTo>
                  <a:lnTo>
                    <a:pt x="2929" y="164"/>
                  </a:lnTo>
                  <a:lnTo>
                    <a:pt x="2726" y="82"/>
                  </a:lnTo>
                  <a:lnTo>
                    <a:pt x="2441"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108" name="Google Shape;1108;p31"/>
            <p:cNvSpPr/>
            <p:nvPr/>
          </p:nvSpPr>
          <p:spPr>
            <a:xfrm>
              <a:off x="1200974" y="1274509"/>
              <a:ext cx="18669" cy="18623"/>
            </a:xfrm>
            <a:custGeom>
              <a:avLst/>
              <a:gdLst/>
              <a:ahLst/>
              <a:cxnLst/>
              <a:rect l="l" t="t" r="r" b="b"/>
              <a:pathLst>
                <a:path w="408" h="407" extrusionOk="0">
                  <a:moveTo>
                    <a:pt x="204" y="0"/>
                  </a:moveTo>
                  <a:lnTo>
                    <a:pt x="123" y="41"/>
                  </a:lnTo>
                  <a:lnTo>
                    <a:pt x="82" y="81"/>
                  </a:lnTo>
                  <a:lnTo>
                    <a:pt x="41" y="122"/>
                  </a:lnTo>
                  <a:lnTo>
                    <a:pt x="1" y="204"/>
                  </a:lnTo>
                  <a:lnTo>
                    <a:pt x="41" y="285"/>
                  </a:lnTo>
                  <a:lnTo>
                    <a:pt x="82" y="326"/>
                  </a:lnTo>
                  <a:lnTo>
                    <a:pt x="123" y="366"/>
                  </a:lnTo>
                  <a:lnTo>
                    <a:pt x="204" y="407"/>
                  </a:lnTo>
                  <a:lnTo>
                    <a:pt x="285" y="366"/>
                  </a:lnTo>
                  <a:lnTo>
                    <a:pt x="367" y="326"/>
                  </a:lnTo>
                  <a:lnTo>
                    <a:pt x="407" y="285"/>
                  </a:lnTo>
                  <a:lnTo>
                    <a:pt x="407" y="204"/>
                  </a:lnTo>
                  <a:lnTo>
                    <a:pt x="407" y="122"/>
                  </a:lnTo>
                  <a:lnTo>
                    <a:pt x="367" y="81"/>
                  </a:lnTo>
                  <a:lnTo>
                    <a:pt x="285" y="41"/>
                  </a:lnTo>
                  <a:lnTo>
                    <a:pt x="204"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109" name="Google Shape;1109;p31"/>
            <p:cNvSpPr/>
            <p:nvPr/>
          </p:nvSpPr>
          <p:spPr>
            <a:xfrm>
              <a:off x="1158191" y="1281922"/>
              <a:ext cx="18623" cy="16793"/>
            </a:xfrm>
            <a:custGeom>
              <a:avLst/>
              <a:gdLst/>
              <a:ahLst/>
              <a:cxnLst/>
              <a:rect l="l" t="t" r="r" b="b"/>
              <a:pathLst>
                <a:path w="407" h="367" extrusionOk="0">
                  <a:moveTo>
                    <a:pt x="122" y="1"/>
                  </a:moveTo>
                  <a:lnTo>
                    <a:pt x="41" y="42"/>
                  </a:lnTo>
                  <a:lnTo>
                    <a:pt x="0" y="123"/>
                  </a:lnTo>
                  <a:lnTo>
                    <a:pt x="0" y="164"/>
                  </a:lnTo>
                  <a:lnTo>
                    <a:pt x="0" y="245"/>
                  </a:lnTo>
                  <a:lnTo>
                    <a:pt x="41" y="326"/>
                  </a:lnTo>
                  <a:lnTo>
                    <a:pt x="82" y="367"/>
                  </a:lnTo>
                  <a:lnTo>
                    <a:pt x="285" y="367"/>
                  </a:lnTo>
                  <a:lnTo>
                    <a:pt x="366" y="326"/>
                  </a:lnTo>
                  <a:lnTo>
                    <a:pt x="407" y="245"/>
                  </a:lnTo>
                  <a:lnTo>
                    <a:pt x="407" y="164"/>
                  </a:lnTo>
                  <a:lnTo>
                    <a:pt x="407" y="123"/>
                  </a:lnTo>
                  <a:lnTo>
                    <a:pt x="366" y="42"/>
                  </a:lnTo>
                  <a:lnTo>
                    <a:pt x="326"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110" name="Google Shape;1110;p31"/>
            <p:cNvSpPr/>
            <p:nvPr/>
          </p:nvSpPr>
          <p:spPr>
            <a:xfrm>
              <a:off x="1143274" y="1328457"/>
              <a:ext cx="16793" cy="18669"/>
            </a:xfrm>
            <a:custGeom>
              <a:avLst/>
              <a:gdLst/>
              <a:ahLst/>
              <a:cxnLst/>
              <a:rect l="l" t="t" r="r" b="b"/>
              <a:pathLst>
                <a:path w="367" h="408" extrusionOk="0">
                  <a:moveTo>
                    <a:pt x="123" y="1"/>
                  </a:moveTo>
                  <a:lnTo>
                    <a:pt x="41" y="82"/>
                  </a:lnTo>
                  <a:lnTo>
                    <a:pt x="1" y="123"/>
                  </a:lnTo>
                  <a:lnTo>
                    <a:pt x="1" y="204"/>
                  </a:lnTo>
                  <a:lnTo>
                    <a:pt x="1" y="285"/>
                  </a:lnTo>
                  <a:lnTo>
                    <a:pt x="41" y="326"/>
                  </a:lnTo>
                  <a:lnTo>
                    <a:pt x="123" y="367"/>
                  </a:lnTo>
                  <a:lnTo>
                    <a:pt x="204" y="407"/>
                  </a:lnTo>
                  <a:lnTo>
                    <a:pt x="285" y="367"/>
                  </a:lnTo>
                  <a:lnTo>
                    <a:pt x="326" y="326"/>
                  </a:lnTo>
                  <a:lnTo>
                    <a:pt x="367" y="285"/>
                  </a:lnTo>
                  <a:lnTo>
                    <a:pt x="367" y="204"/>
                  </a:lnTo>
                  <a:lnTo>
                    <a:pt x="367" y="123"/>
                  </a:lnTo>
                  <a:lnTo>
                    <a:pt x="326" y="82"/>
                  </a:lnTo>
                  <a:lnTo>
                    <a:pt x="285"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111" name="Google Shape;1111;p31"/>
            <p:cNvSpPr/>
            <p:nvPr/>
          </p:nvSpPr>
          <p:spPr>
            <a:xfrm>
              <a:off x="1182351" y="1356369"/>
              <a:ext cx="16839" cy="18669"/>
            </a:xfrm>
            <a:custGeom>
              <a:avLst/>
              <a:gdLst/>
              <a:ahLst/>
              <a:cxnLst/>
              <a:rect l="l" t="t" r="r" b="b"/>
              <a:pathLst>
                <a:path w="368" h="408" extrusionOk="0">
                  <a:moveTo>
                    <a:pt x="123" y="1"/>
                  </a:moveTo>
                  <a:lnTo>
                    <a:pt x="42" y="42"/>
                  </a:lnTo>
                  <a:lnTo>
                    <a:pt x="1" y="123"/>
                  </a:lnTo>
                  <a:lnTo>
                    <a:pt x="1" y="204"/>
                  </a:lnTo>
                  <a:lnTo>
                    <a:pt x="1" y="286"/>
                  </a:lnTo>
                  <a:lnTo>
                    <a:pt x="42" y="326"/>
                  </a:lnTo>
                  <a:lnTo>
                    <a:pt x="123" y="367"/>
                  </a:lnTo>
                  <a:lnTo>
                    <a:pt x="204" y="408"/>
                  </a:lnTo>
                  <a:lnTo>
                    <a:pt x="286" y="367"/>
                  </a:lnTo>
                  <a:lnTo>
                    <a:pt x="326" y="326"/>
                  </a:lnTo>
                  <a:lnTo>
                    <a:pt x="367" y="286"/>
                  </a:lnTo>
                  <a:lnTo>
                    <a:pt x="367" y="204"/>
                  </a:lnTo>
                  <a:lnTo>
                    <a:pt x="367" y="123"/>
                  </a:lnTo>
                  <a:lnTo>
                    <a:pt x="326" y="42"/>
                  </a:lnTo>
                  <a:lnTo>
                    <a:pt x="286"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112" name="Google Shape;1112;p31"/>
            <p:cNvSpPr/>
            <p:nvPr/>
          </p:nvSpPr>
          <p:spPr>
            <a:xfrm>
              <a:off x="1225180" y="1319168"/>
              <a:ext cx="18669" cy="18669"/>
            </a:xfrm>
            <a:custGeom>
              <a:avLst/>
              <a:gdLst/>
              <a:ahLst/>
              <a:cxnLst/>
              <a:rect l="l" t="t" r="r" b="b"/>
              <a:pathLst>
                <a:path w="408" h="408" extrusionOk="0">
                  <a:moveTo>
                    <a:pt x="123" y="0"/>
                  </a:moveTo>
                  <a:lnTo>
                    <a:pt x="82" y="41"/>
                  </a:lnTo>
                  <a:lnTo>
                    <a:pt x="41" y="122"/>
                  </a:lnTo>
                  <a:lnTo>
                    <a:pt x="1" y="204"/>
                  </a:lnTo>
                  <a:lnTo>
                    <a:pt x="41" y="244"/>
                  </a:lnTo>
                  <a:lnTo>
                    <a:pt x="82" y="326"/>
                  </a:lnTo>
                  <a:lnTo>
                    <a:pt x="123" y="366"/>
                  </a:lnTo>
                  <a:lnTo>
                    <a:pt x="204" y="407"/>
                  </a:lnTo>
                  <a:lnTo>
                    <a:pt x="285" y="366"/>
                  </a:lnTo>
                  <a:lnTo>
                    <a:pt x="367" y="326"/>
                  </a:lnTo>
                  <a:lnTo>
                    <a:pt x="407" y="244"/>
                  </a:lnTo>
                  <a:lnTo>
                    <a:pt x="407" y="204"/>
                  </a:lnTo>
                  <a:lnTo>
                    <a:pt x="407" y="122"/>
                  </a:lnTo>
                  <a:lnTo>
                    <a:pt x="367" y="41"/>
                  </a:lnTo>
                  <a:lnTo>
                    <a:pt x="285"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113" name="Google Shape;1113;p31"/>
            <p:cNvSpPr/>
            <p:nvPr/>
          </p:nvSpPr>
          <p:spPr>
            <a:xfrm>
              <a:off x="1186103" y="1309834"/>
              <a:ext cx="18669" cy="18669"/>
            </a:xfrm>
            <a:custGeom>
              <a:avLst/>
              <a:gdLst/>
              <a:ahLst/>
              <a:cxnLst/>
              <a:rect l="l" t="t" r="r" b="b"/>
              <a:pathLst>
                <a:path w="408" h="408" extrusionOk="0">
                  <a:moveTo>
                    <a:pt x="204" y="1"/>
                  </a:moveTo>
                  <a:lnTo>
                    <a:pt x="122" y="42"/>
                  </a:lnTo>
                  <a:lnTo>
                    <a:pt x="82" y="82"/>
                  </a:lnTo>
                  <a:lnTo>
                    <a:pt x="41" y="123"/>
                  </a:lnTo>
                  <a:lnTo>
                    <a:pt x="0" y="204"/>
                  </a:lnTo>
                  <a:lnTo>
                    <a:pt x="41" y="286"/>
                  </a:lnTo>
                  <a:lnTo>
                    <a:pt x="82" y="367"/>
                  </a:lnTo>
                  <a:lnTo>
                    <a:pt x="122" y="408"/>
                  </a:lnTo>
                  <a:lnTo>
                    <a:pt x="285" y="408"/>
                  </a:lnTo>
                  <a:lnTo>
                    <a:pt x="366" y="367"/>
                  </a:lnTo>
                  <a:lnTo>
                    <a:pt x="407" y="286"/>
                  </a:lnTo>
                  <a:lnTo>
                    <a:pt x="407" y="204"/>
                  </a:lnTo>
                  <a:lnTo>
                    <a:pt x="407" y="123"/>
                  </a:lnTo>
                  <a:lnTo>
                    <a:pt x="366" y="82"/>
                  </a:lnTo>
                  <a:lnTo>
                    <a:pt x="285" y="42"/>
                  </a:lnTo>
                  <a:lnTo>
                    <a:pt x="204"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grpSp>
      <p:grpSp>
        <p:nvGrpSpPr>
          <p:cNvPr id="1114" name="Google Shape;1114;p31"/>
          <p:cNvGrpSpPr/>
          <p:nvPr/>
        </p:nvGrpSpPr>
        <p:grpSpPr>
          <a:xfrm rot="10800000" flipH="1">
            <a:off x="1336004" y="1955588"/>
            <a:ext cx="412000" cy="407059"/>
            <a:chOff x="8360310" y="1124637"/>
            <a:chExt cx="309000" cy="305294"/>
          </a:xfrm>
        </p:grpSpPr>
        <p:sp>
          <p:nvSpPr>
            <p:cNvPr id="1115" name="Google Shape;1115;p31"/>
            <p:cNvSpPr/>
            <p:nvPr/>
          </p:nvSpPr>
          <p:spPr>
            <a:xfrm>
              <a:off x="8360310" y="1124637"/>
              <a:ext cx="309000" cy="305294"/>
            </a:xfrm>
            <a:custGeom>
              <a:avLst/>
              <a:gdLst/>
              <a:ahLst/>
              <a:cxnLst/>
              <a:rect l="l" t="t" r="r" b="b"/>
              <a:pathLst>
                <a:path w="6753" h="6672" extrusionOk="0">
                  <a:moveTo>
                    <a:pt x="2767" y="1"/>
                  </a:moveTo>
                  <a:lnTo>
                    <a:pt x="2645" y="42"/>
                  </a:lnTo>
                  <a:lnTo>
                    <a:pt x="2563" y="82"/>
                  </a:lnTo>
                  <a:lnTo>
                    <a:pt x="2441" y="164"/>
                  </a:lnTo>
                  <a:lnTo>
                    <a:pt x="2360" y="245"/>
                  </a:lnTo>
                  <a:lnTo>
                    <a:pt x="2319" y="367"/>
                  </a:lnTo>
                  <a:lnTo>
                    <a:pt x="2238" y="652"/>
                  </a:lnTo>
                  <a:lnTo>
                    <a:pt x="2197" y="937"/>
                  </a:lnTo>
                  <a:lnTo>
                    <a:pt x="2197" y="1221"/>
                  </a:lnTo>
                  <a:lnTo>
                    <a:pt x="2238" y="1506"/>
                  </a:lnTo>
                  <a:lnTo>
                    <a:pt x="2075" y="1343"/>
                  </a:lnTo>
                  <a:lnTo>
                    <a:pt x="1872" y="1221"/>
                  </a:lnTo>
                  <a:lnTo>
                    <a:pt x="1546" y="1099"/>
                  </a:lnTo>
                  <a:lnTo>
                    <a:pt x="1262" y="1099"/>
                  </a:lnTo>
                  <a:lnTo>
                    <a:pt x="1140" y="1140"/>
                  </a:lnTo>
                  <a:lnTo>
                    <a:pt x="1018" y="1221"/>
                  </a:lnTo>
                  <a:lnTo>
                    <a:pt x="895" y="1343"/>
                  </a:lnTo>
                  <a:lnTo>
                    <a:pt x="855" y="1506"/>
                  </a:lnTo>
                  <a:lnTo>
                    <a:pt x="773" y="1791"/>
                  </a:lnTo>
                  <a:lnTo>
                    <a:pt x="814" y="2075"/>
                  </a:lnTo>
                  <a:lnTo>
                    <a:pt x="855" y="2360"/>
                  </a:lnTo>
                  <a:lnTo>
                    <a:pt x="1018" y="2604"/>
                  </a:lnTo>
                  <a:lnTo>
                    <a:pt x="1180" y="2808"/>
                  </a:lnTo>
                  <a:lnTo>
                    <a:pt x="1384" y="2970"/>
                  </a:lnTo>
                  <a:lnTo>
                    <a:pt x="1018" y="2970"/>
                  </a:lnTo>
                  <a:lnTo>
                    <a:pt x="814" y="3011"/>
                  </a:lnTo>
                  <a:lnTo>
                    <a:pt x="651" y="3052"/>
                  </a:lnTo>
                  <a:lnTo>
                    <a:pt x="407" y="3174"/>
                  </a:lnTo>
                  <a:lnTo>
                    <a:pt x="204" y="3377"/>
                  </a:lnTo>
                  <a:lnTo>
                    <a:pt x="82" y="3621"/>
                  </a:lnTo>
                  <a:lnTo>
                    <a:pt x="1" y="3865"/>
                  </a:lnTo>
                  <a:lnTo>
                    <a:pt x="1" y="4109"/>
                  </a:lnTo>
                  <a:lnTo>
                    <a:pt x="82" y="4353"/>
                  </a:lnTo>
                  <a:lnTo>
                    <a:pt x="245" y="4516"/>
                  </a:lnTo>
                  <a:lnTo>
                    <a:pt x="489" y="4638"/>
                  </a:lnTo>
                  <a:lnTo>
                    <a:pt x="692" y="4719"/>
                  </a:lnTo>
                  <a:lnTo>
                    <a:pt x="936" y="4719"/>
                  </a:lnTo>
                  <a:lnTo>
                    <a:pt x="1424" y="4679"/>
                  </a:lnTo>
                  <a:lnTo>
                    <a:pt x="1424" y="4679"/>
                  </a:lnTo>
                  <a:lnTo>
                    <a:pt x="1180" y="5004"/>
                  </a:lnTo>
                  <a:lnTo>
                    <a:pt x="1099" y="5167"/>
                  </a:lnTo>
                  <a:lnTo>
                    <a:pt x="1058" y="5370"/>
                  </a:lnTo>
                  <a:lnTo>
                    <a:pt x="1018" y="5655"/>
                  </a:lnTo>
                  <a:lnTo>
                    <a:pt x="1099" y="5899"/>
                  </a:lnTo>
                  <a:lnTo>
                    <a:pt x="1140" y="6021"/>
                  </a:lnTo>
                  <a:lnTo>
                    <a:pt x="1221" y="6143"/>
                  </a:lnTo>
                  <a:lnTo>
                    <a:pt x="1343" y="6224"/>
                  </a:lnTo>
                  <a:lnTo>
                    <a:pt x="1465" y="6306"/>
                  </a:lnTo>
                  <a:lnTo>
                    <a:pt x="1709" y="6387"/>
                  </a:lnTo>
                  <a:lnTo>
                    <a:pt x="1994" y="6387"/>
                  </a:lnTo>
                  <a:lnTo>
                    <a:pt x="2238" y="6346"/>
                  </a:lnTo>
                  <a:lnTo>
                    <a:pt x="2482" y="6224"/>
                  </a:lnTo>
                  <a:lnTo>
                    <a:pt x="2726" y="6021"/>
                  </a:lnTo>
                  <a:lnTo>
                    <a:pt x="2889" y="5777"/>
                  </a:lnTo>
                  <a:lnTo>
                    <a:pt x="3011" y="6102"/>
                  </a:lnTo>
                  <a:lnTo>
                    <a:pt x="3092" y="6265"/>
                  </a:lnTo>
                  <a:lnTo>
                    <a:pt x="3173" y="6387"/>
                  </a:lnTo>
                  <a:lnTo>
                    <a:pt x="3295" y="6509"/>
                  </a:lnTo>
                  <a:lnTo>
                    <a:pt x="3417" y="6590"/>
                  </a:lnTo>
                  <a:lnTo>
                    <a:pt x="3580" y="6631"/>
                  </a:lnTo>
                  <a:lnTo>
                    <a:pt x="3743" y="6672"/>
                  </a:lnTo>
                  <a:lnTo>
                    <a:pt x="3906" y="6672"/>
                  </a:lnTo>
                  <a:lnTo>
                    <a:pt x="4109" y="6590"/>
                  </a:lnTo>
                  <a:lnTo>
                    <a:pt x="4312" y="6468"/>
                  </a:lnTo>
                  <a:lnTo>
                    <a:pt x="4475" y="6306"/>
                  </a:lnTo>
                  <a:lnTo>
                    <a:pt x="4597" y="6102"/>
                  </a:lnTo>
                  <a:lnTo>
                    <a:pt x="4678" y="5777"/>
                  </a:lnTo>
                  <a:lnTo>
                    <a:pt x="4678" y="5452"/>
                  </a:lnTo>
                  <a:lnTo>
                    <a:pt x="4841" y="5533"/>
                  </a:lnTo>
                  <a:lnTo>
                    <a:pt x="5004" y="5574"/>
                  </a:lnTo>
                  <a:lnTo>
                    <a:pt x="5329" y="5574"/>
                  </a:lnTo>
                  <a:lnTo>
                    <a:pt x="5492" y="5533"/>
                  </a:lnTo>
                  <a:lnTo>
                    <a:pt x="5655" y="5492"/>
                  </a:lnTo>
                  <a:lnTo>
                    <a:pt x="5817" y="5370"/>
                  </a:lnTo>
                  <a:lnTo>
                    <a:pt x="5939" y="5248"/>
                  </a:lnTo>
                  <a:lnTo>
                    <a:pt x="6061" y="5085"/>
                  </a:lnTo>
                  <a:lnTo>
                    <a:pt x="6143" y="4923"/>
                  </a:lnTo>
                  <a:lnTo>
                    <a:pt x="6183" y="4760"/>
                  </a:lnTo>
                  <a:lnTo>
                    <a:pt x="6224" y="4597"/>
                  </a:lnTo>
                  <a:lnTo>
                    <a:pt x="6224" y="4394"/>
                  </a:lnTo>
                  <a:lnTo>
                    <a:pt x="6183" y="4231"/>
                  </a:lnTo>
                  <a:lnTo>
                    <a:pt x="6102" y="4069"/>
                  </a:lnTo>
                  <a:lnTo>
                    <a:pt x="6021" y="3947"/>
                  </a:lnTo>
                  <a:lnTo>
                    <a:pt x="6183" y="3865"/>
                  </a:lnTo>
                  <a:lnTo>
                    <a:pt x="6346" y="3784"/>
                  </a:lnTo>
                  <a:lnTo>
                    <a:pt x="6468" y="3662"/>
                  </a:lnTo>
                  <a:lnTo>
                    <a:pt x="6590" y="3540"/>
                  </a:lnTo>
                  <a:lnTo>
                    <a:pt x="6672" y="3418"/>
                  </a:lnTo>
                  <a:lnTo>
                    <a:pt x="6712" y="3255"/>
                  </a:lnTo>
                  <a:lnTo>
                    <a:pt x="6753" y="3052"/>
                  </a:lnTo>
                  <a:lnTo>
                    <a:pt x="6712" y="2848"/>
                  </a:lnTo>
                  <a:lnTo>
                    <a:pt x="6672" y="2686"/>
                  </a:lnTo>
                  <a:lnTo>
                    <a:pt x="6590" y="2523"/>
                  </a:lnTo>
                  <a:lnTo>
                    <a:pt x="6468" y="2360"/>
                  </a:lnTo>
                  <a:lnTo>
                    <a:pt x="6346" y="2238"/>
                  </a:lnTo>
                  <a:lnTo>
                    <a:pt x="6183" y="2157"/>
                  </a:lnTo>
                  <a:lnTo>
                    <a:pt x="6021" y="2116"/>
                  </a:lnTo>
                  <a:lnTo>
                    <a:pt x="5858" y="2075"/>
                  </a:lnTo>
                  <a:lnTo>
                    <a:pt x="5695" y="2075"/>
                  </a:lnTo>
                  <a:lnTo>
                    <a:pt x="5817" y="1750"/>
                  </a:lnTo>
                  <a:lnTo>
                    <a:pt x="5817" y="1547"/>
                  </a:lnTo>
                  <a:lnTo>
                    <a:pt x="5817" y="1384"/>
                  </a:lnTo>
                  <a:lnTo>
                    <a:pt x="5777" y="1099"/>
                  </a:lnTo>
                  <a:lnTo>
                    <a:pt x="5655" y="855"/>
                  </a:lnTo>
                  <a:lnTo>
                    <a:pt x="5492" y="652"/>
                  </a:lnTo>
                  <a:lnTo>
                    <a:pt x="5370" y="570"/>
                  </a:lnTo>
                  <a:lnTo>
                    <a:pt x="5248" y="489"/>
                  </a:lnTo>
                  <a:lnTo>
                    <a:pt x="4963" y="448"/>
                  </a:lnTo>
                  <a:lnTo>
                    <a:pt x="4678" y="489"/>
                  </a:lnTo>
                  <a:lnTo>
                    <a:pt x="4434" y="570"/>
                  </a:lnTo>
                  <a:lnTo>
                    <a:pt x="4190" y="733"/>
                  </a:lnTo>
                  <a:lnTo>
                    <a:pt x="3946" y="977"/>
                  </a:lnTo>
                  <a:lnTo>
                    <a:pt x="3784" y="1262"/>
                  </a:lnTo>
                  <a:lnTo>
                    <a:pt x="3661" y="896"/>
                  </a:lnTo>
                  <a:lnTo>
                    <a:pt x="3458" y="448"/>
                  </a:lnTo>
                  <a:lnTo>
                    <a:pt x="3336" y="245"/>
                  </a:lnTo>
                  <a:lnTo>
                    <a:pt x="3133" y="82"/>
                  </a:lnTo>
                  <a:lnTo>
                    <a:pt x="3011" y="42"/>
                  </a:lnTo>
                  <a:lnTo>
                    <a:pt x="2889" y="1"/>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116" name="Google Shape;1116;p31"/>
            <p:cNvSpPr/>
            <p:nvPr/>
          </p:nvSpPr>
          <p:spPr>
            <a:xfrm>
              <a:off x="8444093" y="1206543"/>
              <a:ext cx="169394" cy="160105"/>
            </a:xfrm>
            <a:custGeom>
              <a:avLst/>
              <a:gdLst/>
              <a:ahLst/>
              <a:cxnLst/>
              <a:rect l="l" t="t" r="r" b="b"/>
              <a:pathLst>
                <a:path w="3702" h="3499" extrusionOk="0">
                  <a:moveTo>
                    <a:pt x="2197" y="1"/>
                  </a:moveTo>
                  <a:lnTo>
                    <a:pt x="1912" y="41"/>
                  </a:lnTo>
                  <a:lnTo>
                    <a:pt x="1668" y="41"/>
                  </a:lnTo>
                  <a:lnTo>
                    <a:pt x="1424" y="123"/>
                  </a:lnTo>
                  <a:lnTo>
                    <a:pt x="1180" y="204"/>
                  </a:lnTo>
                  <a:lnTo>
                    <a:pt x="936" y="326"/>
                  </a:lnTo>
                  <a:lnTo>
                    <a:pt x="692" y="489"/>
                  </a:lnTo>
                  <a:lnTo>
                    <a:pt x="488" y="692"/>
                  </a:lnTo>
                  <a:lnTo>
                    <a:pt x="285" y="936"/>
                  </a:lnTo>
                  <a:lnTo>
                    <a:pt x="163" y="1180"/>
                  </a:lnTo>
                  <a:lnTo>
                    <a:pt x="41" y="1465"/>
                  </a:lnTo>
                  <a:lnTo>
                    <a:pt x="0" y="1750"/>
                  </a:lnTo>
                  <a:lnTo>
                    <a:pt x="41" y="2035"/>
                  </a:lnTo>
                  <a:lnTo>
                    <a:pt x="81" y="2360"/>
                  </a:lnTo>
                  <a:lnTo>
                    <a:pt x="203" y="2645"/>
                  </a:lnTo>
                  <a:lnTo>
                    <a:pt x="366" y="2889"/>
                  </a:lnTo>
                  <a:lnTo>
                    <a:pt x="570" y="3092"/>
                  </a:lnTo>
                  <a:lnTo>
                    <a:pt x="814" y="3255"/>
                  </a:lnTo>
                  <a:lnTo>
                    <a:pt x="1058" y="3377"/>
                  </a:lnTo>
                  <a:lnTo>
                    <a:pt x="1342" y="3458"/>
                  </a:lnTo>
                  <a:lnTo>
                    <a:pt x="1627" y="3499"/>
                  </a:lnTo>
                  <a:lnTo>
                    <a:pt x="1912" y="3499"/>
                  </a:lnTo>
                  <a:lnTo>
                    <a:pt x="2197" y="3417"/>
                  </a:lnTo>
                  <a:lnTo>
                    <a:pt x="2481" y="3295"/>
                  </a:lnTo>
                  <a:lnTo>
                    <a:pt x="2725" y="3133"/>
                  </a:lnTo>
                  <a:lnTo>
                    <a:pt x="2969" y="2929"/>
                  </a:lnTo>
                  <a:lnTo>
                    <a:pt x="3173" y="2726"/>
                  </a:lnTo>
                  <a:lnTo>
                    <a:pt x="3376" y="2441"/>
                  </a:lnTo>
                  <a:lnTo>
                    <a:pt x="3539" y="2157"/>
                  </a:lnTo>
                  <a:lnTo>
                    <a:pt x="3620" y="1872"/>
                  </a:lnTo>
                  <a:lnTo>
                    <a:pt x="3702" y="1587"/>
                  </a:lnTo>
                  <a:lnTo>
                    <a:pt x="3702" y="1343"/>
                  </a:lnTo>
                  <a:lnTo>
                    <a:pt x="3661" y="1099"/>
                  </a:lnTo>
                  <a:lnTo>
                    <a:pt x="3580" y="855"/>
                  </a:lnTo>
                  <a:lnTo>
                    <a:pt x="3498" y="652"/>
                  </a:lnTo>
                  <a:lnTo>
                    <a:pt x="3335" y="489"/>
                  </a:lnTo>
                  <a:lnTo>
                    <a:pt x="3173" y="326"/>
                  </a:lnTo>
                  <a:lnTo>
                    <a:pt x="2969" y="204"/>
                  </a:lnTo>
                  <a:lnTo>
                    <a:pt x="2725" y="123"/>
                  </a:lnTo>
                  <a:lnTo>
                    <a:pt x="2441" y="41"/>
                  </a:lnTo>
                  <a:lnTo>
                    <a:pt x="2197"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117" name="Google Shape;1117;p31"/>
            <p:cNvSpPr/>
            <p:nvPr/>
          </p:nvSpPr>
          <p:spPr>
            <a:xfrm>
              <a:off x="8535287" y="1236332"/>
              <a:ext cx="18623" cy="18669"/>
            </a:xfrm>
            <a:custGeom>
              <a:avLst/>
              <a:gdLst/>
              <a:ahLst/>
              <a:cxnLst/>
              <a:rect l="l" t="t" r="r" b="b"/>
              <a:pathLst>
                <a:path w="407" h="408" extrusionOk="0">
                  <a:moveTo>
                    <a:pt x="122" y="1"/>
                  </a:moveTo>
                  <a:lnTo>
                    <a:pt x="82" y="41"/>
                  </a:lnTo>
                  <a:lnTo>
                    <a:pt x="41" y="123"/>
                  </a:lnTo>
                  <a:lnTo>
                    <a:pt x="0" y="204"/>
                  </a:lnTo>
                  <a:lnTo>
                    <a:pt x="41" y="285"/>
                  </a:lnTo>
                  <a:lnTo>
                    <a:pt x="82" y="326"/>
                  </a:lnTo>
                  <a:lnTo>
                    <a:pt x="122" y="367"/>
                  </a:lnTo>
                  <a:lnTo>
                    <a:pt x="204" y="407"/>
                  </a:lnTo>
                  <a:lnTo>
                    <a:pt x="285" y="367"/>
                  </a:lnTo>
                  <a:lnTo>
                    <a:pt x="366" y="326"/>
                  </a:lnTo>
                  <a:lnTo>
                    <a:pt x="407" y="285"/>
                  </a:lnTo>
                  <a:lnTo>
                    <a:pt x="407" y="204"/>
                  </a:lnTo>
                  <a:lnTo>
                    <a:pt x="407" y="123"/>
                  </a:lnTo>
                  <a:lnTo>
                    <a:pt x="366" y="41"/>
                  </a:lnTo>
                  <a:lnTo>
                    <a:pt x="285"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118" name="Google Shape;1118;p31"/>
            <p:cNvSpPr/>
            <p:nvPr/>
          </p:nvSpPr>
          <p:spPr>
            <a:xfrm>
              <a:off x="8492458" y="1241914"/>
              <a:ext cx="18669" cy="18669"/>
            </a:xfrm>
            <a:custGeom>
              <a:avLst/>
              <a:gdLst/>
              <a:ahLst/>
              <a:cxnLst/>
              <a:rect l="l" t="t" r="r" b="b"/>
              <a:pathLst>
                <a:path w="408" h="408" extrusionOk="0">
                  <a:moveTo>
                    <a:pt x="204" y="1"/>
                  </a:moveTo>
                  <a:lnTo>
                    <a:pt x="123" y="41"/>
                  </a:lnTo>
                  <a:lnTo>
                    <a:pt x="41" y="82"/>
                  </a:lnTo>
                  <a:lnTo>
                    <a:pt x="1" y="123"/>
                  </a:lnTo>
                  <a:lnTo>
                    <a:pt x="1" y="204"/>
                  </a:lnTo>
                  <a:lnTo>
                    <a:pt x="1" y="285"/>
                  </a:lnTo>
                  <a:lnTo>
                    <a:pt x="41" y="367"/>
                  </a:lnTo>
                  <a:lnTo>
                    <a:pt x="82" y="407"/>
                  </a:lnTo>
                  <a:lnTo>
                    <a:pt x="285" y="407"/>
                  </a:lnTo>
                  <a:lnTo>
                    <a:pt x="367" y="367"/>
                  </a:lnTo>
                  <a:lnTo>
                    <a:pt x="407" y="285"/>
                  </a:lnTo>
                  <a:lnTo>
                    <a:pt x="407" y="204"/>
                  </a:lnTo>
                  <a:lnTo>
                    <a:pt x="407" y="163"/>
                  </a:lnTo>
                  <a:lnTo>
                    <a:pt x="367" y="82"/>
                  </a:lnTo>
                  <a:lnTo>
                    <a:pt x="326" y="41"/>
                  </a:lnTo>
                  <a:lnTo>
                    <a:pt x="204"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119" name="Google Shape;1119;p31"/>
            <p:cNvSpPr/>
            <p:nvPr/>
          </p:nvSpPr>
          <p:spPr>
            <a:xfrm>
              <a:off x="8477587" y="1290326"/>
              <a:ext cx="16793" cy="18623"/>
            </a:xfrm>
            <a:custGeom>
              <a:avLst/>
              <a:gdLst/>
              <a:ahLst/>
              <a:cxnLst/>
              <a:rect l="l" t="t" r="r" b="b"/>
              <a:pathLst>
                <a:path w="367" h="407" extrusionOk="0">
                  <a:moveTo>
                    <a:pt x="122" y="0"/>
                  </a:moveTo>
                  <a:lnTo>
                    <a:pt x="41" y="41"/>
                  </a:lnTo>
                  <a:lnTo>
                    <a:pt x="0" y="122"/>
                  </a:lnTo>
                  <a:lnTo>
                    <a:pt x="0" y="204"/>
                  </a:lnTo>
                  <a:lnTo>
                    <a:pt x="0" y="285"/>
                  </a:lnTo>
                  <a:lnTo>
                    <a:pt x="41" y="326"/>
                  </a:lnTo>
                  <a:lnTo>
                    <a:pt x="122" y="366"/>
                  </a:lnTo>
                  <a:lnTo>
                    <a:pt x="204" y="407"/>
                  </a:lnTo>
                  <a:lnTo>
                    <a:pt x="285" y="366"/>
                  </a:lnTo>
                  <a:lnTo>
                    <a:pt x="326" y="326"/>
                  </a:lnTo>
                  <a:lnTo>
                    <a:pt x="366" y="285"/>
                  </a:lnTo>
                  <a:lnTo>
                    <a:pt x="366" y="204"/>
                  </a:lnTo>
                  <a:lnTo>
                    <a:pt x="366" y="122"/>
                  </a:lnTo>
                  <a:lnTo>
                    <a:pt x="326" y="41"/>
                  </a:lnTo>
                  <a:lnTo>
                    <a:pt x="285"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120" name="Google Shape;1120;p31"/>
            <p:cNvSpPr/>
            <p:nvPr/>
          </p:nvSpPr>
          <p:spPr>
            <a:xfrm>
              <a:off x="8516664" y="1318238"/>
              <a:ext cx="16793" cy="18669"/>
            </a:xfrm>
            <a:custGeom>
              <a:avLst/>
              <a:gdLst/>
              <a:ahLst/>
              <a:cxnLst/>
              <a:rect l="l" t="t" r="r" b="b"/>
              <a:pathLst>
                <a:path w="367" h="408" extrusionOk="0">
                  <a:moveTo>
                    <a:pt x="122" y="0"/>
                  </a:moveTo>
                  <a:lnTo>
                    <a:pt x="41" y="41"/>
                  </a:lnTo>
                  <a:lnTo>
                    <a:pt x="0" y="122"/>
                  </a:lnTo>
                  <a:lnTo>
                    <a:pt x="0" y="204"/>
                  </a:lnTo>
                  <a:lnTo>
                    <a:pt x="0" y="244"/>
                  </a:lnTo>
                  <a:lnTo>
                    <a:pt x="41" y="326"/>
                  </a:lnTo>
                  <a:lnTo>
                    <a:pt x="122" y="366"/>
                  </a:lnTo>
                  <a:lnTo>
                    <a:pt x="204" y="407"/>
                  </a:lnTo>
                  <a:lnTo>
                    <a:pt x="285" y="366"/>
                  </a:lnTo>
                  <a:lnTo>
                    <a:pt x="326" y="326"/>
                  </a:lnTo>
                  <a:lnTo>
                    <a:pt x="367" y="244"/>
                  </a:lnTo>
                  <a:lnTo>
                    <a:pt x="367" y="204"/>
                  </a:lnTo>
                  <a:lnTo>
                    <a:pt x="367" y="122"/>
                  </a:lnTo>
                  <a:lnTo>
                    <a:pt x="326" y="41"/>
                  </a:lnTo>
                  <a:lnTo>
                    <a:pt x="285"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121" name="Google Shape;1121;p31"/>
            <p:cNvSpPr/>
            <p:nvPr/>
          </p:nvSpPr>
          <p:spPr>
            <a:xfrm>
              <a:off x="8561324" y="1280991"/>
              <a:ext cx="16793" cy="16793"/>
            </a:xfrm>
            <a:custGeom>
              <a:avLst/>
              <a:gdLst/>
              <a:ahLst/>
              <a:cxnLst/>
              <a:rect l="l" t="t" r="r" b="b"/>
              <a:pathLst>
                <a:path w="367" h="367" extrusionOk="0">
                  <a:moveTo>
                    <a:pt x="82" y="1"/>
                  </a:moveTo>
                  <a:lnTo>
                    <a:pt x="41" y="41"/>
                  </a:lnTo>
                  <a:lnTo>
                    <a:pt x="1" y="123"/>
                  </a:lnTo>
                  <a:lnTo>
                    <a:pt x="1" y="163"/>
                  </a:lnTo>
                  <a:lnTo>
                    <a:pt x="1" y="245"/>
                  </a:lnTo>
                  <a:lnTo>
                    <a:pt x="41" y="326"/>
                  </a:lnTo>
                  <a:lnTo>
                    <a:pt x="82" y="367"/>
                  </a:lnTo>
                  <a:lnTo>
                    <a:pt x="245" y="367"/>
                  </a:lnTo>
                  <a:lnTo>
                    <a:pt x="326" y="326"/>
                  </a:lnTo>
                  <a:lnTo>
                    <a:pt x="367" y="245"/>
                  </a:lnTo>
                  <a:lnTo>
                    <a:pt x="367" y="163"/>
                  </a:lnTo>
                  <a:lnTo>
                    <a:pt x="367" y="123"/>
                  </a:lnTo>
                  <a:lnTo>
                    <a:pt x="326" y="41"/>
                  </a:lnTo>
                  <a:lnTo>
                    <a:pt x="245"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122" name="Google Shape;1122;p31"/>
            <p:cNvSpPr/>
            <p:nvPr/>
          </p:nvSpPr>
          <p:spPr>
            <a:xfrm>
              <a:off x="8522247" y="1271702"/>
              <a:ext cx="16793" cy="18669"/>
            </a:xfrm>
            <a:custGeom>
              <a:avLst/>
              <a:gdLst/>
              <a:ahLst/>
              <a:cxnLst/>
              <a:rect l="l" t="t" r="r" b="b"/>
              <a:pathLst>
                <a:path w="367" h="408" extrusionOk="0">
                  <a:moveTo>
                    <a:pt x="163" y="0"/>
                  </a:moveTo>
                  <a:lnTo>
                    <a:pt x="82" y="41"/>
                  </a:lnTo>
                  <a:lnTo>
                    <a:pt x="41" y="82"/>
                  </a:lnTo>
                  <a:lnTo>
                    <a:pt x="0" y="122"/>
                  </a:lnTo>
                  <a:lnTo>
                    <a:pt x="0" y="204"/>
                  </a:lnTo>
                  <a:lnTo>
                    <a:pt x="0" y="285"/>
                  </a:lnTo>
                  <a:lnTo>
                    <a:pt x="41" y="326"/>
                  </a:lnTo>
                  <a:lnTo>
                    <a:pt x="82" y="407"/>
                  </a:lnTo>
                  <a:lnTo>
                    <a:pt x="245" y="407"/>
                  </a:lnTo>
                  <a:lnTo>
                    <a:pt x="326" y="326"/>
                  </a:lnTo>
                  <a:lnTo>
                    <a:pt x="367" y="285"/>
                  </a:lnTo>
                  <a:lnTo>
                    <a:pt x="367" y="204"/>
                  </a:lnTo>
                  <a:lnTo>
                    <a:pt x="367" y="122"/>
                  </a:lnTo>
                  <a:lnTo>
                    <a:pt x="326" y="82"/>
                  </a:lnTo>
                  <a:lnTo>
                    <a:pt x="245" y="41"/>
                  </a:lnTo>
                  <a:lnTo>
                    <a:pt x="163"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grpSp>
      <p:sp>
        <p:nvSpPr>
          <p:cNvPr id="1123" name="Google Shape;1123;p31"/>
          <p:cNvSpPr/>
          <p:nvPr/>
        </p:nvSpPr>
        <p:spPr>
          <a:xfrm rot="10800000" flipH="1">
            <a:off x="9711355" y="5814473"/>
            <a:ext cx="404557" cy="407059"/>
          </a:xfrm>
          <a:custGeom>
            <a:avLst/>
            <a:gdLst/>
            <a:ahLst/>
            <a:cxnLst/>
            <a:rect l="l" t="t" r="r" b="b"/>
            <a:pathLst>
              <a:path w="6631" h="6672" extrusionOk="0">
                <a:moveTo>
                  <a:pt x="3742" y="0"/>
                </a:moveTo>
                <a:lnTo>
                  <a:pt x="2766" y="41"/>
                </a:lnTo>
                <a:lnTo>
                  <a:pt x="2685" y="41"/>
                </a:lnTo>
                <a:lnTo>
                  <a:pt x="2603" y="82"/>
                </a:lnTo>
                <a:lnTo>
                  <a:pt x="2563" y="163"/>
                </a:lnTo>
                <a:lnTo>
                  <a:pt x="2563" y="244"/>
                </a:lnTo>
                <a:lnTo>
                  <a:pt x="2603" y="2644"/>
                </a:lnTo>
                <a:lnTo>
                  <a:pt x="203" y="2685"/>
                </a:lnTo>
                <a:lnTo>
                  <a:pt x="122" y="2685"/>
                </a:lnTo>
                <a:lnTo>
                  <a:pt x="41" y="2726"/>
                </a:lnTo>
                <a:lnTo>
                  <a:pt x="0" y="2807"/>
                </a:lnTo>
                <a:lnTo>
                  <a:pt x="0" y="2848"/>
                </a:lnTo>
                <a:lnTo>
                  <a:pt x="0" y="3905"/>
                </a:lnTo>
                <a:lnTo>
                  <a:pt x="41" y="3987"/>
                </a:lnTo>
                <a:lnTo>
                  <a:pt x="81" y="4068"/>
                </a:lnTo>
                <a:lnTo>
                  <a:pt x="325" y="4068"/>
                </a:lnTo>
                <a:lnTo>
                  <a:pt x="366" y="4027"/>
                </a:lnTo>
                <a:lnTo>
                  <a:pt x="529" y="4027"/>
                </a:lnTo>
                <a:lnTo>
                  <a:pt x="1139" y="3987"/>
                </a:lnTo>
                <a:lnTo>
                  <a:pt x="2603" y="3987"/>
                </a:lnTo>
                <a:lnTo>
                  <a:pt x="2644" y="6468"/>
                </a:lnTo>
                <a:lnTo>
                  <a:pt x="2644" y="6549"/>
                </a:lnTo>
                <a:lnTo>
                  <a:pt x="2685" y="6590"/>
                </a:lnTo>
                <a:lnTo>
                  <a:pt x="2766" y="6630"/>
                </a:lnTo>
                <a:lnTo>
                  <a:pt x="2847" y="6671"/>
                </a:lnTo>
                <a:lnTo>
                  <a:pt x="3864" y="6671"/>
                </a:lnTo>
                <a:lnTo>
                  <a:pt x="3946" y="6630"/>
                </a:lnTo>
                <a:lnTo>
                  <a:pt x="3986" y="6590"/>
                </a:lnTo>
                <a:lnTo>
                  <a:pt x="4068" y="6508"/>
                </a:lnTo>
                <a:lnTo>
                  <a:pt x="4027" y="6346"/>
                </a:lnTo>
                <a:lnTo>
                  <a:pt x="3986" y="6305"/>
                </a:lnTo>
                <a:lnTo>
                  <a:pt x="3905" y="6264"/>
                </a:lnTo>
                <a:lnTo>
                  <a:pt x="4027" y="6305"/>
                </a:lnTo>
                <a:lnTo>
                  <a:pt x="4027" y="6264"/>
                </a:lnTo>
                <a:lnTo>
                  <a:pt x="3986" y="6102"/>
                </a:lnTo>
                <a:lnTo>
                  <a:pt x="3986" y="5492"/>
                </a:lnTo>
                <a:lnTo>
                  <a:pt x="3946" y="3987"/>
                </a:lnTo>
                <a:lnTo>
                  <a:pt x="6508" y="3987"/>
                </a:lnTo>
                <a:lnTo>
                  <a:pt x="6549" y="3946"/>
                </a:lnTo>
                <a:lnTo>
                  <a:pt x="6630" y="3864"/>
                </a:lnTo>
                <a:lnTo>
                  <a:pt x="6630" y="3783"/>
                </a:lnTo>
                <a:lnTo>
                  <a:pt x="6630" y="2766"/>
                </a:lnTo>
                <a:lnTo>
                  <a:pt x="6590" y="2726"/>
                </a:lnTo>
                <a:lnTo>
                  <a:pt x="6549" y="2644"/>
                </a:lnTo>
                <a:lnTo>
                  <a:pt x="6508" y="2604"/>
                </a:lnTo>
                <a:lnTo>
                  <a:pt x="3946" y="2604"/>
                </a:lnTo>
                <a:lnTo>
                  <a:pt x="3946" y="204"/>
                </a:lnTo>
                <a:lnTo>
                  <a:pt x="3946" y="122"/>
                </a:lnTo>
                <a:lnTo>
                  <a:pt x="3905" y="82"/>
                </a:lnTo>
                <a:lnTo>
                  <a:pt x="3824" y="41"/>
                </a:lnTo>
                <a:lnTo>
                  <a:pt x="3742" y="0"/>
                </a:lnTo>
                <a:close/>
              </a:path>
            </a:pathLst>
          </a:custGeom>
          <a:solidFill>
            <a:schemeClr val="accent2"/>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1124" name="Google Shape;1124;p31"/>
          <p:cNvSpPr/>
          <p:nvPr/>
        </p:nvSpPr>
        <p:spPr>
          <a:xfrm rot="10800000" flipH="1">
            <a:off x="1577354" y="3826178"/>
            <a:ext cx="404557" cy="404557"/>
          </a:xfrm>
          <a:custGeom>
            <a:avLst/>
            <a:gdLst/>
            <a:ahLst/>
            <a:cxnLst/>
            <a:rect l="l" t="t" r="r" b="b"/>
            <a:pathLst>
              <a:path w="6631" h="6631" extrusionOk="0">
                <a:moveTo>
                  <a:pt x="2685" y="1"/>
                </a:moveTo>
                <a:lnTo>
                  <a:pt x="2604" y="41"/>
                </a:lnTo>
                <a:lnTo>
                  <a:pt x="2563" y="123"/>
                </a:lnTo>
                <a:lnTo>
                  <a:pt x="2563" y="204"/>
                </a:lnTo>
                <a:lnTo>
                  <a:pt x="2604" y="2604"/>
                </a:lnTo>
                <a:lnTo>
                  <a:pt x="204" y="2645"/>
                </a:lnTo>
                <a:lnTo>
                  <a:pt x="123" y="2645"/>
                </a:lnTo>
                <a:lnTo>
                  <a:pt x="41" y="2685"/>
                </a:lnTo>
                <a:lnTo>
                  <a:pt x="1" y="2767"/>
                </a:lnTo>
                <a:lnTo>
                  <a:pt x="1" y="2807"/>
                </a:lnTo>
                <a:lnTo>
                  <a:pt x="1" y="3865"/>
                </a:lnTo>
                <a:lnTo>
                  <a:pt x="1" y="3946"/>
                </a:lnTo>
                <a:lnTo>
                  <a:pt x="82" y="4028"/>
                </a:lnTo>
                <a:lnTo>
                  <a:pt x="285" y="4028"/>
                </a:lnTo>
                <a:lnTo>
                  <a:pt x="367" y="3987"/>
                </a:lnTo>
                <a:lnTo>
                  <a:pt x="529" y="3987"/>
                </a:lnTo>
                <a:lnTo>
                  <a:pt x="1099" y="3946"/>
                </a:lnTo>
                <a:lnTo>
                  <a:pt x="2604" y="3946"/>
                </a:lnTo>
                <a:lnTo>
                  <a:pt x="2645" y="6427"/>
                </a:lnTo>
                <a:lnTo>
                  <a:pt x="2645" y="6509"/>
                </a:lnTo>
                <a:lnTo>
                  <a:pt x="2685" y="6549"/>
                </a:lnTo>
                <a:lnTo>
                  <a:pt x="2767" y="6590"/>
                </a:lnTo>
                <a:lnTo>
                  <a:pt x="2848" y="6631"/>
                </a:lnTo>
                <a:lnTo>
                  <a:pt x="3865" y="6631"/>
                </a:lnTo>
                <a:lnTo>
                  <a:pt x="3946" y="6590"/>
                </a:lnTo>
                <a:lnTo>
                  <a:pt x="3987" y="6590"/>
                </a:lnTo>
                <a:lnTo>
                  <a:pt x="4068" y="6468"/>
                </a:lnTo>
                <a:lnTo>
                  <a:pt x="4028" y="6305"/>
                </a:lnTo>
                <a:lnTo>
                  <a:pt x="4028" y="6224"/>
                </a:lnTo>
                <a:lnTo>
                  <a:pt x="3987" y="6061"/>
                </a:lnTo>
                <a:lnTo>
                  <a:pt x="3987" y="5451"/>
                </a:lnTo>
                <a:lnTo>
                  <a:pt x="3946" y="3946"/>
                </a:lnTo>
                <a:lnTo>
                  <a:pt x="6509" y="3946"/>
                </a:lnTo>
                <a:lnTo>
                  <a:pt x="6550" y="3906"/>
                </a:lnTo>
                <a:lnTo>
                  <a:pt x="6590" y="3824"/>
                </a:lnTo>
                <a:lnTo>
                  <a:pt x="6631" y="3743"/>
                </a:lnTo>
                <a:lnTo>
                  <a:pt x="6631" y="2767"/>
                </a:lnTo>
                <a:lnTo>
                  <a:pt x="6590" y="2685"/>
                </a:lnTo>
                <a:lnTo>
                  <a:pt x="6550" y="2604"/>
                </a:lnTo>
                <a:lnTo>
                  <a:pt x="6509" y="2563"/>
                </a:lnTo>
                <a:lnTo>
                  <a:pt x="3946" y="2563"/>
                </a:lnTo>
                <a:lnTo>
                  <a:pt x="3946" y="163"/>
                </a:lnTo>
                <a:lnTo>
                  <a:pt x="3946" y="123"/>
                </a:lnTo>
                <a:lnTo>
                  <a:pt x="3906" y="41"/>
                </a:lnTo>
                <a:lnTo>
                  <a:pt x="3824" y="1"/>
                </a:lnTo>
                <a:close/>
              </a:path>
            </a:pathLst>
          </a:custGeom>
          <a:solidFill>
            <a:schemeClr val="dk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1125" name="Google Shape;1125;p31"/>
          <p:cNvSpPr/>
          <p:nvPr/>
        </p:nvSpPr>
        <p:spPr>
          <a:xfrm rot="10800000" flipH="1">
            <a:off x="286723" y="3325745"/>
            <a:ext cx="114211" cy="114211"/>
          </a:xfrm>
          <a:custGeom>
            <a:avLst/>
            <a:gdLst/>
            <a:ahLst/>
            <a:cxnLst/>
            <a:rect l="l" t="t" r="r" b="b"/>
            <a:pathLst>
              <a:path w="1872" h="1872" extrusionOk="0">
                <a:moveTo>
                  <a:pt x="733" y="1"/>
                </a:moveTo>
                <a:lnTo>
                  <a:pt x="489" y="82"/>
                </a:lnTo>
                <a:lnTo>
                  <a:pt x="286" y="245"/>
                </a:lnTo>
                <a:lnTo>
                  <a:pt x="123" y="448"/>
                </a:lnTo>
                <a:lnTo>
                  <a:pt x="1" y="692"/>
                </a:lnTo>
                <a:lnTo>
                  <a:pt x="1" y="936"/>
                </a:lnTo>
                <a:lnTo>
                  <a:pt x="41" y="1221"/>
                </a:lnTo>
                <a:lnTo>
                  <a:pt x="164" y="1424"/>
                </a:lnTo>
                <a:lnTo>
                  <a:pt x="245" y="1587"/>
                </a:lnTo>
                <a:lnTo>
                  <a:pt x="367" y="1668"/>
                </a:lnTo>
                <a:lnTo>
                  <a:pt x="489" y="1750"/>
                </a:lnTo>
                <a:lnTo>
                  <a:pt x="652" y="1831"/>
                </a:lnTo>
                <a:lnTo>
                  <a:pt x="774" y="1872"/>
                </a:lnTo>
                <a:lnTo>
                  <a:pt x="1099" y="1872"/>
                </a:lnTo>
                <a:lnTo>
                  <a:pt x="1262" y="1831"/>
                </a:lnTo>
                <a:lnTo>
                  <a:pt x="1384" y="1790"/>
                </a:lnTo>
                <a:lnTo>
                  <a:pt x="1546" y="1709"/>
                </a:lnTo>
                <a:lnTo>
                  <a:pt x="1628" y="1587"/>
                </a:lnTo>
                <a:lnTo>
                  <a:pt x="1750" y="1465"/>
                </a:lnTo>
                <a:lnTo>
                  <a:pt x="1831" y="1302"/>
                </a:lnTo>
                <a:lnTo>
                  <a:pt x="1872" y="1140"/>
                </a:lnTo>
                <a:lnTo>
                  <a:pt x="1872" y="977"/>
                </a:lnTo>
                <a:lnTo>
                  <a:pt x="1872" y="773"/>
                </a:lnTo>
                <a:lnTo>
                  <a:pt x="1831" y="651"/>
                </a:lnTo>
                <a:lnTo>
                  <a:pt x="1750" y="489"/>
                </a:lnTo>
                <a:lnTo>
                  <a:pt x="1669" y="367"/>
                </a:lnTo>
                <a:lnTo>
                  <a:pt x="1546" y="245"/>
                </a:lnTo>
                <a:lnTo>
                  <a:pt x="1302" y="82"/>
                </a:lnTo>
                <a:lnTo>
                  <a:pt x="977" y="1"/>
                </a:lnTo>
                <a:close/>
              </a:path>
            </a:pathLst>
          </a:custGeom>
          <a:solidFill>
            <a:schemeClr val="dk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Tree>
    <p:extLst>
      <p:ext uri="{BB962C8B-B14F-4D97-AF65-F5344CB8AC3E}">
        <p14:creationId xmlns:p14="http://schemas.microsoft.com/office/powerpoint/2010/main" val="279779531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Section title and description">
  <p:cSld name="Section title and description">
    <p:spTree>
      <p:nvGrpSpPr>
        <p:cNvPr id="1" name="Shape 154"/>
        <p:cNvGrpSpPr/>
        <p:nvPr/>
      </p:nvGrpSpPr>
      <p:grpSpPr>
        <a:xfrm>
          <a:off x="0" y="0"/>
          <a:ext cx="0" cy="0"/>
          <a:chOff x="0" y="0"/>
          <a:chExt cx="0" cy="0"/>
        </a:xfrm>
      </p:grpSpPr>
      <p:sp>
        <p:nvSpPr>
          <p:cNvPr id="155" name="Google Shape;155;p9"/>
          <p:cNvSpPr/>
          <p:nvPr/>
        </p:nvSpPr>
        <p:spPr>
          <a:xfrm>
            <a:off x="699245" y="329652"/>
            <a:ext cx="10793513" cy="6198696"/>
          </a:xfrm>
          <a:custGeom>
            <a:avLst/>
            <a:gdLst/>
            <a:ahLst/>
            <a:cxnLst/>
            <a:rect l="l" t="t" r="r" b="b"/>
            <a:pathLst>
              <a:path w="50876" h="29218" extrusionOk="0">
                <a:moveTo>
                  <a:pt x="18486" y="1"/>
                </a:moveTo>
                <a:lnTo>
                  <a:pt x="17566" y="40"/>
                </a:lnTo>
                <a:lnTo>
                  <a:pt x="16645" y="79"/>
                </a:lnTo>
                <a:lnTo>
                  <a:pt x="15725" y="158"/>
                </a:lnTo>
                <a:lnTo>
                  <a:pt x="15098" y="216"/>
                </a:lnTo>
                <a:lnTo>
                  <a:pt x="14452" y="314"/>
                </a:lnTo>
                <a:lnTo>
                  <a:pt x="13806" y="412"/>
                </a:lnTo>
                <a:lnTo>
                  <a:pt x="13160" y="530"/>
                </a:lnTo>
                <a:lnTo>
                  <a:pt x="12513" y="667"/>
                </a:lnTo>
                <a:lnTo>
                  <a:pt x="11867" y="804"/>
                </a:lnTo>
                <a:lnTo>
                  <a:pt x="11221" y="980"/>
                </a:lnTo>
                <a:lnTo>
                  <a:pt x="10594" y="1176"/>
                </a:lnTo>
                <a:lnTo>
                  <a:pt x="9968" y="1391"/>
                </a:lnTo>
                <a:lnTo>
                  <a:pt x="9361" y="1607"/>
                </a:lnTo>
                <a:lnTo>
                  <a:pt x="8754" y="1861"/>
                </a:lnTo>
                <a:lnTo>
                  <a:pt x="8147" y="2135"/>
                </a:lnTo>
                <a:lnTo>
                  <a:pt x="7559" y="2429"/>
                </a:lnTo>
                <a:lnTo>
                  <a:pt x="6991" y="2742"/>
                </a:lnTo>
                <a:lnTo>
                  <a:pt x="6423" y="3075"/>
                </a:lnTo>
                <a:lnTo>
                  <a:pt x="5875" y="3428"/>
                </a:lnTo>
                <a:lnTo>
                  <a:pt x="5483" y="3722"/>
                </a:lnTo>
                <a:lnTo>
                  <a:pt x="5092" y="3996"/>
                </a:lnTo>
                <a:lnTo>
                  <a:pt x="4739" y="4309"/>
                </a:lnTo>
                <a:lnTo>
                  <a:pt x="4406" y="4603"/>
                </a:lnTo>
                <a:lnTo>
                  <a:pt x="4074" y="4936"/>
                </a:lnTo>
                <a:lnTo>
                  <a:pt x="3780" y="5249"/>
                </a:lnTo>
                <a:lnTo>
                  <a:pt x="3486" y="5582"/>
                </a:lnTo>
                <a:lnTo>
                  <a:pt x="3212" y="5934"/>
                </a:lnTo>
                <a:lnTo>
                  <a:pt x="2938" y="6287"/>
                </a:lnTo>
                <a:lnTo>
                  <a:pt x="2703" y="6659"/>
                </a:lnTo>
                <a:lnTo>
                  <a:pt x="2468" y="7050"/>
                </a:lnTo>
                <a:lnTo>
                  <a:pt x="2233" y="7442"/>
                </a:lnTo>
                <a:lnTo>
                  <a:pt x="2037" y="7834"/>
                </a:lnTo>
                <a:lnTo>
                  <a:pt x="1841" y="8245"/>
                </a:lnTo>
                <a:lnTo>
                  <a:pt x="1665" y="8656"/>
                </a:lnTo>
                <a:lnTo>
                  <a:pt x="1489" y="9067"/>
                </a:lnTo>
                <a:lnTo>
                  <a:pt x="1352" y="9518"/>
                </a:lnTo>
                <a:lnTo>
                  <a:pt x="1195" y="9949"/>
                </a:lnTo>
                <a:lnTo>
                  <a:pt x="1077" y="10399"/>
                </a:lnTo>
                <a:lnTo>
                  <a:pt x="960" y="10849"/>
                </a:lnTo>
                <a:lnTo>
                  <a:pt x="745" y="11789"/>
                </a:lnTo>
                <a:lnTo>
                  <a:pt x="588" y="12749"/>
                </a:lnTo>
                <a:lnTo>
                  <a:pt x="431" y="13767"/>
                </a:lnTo>
                <a:lnTo>
                  <a:pt x="314" y="14805"/>
                </a:lnTo>
                <a:lnTo>
                  <a:pt x="196" y="15843"/>
                </a:lnTo>
                <a:lnTo>
                  <a:pt x="118" y="16881"/>
                </a:lnTo>
                <a:lnTo>
                  <a:pt x="59" y="17899"/>
                </a:lnTo>
                <a:lnTo>
                  <a:pt x="20" y="18937"/>
                </a:lnTo>
                <a:lnTo>
                  <a:pt x="0" y="19975"/>
                </a:lnTo>
                <a:lnTo>
                  <a:pt x="0" y="21032"/>
                </a:lnTo>
                <a:lnTo>
                  <a:pt x="0" y="21855"/>
                </a:lnTo>
                <a:lnTo>
                  <a:pt x="20" y="22716"/>
                </a:lnTo>
                <a:lnTo>
                  <a:pt x="40" y="23147"/>
                </a:lnTo>
                <a:lnTo>
                  <a:pt x="79" y="23578"/>
                </a:lnTo>
                <a:lnTo>
                  <a:pt x="118" y="24028"/>
                </a:lnTo>
                <a:lnTo>
                  <a:pt x="196" y="24459"/>
                </a:lnTo>
                <a:lnTo>
                  <a:pt x="275" y="24870"/>
                </a:lnTo>
                <a:lnTo>
                  <a:pt x="392" y="25301"/>
                </a:lnTo>
                <a:lnTo>
                  <a:pt x="529" y="25693"/>
                </a:lnTo>
                <a:lnTo>
                  <a:pt x="686" y="26084"/>
                </a:lnTo>
                <a:lnTo>
                  <a:pt x="882" y="26476"/>
                </a:lnTo>
                <a:lnTo>
                  <a:pt x="1097" y="26829"/>
                </a:lnTo>
                <a:lnTo>
                  <a:pt x="1371" y="27162"/>
                </a:lnTo>
                <a:lnTo>
                  <a:pt x="1665" y="27475"/>
                </a:lnTo>
                <a:lnTo>
                  <a:pt x="1841" y="27612"/>
                </a:lnTo>
                <a:lnTo>
                  <a:pt x="2017" y="27769"/>
                </a:lnTo>
                <a:lnTo>
                  <a:pt x="2194" y="27886"/>
                </a:lnTo>
                <a:lnTo>
                  <a:pt x="2389" y="28004"/>
                </a:lnTo>
                <a:lnTo>
                  <a:pt x="2781" y="28219"/>
                </a:lnTo>
                <a:lnTo>
                  <a:pt x="3212" y="28395"/>
                </a:lnTo>
                <a:lnTo>
                  <a:pt x="3643" y="28532"/>
                </a:lnTo>
                <a:lnTo>
                  <a:pt x="4074" y="28669"/>
                </a:lnTo>
                <a:lnTo>
                  <a:pt x="4524" y="28767"/>
                </a:lnTo>
                <a:lnTo>
                  <a:pt x="4974" y="28846"/>
                </a:lnTo>
                <a:lnTo>
                  <a:pt x="5699" y="28983"/>
                </a:lnTo>
                <a:lnTo>
                  <a:pt x="6404" y="29081"/>
                </a:lnTo>
                <a:lnTo>
                  <a:pt x="7128" y="29159"/>
                </a:lnTo>
                <a:lnTo>
                  <a:pt x="7853" y="29218"/>
                </a:lnTo>
                <a:lnTo>
                  <a:pt x="19524" y="29218"/>
                </a:lnTo>
                <a:lnTo>
                  <a:pt x="22970" y="29178"/>
                </a:lnTo>
                <a:lnTo>
                  <a:pt x="26436" y="29159"/>
                </a:lnTo>
                <a:lnTo>
                  <a:pt x="29903" y="29159"/>
                </a:lnTo>
                <a:lnTo>
                  <a:pt x="31626" y="29198"/>
                </a:lnTo>
                <a:lnTo>
                  <a:pt x="33349" y="29218"/>
                </a:lnTo>
                <a:lnTo>
                  <a:pt x="43336" y="29218"/>
                </a:lnTo>
                <a:lnTo>
                  <a:pt x="43963" y="29081"/>
                </a:lnTo>
                <a:lnTo>
                  <a:pt x="44570" y="28904"/>
                </a:lnTo>
                <a:lnTo>
                  <a:pt x="44981" y="28767"/>
                </a:lnTo>
                <a:lnTo>
                  <a:pt x="45372" y="28591"/>
                </a:lnTo>
                <a:lnTo>
                  <a:pt x="45764" y="28395"/>
                </a:lnTo>
                <a:lnTo>
                  <a:pt x="46136" y="28180"/>
                </a:lnTo>
                <a:lnTo>
                  <a:pt x="46508" y="27945"/>
                </a:lnTo>
                <a:lnTo>
                  <a:pt x="46841" y="27671"/>
                </a:lnTo>
                <a:lnTo>
                  <a:pt x="47174" y="27396"/>
                </a:lnTo>
                <a:lnTo>
                  <a:pt x="47487" y="27103"/>
                </a:lnTo>
                <a:lnTo>
                  <a:pt x="47762" y="26789"/>
                </a:lnTo>
                <a:lnTo>
                  <a:pt x="48036" y="26457"/>
                </a:lnTo>
                <a:lnTo>
                  <a:pt x="48271" y="26104"/>
                </a:lnTo>
                <a:lnTo>
                  <a:pt x="48486" y="25732"/>
                </a:lnTo>
                <a:lnTo>
                  <a:pt x="48662" y="25340"/>
                </a:lnTo>
                <a:lnTo>
                  <a:pt x="48819" y="24929"/>
                </a:lnTo>
                <a:lnTo>
                  <a:pt x="48936" y="24518"/>
                </a:lnTo>
                <a:lnTo>
                  <a:pt x="49015" y="24068"/>
                </a:lnTo>
                <a:lnTo>
                  <a:pt x="49093" y="23617"/>
                </a:lnTo>
                <a:lnTo>
                  <a:pt x="49191" y="23147"/>
                </a:lnTo>
                <a:lnTo>
                  <a:pt x="49426" y="22227"/>
                </a:lnTo>
                <a:lnTo>
                  <a:pt x="49681" y="21306"/>
                </a:lnTo>
                <a:lnTo>
                  <a:pt x="49955" y="20366"/>
                </a:lnTo>
                <a:lnTo>
                  <a:pt x="50229" y="19446"/>
                </a:lnTo>
                <a:lnTo>
                  <a:pt x="50464" y="18506"/>
                </a:lnTo>
                <a:lnTo>
                  <a:pt x="50562" y="18036"/>
                </a:lnTo>
                <a:lnTo>
                  <a:pt x="50660" y="17566"/>
                </a:lnTo>
                <a:lnTo>
                  <a:pt x="50738" y="17077"/>
                </a:lnTo>
                <a:lnTo>
                  <a:pt x="50797" y="16587"/>
                </a:lnTo>
                <a:lnTo>
                  <a:pt x="50856" y="15686"/>
                </a:lnTo>
                <a:lnTo>
                  <a:pt x="50875" y="14746"/>
                </a:lnTo>
                <a:lnTo>
                  <a:pt x="50856" y="13826"/>
                </a:lnTo>
                <a:lnTo>
                  <a:pt x="50797" y="12886"/>
                </a:lnTo>
                <a:lnTo>
                  <a:pt x="50699" y="11966"/>
                </a:lnTo>
                <a:lnTo>
                  <a:pt x="50562" y="11045"/>
                </a:lnTo>
                <a:lnTo>
                  <a:pt x="50464" y="10595"/>
                </a:lnTo>
                <a:lnTo>
                  <a:pt x="50366" y="10144"/>
                </a:lnTo>
                <a:lnTo>
                  <a:pt x="50268" y="9714"/>
                </a:lnTo>
                <a:lnTo>
                  <a:pt x="50131" y="9263"/>
                </a:lnTo>
                <a:lnTo>
                  <a:pt x="50013" y="8832"/>
                </a:lnTo>
                <a:lnTo>
                  <a:pt x="49857" y="8402"/>
                </a:lnTo>
                <a:lnTo>
                  <a:pt x="49700" y="7990"/>
                </a:lnTo>
                <a:lnTo>
                  <a:pt x="49524" y="7579"/>
                </a:lnTo>
                <a:lnTo>
                  <a:pt x="49348" y="7168"/>
                </a:lnTo>
                <a:lnTo>
                  <a:pt x="49152" y="6776"/>
                </a:lnTo>
                <a:lnTo>
                  <a:pt x="48956" y="6385"/>
                </a:lnTo>
                <a:lnTo>
                  <a:pt x="48741" y="6013"/>
                </a:lnTo>
                <a:lnTo>
                  <a:pt x="48506" y="5641"/>
                </a:lnTo>
                <a:lnTo>
                  <a:pt x="48251" y="5288"/>
                </a:lnTo>
                <a:lnTo>
                  <a:pt x="47997" y="4955"/>
                </a:lnTo>
                <a:lnTo>
                  <a:pt x="47742" y="4622"/>
                </a:lnTo>
                <a:lnTo>
                  <a:pt x="47448" y="4289"/>
                </a:lnTo>
                <a:lnTo>
                  <a:pt x="47154" y="3996"/>
                </a:lnTo>
                <a:lnTo>
                  <a:pt x="46861" y="3702"/>
                </a:lnTo>
                <a:lnTo>
                  <a:pt x="46528" y="3428"/>
                </a:lnTo>
                <a:lnTo>
                  <a:pt x="46195" y="3154"/>
                </a:lnTo>
                <a:lnTo>
                  <a:pt x="45842" y="2899"/>
                </a:lnTo>
                <a:lnTo>
                  <a:pt x="45490" y="2664"/>
                </a:lnTo>
                <a:lnTo>
                  <a:pt x="45118" y="2449"/>
                </a:lnTo>
                <a:lnTo>
                  <a:pt x="44746" y="2253"/>
                </a:lnTo>
                <a:lnTo>
                  <a:pt x="44374" y="2057"/>
                </a:lnTo>
                <a:lnTo>
                  <a:pt x="44002" y="1900"/>
                </a:lnTo>
                <a:lnTo>
                  <a:pt x="43610" y="1744"/>
                </a:lnTo>
                <a:lnTo>
                  <a:pt x="43218" y="1607"/>
                </a:lnTo>
                <a:lnTo>
                  <a:pt x="42827" y="1489"/>
                </a:lnTo>
                <a:lnTo>
                  <a:pt x="42416" y="1372"/>
                </a:lnTo>
                <a:lnTo>
                  <a:pt x="42024" y="1274"/>
                </a:lnTo>
                <a:lnTo>
                  <a:pt x="41201" y="1117"/>
                </a:lnTo>
                <a:lnTo>
                  <a:pt x="40359" y="1000"/>
                </a:lnTo>
                <a:lnTo>
                  <a:pt x="39517" y="902"/>
                </a:lnTo>
                <a:lnTo>
                  <a:pt x="38656" y="843"/>
                </a:lnTo>
                <a:lnTo>
                  <a:pt x="37814" y="823"/>
                </a:lnTo>
                <a:lnTo>
                  <a:pt x="36952" y="804"/>
                </a:lnTo>
                <a:lnTo>
                  <a:pt x="33525" y="804"/>
                </a:lnTo>
                <a:lnTo>
                  <a:pt x="32742" y="784"/>
                </a:lnTo>
                <a:lnTo>
                  <a:pt x="31959" y="765"/>
                </a:lnTo>
                <a:lnTo>
                  <a:pt x="30392" y="686"/>
                </a:lnTo>
                <a:lnTo>
                  <a:pt x="28571" y="549"/>
                </a:lnTo>
                <a:lnTo>
                  <a:pt x="26730" y="412"/>
                </a:lnTo>
                <a:lnTo>
                  <a:pt x="24909" y="255"/>
                </a:lnTo>
                <a:lnTo>
                  <a:pt x="23068" y="138"/>
                </a:lnTo>
                <a:lnTo>
                  <a:pt x="22148" y="79"/>
                </a:lnTo>
                <a:lnTo>
                  <a:pt x="21228" y="40"/>
                </a:lnTo>
                <a:lnTo>
                  <a:pt x="20307" y="20"/>
                </a:lnTo>
                <a:lnTo>
                  <a:pt x="19406" y="1"/>
                </a:lnTo>
                <a:close/>
              </a:path>
            </a:pathLst>
          </a:custGeom>
          <a:solidFill>
            <a:schemeClr val="lt2"/>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156" name="Google Shape;156;p9"/>
          <p:cNvSpPr txBox="1">
            <a:spLocks noGrp="1"/>
          </p:cNvSpPr>
          <p:nvPr>
            <p:ph type="title"/>
          </p:nvPr>
        </p:nvSpPr>
        <p:spPr>
          <a:xfrm>
            <a:off x="6172200" y="1782400"/>
            <a:ext cx="5084000" cy="1097200"/>
          </a:xfrm>
          <a:prstGeom prst="rect">
            <a:avLst/>
          </a:prstGeom>
          <a:noFill/>
        </p:spPr>
        <p:txBody>
          <a:bodyPr spcFirstLastPara="1" wrap="square" lIns="91425" tIns="91425" rIns="91425" bIns="91425" anchor="ctr" anchorCtr="0">
            <a:noAutofit/>
          </a:bodyPr>
          <a:lstStyle>
            <a:lvl1pPr lvl="0" algn="l" rtl="0">
              <a:spcBef>
                <a:spcPts val="0"/>
              </a:spcBef>
              <a:spcAft>
                <a:spcPts val="0"/>
              </a:spcAft>
              <a:buSzPts val="3300"/>
              <a:buNone/>
              <a:defRPr sz="8000"/>
            </a:lvl1pPr>
            <a:lvl2pPr lvl="1" rtl="0">
              <a:spcBef>
                <a:spcPts val="0"/>
              </a:spcBef>
              <a:spcAft>
                <a:spcPts val="0"/>
              </a:spcAft>
              <a:buSzPts val="3500"/>
              <a:buNone/>
              <a:defRPr/>
            </a:lvl2pPr>
            <a:lvl3pPr lvl="2" rtl="0">
              <a:spcBef>
                <a:spcPts val="0"/>
              </a:spcBef>
              <a:spcAft>
                <a:spcPts val="0"/>
              </a:spcAft>
              <a:buSzPts val="3500"/>
              <a:buNone/>
              <a:defRPr/>
            </a:lvl3pPr>
            <a:lvl4pPr lvl="3" rtl="0">
              <a:spcBef>
                <a:spcPts val="0"/>
              </a:spcBef>
              <a:spcAft>
                <a:spcPts val="0"/>
              </a:spcAft>
              <a:buSzPts val="3500"/>
              <a:buNone/>
              <a:defRPr/>
            </a:lvl4pPr>
            <a:lvl5pPr lvl="4" rtl="0">
              <a:spcBef>
                <a:spcPts val="0"/>
              </a:spcBef>
              <a:spcAft>
                <a:spcPts val="0"/>
              </a:spcAft>
              <a:buSzPts val="3500"/>
              <a:buNone/>
              <a:defRPr/>
            </a:lvl5pPr>
            <a:lvl6pPr lvl="5" rtl="0">
              <a:spcBef>
                <a:spcPts val="0"/>
              </a:spcBef>
              <a:spcAft>
                <a:spcPts val="0"/>
              </a:spcAft>
              <a:buSzPts val="3500"/>
              <a:buNone/>
              <a:defRPr/>
            </a:lvl6pPr>
            <a:lvl7pPr lvl="6" rtl="0">
              <a:spcBef>
                <a:spcPts val="0"/>
              </a:spcBef>
              <a:spcAft>
                <a:spcPts val="0"/>
              </a:spcAft>
              <a:buSzPts val="3500"/>
              <a:buNone/>
              <a:defRPr/>
            </a:lvl7pPr>
            <a:lvl8pPr lvl="7" rtl="0">
              <a:spcBef>
                <a:spcPts val="0"/>
              </a:spcBef>
              <a:spcAft>
                <a:spcPts val="0"/>
              </a:spcAft>
              <a:buSzPts val="3500"/>
              <a:buNone/>
              <a:defRPr/>
            </a:lvl8pPr>
            <a:lvl9pPr lvl="8" rtl="0">
              <a:spcBef>
                <a:spcPts val="0"/>
              </a:spcBef>
              <a:spcAft>
                <a:spcPts val="0"/>
              </a:spcAft>
              <a:buSzPts val="3500"/>
              <a:buNone/>
              <a:defRPr/>
            </a:lvl9pPr>
          </a:lstStyle>
          <a:p>
            <a:endParaRPr/>
          </a:p>
        </p:txBody>
      </p:sp>
      <p:sp>
        <p:nvSpPr>
          <p:cNvPr id="157" name="Google Shape;157;p9"/>
          <p:cNvSpPr txBox="1">
            <a:spLocks noGrp="1"/>
          </p:cNvSpPr>
          <p:nvPr>
            <p:ph type="subTitle" idx="1"/>
          </p:nvPr>
        </p:nvSpPr>
        <p:spPr>
          <a:xfrm>
            <a:off x="6172200" y="2881200"/>
            <a:ext cx="5084000" cy="2194400"/>
          </a:xfrm>
          <a:prstGeom prst="rect">
            <a:avLst/>
          </a:prstGeom>
        </p:spPr>
        <p:txBody>
          <a:bodyPr spcFirstLastPara="1" wrap="square" lIns="91425" tIns="91425" rIns="91425" bIns="91425" anchor="ctr" anchorCtr="0">
            <a:noAutofit/>
          </a:bodyPr>
          <a:lstStyle>
            <a:lvl1pPr lvl="0" rtl="0">
              <a:lnSpc>
                <a:spcPct val="100000"/>
              </a:lnSpc>
              <a:spcBef>
                <a:spcPts val="0"/>
              </a:spcBef>
              <a:spcAft>
                <a:spcPts val="0"/>
              </a:spcAft>
              <a:buSzPts val="1400"/>
              <a:buNone/>
              <a:defRPr sz="2267"/>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endParaRPr/>
          </a:p>
        </p:txBody>
      </p:sp>
      <p:grpSp>
        <p:nvGrpSpPr>
          <p:cNvPr id="158" name="Google Shape;158;p9"/>
          <p:cNvGrpSpPr/>
          <p:nvPr/>
        </p:nvGrpSpPr>
        <p:grpSpPr>
          <a:xfrm rot="10800000">
            <a:off x="10883900" y="-1066804"/>
            <a:ext cx="1518067" cy="4149491"/>
            <a:chOff x="-143200" y="2391747"/>
            <a:chExt cx="1138550" cy="3112118"/>
          </a:xfrm>
        </p:grpSpPr>
        <p:sp>
          <p:nvSpPr>
            <p:cNvPr id="159" name="Google Shape;159;p9"/>
            <p:cNvSpPr/>
            <p:nvPr/>
          </p:nvSpPr>
          <p:spPr>
            <a:xfrm>
              <a:off x="158609" y="4560165"/>
              <a:ext cx="695760" cy="736416"/>
            </a:xfrm>
            <a:custGeom>
              <a:avLst/>
              <a:gdLst/>
              <a:ahLst/>
              <a:cxnLst/>
              <a:rect l="l" t="t" r="r" b="b"/>
              <a:pathLst>
                <a:path w="16172" h="17117" extrusionOk="0">
                  <a:moveTo>
                    <a:pt x="16076" y="1"/>
                  </a:moveTo>
                  <a:lnTo>
                    <a:pt x="16056" y="20"/>
                  </a:lnTo>
                  <a:lnTo>
                    <a:pt x="16018" y="39"/>
                  </a:lnTo>
                  <a:lnTo>
                    <a:pt x="13878" y="2391"/>
                  </a:lnTo>
                  <a:lnTo>
                    <a:pt x="11469" y="5070"/>
                  </a:lnTo>
                  <a:lnTo>
                    <a:pt x="8925" y="7845"/>
                  </a:lnTo>
                  <a:lnTo>
                    <a:pt x="6419" y="10544"/>
                  </a:lnTo>
                  <a:lnTo>
                    <a:pt x="4126" y="12992"/>
                  </a:lnTo>
                  <a:lnTo>
                    <a:pt x="3104" y="14071"/>
                  </a:lnTo>
                  <a:lnTo>
                    <a:pt x="2179" y="14996"/>
                  </a:lnTo>
                  <a:lnTo>
                    <a:pt x="1408" y="15786"/>
                  </a:lnTo>
                  <a:lnTo>
                    <a:pt x="772" y="16365"/>
                  </a:lnTo>
                  <a:lnTo>
                    <a:pt x="328" y="16769"/>
                  </a:lnTo>
                  <a:lnTo>
                    <a:pt x="174" y="16885"/>
                  </a:lnTo>
                  <a:lnTo>
                    <a:pt x="59" y="16943"/>
                  </a:lnTo>
                  <a:lnTo>
                    <a:pt x="39" y="16943"/>
                  </a:lnTo>
                  <a:lnTo>
                    <a:pt x="1" y="16981"/>
                  </a:lnTo>
                  <a:lnTo>
                    <a:pt x="1" y="17020"/>
                  </a:lnTo>
                  <a:lnTo>
                    <a:pt x="1" y="17058"/>
                  </a:lnTo>
                  <a:lnTo>
                    <a:pt x="39" y="17097"/>
                  </a:lnTo>
                  <a:lnTo>
                    <a:pt x="97" y="17116"/>
                  </a:lnTo>
                  <a:lnTo>
                    <a:pt x="116" y="17116"/>
                  </a:lnTo>
                  <a:lnTo>
                    <a:pt x="251" y="17039"/>
                  </a:lnTo>
                  <a:lnTo>
                    <a:pt x="463" y="16885"/>
                  </a:lnTo>
                  <a:lnTo>
                    <a:pt x="753" y="16634"/>
                  </a:lnTo>
                  <a:lnTo>
                    <a:pt x="1099" y="16326"/>
                  </a:lnTo>
                  <a:lnTo>
                    <a:pt x="1948" y="15497"/>
                  </a:lnTo>
                  <a:lnTo>
                    <a:pt x="3008" y="14418"/>
                  </a:lnTo>
                  <a:lnTo>
                    <a:pt x="4203" y="13184"/>
                  </a:lnTo>
                  <a:lnTo>
                    <a:pt x="5513" y="11797"/>
                  </a:lnTo>
                  <a:lnTo>
                    <a:pt x="8327" y="8770"/>
                  </a:lnTo>
                  <a:lnTo>
                    <a:pt x="11103" y="5744"/>
                  </a:lnTo>
                  <a:lnTo>
                    <a:pt x="13551" y="3046"/>
                  </a:lnTo>
                  <a:lnTo>
                    <a:pt x="16153" y="155"/>
                  </a:lnTo>
                  <a:lnTo>
                    <a:pt x="16172" y="116"/>
                  </a:lnTo>
                  <a:lnTo>
                    <a:pt x="16172" y="97"/>
                  </a:lnTo>
                  <a:lnTo>
                    <a:pt x="16172" y="59"/>
                  </a:lnTo>
                  <a:lnTo>
                    <a:pt x="16153" y="20"/>
                  </a:lnTo>
                  <a:lnTo>
                    <a:pt x="16114"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60" name="Google Shape;160;p9"/>
            <p:cNvSpPr/>
            <p:nvPr/>
          </p:nvSpPr>
          <p:spPr>
            <a:xfrm>
              <a:off x="-13011" y="4369446"/>
              <a:ext cx="1008361" cy="1121166"/>
            </a:xfrm>
            <a:custGeom>
              <a:avLst/>
              <a:gdLst/>
              <a:ahLst/>
              <a:cxnLst/>
              <a:rect l="l" t="t" r="r" b="b"/>
              <a:pathLst>
                <a:path w="23438" h="26060" extrusionOk="0">
                  <a:moveTo>
                    <a:pt x="22570" y="1"/>
                  </a:moveTo>
                  <a:lnTo>
                    <a:pt x="22474" y="20"/>
                  </a:lnTo>
                  <a:lnTo>
                    <a:pt x="22377" y="39"/>
                  </a:lnTo>
                  <a:lnTo>
                    <a:pt x="21606" y="290"/>
                  </a:lnTo>
                  <a:lnTo>
                    <a:pt x="20874" y="560"/>
                  </a:lnTo>
                  <a:lnTo>
                    <a:pt x="20142" y="849"/>
                  </a:lnTo>
                  <a:lnTo>
                    <a:pt x="19428" y="1157"/>
                  </a:lnTo>
                  <a:lnTo>
                    <a:pt x="18735" y="1485"/>
                  </a:lnTo>
                  <a:lnTo>
                    <a:pt x="18041" y="1832"/>
                  </a:lnTo>
                  <a:lnTo>
                    <a:pt x="17366" y="2198"/>
                  </a:lnTo>
                  <a:lnTo>
                    <a:pt x="16711" y="2583"/>
                  </a:lnTo>
                  <a:lnTo>
                    <a:pt x="16075" y="2969"/>
                  </a:lnTo>
                  <a:lnTo>
                    <a:pt x="15458" y="3393"/>
                  </a:lnTo>
                  <a:lnTo>
                    <a:pt x="14841" y="3798"/>
                  </a:lnTo>
                  <a:lnTo>
                    <a:pt x="14244" y="4241"/>
                  </a:lnTo>
                  <a:lnTo>
                    <a:pt x="13665" y="4684"/>
                  </a:lnTo>
                  <a:lnTo>
                    <a:pt x="13087" y="5147"/>
                  </a:lnTo>
                  <a:lnTo>
                    <a:pt x="12528" y="5609"/>
                  </a:lnTo>
                  <a:lnTo>
                    <a:pt x="11989" y="6091"/>
                  </a:lnTo>
                  <a:lnTo>
                    <a:pt x="11449" y="6573"/>
                  </a:lnTo>
                  <a:lnTo>
                    <a:pt x="10929" y="7074"/>
                  </a:lnTo>
                  <a:lnTo>
                    <a:pt x="10427" y="7575"/>
                  </a:lnTo>
                  <a:lnTo>
                    <a:pt x="9946" y="8077"/>
                  </a:lnTo>
                  <a:lnTo>
                    <a:pt x="9464" y="8597"/>
                  </a:lnTo>
                  <a:lnTo>
                    <a:pt x="9001" y="9117"/>
                  </a:lnTo>
                  <a:lnTo>
                    <a:pt x="8558" y="9638"/>
                  </a:lnTo>
                  <a:lnTo>
                    <a:pt x="8115" y="10158"/>
                  </a:lnTo>
                  <a:lnTo>
                    <a:pt x="7266" y="11218"/>
                  </a:lnTo>
                  <a:lnTo>
                    <a:pt x="6495" y="12278"/>
                  </a:lnTo>
                  <a:lnTo>
                    <a:pt x="5744" y="13338"/>
                  </a:lnTo>
                  <a:lnTo>
                    <a:pt x="5050" y="14379"/>
                  </a:lnTo>
                  <a:lnTo>
                    <a:pt x="4414" y="15420"/>
                  </a:lnTo>
                  <a:lnTo>
                    <a:pt x="3816" y="16422"/>
                  </a:lnTo>
                  <a:lnTo>
                    <a:pt x="3277" y="17405"/>
                  </a:lnTo>
                  <a:lnTo>
                    <a:pt x="2776" y="18369"/>
                  </a:lnTo>
                  <a:lnTo>
                    <a:pt x="2313" y="19275"/>
                  </a:lnTo>
                  <a:lnTo>
                    <a:pt x="1889" y="20142"/>
                  </a:lnTo>
                  <a:lnTo>
                    <a:pt x="1523" y="20952"/>
                  </a:lnTo>
                  <a:lnTo>
                    <a:pt x="1195" y="21703"/>
                  </a:lnTo>
                  <a:lnTo>
                    <a:pt x="906" y="22397"/>
                  </a:lnTo>
                  <a:lnTo>
                    <a:pt x="655" y="23014"/>
                  </a:lnTo>
                  <a:lnTo>
                    <a:pt x="289" y="23997"/>
                  </a:lnTo>
                  <a:lnTo>
                    <a:pt x="58" y="24633"/>
                  </a:lnTo>
                  <a:lnTo>
                    <a:pt x="0" y="24864"/>
                  </a:lnTo>
                  <a:lnTo>
                    <a:pt x="771" y="26059"/>
                  </a:lnTo>
                  <a:lnTo>
                    <a:pt x="1600" y="25732"/>
                  </a:lnTo>
                  <a:lnTo>
                    <a:pt x="2409" y="25385"/>
                  </a:lnTo>
                  <a:lnTo>
                    <a:pt x="3219" y="25038"/>
                  </a:lnTo>
                  <a:lnTo>
                    <a:pt x="3990" y="24672"/>
                  </a:lnTo>
                  <a:lnTo>
                    <a:pt x="4742" y="24305"/>
                  </a:lnTo>
                  <a:lnTo>
                    <a:pt x="5474" y="23939"/>
                  </a:lnTo>
                  <a:lnTo>
                    <a:pt x="6187" y="23554"/>
                  </a:lnTo>
                  <a:lnTo>
                    <a:pt x="6881" y="23168"/>
                  </a:lnTo>
                  <a:lnTo>
                    <a:pt x="7556" y="22764"/>
                  </a:lnTo>
                  <a:lnTo>
                    <a:pt x="8230" y="22378"/>
                  </a:lnTo>
                  <a:lnTo>
                    <a:pt x="8866" y="21954"/>
                  </a:lnTo>
                  <a:lnTo>
                    <a:pt x="9483" y="21549"/>
                  </a:lnTo>
                  <a:lnTo>
                    <a:pt x="10100" y="21125"/>
                  </a:lnTo>
                  <a:lnTo>
                    <a:pt x="10678" y="20720"/>
                  </a:lnTo>
                  <a:lnTo>
                    <a:pt x="11256" y="20277"/>
                  </a:lnTo>
                  <a:lnTo>
                    <a:pt x="11796" y="19853"/>
                  </a:lnTo>
                  <a:lnTo>
                    <a:pt x="12336" y="19429"/>
                  </a:lnTo>
                  <a:lnTo>
                    <a:pt x="12856" y="18986"/>
                  </a:lnTo>
                  <a:lnTo>
                    <a:pt x="13357" y="18542"/>
                  </a:lnTo>
                  <a:lnTo>
                    <a:pt x="13858" y="18099"/>
                  </a:lnTo>
                  <a:lnTo>
                    <a:pt x="14321" y="17656"/>
                  </a:lnTo>
                  <a:lnTo>
                    <a:pt x="14783" y="17213"/>
                  </a:lnTo>
                  <a:lnTo>
                    <a:pt x="15227" y="16750"/>
                  </a:lnTo>
                  <a:lnTo>
                    <a:pt x="15651" y="16307"/>
                  </a:lnTo>
                  <a:lnTo>
                    <a:pt x="16460" y="15401"/>
                  </a:lnTo>
                  <a:lnTo>
                    <a:pt x="17212" y="14495"/>
                  </a:lnTo>
                  <a:lnTo>
                    <a:pt x="17906" y="13608"/>
                  </a:lnTo>
                  <a:lnTo>
                    <a:pt x="18561" y="12702"/>
                  </a:lnTo>
                  <a:lnTo>
                    <a:pt x="19159" y="11816"/>
                  </a:lnTo>
                  <a:lnTo>
                    <a:pt x="19698" y="10929"/>
                  </a:lnTo>
                  <a:lnTo>
                    <a:pt x="20199" y="10062"/>
                  </a:lnTo>
                  <a:lnTo>
                    <a:pt x="20662" y="9214"/>
                  </a:lnTo>
                  <a:lnTo>
                    <a:pt x="21067" y="8385"/>
                  </a:lnTo>
                  <a:lnTo>
                    <a:pt x="21452" y="7575"/>
                  </a:lnTo>
                  <a:lnTo>
                    <a:pt x="21780" y="6785"/>
                  </a:lnTo>
                  <a:lnTo>
                    <a:pt x="22088" y="6014"/>
                  </a:lnTo>
                  <a:lnTo>
                    <a:pt x="22358" y="5282"/>
                  </a:lnTo>
                  <a:lnTo>
                    <a:pt x="22589" y="4588"/>
                  </a:lnTo>
                  <a:lnTo>
                    <a:pt x="22782" y="3913"/>
                  </a:lnTo>
                  <a:lnTo>
                    <a:pt x="22956" y="3297"/>
                  </a:lnTo>
                  <a:lnTo>
                    <a:pt x="23110" y="2718"/>
                  </a:lnTo>
                  <a:lnTo>
                    <a:pt x="23226" y="2159"/>
                  </a:lnTo>
                  <a:lnTo>
                    <a:pt x="23418" y="1215"/>
                  </a:lnTo>
                  <a:lnTo>
                    <a:pt x="23438" y="1099"/>
                  </a:lnTo>
                  <a:lnTo>
                    <a:pt x="23438" y="964"/>
                  </a:lnTo>
                  <a:lnTo>
                    <a:pt x="23418" y="849"/>
                  </a:lnTo>
                  <a:lnTo>
                    <a:pt x="23380" y="733"/>
                  </a:lnTo>
                  <a:lnTo>
                    <a:pt x="23341" y="617"/>
                  </a:lnTo>
                  <a:lnTo>
                    <a:pt x="23283" y="502"/>
                  </a:lnTo>
                  <a:lnTo>
                    <a:pt x="23226" y="405"/>
                  </a:lnTo>
                  <a:lnTo>
                    <a:pt x="23148" y="309"/>
                  </a:lnTo>
                  <a:lnTo>
                    <a:pt x="23052" y="232"/>
                  </a:lnTo>
                  <a:lnTo>
                    <a:pt x="22975" y="155"/>
                  </a:lnTo>
                  <a:lnTo>
                    <a:pt x="22879" y="97"/>
                  </a:lnTo>
                  <a:lnTo>
                    <a:pt x="22782" y="58"/>
                  </a:lnTo>
                  <a:lnTo>
                    <a:pt x="22686" y="20"/>
                  </a:lnTo>
                  <a:lnTo>
                    <a:pt x="22570"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61" name="Google Shape;161;p9"/>
            <p:cNvSpPr/>
            <p:nvPr/>
          </p:nvSpPr>
          <p:spPr>
            <a:xfrm>
              <a:off x="365939" y="4192839"/>
              <a:ext cx="381481" cy="609500"/>
            </a:xfrm>
            <a:custGeom>
              <a:avLst/>
              <a:gdLst/>
              <a:ahLst/>
              <a:cxnLst/>
              <a:rect l="l" t="t" r="r" b="b"/>
              <a:pathLst>
                <a:path w="8867" h="14167" extrusionOk="0">
                  <a:moveTo>
                    <a:pt x="8770" y="0"/>
                  </a:moveTo>
                  <a:lnTo>
                    <a:pt x="8732" y="19"/>
                  </a:lnTo>
                  <a:lnTo>
                    <a:pt x="8712" y="39"/>
                  </a:lnTo>
                  <a:lnTo>
                    <a:pt x="4433" y="6900"/>
                  </a:lnTo>
                  <a:lnTo>
                    <a:pt x="1485" y="11661"/>
                  </a:lnTo>
                  <a:lnTo>
                    <a:pt x="0" y="14013"/>
                  </a:lnTo>
                  <a:lnTo>
                    <a:pt x="0" y="14051"/>
                  </a:lnTo>
                  <a:lnTo>
                    <a:pt x="0" y="14090"/>
                  </a:lnTo>
                  <a:lnTo>
                    <a:pt x="0" y="14128"/>
                  </a:lnTo>
                  <a:lnTo>
                    <a:pt x="39" y="14148"/>
                  </a:lnTo>
                  <a:lnTo>
                    <a:pt x="77" y="14167"/>
                  </a:lnTo>
                  <a:lnTo>
                    <a:pt x="135" y="14148"/>
                  </a:lnTo>
                  <a:lnTo>
                    <a:pt x="155" y="14128"/>
                  </a:lnTo>
                  <a:lnTo>
                    <a:pt x="1600" y="11815"/>
                  </a:lnTo>
                  <a:lnTo>
                    <a:pt x="4491" y="7170"/>
                  </a:lnTo>
                  <a:lnTo>
                    <a:pt x="8867" y="135"/>
                  </a:lnTo>
                  <a:lnTo>
                    <a:pt x="8867" y="97"/>
                  </a:lnTo>
                  <a:lnTo>
                    <a:pt x="8867" y="77"/>
                  </a:lnTo>
                  <a:lnTo>
                    <a:pt x="8867" y="39"/>
                  </a:lnTo>
                  <a:lnTo>
                    <a:pt x="8828" y="19"/>
                  </a:lnTo>
                  <a:lnTo>
                    <a:pt x="8789"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62" name="Google Shape;162;p9"/>
            <p:cNvSpPr/>
            <p:nvPr/>
          </p:nvSpPr>
          <p:spPr>
            <a:xfrm>
              <a:off x="251497" y="4035291"/>
              <a:ext cx="588806" cy="990120"/>
            </a:xfrm>
            <a:custGeom>
              <a:avLst/>
              <a:gdLst/>
              <a:ahLst/>
              <a:cxnLst/>
              <a:rect l="l" t="t" r="r" b="b"/>
              <a:pathLst>
                <a:path w="13686" h="23014" extrusionOk="0">
                  <a:moveTo>
                    <a:pt x="13280" y="0"/>
                  </a:moveTo>
                  <a:lnTo>
                    <a:pt x="13165" y="19"/>
                  </a:lnTo>
                  <a:lnTo>
                    <a:pt x="13049" y="77"/>
                  </a:lnTo>
                  <a:lnTo>
                    <a:pt x="12606" y="405"/>
                  </a:lnTo>
                  <a:lnTo>
                    <a:pt x="12163" y="732"/>
                  </a:lnTo>
                  <a:lnTo>
                    <a:pt x="11739" y="1060"/>
                  </a:lnTo>
                  <a:lnTo>
                    <a:pt x="11315" y="1407"/>
                  </a:lnTo>
                  <a:lnTo>
                    <a:pt x="10910" y="1773"/>
                  </a:lnTo>
                  <a:lnTo>
                    <a:pt x="10505" y="2140"/>
                  </a:lnTo>
                  <a:lnTo>
                    <a:pt x="9734" y="2891"/>
                  </a:lnTo>
                  <a:lnTo>
                    <a:pt x="8982" y="3681"/>
                  </a:lnTo>
                  <a:lnTo>
                    <a:pt x="8269" y="4491"/>
                  </a:lnTo>
                  <a:lnTo>
                    <a:pt x="7595" y="5320"/>
                  </a:lnTo>
                  <a:lnTo>
                    <a:pt x="6939" y="6149"/>
                  </a:lnTo>
                  <a:lnTo>
                    <a:pt x="6342" y="7016"/>
                  </a:lnTo>
                  <a:lnTo>
                    <a:pt x="5764" y="7883"/>
                  </a:lnTo>
                  <a:lnTo>
                    <a:pt x="5205" y="8751"/>
                  </a:lnTo>
                  <a:lnTo>
                    <a:pt x="4684" y="9618"/>
                  </a:lnTo>
                  <a:lnTo>
                    <a:pt x="4202" y="10485"/>
                  </a:lnTo>
                  <a:lnTo>
                    <a:pt x="3740" y="11333"/>
                  </a:lnTo>
                  <a:lnTo>
                    <a:pt x="3316" y="12181"/>
                  </a:lnTo>
                  <a:lnTo>
                    <a:pt x="2911" y="13010"/>
                  </a:lnTo>
                  <a:lnTo>
                    <a:pt x="2545" y="13820"/>
                  </a:lnTo>
                  <a:lnTo>
                    <a:pt x="2198" y="14610"/>
                  </a:lnTo>
                  <a:lnTo>
                    <a:pt x="1870" y="15362"/>
                  </a:lnTo>
                  <a:lnTo>
                    <a:pt x="1581" y="16094"/>
                  </a:lnTo>
                  <a:lnTo>
                    <a:pt x="1080" y="17443"/>
                  </a:lnTo>
                  <a:lnTo>
                    <a:pt x="675" y="18619"/>
                  </a:lnTo>
                  <a:lnTo>
                    <a:pt x="367" y="19583"/>
                  </a:lnTo>
                  <a:lnTo>
                    <a:pt x="155" y="20315"/>
                  </a:lnTo>
                  <a:lnTo>
                    <a:pt x="1" y="20932"/>
                  </a:lnTo>
                  <a:lnTo>
                    <a:pt x="2757" y="23014"/>
                  </a:lnTo>
                  <a:lnTo>
                    <a:pt x="3547" y="22031"/>
                  </a:lnTo>
                  <a:lnTo>
                    <a:pt x="4318" y="21067"/>
                  </a:lnTo>
                  <a:lnTo>
                    <a:pt x="5031" y="20084"/>
                  </a:lnTo>
                  <a:lnTo>
                    <a:pt x="5725" y="19139"/>
                  </a:lnTo>
                  <a:lnTo>
                    <a:pt x="6380" y="18195"/>
                  </a:lnTo>
                  <a:lnTo>
                    <a:pt x="6978" y="17270"/>
                  </a:lnTo>
                  <a:lnTo>
                    <a:pt x="7556" y="16345"/>
                  </a:lnTo>
                  <a:lnTo>
                    <a:pt x="8115" y="15439"/>
                  </a:lnTo>
                  <a:lnTo>
                    <a:pt x="8616" y="14552"/>
                  </a:lnTo>
                  <a:lnTo>
                    <a:pt x="9098" y="13685"/>
                  </a:lnTo>
                  <a:lnTo>
                    <a:pt x="9541" y="12837"/>
                  </a:lnTo>
                  <a:lnTo>
                    <a:pt x="9965" y="11989"/>
                  </a:lnTo>
                  <a:lnTo>
                    <a:pt x="10370" y="11179"/>
                  </a:lnTo>
                  <a:lnTo>
                    <a:pt x="10717" y="10370"/>
                  </a:lnTo>
                  <a:lnTo>
                    <a:pt x="11064" y="9599"/>
                  </a:lnTo>
                  <a:lnTo>
                    <a:pt x="11372" y="8847"/>
                  </a:lnTo>
                  <a:lnTo>
                    <a:pt x="11661" y="8115"/>
                  </a:lnTo>
                  <a:lnTo>
                    <a:pt x="11931" y="7401"/>
                  </a:lnTo>
                  <a:lnTo>
                    <a:pt x="12163" y="6708"/>
                  </a:lnTo>
                  <a:lnTo>
                    <a:pt x="12375" y="6052"/>
                  </a:lnTo>
                  <a:lnTo>
                    <a:pt x="12760" y="4819"/>
                  </a:lnTo>
                  <a:lnTo>
                    <a:pt x="13068" y="3701"/>
                  </a:lnTo>
                  <a:lnTo>
                    <a:pt x="13300" y="2679"/>
                  </a:lnTo>
                  <a:lnTo>
                    <a:pt x="13473" y="1812"/>
                  </a:lnTo>
                  <a:lnTo>
                    <a:pt x="13608" y="1060"/>
                  </a:lnTo>
                  <a:lnTo>
                    <a:pt x="13685" y="463"/>
                  </a:lnTo>
                  <a:lnTo>
                    <a:pt x="13685" y="347"/>
                  </a:lnTo>
                  <a:lnTo>
                    <a:pt x="13647" y="231"/>
                  </a:lnTo>
                  <a:lnTo>
                    <a:pt x="13589" y="135"/>
                  </a:lnTo>
                  <a:lnTo>
                    <a:pt x="13493" y="77"/>
                  </a:lnTo>
                  <a:lnTo>
                    <a:pt x="13396" y="19"/>
                  </a:lnTo>
                  <a:lnTo>
                    <a:pt x="13280" y="0"/>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63" name="Google Shape;163;p9"/>
            <p:cNvSpPr/>
            <p:nvPr/>
          </p:nvSpPr>
          <p:spPr>
            <a:xfrm>
              <a:off x="71573" y="3537736"/>
              <a:ext cx="369047" cy="1605428"/>
            </a:xfrm>
            <a:custGeom>
              <a:avLst/>
              <a:gdLst/>
              <a:ahLst/>
              <a:cxnLst/>
              <a:rect l="l" t="t" r="r" b="b"/>
              <a:pathLst>
                <a:path w="8578" h="37316" extrusionOk="0">
                  <a:moveTo>
                    <a:pt x="8461" y="1"/>
                  </a:moveTo>
                  <a:lnTo>
                    <a:pt x="8423" y="20"/>
                  </a:lnTo>
                  <a:lnTo>
                    <a:pt x="8404" y="39"/>
                  </a:lnTo>
                  <a:lnTo>
                    <a:pt x="8384" y="78"/>
                  </a:lnTo>
                  <a:lnTo>
                    <a:pt x="5994" y="11083"/>
                  </a:lnTo>
                  <a:lnTo>
                    <a:pt x="4664" y="17174"/>
                  </a:lnTo>
                  <a:lnTo>
                    <a:pt x="3334" y="23110"/>
                  </a:lnTo>
                  <a:lnTo>
                    <a:pt x="2139" y="28469"/>
                  </a:lnTo>
                  <a:lnTo>
                    <a:pt x="1118" y="32882"/>
                  </a:lnTo>
                  <a:lnTo>
                    <a:pt x="713" y="34579"/>
                  </a:lnTo>
                  <a:lnTo>
                    <a:pt x="386" y="35908"/>
                  </a:lnTo>
                  <a:lnTo>
                    <a:pt x="154" y="36776"/>
                  </a:lnTo>
                  <a:lnTo>
                    <a:pt x="77" y="37026"/>
                  </a:lnTo>
                  <a:lnTo>
                    <a:pt x="19" y="37142"/>
                  </a:lnTo>
                  <a:lnTo>
                    <a:pt x="0" y="37181"/>
                  </a:lnTo>
                  <a:lnTo>
                    <a:pt x="0" y="37219"/>
                  </a:lnTo>
                  <a:lnTo>
                    <a:pt x="0" y="37258"/>
                  </a:lnTo>
                  <a:lnTo>
                    <a:pt x="19" y="37277"/>
                  </a:lnTo>
                  <a:lnTo>
                    <a:pt x="58" y="37296"/>
                  </a:lnTo>
                  <a:lnTo>
                    <a:pt x="96" y="37316"/>
                  </a:lnTo>
                  <a:lnTo>
                    <a:pt x="135" y="37296"/>
                  </a:lnTo>
                  <a:lnTo>
                    <a:pt x="154" y="37277"/>
                  </a:lnTo>
                  <a:lnTo>
                    <a:pt x="231" y="37142"/>
                  </a:lnTo>
                  <a:lnTo>
                    <a:pt x="328" y="36834"/>
                  </a:lnTo>
                  <a:lnTo>
                    <a:pt x="617" y="35696"/>
                  </a:lnTo>
                  <a:lnTo>
                    <a:pt x="1041" y="34000"/>
                  </a:lnTo>
                  <a:lnTo>
                    <a:pt x="1561" y="31803"/>
                  </a:lnTo>
                  <a:lnTo>
                    <a:pt x="2814" y="26310"/>
                  </a:lnTo>
                  <a:lnTo>
                    <a:pt x="4240" y="19930"/>
                  </a:lnTo>
                  <a:lnTo>
                    <a:pt x="5686" y="13396"/>
                  </a:lnTo>
                  <a:lnTo>
                    <a:pt x="6977" y="7440"/>
                  </a:lnTo>
                  <a:lnTo>
                    <a:pt x="8577" y="116"/>
                  </a:lnTo>
                  <a:lnTo>
                    <a:pt x="8577" y="78"/>
                  </a:lnTo>
                  <a:lnTo>
                    <a:pt x="8558" y="39"/>
                  </a:lnTo>
                  <a:lnTo>
                    <a:pt x="8539" y="20"/>
                  </a:lnTo>
                  <a:lnTo>
                    <a:pt x="8500"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64" name="Google Shape;164;p9"/>
            <p:cNvSpPr/>
            <p:nvPr/>
          </p:nvSpPr>
          <p:spPr>
            <a:xfrm>
              <a:off x="-78536" y="3228448"/>
              <a:ext cx="686639" cy="2275417"/>
            </a:xfrm>
            <a:custGeom>
              <a:avLst/>
              <a:gdLst/>
              <a:ahLst/>
              <a:cxnLst/>
              <a:rect l="l" t="t" r="r" b="b"/>
              <a:pathLst>
                <a:path w="15960" h="52889" extrusionOk="0">
                  <a:moveTo>
                    <a:pt x="13203" y="0"/>
                  </a:moveTo>
                  <a:lnTo>
                    <a:pt x="13049" y="19"/>
                  </a:lnTo>
                  <a:lnTo>
                    <a:pt x="12895" y="58"/>
                  </a:lnTo>
                  <a:lnTo>
                    <a:pt x="12760" y="135"/>
                  </a:lnTo>
                  <a:lnTo>
                    <a:pt x="12625" y="212"/>
                  </a:lnTo>
                  <a:lnTo>
                    <a:pt x="12509" y="328"/>
                  </a:lnTo>
                  <a:lnTo>
                    <a:pt x="12394" y="444"/>
                  </a:lnTo>
                  <a:lnTo>
                    <a:pt x="11623" y="1504"/>
                  </a:lnTo>
                  <a:lnTo>
                    <a:pt x="10910" y="2564"/>
                  </a:lnTo>
                  <a:lnTo>
                    <a:pt x="10216" y="3643"/>
                  </a:lnTo>
                  <a:lnTo>
                    <a:pt x="9541" y="4722"/>
                  </a:lnTo>
                  <a:lnTo>
                    <a:pt x="8905" y="5821"/>
                  </a:lnTo>
                  <a:lnTo>
                    <a:pt x="8288" y="6920"/>
                  </a:lnTo>
                  <a:lnTo>
                    <a:pt x="7710" y="8018"/>
                  </a:lnTo>
                  <a:lnTo>
                    <a:pt x="7151" y="9117"/>
                  </a:lnTo>
                  <a:lnTo>
                    <a:pt x="6611" y="10216"/>
                  </a:lnTo>
                  <a:lnTo>
                    <a:pt x="6110" y="11333"/>
                  </a:lnTo>
                  <a:lnTo>
                    <a:pt x="5628" y="12451"/>
                  </a:lnTo>
                  <a:lnTo>
                    <a:pt x="5166" y="13550"/>
                  </a:lnTo>
                  <a:lnTo>
                    <a:pt x="4742" y="14668"/>
                  </a:lnTo>
                  <a:lnTo>
                    <a:pt x="4337" y="15786"/>
                  </a:lnTo>
                  <a:lnTo>
                    <a:pt x="3952" y="16884"/>
                  </a:lnTo>
                  <a:lnTo>
                    <a:pt x="3585" y="18002"/>
                  </a:lnTo>
                  <a:lnTo>
                    <a:pt x="3238" y="19101"/>
                  </a:lnTo>
                  <a:lnTo>
                    <a:pt x="2930" y="20219"/>
                  </a:lnTo>
                  <a:lnTo>
                    <a:pt x="2622" y="21298"/>
                  </a:lnTo>
                  <a:lnTo>
                    <a:pt x="2352" y="22397"/>
                  </a:lnTo>
                  <a:lnTo>
                    <a:pt x="2082" y="23476"/>
                  </a:lnTo>
                  <a:lnTo>
                    <a:pt x="1851" y="24556"/>
                  </a:lnTo>
                  <a:lnTo>
                    <a:pt x="1619" y="25635"/>
                  </a:lnTo>
                  <a:lnTo>
                    <a:pt x="1427" y="26695"/>
                  </a:lnTo>
                  <a:lnTo>
                    <a:pt x="1234" y="27736"/>
                  </a:lnTo>
                  <a:lnTo>
                    <a:pt x="1060" y="28777"/>
                  </a:lnTo>
                  <a:lnTo>
                    <a:pt x="906" y="29818"/>
                  </a:lnTo>
                  <a:lnTo>
                    <a:pt x="752" y="30820"/>
                  </a:lnTo>
                  <a:lnTo>
                    <a:pt x="636" y="31822"/>
                  </a:lnTo>
                  <a:lnTo>
                    <a:pt x="521" y="32824"/>
                  </a:lnTo>
                  <a:lnTo>
                    <a:pt x="328" y="34752"/>
                  </a:lnTo>
                  <a:lnTo>
                    <a:pt x="193" y="36621"/>
                  </a:lnTo>
                  <a:lnTo>
                    <a:pt x="97" y="38414"/>
                  </a:lnTo>
                  <a:lnTo>
                    <a:pt x="39" y="40129"/>
                  </a:lnTo>
                  <a:lnTo>
                    <a:pt x="0" y="41768"/>
                  </a:lnTo>
                  <a:lnTo>
                    <a:pt x="20" y="43290"/>
                  </a:lnTo>
                  <a:lnTo>
                    <a:pt x="39" y="44736"/>
                  </a:lnTo>
                  <a:lnTo>
                    <a:pt x="97" y="46066"/>
                  </a:lnTo>
                  <a:lnTo>
                    <a:pt x="155" y="47299"/>
                  </a:lnTo>
                  <a:lnTo>
                    <a:pt x="232" y="48398"/>
                  </a:lnTo>
                  <a:lnTo>
                    <a:pt x="309" y="49381"/>
                  </a:lnTo>
                  <a:lnTo>
                    <a:pt x="482" y="50923"/>
                  </a:lnTo>
                  <a:lnTo>
                    <a:pt x="598" y="51887"/>
                  </a:lnTo>
                  <a:lnTo>
                    <a:pt x="656" y="52233"/>
                  </a:lnTo>
                  <a:lnTo>
                    <a:pt x="2313" y="52889"/>
                  </a:lnTo>
                  <a:lnTo>
                    <a:pt x="3123" y="51655"/>
                  </a:lnTo>
                  <a:lnTo>
                    <a:pt x="3894" y="50441"/>
                  </a:lnTo>
                  <a:lnTo>
                    <a:pt x="4626" y="49227"/>
                  </a:lnTo>
                  <a:lnTo>
                    <a:pt x="5339" y="48032"/>
                  </a:lnTo>
                  <a:lnTo>
                    <a:pt x="6033" y="46837"/>
                  </a:lnTo>
                  <a:lnTo>
                    <a:pt x="6689" y="45661"/>
                  </a:lnTo>
                  <a:lnTo>
                    <a:pt x="7305" y="44485"/>
                  </a:lnTo>
                  <a:lnTo>
                    <a:pt x="7922" y="43329"/>
                  </a:lnTo>
                  <a:lnTo>
                    <a:pt x="8481" y="42192"/>
                  </a:lnTo>
                  <a:lnTo>
                    <a:pt x="9040" y="41054"/>
                  </a:lnTo>
                  <a:lnTo>
                    <a:pt x="9560" y="39937"/>
                  </a:lnTo>
                  <a:lnTo>
                    <a:pt x="10062" y="38819"/>
                  </a:lnTo>
                  <a:lnTo>
                    <a:pt x="10524" y="37720"/>
                  </a:lnTo>
                  <a:lnTo>
                    <a:pt x="10987" y="36641"/>
                  </a:lnTo>
                  <a:lnTo>
                    <a:pt x="11411" y="35561"/>
                  </a:lnTo>
                  <a:lnTo>
                    <a:pt x="11816" y="34501"/>
                  </a:lnTo>
                  <a:lnTo>
                    <a:pt x="12201" y="33441"/>
                  </a:lnTo>
                  <a:lnTo>
                    <a:pt x="12548" y="32400"/>
                  </a:lnTo>
                  <a:lnTo>
                    <a:pt x="12895" y="31379"/>
                  </a:lnTo>
                  <a:lnTo>
                    <a:pt x="13203" y="30357"/>
                  </a:lnTo>
                  <a:lnTo>
                    <a:pt x="13492" y="29374"/>
                  </a:lnTo>
                  <a:lnTo>
                    <a:pt x="13781" y="28372"/>
                  </a:lnTo>
                  <a:lnTo>
                    <a:pt x="14032" y="27408"/>
                  </a:lnTo>
                  <a:lnTo>
                    <a:pt x="14283" y="26445"/>
                  </a:lnTo>
                  <a:lnTo>
                    <a:pt x="14495" y="25500"/>
                  </a:lnTo>
                  <a:lnTo>
                    <a:pt x="14687" y="24556"/>
                  </a:lnTo>
                  <a:lnTo>
                    <a:pt x="14880" y="23650"/>
                  </a:lnTo>
                  <a:lnTo>
                    <a:pt x="15054" y="22744"/>
                  </a:lnTo>
                  <a:lnTo>
                    <a:pt x="15208" y="21857"/>
                  </a:lnTo>
                  <a:lnTo>
                    <a:pt x="15343" y="20971"/>
                  </a:lnTo>
                  <a:lnTo>
                    <a:pt x="15458" y="20103"/>
                  </a:lnTo>
                  <a:lnTo>
                    <a:pt x="15574" y="19255"/>
                  </a:lnTo>
                  <a:lnTo>
                    <a:pt x="15651" y="18426"/>
                  </a:lnTo>
                  <a:lnTo>
                    <a:pt x="15747" y="17617"/>
                  </a:lnTo>
                  <a:lnTo>
                    <a:pt x="15863" y="16017"/>
                  </a:lnTo>
                  <a:lnTo>
                    <a:pt x="15940" y="14494"/>
                  </a:lnTo>
                  <a:lnTo>
                    <a:pt x="15959" y="13030"/>
                  </a:lnTo>
                  <a:lnTo>
                    <a:pt x="15940" y="11623"/>
                  </a:lnTo>
                  <a:lnTo>
                    <a:pt x="15902" y="10293"/>
                  </a:lnTo>
                  <a:lnTo>
                    <a:pt x="15825" y="9021"/>
                  </a:lnTo>
                  <a:lnTo>
                    <a:pt x="15709" y="7826"/>
                  </a:lnTo>
                  <a:lnTo>
                    <a:pt x="15593" y="6688"/>
                  </a:lnTo>
                  <a:lnTo>
                    <a:pt x="15439" y="5628"/>
                  </a:lnTo>
                  <a:lnTo>
                    <a:pt x="15285" y="4645"/>
                  </a:lnTo>
                  <a:lnTo>
                    <a:pt x="15111" y="3720"/>
                  </a:lnTo>
                  <a:lnTo>
                    <a:pt x="14919" y="2872"/>
                  </a:lnTo>
                  <a:lnTo>
                    <a:pt x="14745" y="2101"/>
                  </a:lnTo>
                  <a:lnTo>
                    <a:pt x="14552" y="1407"/>
                  </a:lnTo>
                  <a:lnTo>
                    <a:pt x="14379" y="790"/>
                  </a:lnTo>
                  <a:lnTo>
                    <a:pt x="14321" y="636"/>
                  </a:lnTo>
                  <a:lnTo>
                    <a:pt x="14244" y="501"/>
                  </a:lnTo>
                  <a:lnTo>
                    <a:pt x="14148" y="366"/>
                  </a:lnTo>
                  <a:lnTo>
                    <a:pt x="14032" y="270"/>
                  </a:lnTo>
                  <a:lnTo>
                    <a:pt x="13916" y="174"/>
                  </a:lnTo>
                  <a:lnTo>
                    <a:pt x="13781" y="97"/>
                  </a:lnTo>
                  <a:lnTo>
                    <a:pt x="13647" y="39"/>
                  </a:lnTo>
                  <a:lnTo>
                    <a:pt x="13492"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65" name="Google Shape;165;p9"/>
            <p:cNvSpPr/>
            <p:nvPr/>
          </p:nvSpPr>
          <p:spPr>
            <a:xfrm>
              <a:off x="-55303" y="2589909"/>
              <a:ext cx="155096" cy="1490170"/>
            </a:xfrm>
            <a:custGeom>
              <a:avLst/>
              <a:gdLst/>
              <a:ahLst/>
              <a:cxnLst/>
              <a:rect l="l" t="t" r="r" b="b"/>
              <a:pathLst>
                <a:path w="3605" h="34637" extrusionOk="0">
                  <a:moveTo>
                    <a:pt x="3489" y="1"/>
                  </a:moveTo>
                  <a:lnTo>
                    <a:pt x="3450" y="20"/>
                  </a:lnTo>
                  <a:lnTo>
                    <a:pt x="3431" y="59"/>
                  </a:lnTo>
                  <a:lnTo>
                    <a:pt x="3412" y="78"/>
                  </a:lnTo>
                  <a:lnTo>
                    <a:pt x="2833" y="5803"/>
                  </a:lnTo>
                  <a:lnTo>
                    <a:pt x="1658" y="17174"/>
                  </a:lnTo>
                  <a:lnTo>
                    <a:pt x="1041" y="23246"/>
                  </a:lnTo>
                  <a:lnTo>
                    <a:pt x="520" y="28643"/>
                  </a:lnTo>
                  <a:lnTo>
                    <a:pt x="135" y="32632"/>
                  </a:lnTo>
                  <a:lnTo>
                    <a:pt x="39" y="33904"/>
                  </a:lnTo>
                  <a:lnTo>
                    <a:pt x="0" y="34541"/>
                  </a:lnTo>
                  <a:lnTo>
                    <a:pt x="0" y="34579"/>
                  </a:lnTo>
                  <a:lnTo>
                    <a:pt x="19" y="34618"/>
                  </a:lnTo>
                  <a:lnTo>
                    <a:pt x="58" y="34637"/>
                  </a:lnTo>
                  <a:lnTo>
                    <a:pt x="135" y="34637"/>
                  </a:lnTo>
                  <a:lnTo>
                    <a:pt x="154" y="34618"/>
                  </a:lnTo>
                  <a:lnTo>
                    <a:pt x="174" y="34579"/>
                  </a:lnTo>
                  <a:lnTo>
                    <a:pt x="193" y="34541"/>
                  </a:lnTo>
                  <a:lnTo>
                    <a:pt x="231" y="33885"/>
                  </a:lnTo>
                  <a:lnTo>
                    <a:pt x="328" y="32594"/>
                  </a:lnTo>
                  <a:lnTo>
                    <a:pt x="713" y="28508"/>
                  </a:lnTo>
                  <a:lnTo>
                    <a:pt x="1253" y="22995"/>
                  </a:lnTo>
                  <a:lnTo>
                    <a:pt x="1889" y="16808"/>
                  </a:lnTo>
                  <a:lnTo>
                    <a:pt x="3045" y="5379"/>
                  </a:lnTo>
                  <a:lnTo>
                    <a:pt x="3604" y="97"/>
                  </a:lnTo>
                  <a:lnTo>
                    <a:pt x="3604" y="59"/>
                  </a:lnTo>
                  <a:lnTo>
                    <a:pt x="3585" y="40"/>
                  </a:lnTo>
                  <a:lnTo>
                    <a:pt x="3547" y="20"/>
                  </a:lnTo>
                  <a:lnTo>
                    <a:pt x="3527"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66" name="Google Shape;166;p9"/>
            <p:cNvSpPr/>
            <p:nvPr/>
          </p:nvSpPr>
          <p:spPr>
            <a:xfrm>
              <a:off x="-143200" y="2391747"/>
              <a:ext cx="332521" cy="1966128"/>
            </a:xfrm>
            <a:custGeom>
              <a:avLst/>
              <a:gdLst/>
              <a:ahLst/>
              <a:cxnLst/>
              <a:rect l="l" t="t" r="r" b="b"/>
              <a:pathLst>
                <a:path w="7729" h="45700" extrusionOk="0">
                  <a:moveTo>
                    <a:pt x="6129" y="0"/>
                  </a:moveTo>
                  <a:lnTo>
                    <a:pt x="5994" y="39"/>
                  </a:lnTo>
                  <a:lnTo>
                    <a:pt x="5917" y="58"/>
                  </a:lnTo>
                  <a:lnTo>
                    <a:pt x="5859" y="116"/>
                  </a:lnTo>
                  <a:lnTo>
                    <a:pt x="5802" y="174"/>
                  </a:lnTo>
                  <a:lnTo>
                    <a:pt x="5744" y="251"/>
                  </a:lnTo>
                  <a:lnTo>
                    <a:pt x="5358" y="906"/>
                  </a:lnTo>
                  <a:lnTo>
                    <a:pt x="4992" y="1581"/>
                  </a:lnTo>
                  <a:lnTo>
                    <a:pt x="4626" y="2275"/>
                  </a:lnTo>
                  <a:lnTo>
                    <a:pt x="4298" y="3007"/>
                  </a:lnTo>
                  <a:lnTo>
                    <a:pt x="3970" y="3740"/>
                  </a:lnTo>
                  <a:lnTo>
                    <a:pt x="3662" y="4511"/>
                  </a:lnTo>
                  <a:lnTo>
                    <a:pt x="3373" y="5282"/>
                  </a:lnTo>
                  <a:lnTo>
                    <a:pt x="3084" y="6072"/>
                  </a:lnTo>
                  <a:lnTo>
                    <a:pt x="2833" y="6881"/>
                  </a:lnTo>
                  <a:lnTo>
                    <a:pt x="2583" y="7710"/>
                  </a:lnTo>
                  <a:lnTo>
                    <a:pt x="2351" y="8558"/>
                  </a:lnTo>
                  <a:lnTo>
                    <a:pt x="2120" y="9406"/>
                  </a:lnTo>
                  <a:lnTo>
                    <a:pt x="1927" y="10274"/>
                  </a:lnTo>
                  <a:lnTo>
                    <a:pt x="1715" y="11141"/>
                  </a:lnTo>
                  <a:lnTo>
                    <a:pt x="1542" y="12028"/>
                  </a:lnTo>
                  <a:lnTo>
                    <a:pt x="1368" y="12914"/>
                  </a:lnTo>
                  <a:lnTo>
                    <a:pt x="1214" y="13820"/>
                  </a:lnTo>
                  <a:lnTo>
                    <a:pt x="1060" y="14726"/>
                  </a:lnTo>
                  <a:lnTo>
                    <a:pt x="810" y="16557"/>
                  </a:lnTo>
                  <a:lnTo>
                    <a:pt x="598" y="18388"/>
                  </a:lnTo>
                  <a:lnTo>
                    <a:pt x="405" y="20219"/>
                  </a:lnTo>
                  <a:lnTo>
                    <a:pt x="270" y="22050"/>
                  </a:lnTo>
                  <a:lnTo>
                    <a:pt x="154" y="23881"/>
                  </a:lnTo>
                  <a:lnTo>
                    <a:pt x="77" y="25674"/>
                  </a:lnTo>
                  <a:lnTo>
                    <a:pt x="39" y="27447"/>
                  </a:lnTo>
                  <a:lnTo>
                    <a:pt x="0" y="29162"/>
                  </a:lnTo>
                  <a:lnTo>
                    <a:pt x="0" y="30839"/>
                  </a:lnTo>
                  <a:lnTo>
                    <a:pt x="19" y="32458"/>
                  </a:lnTo>
                  <a:lnTo>
                    <a:pt x="58" y="34000"/>
                  </a:lnTo>
                  <a:lnTo>
                    <a:pt x="96" y="35484"/>
                  </a:lnTo>
                  <a:lnTo>
                    <a:pt x="154" y="36872"/>
                  </a:lnTo>
                  <a:lnTo>
                    <a:pt x="289" y="39378"/>
                  </a:lnTo>
                  <a:lnTo>
                    <a:pt x="443" y="41459"/>
                  </a:lnTo>
                  <a:lnTo>
                    <a:pt x="559" y="43021"/>
                  </a:lnTo>
                  <a:lnTo>
                    <a:pt x="694" y="44351"/>
                  </a:lnTo>
                  <a:lnTo>
                    <a:pt x="3026" y="45700"/>
                  </a:lnTo>
                  <a:lnTo>
                    <a:pt x="3508" y="43984"/>
                  </a:lnTo>
                  <a:lnTo>
                    <a:pt x="3951" y="42250"/>
                  </a:lnTo>
                  <a:lnTo>
                    <a:pt x="4375" y="40496"/>
                  </a:lnTo>
                  <a:lnTo>
                    <a:pt x="4761" y="38703"/>
                  </a:lnTo>
                  <a:lnTo>
                    <a:pt x="5127" y="36911"/>
                  </a:lnTo>
                  <a:lnTo>
                    <a:pt x="5474" y="35099"/>
                  </a:lnTo>
                  <a:lnTo>
                    <a:pt x="5782" y="33287"/>
                  </a:lnTo>
                  <a:lnTo>
                    <a:pt x="6071" y="31475"/>
                  </a:lnTo>
                  <a:lnTo>
                    <a:pt x="6341" y="29683"/>
                  </a:lnTo>
                  <a:lnTo>
                    <a:pt x="6573" y="27871"/>
                  </a:lnTo>
                  <a:lnTo>
                    <a:pt x="6785" y="26098"/>
                  </a:lnTo>
                  <a:lnTo>
                    <a:pt x="6977" y="24325"/>
                  </a:lnTo>
                  <a:lnTo>
                    <a:pt x="7151" y="22590"/>
                  </a:lnTo>
                  <a:lnTo>
                    <a:pt x="7286" y="20874"/>
                  </a:lnTo>
                  <a:lnTo>
                    <a:pt x="7421" y="19198"/>
                  </a:lnTo>
                  <a:lnTo>
                    <a:pt x="7517" y="17559"/>
                  </a:lnTo>
                  <a:lnTo>
                    <a:pt x="7594" y="15960"/>
                  </a:lnTo>
                  <a:lnTo>
                    <a:pt x="7652" y="14418"/>
                  </a:lnTo>
                  <a:lnTo>
                    <a:pt x="7690" y="12914"/>
                  </a:lnTo>
                  <a:lnTo>
                    <a:pt x="7729" y="11488"/>
                  </a:lnTo>
                  <a:lnTo>
                    <a:pt x="7729" y="10100"/>
                  </a:lnTo>
                  <a:lnTo>
                    <a:pt x="7710" y="8790"/>
                  </a:lnTo>
                  <a:lnTo>
                    <a:pt x="7690" y="7556"/>
                  </a:lnTo>
                  <a:lnTo>
                    <a:pt x="7652" y="6380"/>
                  </a:lnTo>
                  <a:lnTo>
                    <a:pt x="7575" y="5301"/>
                  </a:lnTo>
                  <a:lnTo>
                    <a:pt x="7498" y="4299"/>
                  </a:lnTo>
                  <a:lnTo>
                    <a:pt x="7421" y="3393"/>
                  </a:lnTo>
                  <a:lnTo>
                    <a:pt x="7305" y="2583"/>
                  </a:lnTo>
                  <a:lnTo>
                    <a:pt x="7189" y="1870"/>
                  </a:lnTo>
                  <a:lnTo>
                    <a:pt x="7074" y="1273"/>
                  </a:lnTo>
                  <a:lnTo>
                    <a:pt x="6919" y="771"/>
                  </a:lnTo>
                  <a:lnTo>
                    <a:pt x="6842" y="559"/>
                  </a:lnTo>
                  <a:lnTo>
                    <a:pt x="6765" y="386"/>
                  </a:lnTo>
                  <a:lnTo>
                    <a:pt x="6669" y="232"/>
                  </a:lnTo>
                  <a:lnTo>
                    <a:pt x="6553" y="116"/>
                  </a:lnTo>
                  <a:lnTo>
                    <a:pt x="6418" y="39"/>
                  </a:lnTo>
                  <a:lnTo>
                    <a:pt x="6283" y="0"/>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grpSp>
      <p:grpSp>
        <p:nvGrpSpPr>
          <p:cNvPr id="167" name="Google Shape;167;p9"/>
          <p:cNvGrpSpPr/>
          <p:nvPr/>
        </p:nvGrpSpPr>
        <p:grpSpPr>
          <a:xfrm rot="10800000" flipH="1">
            <a:off x="-203200" y="-1016004"/>
            <a:ext cx="1518067" cy="4149491"/>
            <a:chOff x="-143200" y="2391747"/>
            <a:chExt cx="1138550" cy="3112118"/>
          </a:xfrm>
        </p:grpSpPr>
        <p:sp>
          <p:nvSpPr>
            <p:cNvPr id="168" name="Google Shape;168;p9"/>
            <p:cNvSpPr/>
            <p:nvPr/>
          </p:nvSpPr>
          <p:spPr>
            <a:xfrm>
              <a:off x="158609" y="4560165"/>
              <a:ext cx="695760" cy="736416"/>
            </a:xfrm>
            <a:custGeom>
              <a:avLst/>
              <a:gdLst/>
              <a:ahLst/>
              <a:cxnLst/>
              <a:rect l="l" t="t" r="r" b="b"/>
              <a:pathLst>
                <a:path w="16172" h="17117" extrusionOk="0">
                  <a:moveTo>
                    <a:pt x="16076" y="1"/>
                  </a:moveTo>
                  <a:lnTo>
                    <a:pt x="16056" y="20"/>
                  </a:lnTo>
                  <a:lnTo>
                    <a:pt x="16018" y="39"/>
                  </a:lnTo>
                  <a:lnTo>
                    <a:pt x="13878" y="2391"/>
                  </a:lnTo>
                  <a:lnTo>
                    <a:pt x="11469" y="5070"/>
                  </a:lnTo>
                  <a:lnTo>
                    <a:pt x="8925" y="7845"/>
                  </a:lnTo>
                  <a:lnTo>
                    <a:pt x="6419" y="10544"/>
                  </a:lnTo>
                  <a:lnTo>
                    <a:pt x="4126" y="12992"/>
                  </a:lnTo>
                  <a:lnTo>
                    <a:pt x="3104" y="14071"/>
                  </a:lnTo>
                  <a:lnTo>
                    <a:pt x="2179" y="14996"/>
                  </a:lnTo>
                  <a:lnTo>
                    <a:pt x="1408" y="15786"/>
                  </a:lnTo>
                  <a:lnTo>
                    <a:pt x="772" y="16365"/>
                  </a:lnTo>
                  <a:lnTo>
                    <a:pt x="328" y="16769"/>
                  </a:lnTo>
                  <a:lnTo>
                    <a:pt x="174" y="16885"/>
                  </a:lnTo>
                  <a:lnTo>
                    <a:pt x="59" y="16943"/>
                  </a:lnTo>
                  <a:lnTo>
                    <a:pt x="39" y="16943"/>
                  </a:lnTo>
                  <a:lnTo>
                    <a:pt x="1" y="16981"/>
                  </a:lnTo>
                  <a:lnTo>
                    <a:pt x="1" y="17020"/>
                  </a:lnTo>
                  <a:lnTo>
                    <a:pt x="1" y="17058"/>
                  </a:lnTo>
                  <a:lnTo>
                    <a:pt x="39" y="17097"/>
                  </a:lnTo>
                  <a:lnTo>
                    <a:pt x="97" y="17116"/>
                  </a:lnTo>
                  <a:lnTo>
                    <a:pt x="116" y="17116"/>
                  </a:lnTo>
                  <a:lnTo>
                    <a:pt x="251" y="17039"/>
                  </a:lnTo>
                  <a:lnTo>
                    <a:pt x="463" y="16885"/>
                  </a:lnTo>
                  <a:lnTo>
                    <a:pt x="753" y="16634"/>
                  </a:lnTo>
                  <a:lnTo>
                    <a:pt x="1099" y="16326"/>
                  </a:lnTo>
                  <a:lnTo>
                    <a:pt x="1948" y="15497"/>
                  </a:lnTo>
                  <a:lnTo>
                    <a:pt x="3008" y="14418"/>
                  </a:lnTo>
                  <a:lnTo>
                    <a:pt x="4203" y="13184"/>
                  </a:lnTo>
                  <a:lnTo>
                    <a:pt x="5513" y="11797"/>
                  </a:lnTo>
                  <a:lnTo>
                    <a:pt x="8327" y="8770"/>
                  </a:lnTo>
                  <a:lnTo>
                    <a:pt x="11103" y="5744"/>
                  </a:lnTo>
                  <a:lnTo>
                    <a:pt x="13551" y="3046"/>
                  </a:lnTo>
                  <a:lnTo>
                    <a:pt x="16153" y="155"/>
                  </a:lnTo>
                  <a:lnTo>
                    <a:pt x="16172" y="116"/>
                  </a:lnTo>
                  <a:lnTo>
                    <a:pt x="16172" y="97"/>
                  </a:lnTo>
                  <a:lnTo>
                    <a:pt x="16172" y="59"/>
                  </a:lnTo>
                  <a:lnTo>
                    <a:pt x="16153" y="20"/>
                  </a:lnTo>
                  <a:lnTo>
                    <a:pt x="16114"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69" name="Google Shape;169;p9"/>
            <p:cNvSpPr/>
            <p:nvPr/>
          </p:nvSpPr>
          <p:spPr>
            <a:xfrm>
              <a:off x="-13011" y="4369446"/>
              <a:ext cx="1008361" cy="1121166"/>
            </a:xfrm>
            <a:custGeom>
              <a:avLst/>
              <a:gdLst/>
              <a:ahLst/>
              <a:cxnLst/>
              <a:rect l="l" t="t" r="r" b="b"/>
              <a:pathLst>
                <a:path w="23438" h="26060" extrusionOk="0">
                  <a:moveTo>
                    <a:pt x="22570" y="1"/>
                  </a:moveTo>
                  <a:lnTo>
                    <a:pt x="22474" y="20"/>
                  </a:lnTo>
                  <a:lnTo>
                    <a:pt x="22377" y="39"/>
                  </a:lnTo>
                  <a:lnTo>
                    <a:pt x="21606" y="290"/>
                  </a:lnTo>
                  <a:lnTo>
                    <a:pt x="20874" y="560"/>
                  </a:lnTo>
                  <a:lnTo>
                    <a:pt x="20142" y="849"/>
                  </a:lnTo>
                  <a:lnTo>
                    <a:pt x="19428" y="1157"/>
                  </a:lnTo>
                  <a:lnTo>
                    <a:pt x="18735" y="1485"/>
                  </a:lnTo>
                  <a:lnTo>
                    <a:pt x="18041" y="1832"/>
                  </a:lnTo>
                  <a:lnTo>
                    <a:pt x="17366" y="2198"/>
                  </a:lnTo>
                  <a:lnTo>
                    <a:pt x="16711" y="2583"/>
                  </a:lnTo>
                  <a:lnTo>
                    <a:pt x="16075" y="2969"/>
                  </a:lnTo>
                  <a:lnTo>
                    <a:pt x="15458" y="3393"/>
                  </a:lnTo>
                  <a:lnTo>
                    <a:pt x="14841" y="3798"/>
                  </a:lnTo>
                  <a:lnTo>
                    <a:pt x="14244" y="4241"/>
                  </a:lnTo>
                  <a:lnTo>
                    <a:pt x="13665" y="4684"/>
                  </a:lnTo>
                  <a:lnTo>
                    <a:pt x="13087" y="5147"/>
                  </a:lnTo>
                  <a:lnTo>
                    <a:pt x="12528" y="5609"/>
                  </a:lnTo>
                  <a:lnTo>
                    <a:pt x="11989" y="6091"/>
                  </a:lnTo>
                  <a:lnTo>
                    <a:pt x="11449" y="6573"/>
                  </a:lnTo>
                  <a:lnTo>
                    <a:pt x="10929" y="7074"/>
                  </a:lnTo>
                  <a:lnTo>
                    <a:pt x="10427" y="7575"/>
                  </a:lnTo>
                  <a:lnTo>
                    <a:pt x="9946" y="8077"/>
                  </a:lnTo>
                  <a:lnTo>
                    <a:pt x="9464" y="8597"/>
                  </a:lnTo>
                  <a:lnTo>
                    <a:pt x="9001" y="9117"/>
                  </a:lnTo>
                  <a:lnTo>
                    <a:pt x="8558" y="9638"/>
                  </a:lnTo>
                  <a:lnTo>
                    <a:pt x="8115" y="10158"/>
                  </a:lnTo>
                  <a:lnTo>
                    <a:pt x="7266" y="11218"/>
                  </a:lnTo>
                  <a:lnTo>
                    <a:pt x="6495" y="12278"/>
                  </a:lnTo>
                  <a:lnTo>
                    <a:pt x="5744" y="13338"/>
                  </a:lnTo>
                  <a:lnTo>
                    <a:pt x="5050" y="14379"/>
                  </a:lnTo>
                  <a:lnTo>
                    <a:pt x="4414" y="15420"/>
                  </a:lnTo>
                  <a:lnTo>
                    <a:pt x="3816" y="16422"/>
                  </a:lnTo>
                  <a:lnTo>
                    <a:pt x="3277" y="17405"/>
                  </a:lnTo>
                  <a:lnTo>
                    <a:pt x="2776" y="18369"/>
                  </a:lnTo>
                  <a:lnTo>
                    <a:pt x="2313" y="19275"/>
                  </a:lnTo>
                  <a:lnTo>
                    <a:pt x="1889" y="20142"/>
                  </a:lnTo>
                  <a:lnTo>
                    <a:pt x="1523" y="20952"/>
                  </a:lnTo>
                  <a:lnTo>
                    <a:pt x="1195" y="21703"/>
                  </a:lnTo>
                  <a:lnTo>
                    <a:pt x="906" y="22397"/>
                  </a:lnTo>
                  <a:lnTo>
                    <a:pt x="655" y="23014"/>
                  </a:lnTo>
                  <a:lnTo>
                    <a:pt x="289" y="23997"/>
                  </a:lnTo>
                  <a:lnTo>
                    <a:pt x="58" y="24633"/>
                  </a:lnTo>
                  <a:lnTo>
                    <a:pt x="0" y="24864"/>
                  </a:lnTo>
                  <a:lnTo>
                    <a:pt x="771" y="26059"/>
                  </a:lnTo>
                  <a:lnTo>
                    <a:pt x="1600" y="25732"/>
                  </a:lnTo>
                  <a:lnTo>
                    <a:pt x="2409" y="25385"/>
                  </a:lnTo>
                  <a:lnTo>
                    <a:pt x="3219" y="25038"/>
                  </a:lnTo>
                  <a:lnTo>
                    <a:pt x="3990" y="24672"/>
                  </a:lnTo>
                  <a:lnTo>
                    <a:pt x="4742" y="24305"/>
                  </a:lnTo>
                  <a:lnTo>
                    <a:pt x="5474" y="23939"/>
                  </a:lnTo>
                  <a:lnTo>
                    <a:pt x="6187" y="23554"/>
                  </a:lnTo>
                  <a:lnTo>
                    <a:pt x="6881" y="23168"/>
                  </a:lnTo>
                  <a:lnTo>
                    <a:pt x="7556" y="22764"/>
                  </a:lnTo>
                  <a:lnTo>
                    <a:pt x="8230" y="22378"/>
                  </a:lnTo>
                  <a:lnTo>
                    <a:pt x="8866" y="21954"/>
                  </a:lnTo>
                  <a:lnTo>
                    <a:pt x="9483" y="21549"/>
                  </a:lnTo>
                  <a:lnTo>
                    <a:pt x="10100" y="21125"/>
                  </a:lnTo>
                  <a:lnTo>
                    <a:pt x="10678" y="20720"/>
                  </a:lnTo>
                  <a:lnTo>
                    <a:pt x="11256" y="20277"/>
                  </a:lnTo>
                  <a:lnTo>
                    <a:pt x="11796" y="19853"/>
                  </a:lnTo>
                  <a:lnTo>
                    <a:pt x="12336" y="19429"/>
                  </a:lnTo>
                  <a:lnTo>
                    <a:pt x="12856" y="18986"/>
                  </a:lnTo>
                  <a:lnTo>
                    <a:pt x="13357" y="18542"/>
                  </a:lnTo>
                  <a:lnTo>
                    <a:pt x="13858" y="18099"/>
                  </a:lnTo>
                  <a:lnTo>
                    <a:pt x="14321" y="17656"/>
                  </a:lnTo>
                  <a:lnTo>
                    <a:pt x="14783" y="17213"/>
                  </a:lnTo>
                  <a:lnTo>
                    <a:pt x="15227" y="16750"/>
                  </a:lnTo>
                  <a:lnTo>
                    <a:pt x="15651" y="16307"/>
                  </a:lnTo>
                  <a:lnTo>
                    <a:pt x="16460" y="15401"/>
                  </a:lnTo>
                  <a:lnTo>
                    <a:pt x="17212" y="14495"/>
                  </a:lnTo>
                  <a:lnTo>
                    <a:pt x="17906" y="13608"/>
                  </a:lnTo>
                  <a:lnTo>
                    <a:pt x="18561" y="12702"/>
                  </a:lnTo>
                  <a:lnTo>
                    <a:pt x="19159" y="11816"/>
                  </a:lnTo>
                  <a:lnTo>
                    <a:pt x="19698" y="10929"/>
                  </a:lnTo>
                  <a:lnTo>
                    <a:pt x="20199" y="10062"/>
                  </a:lnTo>
                  <a:lnTo>
                    <a:pt x="20662" y="9214"/>
                  </a:lnTo>
                  <a:lnTo>
                    <a:pt x="21067" y="8385"/>
                  </a:lnTo>
                  <a:lnTo>
                    <a:pt x="21452" y="7575"/>
                  </a:lnTo>
                  <a:lnTo>
                    <a:pt x="21780" y="6785"/>
                  </a:lnTo>
                  <a:lnTo>
                    <a:pt x="22088" y="6014"/>
                  </a:lnTo>
                  <a:lnTo>
                    <a:pt x="22358" y="5282"/>
                  </a:lnTo>
                  <a:lnTo>
                    <a:pt x="22589" y="4588"/>
                  </a:lnTo>
                  <a:lnTo>
                    <a:pt x="22782" y="3913"/>
                  </a:lnTo>
                  <a:lnTo>
                    <a:pt x="22956" y="3297"/>
                  </a:lnTo>
                  <a:lnTo>
                    <a:pt x="23110" y="2718"/>
                  </a:lnTo>
                  <a:lnTo>
                    <a:pt x="23226" y="2159"/>
                  </a:lnTo>
                  <a:lnTo>
                    <a:pt x="23418" y="1215"/>
                  </a:lnTo>
                  <a:lnTo>
                    <a:pt x="23438" y="1099"/>
                  </a:lnTo>
                  <a:lnTo>
                    <a:pt x="23438" y="964"/>
                  </a:lnTo>
                  <a:lnTo>
                    <a:pt x="23418" y="849"/>
                  </a:lnTo>
                  <a:lnTo>
                    <a:pt x="23380" y="733"/>
                  </a:lnTo>
                  <a:lnTo>
                    <a:pt x="23341" y="617"/>
                  </a:lnTo>
                  <a:lnTo>
                    <a:pt x="23283" y="502"/>
                  </a:lnTo>
                  <a:lnTo>
                    <a:pt x="23226" y="405"/>
                  </a:lnTo>
                  <a:lnTo>
                    <a:pt x="23148" y="309"/>
                  </a:lnTo>
                  <a:lnTo>
                    <a:pt x="23052" y="232"/>
                  </a:lnTo>
                  <a:lnTo>
                    <a:pt x="22975" y="155"/>
                  </a:lnTo>
                  <a:lnTo>
                    <a:pt x="22879" y="97"/>
                  </a:lnTo>
                  <a:lnTo>
                    <a:pt x="22782" y="58"/>
                  </a:lnTo>
                  <a:lnTo>
                    <a:pt x="22686" y="20"/>
                  </a:lnTo>
                  <a:lnTo>
                    <a:pt x="22570"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70" name="Google Shape;170;p9"/>
            <p:cNvSpPr/>
            <p:nvPr/>
          </p:nvSpPr>
          <p:spPr>
            <a:xfrm>
              <a:off x="365939" y="4192839"/>
              <a:ext cx="381481" cy="609500"/>
            </a:xfrm>
            <a:custGeom>
              <a:avLst/>
              <a:gdLst/>
              <a:ahLst/>
              <a:cxnLst/>
              <a:rect l="l" t="t" r="r" b="b"/>
              <a:pathLst>
                <a:path w="8867" h="14167" extrusionOk="0">
                  <a:moveTo>
                    <a:pt x="8770" y="0"/>
                  </a:moveTo>
                  <a:lnTo>
                    <a:pt x="8732" y="19"/>
                  </a:lnTo>
                  <a:lnTo>
                    <a:pt x="8712" y="39"/>
                  </a:lnTo>
                  <a:lnTo>
                    <a:pt x="4433" y="6900"/>
                  </a:lnTo>
                  <a:lnTo>
                    <a:pt x="1485" y="11661"/>
                  </a:lnTo>
                  <a:lnTo>
                    <a:pt x="0" y="14013"/>
                  </a:lnTo>
                  <a:lnTo>
                    <a:pt x="0" y="14051"/>
                  </a:lnTo>
                  <a:lnTo>
                    <a:pt x="0" y="14090"/>
                  </a:lnTo>
                  <a:lnTo>
                    <a:pt x="0" y="14128"/>
                  </a:lnTo>
                  <a:lnTo>
                    <a:pt x="39" y="14148"/>
                  </a:lnTo>
                  <a:lnTo>
                    <a:pt x="77" y="14167"/>
                  </a:lnTo>
                  <a:lnTo>
                    <a:pt x="135" y="14148"/>
                  </a:lnTo>
                  <a:lnTo>
                    <a:pt x="155" y="14128"/>
                  </a:lnTo>
                  <a:lnTo>
                    <a:pt x="1600" y="11815"/>
                  </a:lnTo>
                  <a:lnTo>
                    <a:pt x="4491" y="7170"/>
                  </a:lnTo>
                  <a:lnTo>
                    <a:pt x="8867" y="135"/>
                  </a:lnTo>
                  <a:lnTo>
                    <a:pt x="8867" y="97"/>
                  </a:lnTo>
                  <a:lnTo>
                    <a:pt x="8867" y="77"/>
                  </a:lnTo>
                  <a:lnTo>
                    <a:pt x="8867" y="39"/>
                  </a:lnTo>
                  <a:lnTo>
                    <a:pt x="8828" y="19"/>
                  </a:lnTo>
                  <a:lnTo>
                    <a:pt x="8789"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71" name="Google Shape;171;p9"/>
            <p:cNvSpPr/>
            <p:nvPr/>
          </p:nvSpPr>
          <p:spPr>
            <a:xfrm>
              <a:off x="251497" y="4035291"/>
              <a:ext cx="588806" cy="990120"/>
            </a:xfrm>
            <a:custGeom>
              <a:avLst/>
              <a:gdLst/>
              <a:ahLst/>
              <a:cxnLst/>
              <a:rect l="l" t="t" r="r" b="b"/>
              <a:pathLst>
                <a:path w="13686" h="23014" extrusionOk="0">
                  <a:moveTo>
                    <a:pt x="13280" y="0"/>
                  </a:moveTo>
                  <a:lnTo>
                    <a:pt x="13165" y="19"/>
                  </a:lnTo>
                  <a:lnTo>
                    <a:pt x="13049" y="77"/>
                  </a:lnTo>
                  <a:lnTo>
                    <a:pt x="12606" y="405"/>
                  </a:lnTo>
                  <a:lnTo>
                    <a:pt x="12163" y="732"/>
                  </a:lnTo>
                  <a:lnTo>
                    <a:pt x="11739" y="1060"/>
                  </a:lnTo>
                  <a:lnTo>
                    <a:pt x="11315" y="1407"/>
                  </a:lnTo>
                  <a:lnTo>
                    <a:pt x="10910" y="1773"/>
                  </a:lnTo>
                  <a:lnTo>
                    <a:pt x="10505" y="2140"/>
                  </a:lnTo>
                  <a:lnTo>
                    <a:pt x="9734" y="2891"/>
                  </a:lnTo>
                  <a:lnTo>
                    <a:pt x="8982" y="3681"/>
                  </a:lnTo>
                  <a:lnTo>
                    <a:pt x="8269" y="4491"/>
                  </a:lnTo>
                  <a:lnTo>
                    <a:pt x="7595" y="5320"/>
                  </a:lnTo>
                  <a:lnTo>
                    <a:pt x="6939" y="6149"/>
                  </a:lnTo>
                  <a:lnTo>
                    <a:pt x="6342" y="7016"/>
                  </a:lnTo>
                  <a:lnTo>
                    <a:pt x="5764" y="7883"/>
                  </a:lnTo>
                  <a:lnTo>
                    <a:pt x="5205" y="8751"/>
                  </a:lnTo>
                  <a:lnTo>
                    <a:pt x="4684" y="9618"/>
                  </a:lnTo>
                  <a:lnTo>
                    <a:pt x="4202" y="10485"/>
                  </a:lnTo>
                  <a:lnTo>
                    <a:pt x="3740" y="11333"/>
                  </a:lnTo>
                  <a:lnTo>
                    <a:pt x="3316" y="12181"/>
                  </a:lnTo>
                  <a:lnTo>
                    <a:pt x="2911" y="13010"/>
                  </a:lnTo>
                  <a:lnTo>
                    <a:pt x="2545" y="13820"/>
                  </a:lnTo>
                  <a:lnTo>
                    <a:pt x="2198" y="14610"/>
                  </a:lnTo>
                  <a:lnTo>
                    <a:pt x="1870" y="15362"/>
                  </a:lnTo>
                  <a:lnTo>
                    <a:pt x="1581" y="16094"/>
                  </a:lnTo>
                  <a:lnTo>
                    <a:pt x="1080" y="17443"/>
                  </a:lnTo>
                  <a:lnTo>
                    <a:pt x="675" y="18619"/>
                  </a:lnTo>
                  <a:lnTo>
                    <a:pt x="367" y="19583"/>
                  </a:lnTo>
                  <a:lnTo>
                    <a:pt x="155" y="20315"/>
                  </a:lnTo>
                  <a:lnTo>
                    <a:pt x="1" y="20932"/>
                  </a:lnTo>
                  <a:lnTo>
                    <a:pt x="2757" y="23014"/>
                  </a:lnTo>
                  <a:lnTo>
                    <a:pt x="3547" y="22031"/>
                  </a:lnTo>
                  <a:lnTo>
                    <a:pt x="4318" y="21067"/>
                  </a:lnTo>
                  <a:lnTo>
                    <a:pt x="5031" y="20084"/>
                  </a:lnTo>
                  <a:lnTo>
                    <a:pt x="5725" y="19139"/>
                  </a:lnTo>
                  <a:lnTo>
                    <a:pt x="6380" y="18195"/>
                  </a:lnTo>
                  <a:lnTo>
                    <a:pt x="6978" y="17270"/>
                  </a:lnTo>
                  <a:lnTo>
                    <a:pt x="7556" y="16345"/>
                  </a:lnTo>
                  <a:lnTo>
                    <a:pt x="8115" y="15439"/>
                  </a:lnTo>
                  <a:lnTo>
                    <a:pt x="8616" y="14552"/>
                  </a:lnTo>
                  <a:lnTo>
                    <a:pt x="9098" y="13685"/>
                  </a:lnTo>
                  <a:lnTo>
                    <a:pt x="9541" y="12837"/>
                  </a:lnTo>
                  <a:lnTo>
                    <a:pt x="9965" y="11989"/>
                  </a:lnTo>
                  <a:lnTo>
                    <a:pt x="10370" y="11179"/>
                  </a:lnTo>
                  <a:lnTo>
                    <a:pt x="10717" y="10370"/>
                  </a:lnTo>
                  <a:lnTo>
                    <a:pt x="11064" y="9599"/>
                  </a:lnTo>
                  <a:lnTo>
                    <a:pt x="11372" y="8847"/>
                  </a:lnTo>
                  <a:lnTo>
                    <a:pt x="11661" y="8115"/>
                  </a:lnTo>
                  <a:lnTo>
                    <a:pt x="11931" y="7401"/>
                  </a:lnTo>
                  <a:lnTo>
                    <a:pt x="12163" y="6708"/>
                  </a:lnTo>
                  <a:lnTo>
                    <a:pt x="12375" y="6052"/>
                  </a:lnTo>
                  <a:lnTo>
                    <a:pt x="12760" y="4819"/>
                  </a:lnTo>
                  <a:lnTo>
                    <a:pt x="13068" y="3701"/>
                  </a:lnTo>
                  <a:lnTo>
                    <a:pt x="13300" y="2679"/>
                  </a:lnTo>
                  <a:lnTo>
                    <a:pt x="13473" y="1812"/>
                  </a:lnTo>
                  <a:lnTo>
                    <a:pt x="13608" y="1060"/>
                  </a:lnTo>
                  <a:lnTo>
                    <a:pt x="13685" y="463"/>
                  </a:lnTo>
                  <a:lnTo>
                    <a:pt x="13685" y="347"/>
                  </a:lnTo>
                  <a:lnTo>
                    <a:pt x="13647" y="231"/>
                  </a:lnTo>
                  <a:lnTo>
                    <a:pt x="13589" y="135"/>
                  </a:lnTo>
                  <a:lnTo>
                    <a:pt x="13493" y="77"/>
                  </a:lnTo>
                  <a:lnTo>
                    <a:pt x="13396" y="19"/>
                  </a:lnTo>
                  <a:lnTo>
                    <a:pt x="13280" y="0"/>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72" name="Google Shape;172;p9"/>
            <p:cNvSpPr/>
            <p:nvPr/>
          </p:nvSpPr>
          <p:spPr>
            <a:xfrm>
              <a:off x="71573" y="3537736"/>
              <a:ext cx="369047" cy="1605428"/>
            </a:xfrm>
            <a:custGeom>
              <a:avLst/>
              <a:gdLst/>
              <a:ahLst/>
              <a:cxnLst/>
              <a:rect l="l" t="t" r="r" b="b"/>
              <a:pathLst>
                <a:path w="8578" h="37316" extrusionOk="0">
                  <a:moveTo>
                    <a:pt x="8461" y="1"/>
                  </a:moveTo>
                  <a:lnTo>
                    <a:pt x="8423" y="20"/>
                  </a:lnTo>
                  <a:lnTo>
                    <a:pt x="8404" y="39"/>
                  </a:lnTo>
                  <a:lnTo>
                    <a:pt x="8384" y="78"/>
                  </a:lnTo>
                  <a:lnTo>
                    <a:pt x="5994" y="11083"/>
                  </a:lnTo>
                  <a:lnTo>
                    <a:pt x="4664" y="17174"/>
                  </a:lnTo>
                  <a:lnTo>
                    <a:pt x="3334" y="23110"/>
                  </a:lnTo>
                  <a:lnTo>
                    <a:pt x="2139" y="28469"/>
                  </a:lnTo>
                  <a:lnTo>
                    <a:pt x="1118" y="32882"/>
                  </a:lnTo>
                  <a:lnTo>
                    <a:pt x="713" y="34579"/>
                  </a:lnTo>
                  <a:lnTo>
                    <a:pt x="386" y="35908"/>
                  </a:lnTo>
                  <a:lnTo>
                    <a:pt x="154" y="36776"/>
                  </a:lnTo>
                  <a:lnTo>
                    <a:pt x="77" y="37026"/>
                  </a:lnTo>
                  <a:lnTo>
                    <a:pt x="19" y="37142"/>
                  </a:lnTo>
                  <a:lnTo>
                    <a:pt x="0" y="37181"/>
                  </a:lnTo>
                  <a:lnTo>
                    <a:pt x="0" y="37219"/>
                  </a:lnTo>
                  <a:lnTo>
                    <a:pt x="0" y="37258"/>
                  </a:lnTo>
                  <a:lnTo>
                    <a:pt x="19" y="37277"/>
                  </a:lnTo>
                  <a:lnTo>
                    <a:pt x="58" y="37296"/>
                  </a:lnTo>
                  <a:lnTo>
                    <a:pt x="96" y="37316"/>
                  </a:lnTo>
                  <a:lnTo>
                    <a:pt x="135" y="37296"/>
                  </a:lnTo>
                  <a:lnTo>
                    <a:pt x="154" y="37277"/>
                  </a:lnTo>
                  <a:lnTo>
                    <a:pt x="231" y="37142"/>
                  </a:lnTo>
                  <a:lnTo>
                    <a:pt x="328" y="36834"/>
                  </a:lnTo>
                  <a:lnTo>
                    <a:pt x="617" y="35696"/>
                  </a:lnTo>
                  <a:lnTo>
                    <a:pt x="1041" y="34000"/>
                  </a:lnTo>
                  <a:lnTo>
                    <a:pt x="1561" y="31803"/>
                  </a:lnTo>
                  <a:lnTo>
                    <a:pt x="2814" y="26310"/>
                  </a:lnTo>
                  <a:lnTo>
                    <a:pt x="4240" y="19930"/>
                  </a:lnTo>
                  <a:lnTo>
                    <a:pt x="5686" y="13396"/>
                  </a:lnTo>
                  <a:lnTo>
                    <a:pt x="6977" y="7440"/>
                  </a:lnTo>
                  <a:lnTo>
                    <a:pt x="8577" y="116"/>
                  </a:lnTo>
                  <a:lnTo>
                    <a:pt x="8577" y="78"/>
                  </a:lnTo>
                  <a:lnTo>
                    <a:pt x="8558" y="39"/>
                  </a:lnTo>
                  <a:lnTo>
                    <a:pt x="8539" y="20"/>
                  </a:lnTo>
                  <a:lnTo>
                    <a:pt x="8500"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73" name="Google Shape;173;p9"/>
            <p:cNvSpPr/>
            <p:nvPr/>
          </p:nvSpPr>
          <p:spPr>
            <a:xfrm>
              <a:off x="-78536" y="3228448"/>
              <a:ext cx="686639" cy="2275417"/>
            </a:xfrm>
            <a:custGeom>
              <a:avLst/>
              <a:gdLst/>
              <a:ahLst/>
              <a:cxnLst/>
              <a:rect l="l" t="t" r="r" b="b"/>
              <a:pathLst>
                <a:path w="15960" h="52889" extrusionOk="0">
                  <a:moveTo>
                    <a:pt x="13203" y="0"/>
                  </a:moveTo>
                  <a:lnTo>
                    <a:pt x="13049" y="19"/>
                  </a:lnTo>
                  <a:lnTo>
                    <a:pt x="12895" y="58"/>
                  </a:lnTo>
                  <a:lnTo>
                    <a:pt x="12760" y="135"/>
                  </a:lnTo>
                  <a:lnTo>
                    <a:pt x="12625" y="212"/>
                  </a:lnTo>
                  <a:lnTo>
                    <a:pt x="12509" y="328"/>
                  </a:lnTo>
                  <a:lnTo>
                    <a:pt x="12394" y="444"/>
                  </a:lnTo>
                  <a:lnTo>
                    <a:pt x="11623" y="1504"/>
                  </a:lnTo>
                  <a:lnTo>
                    <a:pt x="10910" y="2564"/>
                  </a:lnTo>
                  <a:lnTo>
                    <a:pt x="10216" y="3643"/>
                  </a:lnTo>
                  <a:lnTo>
                    <a:pt x="9541" y="4722"/>
                  </a:lnTo>
                  <a:lnTo>
                    <a:pt x="8905" y="5821"/>
                  </a:lnTo>
                  <a:lnTo>
                    <a:pt x="8288" y="6920"/>
                  </a:lnTo>
                  <a:lnTo>
                    <a:pt x="7710" y="8018"/>
                  </a:lnTo>
                  <a:lnTo>
                    <a:pt x="7151" y="9117"/>
                  </a:lnTo>
                  <a:lnTo>
                    <a:pt x="6611" y="10216"/>
                  </a:lnTo>
                  <a:lnTo>
                    <a:pt x="6110" y="11333"/>
                  </a:lnTo>
                  <a:lnTo>
                    <a:pt x="5628" y="12451"/>
                  </a:lnTo>
                  <a:lnTo>
                    <a:pt x="5166" y="13550"/>
                  </a:lnTo>
                  <a:lnTo>
                    <a:pt x="4742" y="14668"/>
                  </a:lnTo>
                  <a:lnTo>
                    <a:pt x="4337" y="15786"/>
                  </a:lnTo>
                  <a:lnTo>
                    <a:pt x="3952" y="16884"/>
                  </a:lnTo>
                  <a:lnTo>
                    <a:pt x="3585" y="18002"/>
                  </a:lnTo>
                  <a:lnTo>
                    <a:pt x="3238" y="19101"/>
                  </a:lnTo>
                  <a:lnTo>
                    <a:pt x="2930" y="20219"/>
                  </a:lnTo>
                  <a:lnTo>
                    <a:pt x="2622" y="21298"/>
                  </a:lnTo>
                  <a:lnTo>
                    <a:pt x="2352" y="22397"/>
                  </a:lnTo>
                  <a:lnTo>
                    <a:pt x="2082" y="23476"/>
                  </a:lnTo>
                  <a:lnTo>
                    <a:pt x="1851" y="24556"/>
                  </a:lnTo>
                  <a:lnTo>
                    <a:pt x="1619" y="25635"/>
                  </a:lnTo>
                  <a:lnTo>
                    <a:pt x="1427" y="26695"/>
                  </a:lnTo>
                  <a:lnTo>
                    <a:pt x="1234" y="27736"/>
                  </a:lnTo>
                  <a:lnTo>
                    <a:pt x="1060" y="28777"/>
                  </a:lnTo>
                  <a:lnTo>
                    <a:pt x="906" y="29818"/>
                  </a:lnTo>
                  <a:lnTo>
                    <a:pt x="752" y="30820"/>
                  </a:lnTo>
                  <a:lnTo>
                    <a:pt x="636" y="31822"/>
                  </a:lnTo>
                  <a:lnTo>
                    <a:pt x="521" y="32824"/>
                  </a:lnTo>
                  <a:lnTo>
                    <a:pt x="328" y="34752"/>
                  </a:lnTo>
                  <a:lnTo>
                    <a:pt x="193" y="36621"/>
                  </a:lnTo>
                  <a:lnTo>
                    <a:pt x="97" y="38414"/>
                  </a:lnTo>
                  <a:lnTo>
                    <a:pt x="39" y="40129"/>
                  </a:lnTo>
                  <a:lnTo>
                    <a:pt x="0" y="41768"/>
                  </a:lnTo>
                  <a:lnTo>
                    <a:pt x="20" y="43290"/>
                  </a:lnTo>
                  <a:lnTo>
                    <a:pt x="39" y="44736"/>
                  </a:lnTo>
                  <a:lnTo>
                    <a:pt x="97" y="46066"/>
                  </a:lnTo>
                  <a:lnTo>
                    <a:pt x="155" y="47299"/>
                  </a:lnTo>
                  <a:lnTo>
                    <a:pt x="232" y="48398"/>
                  </a:lnTo>
                  <a:lnTo>
                    <a:pt x="309" y="49381"/>
                  </a:lnTo>
                  <a:lnTo>
                    <a:pt x="482" y="50923"/>
                  </a:lnTo>
                  <a:lnTo>
                    <a:pt x="598" y="51887"/>
                  </a:lnTo>
                  <a:lnTo>
                    <a:pt x="656" y="52233"/>
                  </a:lnTo>
                  <a:lnTo>
                    <a:pt x="2313" y="52889"/>
                  </a:lnTo>
                  <a:lnTo>
                    <a:pt x="3123" y="51655"/>
                  </a:lnTo>
                  <a:lnTo>
                    <a:pt x="3894" y="50441"/>
                  </a:lnTo>
                  <a:lnTo>
                    <a:pt x="4626" y="49227"/>
                  </a:lnTo>
                  <a:lnTo>
                    <a:pt x="5339" y="48032"/>
                  </a:lnTo>
                  <a:lnTo>
                    <a:pt x="6033" y="46837"/>
                  </a:lnTo>
                  <a:lnTo>
                    <a:pt x="6689" y="45661"/>
                  </a:lnTo>
                  <a:lnTo>
                    <a:pt x="7305" y="44485"/>
                  </a:lnTo>
                  <a:lnTo>
                    <a:pt x="7922" y="43329"/>
                  </a:lnTo>
                  <a:lnTo>
                    <a:pt x="8481" y="42192"/>
                  </a:lnTo>
                  <a:lnTo>
                    <a:pt x="9040" y="41054"/>
                  </a:lnTo>
                  <a:lnTo>
                    <a:pt x="9560" y="39937"/>
                  </a:lnTo>
                  <a:lnTo>
                    <a:pt x="10062" y="38819"/>
                  </a:lnTo>
                  <a:lnTo>
                    <a:pt x="10524" y="37720"/>
                  </a:lnTo>
                  <a:lnTo>
                    <a:pt x="10987" y="36641"/>
                  </a:lnTo>
                  <a:lnTo>
                    <a:pt x="11411" y="35561"/>
                  </a:lnTo>
                  <a:lnTo>
                    <a:pt x="11816" y="34501"/>
                  </a:lnTo>
                  <a:lnTo>
                    <a:pt x="12201" y="33441"/>
                  </a:lnTo>
                  <a:lnTo>
                    <a:pt x="12548" y="32400"/>
                  </a:lnTo>
                  <a:lnTo>
                    <a:pt x="12895" y="31379"/>
                  </a:lnTo>
                  <a:lnTo>
                    <a:pt x="13203" y="30357"/>
                  </a:lnTo>
                  <a:lnTo>
                    <a:pt x="13492" y="29374"/>
                  </a:lnTo>
                  <a:lnTo>
                    <a:pt x="13781" y="28372"/>
                  </a:lnTo>
                  <a:lnTo>
                    <a:pt x="14032" y="27408"/>
                  </a:lnTo>
                  <a:lnTo>
                    <a:pt x="14283" y="26445"/>
                  </a:lnTo>
                  <a:lnTo>
                    <a:pt x="14495" y="25500"/>
                  </a:lnTo>
                  <a:lnTo>
                    <a:pt x="14687" y="24556"/>
                  </a:lnTo>
                  <a:lnTo>
                    <a:pt x="14880" y="23650"/>
                  </a:lnTo>
                  <a:lnTo>
                    <a:pt x="15054" y="22744"/>
                  </a:lnTo>
                  <a:lnTo>
                    <a:pt x="15208" y="21857"/>
                  </a:lnTo>
                  <a:lnTo>
                    <a:pt x="15343" y="20971"/>
                  </a:lnTo>
                  <a:lnTo>
                    <a:pt x="15458" y="20103"/>
                  </a:lnTo>
                  <a:lnTo>
                    <a:pt x="15574" y="19255"/>
                  </a:lnTo>
                  <a:lnTo>
                    <a:pt x="15651" y="18426"/>
                  </a:lnTo>
                  <a:lnTo>
                    <a:pt x="15747" y="17617"/>
                  </a:lnTo>
                  <a:lnTo>
                    <a:pt x="15863" y="16017"/>
                  </a:lnTo>
                  <a:lnTo>
                    <a:pt x="15940" y="14494"/>
                  </a:lnTo>
                  <a:lnTo>
                    <a:pt x="15959" y="13030"/>
                  </a:lnTo>
                  <a:lnTo>
                    <a:pt x="15940" y="11623"/>
                  </a:lnTo>
                  <a:lnTo>
                    <a:pt x="15902" y="10293"/>
                  </a:lnTo>
                  <a:lnTo>
                    <a:pt x="15825" y="9021"/>
                  </a:lnTo>
                  <a:lnTo>
                    <a:pt x="15709" y="7826"/>
                  </a:lnTo>
                  <a:lnTo>
                    <a:pt x="15593" y="6688"/>
                  </a:lnTo>
                  <a:lnTo>
                    <a:pt x="15439" y="5628"/>
                  </a:lnTo>
                  <a:lnTo>
                    <a:pt x="15285" y="4645"/>
                  </a:lnTo>
                  <a:lnTo>
                    <a:pt x="15111" y="3720"/>
                  </a:lnTo>
                  <a:lnTo>
                    <a:pt x="14919" y="2872"/>
                  </a:lnTo>
                  <a:lnTo>
                    <a:pt x="14745" y="2101"/>
                  </a:lnTo>
                  <a:lnTo>
                    <a:pt x="14552" y="1407"/>
                  </a:lnTo>
                  <a:lnTo>
                    <a:pt x="14379" y="790"/>
                  </a:lnTo>
                  <a:lnTo>
                    <a:pt x="14321" y="636"/>
                  </a:lnTo>
                  <a:lnTo>
                    <a:pt x="14244" y="501"/>
                  </a:lnTo>
                  <a:lnTo>
                    <a:pt x="14148" y="366"/>
                  </a:lnTo>
                  <a:lnTo>
                    <a:pt x="14032" y="270"/>
                  </a:lnTo>
                  <a:lnTo>
                    <a:pt x="13916" y="174"/>
                  </a:lnTo>
                  <a:lnTo>
                    <a:pt x="13781" y="97"/>
                  </a:lnTo>
                  <a:lnTo>
                    <a:pt x="13647" y="39"/>
                  </a:lnTo>
                  <a:lnTo>
                    <a:pt x="13492"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74" name="Google Shape;174;p9"/>
            <p:cNvSpPr/>
            <p:nvPr/>
          </p:nvSpPr>
          <p:spPr>
            <a:xfrm>
              <a:off x="-55303" y="2589909"/>
              <a:ext cx="155096" cy="1490170"/>
            </a:xfrm>
            <a:custGeom>
              <a:avLst/>
              <a:gdLst/>
              <a:ahLst/>
              <a:cxnLst/>
              <a:rect l="l" t="t" r="r" b="b"/>
              <a:pathLst>
                <a:path w="3605" h="34637" extrusionOk="0">
                  <a:moveTo>
                    <a:pt x="3489" y="1"/>
                  </a:moveTo>
                  <a:lnTo>
                    <a:pt x="3450" y="20"/>
                  </a:lnTo>
                  <a:lnTo>
                    <a:pt x="3431" y="59"/>
                  </a:lnTo>
                  <a:lnTo>
                    <a:pt x="3412" y="78"/>
                  </a:lnTo>
                  <a:lnTo>
                    <a:pt x="2833" y="5803"/>
                  </a:lnTo>
                  <a:lnTo>
                    <a:pt x="1658" y="17174"/>
                  </a:lnTo>
                  <a:lnTo>
                    <a:pt x="1041" y="23246"/>
                  </a:lnTo>
                  <a:lnTo>
                    <a:pt x="520" y="28643"/>
                  </a:lnTo>
                  <a:lnTo>
                    <a:pt x="135" y="32632"/>
                  </a:lnTo>
                  <a:lnTo>
                    <a:pt x="39" y="33904"/>
                  </a:lnTo>
                  <a:lnTo>
                    <a:pt x="0" y="34541"/>
                  </a:lnTo>
                  <a:lnTo>
                    <a:pt x="0" y="34579"/>
                  </a:lnTo>
                  <a:lnTo>
                    <a:pt x="19" y="34618"/>
                  </a:lnTo>
                  <a:lnTo>
                    <a:pt x="58" y="34637"/>
                  </a:lnTo>
                  <a:lnTo>
                    <a:pt x="135" y="34637"/>
                  </a:lnTo>
                  <a:lnTo>
                    <a:pt x="154" y="34618"/>
                  </a:lnTo>
                  <a:lnTo>
                    <a:pt x="174" y="34579"/>
                  </a:lnTo>
                  <a:lnTo>
                    <a:pt x="193" y="34541"/>
                  </a:lnTo>
                  <a:lnTo>
                    <a:pt x="231" y="33885"/>
                  </a:lnTo>
                  <a:lnTo>
                    <a:pt x="328" y="32594"/>
                  </a:lnTo>
                  <a:lnTo>
                    <a:pt x="713" y="28508"/>
                  </a:lnTo>
                  <a:lnTo>
                    <a:pt x="1253" y="22995"/>
                  </a:lnTo>
                  <a:lnTo>
                    <a:pt x="1889" y="16808"/>
                  </a:lnTo>
                  <a:lnTo>
                    <a:pt x="3045" y="5379"/>
                  </a:lnTo>
                  <a:lnTo>
                    <a:pt x="3604" y="97"/>
                  </a:lnTo>
                  <a:lnTo>
                    <a:pt x="3604" y="59"/>
                  </a:lnTo>
                  <a:lnTo>
                    <a:pt x="3585" y="40"/>
                  </a:lnTo>
                  <a:lnTo>
                    <a:pt x="3547" y="20"/>
                  </a:lnTo>
                  <a:lnTo>
                    <a:pt x="3527"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75" name="Google Shape;175;p9"/>
            <p:cNvSpPr/>
            <p:nvPr/>
          </p:nvSpPr>
          <p:spPr>
            <a:xfrm>
              <a:off x="-143200" y="2391747"/>
              <a:ext cx="332521" cy="1966128"/>
            </a:xfrm>
            <a:custGeom>
              <a:avLst/>
              <a:gdLst/>
              <a:ahLst/>
              <a:cxnLst/>
              <a:rect l="l" t="t" r="r" b="b"/>
              <a:pathLst>
                <a:path w="7729" h="45700" extrusionOk="0">
                  <a:moveTo>
                    <a:pt x="6129" y="0"/>
                  </a:moveTo>
                  <a:lnTo>
                    <a:pt x="5994" y="39"/>
                  </a:lnTo>
                  <a:lnTo>
                    <a:pt x="5917" y="58"/>
                  </a:lnTo>
                  <a:lnTo>
                    <a:pt x="5859" y="116"/>
                  </a:lnTo>
                  <a:lnTo>
                    <a:pt x="5802" y="174"/>
                  </a:lnTo>
                  <a:lnTo>
                    <a:pt x="5744" y="251"/>
                  </a:lnTo>
                  <a:lnTo>
                    <a:pt x="5358" y="906"/>
                  </a:lnTo>
                  <a:lnTo>
                    <a:pt x="4992" y="1581"/>
                  </a:lnTo>
                  <a:lnTo>
                    <a:pt x="4626" y="2275"/>
                  </a:lnTo>
                  <a:lnTo>
                    <a:pt x="4298" y="3007"/>
                  </a:lnTo>
                  <a:lnTo>
                    <a:pt x="3970" y="3740"/>
                  </a:lnTo>
                  <a:lnTo>
                    <a:pt x="3662" y="4511"/>
                  </a:lnTo>
                  <a:lnTo>
                    <a:pt x="3373" y="5282"/>
                  </a:lnTo>
                  <a:lnTo>
                    <a:pt x="3084" y="6072"/>
                  </a:lnTo>
                  <a:lnTo>
                    <a:pt x="2833" y="6881"/>
                  </a:lnTo>
                  <a:lnTo>
                    <a:pt x="2583" y="7710"/>
                  </a:lnTo>
                  <a:lnTo>
                    <a:pt x="2351" y="8558"/>
                  </a:lnTo>
                  <a:lnTo>
                    <a:pt x="2120" y="9406"/>
                  </a:lnTo>
                  <a:lnTo>
                    <a:pt x="1927" y="10274"/>
                  </a:lnTo>
                  <a:lnTo>
                    <a:pt x="1715" y="11141"/>
                  </a:lnTo>
                  <a:lnTo>
                    <a:pt x="1542" y="12028"/>
                  </a:lnTo>
                  <a:lnTo>
                    <a:pt x="1368" y="12914"/>
                  </a:lnTo>
                  <a:lnTo>
                    <a:pt x="1214" y="13820"/>
                  </a:lnTo>
                  <a:lnTo>
                    <a:pt x="1060" y="14726"/>
                  </a:lnTo>
                  <a:lnTo>
                    <a:pt x="810" y="16557"/>
                  </a:lnTo>
                  <a:lnTo>
                    <a:pt x="598" y="18388"/>
                  </a:lnTo>
                  <a:lnTo>
                    <a:pt x="405" y="20219"/>
                  </a:lnTo>
                  <a:lnTo>
                    <a:pt x="270" y="22050"/>
                  </a:lnTo>
                  <a:lnTo>
                    <a:pt x="154" y="23881"/>
                  </a:lnTo>
                  <a:lnTo>
                    <a:pt x="77" y="25674"/>
                  </a:lnTo>
                  <a:lnTo>
                    <a:pt x="39" y="27447"/>
                  </a:lnTo>
                  <a:lnTo>
                    <a:pt x="0" y="29162"/>
                  </a:lnTo>
                  <a:lnTo>
                    <a:pt x="0" y="30839"/>
                  </a:lnTo>
                  <a:lnTo>
                    <a:pt x="19" y="32458"/>
                  </a:lnTo>
                  <a:lnTo>
                    <a:pt x="58" y="34000"/>
                  </a:lnTo>
                  <a:lnTo>
                    <a:pt x="96" y="35484"/>
                  </a:lnTo>
                  <a:lnTo>
                    <a:pt x="154" y="36872"/>
                  </a:lnTo>
                  <a:lnTo>
                    <a:pt x="289" y="39378"/>
                  </a:lnTo>
                  <a:lnTo>
                    <a:pt x="443" y="41459"/>
                  </a:lnTo>
                  <a:lnTo>
                    <a:pt x="559" y="43021"/>
                  </a:lnTo>
                  <a:lnTo>
                    <a:pt x="694" y="44351"/>
                  </a:lnTo>
                  <a:lnTo>
                    <a:pt x="3026" y="45700"/>
                  </a:lnTo>
                  <a:lnTo>
                    <a:pt x="3508" y="43984"/>
                  </a:lnTo>
                  <a:lnTo>
                    <a:pt x="3951" y="42250"/>
                  </a:lnTo>
                  <a:lnTo>
                    <a:pt x="4375" y="40496"/>
                  </a:lnTo>
                  <a:lnTo>
                    <a:pt x="4761" y="38703"/>
                  </a:lnTo>
                  <a:lnTo>
                    <a:pt x="5127" y="36911"/>
                  </a:lnTo>
                  <a:lnTo>
                    <a:pt x="5474" y="35099"/>
                  </a:lnTo>
                  <a:lnTo>
                    <a:pt x="5782" y="33287"/>
                  </a:lnTo>
                  <a:lnTo>
                    <a:pt x="6071" y="31475"/>
                  </a:lnTo>
                  <a:lnTo>
                    <a:pt x="6341" y="29683"/>
                  </a:lnTo>
                  <a:lnTo>
                    <a:pt x="6573" y="27871"/>
                  </a:lnTo>
                  <a:lnTo>
                    <a:pt x="6785" y="26098"/>
                  </a:lnTo>
                  <a:lnTo>
                    <a:pt x="6977" y="24325"/>
                  </a:lnTo>
                  <a:lnTo>
                    <a:pt x="7151" y="22590"/>
                  </a:lnTo>
                  <a:lnTo>
                    <a:pt x="7286" y="20874"/>
                  </a:lnTo>
                  <a:lnTo>
                    <a:pt x="7421" y="19198"/>
                  </a:lnTo>
                  <a:lnTo>
                    <a:pt x="7517" y="17559"/>
                  </a:lnTo>
                  <a:lnTo>
                    <a:pt x="7594" y="15960"/>
                  </a:lnTo>
                  <a:lnTo>
                    <a:pt x="7652" y="14418"/>
                  </a:lnTo>
                  <a:lnTo>
                    <a:pt x="7690" y="12914"/>
                  </a:lnTo>
                  <a:lnTo>
                    <a:pt x="7729" y="11488"/>
                  </a:lnTo>
                  <a:lnTo>
                    <a:pt x="7729" y="10100"/>
                  </a:lnTo>
                  <a:lnTo>
                    <a:pt x="7710" y="8790"/>
                  </a:lnTo>
                  <a:lnTo>
                    <a:pt x="7690" y="7556"/>
                  </a:lnTo>
                  <a:lnTo>
                    <a:pt x="7652" y="6380"/>
                  </a:lnTo>
                  <a:lnTo>
                    <a:pt x="7575" y="5301"/>
                  </a:lnTo>
                  <a:lnTo>
                    <a:pt x="7498" y="4299"/>
                  </a:lnTo>
                  <a:lnTo>
                    <a:pt x="7421" y="3393"/>
                  </a:lnTo>
                  <a:lnTo>
                    <a:pt x="7305" y="2583"/>
                  </a:lnTo>
                  <a:lnTo>
                    <a:pt x="7189" y="1870"/>
                  </a:lnTo>
                  <a:lnTo>
                    <a:pt x="7074" y="1273"/>
                  </a:lnTo>
                  <a:lnTo>
                    <a:pt x="6919" y="771"/>
                  </a:lnTo>
                  <a:lnTo>
                    <a:pt x="6842" y="559"/>
                  </a:lnTo>
                  <a:lnTo>
                    <a:pt x="6765" y="386"/>
                  </a:lnTo>
                  <a:lnTo>
                    <a:pt x="6669" y="232"/>
                  </a:lnTo>
                  <a:lnTo>
                    <a:pt x="6553" y="116"/>
                  </a:lnTo>
                  <a:lnTo>
                    <a:pt x="6418" y="39"/>
                  </a:lnTo>
                  <a:lnTo>
                    <a:pt x="6283" y="0"/>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grpSp>
      <p:sp>
        <p:nvSpPr>
          <p:cNvPr id="176" name="Google Shape;176;p9"/>
          <p:cNvSpPr/>
          <p:nvPr/>
        </p:nvSpPr>
        <p:spPr>
          <a:xfrm>
            <a:off x="469233" y="2303151"/>
            <a:ext cx="281488" cy="281437"/>
          </a:xfrm>
          <a:custGeom>
            <a:avLst/>
            <a:gdLst/>
            <a:ahLst/>
            <a:cxnLst/>
            <a:rect l="l" t="t" r="r" b="b"/>
            <a:pathLst>
              <a:path w="5563" h="5562" extrusionOk="0">
                <a:moveTo>
                  <a:pt x="2977" y="882"/>
                </a:moveTo>
                <a:lnTo>
                  <a:pt x="3173" y="921"/>
                </a:lnTo>
                <a:lnTo>
                  <a:pt x="3349" y="960"/>
                </a:lnTo>
                <a:lnTo>
                  <a:pt x="3526" y="1038"/>
                </a:lnTo>
                <a:lnTo>
                  <a:pt x="3682" y="1117"/>
                </a:lnTo>
                <a:lnTo>
                  <a:pt x="3839" y="1215"/>
                </a:lnTo>
                <a:lnTo>
                  <a:pt x="3996" y="1313"/>
                </a:lnTo>
                <a:lnTo>
                  <a:pt x="4133" y="1430"/>
                </a:lnTo>
                <a:lnTo>
                  <a:pt x="4250" y="1567"/>
                </a:lnTo>
                <a:lnTo>
                  <a:pt x="4348" y="1724"/>
                </a:lnTo>
                <a:lnTo>
                  <a:pt x="4446" y="1880"/>
                </a:lnTo>
                <a:lnTo>
                  <a:pt x="4524" y="2037"/>
                </a:lnTo>
                <a:lnTo>
                  <a:pt x="4603" y="2213"/>
                </a:lnTo>
                <a:lnTo>
                  <a:pt x="4642" y="2390"/>
                </a:lnTo>
                <a:lnTo>
                  <a:pt x="4681" y="2585"/>
                </a:lnTo>
                <a:lnTo>
                  <a:pt x="4681" y="2781"/>
                </a:lnTo>
                <a:lnTo>
                  <a:pt x="4681" y="2977"/>
                </a:lnTo>
                <a:lnTo>
                  <a:pt x="4642" y="3153"/>
                </a:lnTo>
                <a:lnTo>
                  <a:pt x="4603" y="3349"/>
                </a:lnTo>
                <a:lnTo>
                  <a:pt x="4524" y="3525"/>
                </a:lnTo>
                <a:lnTo>
                  <a:pt x="4446" y="3682"/>
                </a:lnTo>
                <a:lnTo>
                  <a:pt x="4348" y="3839"/>
                </a:lnTo>
                <a:lnTo>
                  <a:pt x="4250" y="3995"/>
                </a:lnTo>
                <a:lnTo>
                  <a:pt x="4133" y="4113"/>
                </a:lnTo>
                <a:lnTo>
                  <a:pt x="3996" y="4250"/>
                </a:lnTo>
                <a:lnTo>
                  <a:pt x="3839" y="4348"/>
                </a:lnTo>
                <a:lnTo>
                  <a:pt x="3682" y="4446"/>
                </a:lnTo>
                <a:lnTo>
                  <a:pt x="3526" y="4524"/>
                </a:lnTo>
                <a:lnTo>
                  <a:pt x="3349" y="4602"/>
                </a:lnTo>
                <a:lnTo>
                  <a:pt x="3173" y="4642"/>
                </a:lnTo>
                <a:lnTo>
                  <a:pt x="2977" y="4661"/>
                </a:lnTo>
                <a:lnTo>
                  <a:pt x="2782" y="4681"/>
                </a:lnTo>
                <a:lnTo>
                  <a:pt x="2586" y="4661"/>
                </a:lnTo>
                <a:lnTo>
                  <a:pt x="2390" y="4642"/>
                </a:lnTo>
                <a:lnTo>
                  <a:pt x="2214" y="4602"/>
                </a:lnTo>
                <a:lnTo>
                  <a:pt x="2037" y="4524"/>
                </a:lnTo>
                <a:lnTo>
                  <a:pt x="1881" y="4446"/>
                </a:lnTo>
                <a:lnTo>
                  <a:pt x="1724" y="4348"/>
                </a:lnTo>
                <a:lnTo>
                  <a:pt x="1567" y="4250"/>
                </a:lnTo>
                <a:lnTo>
                  <a:pt x="1430" y="4113"/>
                </a:lnTo>
                <a:lnTo>
                  <a:pt x="1313" y="3995"/>
                </a:lnTo>
                <a:lnTo>
                  <a:pt x="1215" y="3839"/>
                </a:lnTo>
                <a:lnTo>
                  <a:pt x="1117" y="3682"/>
                </a:lnTo>
                <a:lnTo>
                  <a:pt x="1039" y="3525"/>
                </a:lnTo>
                <a:lnTo>
                  <a:pt x="960" y="3349"/>
                </a:lnTo>
                <a:lnTo>
                  <a:pt x="921" y="3153"/>
                </a:lnTo>
                <a:lnTo>
                  <a:pt x="902" y="2977"/>
                </a:lnTo>
                <a:lnTo>
                  <a:pt x="882" y="2781"/>
                </a:lnTo>
                <a:lnTo>
                  <a:pt x="902" y="2585"/>
                </a:lnTo>
                <a:lnTo>
                  <a:pt x="921" y="2390"/>
                </a:lnTo>
                <a:lnTo>
                  <a:pt x="960" y="2213"/>
                </a:lnTo>
                <a:lnTo>
                  <a:pt x="1039" y="2037"/>
                </a:lnTo>
                <a:lnTo>
                  <a:pt x="1117" y="1880"/>
                </a:lnTo>
                <a:lnTo>
                  <a:pt x="1215" y="1724"/>
                </a:lnTo>
                <a:lnTo>
                  <a:pt x="1313" y="1567"/>
                </a:lnTo>
                <a:lnTo>
                  <a:pt x="1430" y="1430"/>
                </a:lnTo>
                <a:lnTo>
                  <a:pt x="1567" y="1313"/>
                </a:lnTo>
                <a:lnTo>
                  <a:pt x="1724" y="1215"/>
                </a:lnTo>
                <a:lnTo>
                  <a:pt x="1881" y="1117"/>
                </a:lnTo>
                <a:lnTo>
                  <a:pt x="2037" y="1038"/>
                </a:lnTo>
                <a:lnTo>
                  <a:pt x="2214" y="960"/>
                </a:lnTo>
                <a:lnTo>
                  <a:pt x="2390" y="921"/>
                </a:lnTo>
                <a:lnTo>
                  <a:pt x="2586" y="882"/>
                </a:lnTo>
                <a:close/>
                <a:moveTo>
                  <a:pt x="2782" y="0"/>
                </a:moveTo>
                <a:lnTo>
                  <a:pt x="2507" y="20"/>
                </a:lnTo>
                <a:lnTo>
                  <a:pt x="2214" y="59"/>
                </a:lnTo>
                <a:lnTo>
                  <a:pt x="1959" y="138"/>
                </a:lnTo>
                <a:lnTo>
                  <a:pt x="1704" y="216"/>
                </a:lnTo>
                <a:lnTo>
                  <a:pt x="1469" y="333"/>
                </a:lnTo>
                <a:lnTo>
                  <a:pt x="1235" y="470"/>
                </a:lnTo>
                <a:lnTo>
                  <a:pt x="1019" y="647"/>
                </a:lnTo>
                <a:lnTo>
                  <a:pt x="823" y="823"/>
                </a:lnTo>
                <a:lnTo>
                  <a:pt x="647" y="1019"/>
                </a:lnTo>
                <a:lnTo>
                  <a:pt x="490" y="1234"/>
                </a:lnTo>
                <a:lnTo>
                  <a:pt x="334" y="1450"/>
                </a:lnTo>
                <a:lnTo>
                  <a:pt x="216" y="1704"/>
                </a:lnTo>
                <a:lnTo>
                  <a:pt x="138" y="1959"/>
                </a:lnTo>
                <a:lnTo>
                  <a:pt x="60" y="2213"/>
                </a:lnTo>
                <a:lnTo>
                  <a:pt x="20" y="2487"/>
                </a:lnTo>
                <a:lnTo>
                  <a:pt x="1" y="2781"/>
                </a:lnTo>
                <a:lnTo>
                  <a:pt x="20" y="3055"/>
                </a:lnTo>
                <a:lnTo>
                  <a:pt x="60" y="3329"/>
                </a:lnTo>
                <a:lnTo>
                  <a:pt x="138" y="3604"/>
                </a:lnTo>
                <a:lnTo>
                  <a:pt x="216" y="3858"/>
                </a:lnTo>
                <a:lnTo>
                  <a:pt x="334" y="4093"/>
                </a:lnTo>
                <a:lnTo>
                  <a:pt x="490" y="4328"/>
                </a:lnTo>
                <a:lnTo>
                  <a:pt x="647" y="4544"/>
                </a:lnTo>
                <a:lnTo>
                  <a:pt x="823" y="4739"/>
                </a:lnTo>
                <a:lnTo>
                  <a:pt x="1019" y="4916"/>
                </a:lnTo>
                <a:lnTo>
                  <a:pt x="1235" y="5072"/>
                </a:lnTo>
                <a:lnTo>
                  <a:pt x="1469" y="5229"/>
                </a:lnTo>
                <a:lnTo>
                  <a:pt x="1704" y="5327"/>
                </a:lnTo>
                <a:lnTo>
                  <a:pt x="1959" y="5425"/>
                </a:lnTo>
                <a:lnTo>
                  <a:pt x="2214" y="5503"/>
                </a:lnTo>
                <a:lnTo>
                  <a:pt x="2507" y="5542"/>
                </a:lnTo>
                <a:lnTo>
                  <a:pt x="2782" y="5562"/>
                </a:lnTo>
                <a:lnTo>
                  <a:pt x="3056" y="5542"/>
                </a:lnTo>
                <a:lnTo>
                  <a:pt x="3349" y="5503"/>
                </a:lnTo>
                <a:lnTo>
                  <a:pt x="3604" y="5425"/>
                </a:lnTo>
                <a:lnTo>
                  <a:pt x="3859" y="5327"/>
                </a:lnTo>
                <a:lnTo>
                  <a:pt x="4113" y="5229"/>
                </a:lnTo>
                <a:lnTo>
                  <a:pt x="4328" y="5072"/>
                </a:lnTo>
                <a:lnTo>
                  <a:pt x="4544" y="4916"/>
                </a:lnTo>
                <a:lnTo>
                  <a:pt x="4740" y="4739"/>
                </a:lnTo>
                <a:lnTo>
                  <a:pt x="4916" y="4544"/>
                </a:lnTo>
                <a:lnTo>
                  <a:pt x="5073" y="4328"/>
                </a:lnTo>
                <a:lnTo>
                  <a:pt x="5229" y="4093"/>
                </a:lnTo>
                <a:lnTo>
                  <a:pt x="5347" y="3858"/>
                </a:lnTo>
                <a:lnTo>
                  <a:pt x="5425" y="3604"/>
                </a:lnTo>
                <a:lnTo>
                  <a:pt x="5503" y="3329"/>
                </a:lnTo>
                <a:lnTo>
                  <a:pt x="5543" y="3055"/>
                </a:lnTo>
                <a:lnTo>
                  <a:pt x="5562" y="2781"/>
                </a:lnTo>
                <a:lnTo>
                  <a:pt x="5543" y="2487"/>
                </a:lnTo>
                <a:lnTo>
                  <a:pt x="5503" y="2213"/>
                </a:lnTo>
                <a:lnTo>
                  <a:pt x="5425" y="1959"/>
                </a:lnTo>
                <a:lnTo>
                  <a:pt x="5347" y="1704"/>
                </a:lnTo>
                <a:lnTo>
                  <a:pt x="5229" y="1450"/>
                </a:lnTo>
                <a:lnTo>
                  <a:pt x="5073" y="1234"/>
                </a:lnTo>
                <a:lnTo>
                  <a:pt x="4916" y="1019"/>
                </a:lnTo>
                <a:lnTo>
                  <a:pt x="4740" y="823"/>
                </a:lnTo>
                <a:lnTo>
                  <a:pt x="4544" y="647"/>
                </a:lnTo>
                <a:lnTo>
                  <a:pt x="4328" y="470"/>
                </a:lnTo>
                <a:lnTo>
                  <a:pt x="4113" y="333"/>
                </a:lnTo>
                <a:lnTo>
                  <a:pt x="3859" y="216"/>
                </a:lnTo>
                <a:lnTo>
                  <a:pt x="3604" y="138"/>
                </a:lnTo>
                <a:lnTo>
                  <a:pt x="3349" y="59"/>
                </a:lnTo>
                <a:lnTo>
                  <a:pt x="3056" y="20"/>
                </a:lnTo>
                <a:lnTo>
                  <a:pt x="2782" y="0"/>
                </a:lnTo>
                <a:close/>
              </a:path>
            </a:pathLst>
          </a:custGeom>
          <a:solidFill>
            <a:schemeClr val="lt2"/>
          </a:solidFill>
          <a:ln w="9525" cap="flat" cmpd="sng">
            <a:solidFill>
              <a:schemeClr val="lt2"/>
            </a:solidFill>
            <a:prstDash val="solid"/>
            <a:round/>
            <a:headEnd type="none" w="sm" len="sm"/>
            <a:tailEnd type="none" w="sm" len="sm"/>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177" name="Google Shape;177;p9"/>
          <p:cNvSpPr/>
          <p:nvPr/>
        </p:nvSpPr>
        <p:spPr>
          <a:xfrm>
            <a:off x="532493" y="2708352"/>
            <a:ext cx="154985" cy="154976"/>
          </a:xfrm>
          <a:custGeom>
            <a:avLst/>
            <a:gdLst/>
            <a:ahLst/>
            <a:cxnLst/>
            <a:rect l="l" t="t" r="r" b="b"/>
            <a:pathLst>
              <a:path w="5563" h="5562" extrusionOk="0">
                <a:moveTo>
                  <a:pt x="2977" y="882"/>
                </a:moveTo>
                <a:lnTo>
                  <a:pt x="3173" y="921"/>
                </a:lnTo>
                <a:lnTo>
                  <a:pt x="3349" y="960"/>
                </a:lnTo>
                <a:lnTo>
                  <a:pt x="3526" y="1038"/>
                </a:lnTo>
                <a:lnTo>
                  <a:pt x="3682" y="1117"/>
                </a:lnTo>
                <a:lnTo>
                  <a:pt x="3839" y="1215"/>
                </a:lnTo>
                <a:lnTo>
                  <a:pt x="3996" y="1313"/>
                </a:lnTo>
                <a:lnTo>
                  <a:pt x="4133" y="1430"/>
                </a:lnTo>
                <a:lnTo>
                  <a:pt x="4250" y="1567"/>
                </a:lnTo>
                <a:lnTo>
                  <a:pt x="4348" y="1724"/>
                </a:lnTo>
                <a:lnTo>
                  <a:pt x="4446" y="1880"/>
                </a:lnTo>
                <a:lnTo>
                  <a:pt x="4524" y="2037"/>
                </a:lnTo>
                <a:lnTo>
                  <a:pt x="4603" y="2213"/>
                </a:lnTo>
                <a:lnTo>
                  <a:pt x="4642" y="2390"/>
                </a:lnTo>
                <a:lnTo>
                  <a:pt x="4681" y="2585"/>
                </a:lnTo>
                <a:lnTo>
                  <a:pt x="4681" y="2781"/>
                </a:lnTo>
                <a:lnTo>
                  <a:pt x="4681" y="2977"/>
                </a:lnTo>
                <a:lnTo>
                  <a:pt x="4642" y="3153"/>
                </a:lnTo>
                <a:lnTo>
                  <a:pt x="4603" y="3349"/>
                </a:lnTo>
                <a:lnTo>
                  <a:pt x="4524" y="3525"/>
                </a:lnTo>
                <a:lnTo>
                  <a:pt x="4446" y="3682"/>
                </a:lnTo>
                <a:lnTo>
                  <a:pt x="4348" y="3839"/>
                </a:lnTo>
                <a:lnTo>
                  <a:pt x="4250" y="3995"/>
                </a:lnTo>
                <a:lnTo>
                  <a:pt x="4133" y="4113"/>
                </a:lnTo>
                <a:lnTo>
                  <a:pt x="3996" y="4250"/>
                </a:lnTo>
                <a:lnTo>
                  <a:pt x="3839" y="4348"/>
                </a:lnTo>
                <a:lnTo>
                  <a:pt x="3682" y="4446"/>
                </a:lnTo>
                <a:lnTo>
                  <a:pt x="3526" y="4524"/>
                </a:lnTo>
                <a:lnTo>
                  <a:pt x="3349" y="4602"/>
                </a:lnTo>
                <a:lnTo>
                  <a:pt x="3173" y="4642"/>
                </a:lnTo>
                <a:lnTo>
                  <a:pt x="2977" y="4661"/>
                </a:lnTo>
                <a:lnTo>
                  <a:pt x="2782" y="4681"/>
                </a:lnTo>
                <a:lnTo>
                  <a:pt x="2586" y="4661"/>
                </a:lnTo>
                <a:lnTo>
                  <a:pt x="2390" y="4642"/>
                </a:lnTo>
                <a:lnTo>
                  <a:pt x="2214" y="4602"/>
                </a:lnTo>
                <a:lnTo>
                  <a:pt x="2037" y="4524"/>
                </a:lnTo>
                <a:lnTo>
                  <a:pt x="1881" y="4446"/>
                </a:lnTo>
                <a:lnTo>
                  <a:pt x="1724" y="4348"/>
                </a:lnTo>
                <a:lnTo>
                  <a:pt x="1567" y="4250"/>
                </a:lnTo>
                <a:lnTo>
                  <a:pt x="1430" y="4113"/>
                </a:lnTo>
                <a:lnTo>
                  <a:pt x="1313" y="3995"/>
                </a:lnTo>
                <a:lnTo>
                  <a:pt x="1215" y="3839"/>
                </a:lnTo>
                <a:lnTo>
                  <a:pt x="1117" y="3682"/>
                </a:lnTo>
                <a:lnTo>
                  <a:pt x="1039" y="3525"/>
                </a:lnTo>
                <a:lnTo>
                  <a:pt x="960" y="3349"/>
                </a:lnTo>
                <a:lnTo>
                  <a:pt x="921" y="3153"/>
                </a:lnTo>
                <a:lnTo>
                  <a:pt x="902" y="2977"/>
                </a:lnTo>
                <a:lnTo>
                  <a:pt x="882" y="2781"/>
                </a:lnTo>
                <a:lnTo>
                  <a:pt x="902" y="2585"/>
                </a:lnTo>
                <a:lnTo>
                  <a:pt x="921" y="2390"/>
                </a:lnTo>
                <a:lnTo>
                  <a:pt x="960" y="2213"/>
                </a:lnTo>
                <a:lnTo>
                  <a:pt x="1039" y="2037"/>
                </a:lnTo>
                <a:lnTo>
                  <a:pt x="1117" y="1880"/>
                </a:lnTo>
                <a:lnTo>
                  <a:pt x="1215" y="1724"/>
                </a:lnTo>
                <a:lnTo>
                  <a:pt x="1313" y="1567"/>
                </a:lnTo>
                <a:lnTo>
                  <a:pt x="1430" y="1430"/>
                </a:lnTo>
                <a:lnTo>
                  <a:pt x="1567" y="1313"/>
                </a:lnTo>
                <a:lnTo>
                  <a:pt x="1724" y="1215"/>
                </a:lnTo>
                <a:lnTo>
                  <a:pt x="1881" y="1117"/>
                </a:lnTo>
                <a:lnTo>
                  <a:pt x="2037" y="1038"/>
                </a:lnTo>
                <a:lnTo>
                  <a:pt x="2214" y="960"/>
                </a:lnTo>
                <a:lnTo>
                  <a:pt x="2390" y="921"/>
                </a:lnTo>
                <a:lnTo>
                  <a:pt x="2586" y="882"/>
                </a:lnTo>
                <a:close/>
                <a:moveTo>
                  <a:pt x="2782" y="0"/>
                </a:moveTo>
                <a:lnTo>
                  <a:pt x="2507" y="20"/>
                </a:lnTo>
                <a:lnTo>
                  <a:pt x="2214" y="59"/>
                </a:lnTo>
                <a:lnTo>
                  <a:pt x="1959" y="138"/>
                </a:lnTo>
                <a:lnTo>
                  <a:pt x="1704" y="216"/>
                </a:lnTo>
                <a:lnTo>
                  <a:pt x="1469" y="333"/>
                </a:lnTo>
                <a:lnTo>
                  <a:pt x="1235" y="470"/>
                </a:lnTo>
                <a:lnTo>
                  <a:pt x="1019" y="647"/>
                </a:lnTo>
                <a:lnTo>
                  <a:pt x="823" y="823"/>
                </a:lnTo>
                <a:lnTo>
                  <a:pt x="647" y="1019"/>
                </a:lnTo>
                <a:lnTo>
                  <a:pt x="490" y="1234"/>
                </a:lnTo>
                <a:lnTo>
                  <a:pt x="334" y="1450"/>
                </a:lnTo>
                <a:lnTo>
                  <a:pt x="216" y="1704"/>
                </a:lnTo>
                <a:lnTo>
                  <a:pt x="138" y="1959"/>
                </a:lnTo>
                <a:lnTo>
                  <a:pt x="60" y="2213"/>
                </a:lnTo>
                <a:lnTo>
                  <a:pt x="20" y="2487"/>
                </a:lnTo>
                <a:lnTo>
                  <a:pt x="1" y="2781"/>
                </a:lnTo>
                <a:lnTo>
                  <a:pt x="20" y="3055"/>
                </a:lnTo>
                <a:lnTo>
                  <a:pt x="60" y="3329"/>
                </a:lnTo>
                <a:lnTo>
                  <a:pt x="138" y="3604"/>
                </a:lnTo>
                <a:lnTo>
                  <a:pt x="216" y="3858"/>
                </a:lnTo>
                <a:lnTo>
                  <a:pt x="334" y="4093"/>
                </a:lnTo>
                <a:lnTo>
                  <a:pt x="490" y="4328"/>
                </a:lnTo>
                <a:lnTo>
                  <a:pt x="647" y="4544"/>
                </a:lnTo>
                <a:lnTo>
                  <a:pt x="823" y="4739"/>
                </a:lnTo>
                <a:lnTo>
                  <a:pt x="1019" y="4916"/>
                </a:lnTo>
                <a:lnTo>
                  <a:pt x="1235" y="5072"/>
                </a:lnTo>
                <a:lnTo>
                  <a:pt x="1469" y="5229"/>
                </a:lnTo>
                <a:lnTo>
                  <a:pt x="1704" y="5327"/>
                </a:lnTo>
                <a:lnTo>
                  <a:pt x="1959" y="5425"/>
                </a:lnTo>
                <a:lnTo>
                  <a:pt x="2214" y="5503"/>
                </a:lnTo>
                <a:lnTo>
                  <a:pt x="2507" y="5542"/>
                </a:lnTo>
                <a:lnTo>
                  <a:pt x="2782" y="5562"/>
                </a:lnTo>
                <a:lnTo>
                  <a:pt x="3056" y="5542"/>
                </a:lnTo>
                <a:lnTo>
                  <a:pt x="3349" y="5503"/>
                </a:lnTo>
                <a:lnTo>
                  <a:pt x="3604" y="5425"/>
                </a:lnTo>
                <a:lnTo>
                  <a:pt x="3859" y="5327"/>
                </a:lnTo>
                <a:lnTo>
                  <a:pt x="4113" y="5229"/>
                </a:lnTo>
                <a:lnTo>
                  <a:pt x="4328" y="5072"/>
                </a:lnTo>
                <a:lnTo>
                  <a:pt x="4544" y="4916"/>
                </a:lnTo>
                <a:lnTo>
                  <a:pt x="4740" y="4739"/>
                </a:lnTo>
                <a:lnTo>
                  <a:pt x="4916" y="4544"/>
                </a:lnTo>
                <a:lnTo>
                  <a:pt x="5073" y="4328"/>
                </a:lnTo>
                <a:lnTo>
                  <a:pt x="5229" y="4093"/>
                </a:lnTo>
                <a:lnTo>
                  <a:pt x="5347" y="3858"/>
                </a:lnTo>
                <a:lnTo>
                  <a:pt x="5425" y="3604"/>
                </a:lnTo>
                <a:lnTo>
                  <a:pt x="5503" y="3329"/>
                </a:lnTo>
                <a:lnTo>
                  <a:pt x="5543" y="3055"/>
                </a:lnTo>
                <a:lnTo>
                  <a:pt x="5562" y="2781"/>
                </a:lnTo>
                <a:lnTo>
                  <a:pt x="5543" y="2487"/>
                </a:lnTo>
                <a:lnTo>
                  <a:pt x="5503" y="2213"/>
                </a:lnTo>
                <a:lnTo>
                  <a:pt x="5425" y="1959"/>
                </a:lnTo>
                <a:lnTo>
                  <a:pt x="5347" y="1704"/>
                </a:lnTo>
                <a:lnTo>
                  <a:pt x="5229" y="1450"/>
                </a:lnTo>
                <a:lnTo>
                  <a:pt x="5073" y="1234"/>
                </a:lnTo>
                <a:lnTo>
                  <a:pt x="4916" y="1019"/>
                </a:lnTo>
                <a:lnTo>
                  <a:pt x="4740" y="823"/>
                </a:lnTo>
                <a:lnTo>
                  <a:pt x="4544" y="647"/>
                </a:lnTo>
                <a:lnTo>
                  <a:pt x="4328" y="470"/>
                </a:lnTo>
                <a:lnTo>
                  <a:pt x="4113" y="333"/>
                </a:lnTo>
                <a:lnTo>
                  <a:pt x="3859" y="216"/>
                </a:lnTo>
                <a:lnTo>
                  <a:pt x="3604" y="138"/>
                </a:lnTo>
                <a:lnTo>
                  <a:pt x="3349" y="59"/>
                </a:lnTo>
                <a:lnTo>
                  <a:pt x="3056" y="20"/>
                </a:lnTo>
                <a:lnTo>
                  <a:pt x="2782" y="0"/>
                </a:lnTo>
                <a:close/>
              </a:path>
            </a:pathLst>
          </a:custGeom>
          <a:solidFill>
            <a:schemeClr val="lt2"/>
          </a:solidFill>
          <a:ln w="9525" cap="flat" cmpd="sng">
            <a:solidFill>
              <a:schemeClr val="lt2"/>
            </a:solidFill>
            <a:prstDash val="solid"/>
            <a:round/>
            <a:headEnd type="none" w="sm" len="sm"/>
            <a:tailEnd type="none" w="sm" len="sm"/>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178" name="Google Shape;178;p9"/>
          <p:cNvSpPr/>
          <p:nvPr/>
        </p:nvSpPr>
        <p:spPr>
          <a:xfrm rot="10800000" flipH="1">
            <a:off x="11682233" y="3582824"/>
            <a:ext cx="281488" cy="281437"/>
          </a:xfrm>
          <a:custGeom>
            <a:avLst/>
            <a:gdLst/>
            <a:ahLst/>
            <a:cxnLst/>
            <a:rect l="l" t="t" r="r" b="b"/>
            <a:pathLst>
              <a:path w="5563" h="5562" extrusionOk="0">
                <a:moveTo>
                  <a:pt x="2977" y="882"/>
                </a:moveTo>
                <a:lnTo>
                  <a:pt x="3173" y="921"/>
                </a:lnTo>
                <a:lnTo>
                  <a:pt x="3349" y="960"/>
                </a:lnTo>
                <a:lnTo>
                  <a:pt x="3526" y="1038"/>
                </a:lnTo>
                <a:lnTo>
                  <a:pt x="3682" y="1117"/>
                </a:lnTo>
                <a:lnTo>
                  <a:pt x="3839" y="1215"/>
                </a:lnTo>
                <a:lnTo>
                  <a:pt x="3996" y="1313"/>
                </a:lnTo>
                <a:lnTo>
                  <a:pt x="4133" y="1430"/>
                </a:lnTo>
                <a:lnTo>
                  <a:pt x="4250" y="1567"/>
                </a:lnTo>
                <a:lnTo>
                  <a:pt x="4348" y="1724"/>
                </a:lnTo>
                <a:lnTo>
                  <a:pt x="4446" y="1880"/>
                </a:lnTo>
                <a:lnTo>
                  <a:pt x="4524" y="2037"/>
                </a:lnTo>
                <a:lnTo>
                  <a:pt x="4603" y="2213"/>
                </a:lnTo>
                <a:lnTo>
                  <a:pt x="4642" y="2390"/>
                </a:lnTo>
                <a:lnTo>
                  <a:pt x="4681" y="2585"/>
                </a:lnTo>
                <a:lnTo>
                  <a:pt x="4681" y="2781"/>
                </a:lnTo>
                <a:lnTo>
                  <a:pt x="4681" y="2977"/>
                </a:lnTo>
                <a:lnTo>
                  <a:pt x="4642" y="3153"/>
                </a:lnTo>
                <a:lnTo>
                  <a:pt x="4603" y="3349"/>
                </a:lnTo>
                <a:lnTo>
                  <a:pt x="4524" y="3525"/>
                </a:lnTo>
                <a:lnTo>
                  <a:pt x="4446" y="3682"/>
                </a:lnTo>
                <a:lnTo>
                  <a:pt x="4348" y="3839"/>
                </a:lnTo>
                <a:lnTo>
                  <a:pt x="4250" y="3995"/>
                </a:lnTo>
                <a:lnTo>
                  <a:pt x="4133" y="4113"/>
                </a:lnTo>
                <a:lnTo>
                  <a:pt x="3996" y="4250"/>
                </a:lnTo>
                <a:lnTo>
                  <a:pt x="3839" y="4348"/>
                </a:lnTo>
                <a:lnTo>
                  <a:pt x="3682" y="4446"/>
                </a:lnTo>
                <a:lnTo>
                  <a:pt x="3526" y="4524"/>
                </a:lnTo>
                <a:lnTo>
                  <a:pt x="3349" y="4602"/>
                </a:lnTo>
                <a:lnTo>
                  <a:pt x="3173" y="4642"/>
                </a:lnTo>
                <a:lnTo>
                  <a:pt x="2977" y="4661"/>
                </a:lnTo>
                <a:lnTo>
                  <a:pt x="2782" y="4681"/>
                </a:lnTo>
                <a:lnTo>
                  <a:pt x="2586" y="4661"/>
                </a:lnTo>
                <a:lnTo>
                  <a:pt x="2390" y="4642"/>
                </a:lnTo>
                <a:lnTo>
                  <a:pt x="2214" y="4602"/>
                </a:lnTo>
                <a:lnTo>
                  <a:pt x="2037" y="4524"/>
                </a:lnTo>
                <a:lnTo>
                  <a:pt x="1881" y="4446"/>
                </a:lnTo>
                <a:lnTo>
                  <a:pt x="1724" y="4348"/>
                </a:lnTo>
                <a:lnTo>
                  <a:pt x="1567" y="4250"/>
                </a:lnTo>
                <a:lnTo>
                  <a:pt x="1430" y="4113"/>
                </a:lnTo>
                <a:lnTo>
                  <a:pt x="1313" y="3995"/>
                </a:lnTo>
                <a:lnTo>
                  <a:pt x="1215" y="3839"/>
                </a:lnTo>
                <a:lnTo>
                  <a:pt x="1117" y="3682"/>
                </a:lnTo>
                <a:lnTo>
                  <a:pt x="1039" y="3525"/>
                </a:lnTo>
                <a:lnTo>
                  <a:pt x="960" y="3349"/>
                </a:lnTo>
                <a:lnTo>
                  <a:pt x="921" y="3153"/>
                </a:lnTo>
                <a:lnTo>
                  <a:pt x="902" y="2977"/>
                </a:lnTo>
                <a:lnTo>
                  <a:pt x="882" y="2781"/>
                </a:lnTo>
                <a:lnTo>
                  <a:pt x="902" y="2585"/>
                </a:lnTo>
                <a:lnTo>
                  <a:pt x="921" y="2390"/>
                </a:lnTo>
                <a:lnTo>
                  <a:pt x="960" y="2213"/>
                </a:lnTo>
                <a:lnTo>
                  <a:pt x="1039" y="2037"/>
                </a:lnTo>
                <a:lnTo>
                  <a:pt x="1117" y="1880"/>
                </a:lnTo>
                <a:lnTo>
                  <a:pt x="1215" y="1724"/>
                </a:lnTo>
                <a:lnTo>
                  <a:pt x="1313" y="1567"/>
                </a:lnTo>
                <a:lnTo>
                  <a:pt x="1430" y="1430"/>
                </a:lnTo>
                <a:lnTo>
                  <a:pt x="1567" y="1313"/>
                </a:lnTo>
                <a:lnTo>
                  <a:pt x="1724" y="1215"/>
                </a:lnTo>
                <a:lnTo>
                  <a:pt x="1881" y="1117"/>
                </a:lnTo>
                <a:lnTo>
                  <a:pt x="2037" y="1038"/>
                </a:lnTo>
                <a:lnTo>
                  <a:pt x="2214" y="960"/>
                </a:lnTo>
                <a:lnTo>
                  <a:pt x="2390" y="921"/>
                </a:lnTo>
                <a:lnTo>
                  <a:pt x="2586" y="882"/>
                </a:lnTo>
                <a:close/>
                <a:moveTo>
                  <a:pt x="2782" y="0"/>
                </a:moveTo>
                <a:lnTo>
                  <a:pt x="2507" y="20"/>
                </a:lnTo>
                <a:lnTo>
                  <a:pt x="2214" y="59"/>
                </a:lnTo>
                <a:lnTo>
                  <a:pt x="1959" y="138"/>
                </a:lnTo>
                <a:lnTo>
                  <a:pt x="1704" y="216"/>
                </a:lnTo>
                <a:lnTo>
                  <a:pt x="1469" y="333"/>
                </a:lnTo>
                <a:lnTo>
                  <a:pt x="1235" y="470"/>
                </a:lnTo>
                <a:lnTo>
                  <a:pt x="1019" y="647"/>
                </a:lnTo>
                <a:lnTo>
                  <a:pt x="823" y="823"/>
                </a:lnTo>
                <a:lnTo>
                  <a:pt x="647" y="1019"/>
                </a:lnTo>
                <a:lnTo>
                  <a:pt x="490" y="1234"/>
                </a:lnTo>
                <a:lnTo>
                  <a:pt x="334" y="1450"/>
                </a:lnTo>
                <a:lnTo>
                  <a:pt x="216" y="1704"/>
                </a:lnTo>
                <a:lnTo>
                  <a:pt x="138" y="1959"/>
                </a:lnTo>
                <a:lnTo>
                  <a:pt x="60" y="2213"/>
                </a:lnTo>
                <a:lnTo>
                  <a:pt x="20" y="2487"/>
                </a:lnTo>
                <a:lnTo>
                  <a:pt x="1" y="2781"/>
                </a:lnTo>
                <a:lnTo>
                  <a:pt x="20" y="3055"/>
                </a:lnTo>
                <a:lnTo>
                  <a:pt x="60" y="3329"/>
                </a:lnTo>
                <a:lnTo>
                  <a:pt x="138" y="3604"/>
                </a:lnTo>
                <a:lnTo>
                  <a:pt x="216" y="3858"/>
                </a:lnTo>
                <a:lnTo>
                  <a:pt x="334" y="4093"/>
                </a:lnTo>
                <a:lnTo>
                  <a:pt x="490" y="4328"/>
                </a:lnTo>
                <a:lnTo>
                  <a:pt x="647" y="4544"/>
                </a:lnTo>
                <a:lnTo>
                  <a:pt x="823" y="4739"/>
                </a:lnTo>
                <a:lnTo>
                  <a:pt x="1019" y="4916"/>
                </a:lnTo>
                <a:lnTo>
                  <a:pt x="1235" y="5072"/>
                </a:lnTo>
                <a:lnTo>
                  <a:pt x="1469" y="5229"/>
                </a:lnTo>
                <a:lnTo>
                  <a:pt x="1704" y="5327"/>
                </a:lnTo>
                <a:lnTo>
                  <a:pt x="1959" y="5425"/>
                </a:lnTo>
                <a:lnTo>
                  <a:pt x="2214" y="5503"/>
                </a:lnTo>
                <a:lnTo>
                  <a:pt x="2507" y="5542"/>
                </a:lnTo>
                <a:lnTo>
                  <a:pt x="2782" y="5562"/>
                </a:lnTo>
                <a:lnTo>
                  <a:pt x="3056" y="5542"/>
                </a:lnTo>
                <a:lnTo>
                  <a:pt x="3349" y="5503"/>
                </a:lnTo>
                <a:lnTo>
                  <a:pt x="3604" y="5425"/>
                </a:lnTo>
                <a:lnTo>
                  <a:pt x="3859" y="5327"/>
                </a:lnTo>
                <a:lnTo>
                  <a:pt x="4113" y="5229"/>
                </a:lnTo>
                <a:lnTo>
                  <a:pt x="4328" y="5072"/>
                </a:lnTo>
                <a:lnTo>
                  <a:pt x="4544" y="4916"/>
                </a:lnTo>
                <a:lnTo>
                  <a:pt x="4740" y="4739"/>
                </a:lnTo>
                <a:lnTo>
                  <a:pt x="4916" y="4544"/>
                </a:lnTo>
                <a:lnTo>
                  <a:pt x="5073" y="4328"/>
                </a:lnTo>
                <a:lnTo>
                  <a:pt x="5229" y="4093"/>
                </a:lnTo>
                <a:lnTo>
                  <a:pt x="5347" y="3858"/>
                </a:lnTo>
                <a:lnTo>
                  <a:pt x="5425" y="3604"/>
                </a:lnTo>
                <a:lnTo>
                  <a:pt x="5503" y="3329"/>
                </a:lnTo>
                <a:lnTo>
                  <a:pt x="5543" y="3055"/>
                </a:lnTo>
                <a:lnTo>
                  <a:pt x="5562" y="2781"/>
                </a:lnTo>
                <a:lnTo>
                  <a:pt x="5543" y="2487"/>
                </a:lnTo>
                <a:lnTo>
                  <a:pt x="5503" y="2213"/>
                </a:lnTo>
                <a:lnTo>
                  <a:pt x="5425" y="1959"/>
                </a:lnTo>
                <a:lnTo>
                  <a:pt x="5347" y="1704"/>
                </a:lnTo>
                <a:lnTo>
                  <a:pt x="5229" y="1450"/>
                </a:lnTo>
                <a:lnTo>
                  <a:pt x="5073" y="1234"/>
                </a:lnTo>
                <a:lnTo>
                  <a:pt x="4916" y="1019"/>
                </a:lnTo>
                <a:lnTo>
                  <a:pt x="4740" y="823"/>
                </a:lnTo>
                <a:lnTo>
                  <a:pt x="4544" y="647"/>
                </a:lnTo>
                <a:lnTo>
                  <a:pt x="4328" y="470"/>
                </a:lnTo>
                <a:lnTo>
                  <a:pt x="4113" y="333"/>
                </a:lnTo>
                <a:lnTo>
                  <a:pt x="3859" y="216"/>
                </a:lnTo>
                <a:lnTo>
                  <a:pt x="3604" y="138"/>
                </a:lnTo>
                <a:lnTo>
                  <a:pt x="3349" y="59"/>
                </a:lnTo>
                <a:lnTo>
                  <a:pt x="3056" y="20"/>
                </a:lnTo>
                <a:lnTo>
                  <a:pt x="2782" y="0"/>
                </a:lnTo>
                <a:close/>
              </a:path>
            </a:pathLst>
          </a:custGeom>
          <a:solidFill>
            <a:schemeClr val="lt2"/>
          </a:solidFill>
          <a:ln w="9525" cap="flat" cmpd="sng">
            <a:solidFill>
              <a:schemeClr val="lt2"/>
            </a:solidFill>
            <a:prstDash val="solid"/>
            <a:round/>
            <a:headEnd type="none" w="sm" len="sm"/>
            <a:tailEnd type="none" w="sm" len="sm"/>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179" name="Google Shape;179;p9"/>
          <p:cNvSpPr/>
          <p:nvPr/>
        </p:nvSpPr>
        <p:spPr>
          <a:xfrm rot="10800000" flipH="1">
            <a:off x="11745493" y="3304084"/>
            <a:ext cx="154985" cy="154976"/>
          </a:xfrm>
          <a:custGeom>
            <a:avLst/>
            <a:gdLst/>
            <a:ahLst/>
            <a:cxnLst/>
            <a:rect l="l" t="t" r="r" b="b"/>
            <a:pathLst>
              <a:path w="5563" h="5562" extrusionOk="0">
                <a:moveTo>
                  <a:pt x="2977" y="882"/>
                </a:moveTo>
                <a:lnTo>
                  <a:pt x="3173" y="921"/>
                </a:lnTo>
                <a:lnTo>
                  <a:pt x="3349" y="960"/>
                </a:lnTo>
                <a:lnTo>
                  <a:pt x="3526" y="1038"/>
                </a:lnTo>
                <a:lnTo>
                  <a:pt x="3682" y="1117"/>
                </a:lnTo>
                <a:lnTo>
                  <a:pt x="3839" y="1215"/>
                </a:lnTo>
                <a:lnTo>
                  <a:pt x="3996" y="1313"/>
                </a:lnTo>
                <a:lnTo>
                  <a:pt x="4133" y="1430"/>
                </a:lnTo>
                <a:lnTo>
                  <a:pt x="4250" y="1567"/>
                </a:lnTo>
                <a:lnTo>
                  <a:pt x="4348" y="1724"/>
                </a:lnTo>
                <a:lnTo>
                  <a:pt x="4446" y="1880"/>
                </a:lnTo>
                <a:lnTo>
                  <a:pt x="4524" y="2037"/>
                </a:lnTo>
                <a:lnTo>
                  <a:pt x="4603" y="2213"/>
                </a:lnTo>
                <a:lnTo>
                  <a:pt x="4642" y="2390"/>
                </a:lnTo>
                <a:lnTo>
                  <a:pt x="4681" y="2585"/>
                </a:lnTo>
                <a:lnTo>
                  <a:pt x="4681" y="2781"/>
                </a:lnTo>
                <a:lnTo>
                  <a:pt x="4681" y="2977"/>
                </a:lnTo>
                <a:lnTo>
                  <a:pt x="4642" y="3153"/>
                </a:lnTo>
                <a:lnTo>
                  <a:pt x="4603" y="3349"/>
                </a:lnTo>
                <a:lnTo>
                  <a:pt x="4524" y="3525"/>
                </a:lnTo>
                <a:lnTo>
                  <a:pt x="4446" y="3682"/>
                </a:lnTo>
                <a:lnTo>
                  <a:pt x="4348" y="3839"/>
                </a:lnTo>
                <a:lnTo>
                  <a:pt x="4250" y="3995"/>
                </a:lnTo>
                <a:lnTo>
                  <a:pt x="4133" y="4113"/>
                </a:lnTo>
                <a:lnTo>
                  <a:pt x="3996" y="4250"/>
                </a:lnTo>
                <a:lnTo>
                  <a:pt x="3839" y="4348"/>
                </a:lnTo>
                <a:lnTo>
                  <a:pt x="3682" y="4446"/>
                </a:lnTo>
                <a:lnTo>
                  <a:pt x="3526" y="4524"/>
                </a:lnTo>
                <a:lnTo>
                  <a:pt x="3349" y="4602"/>
                </a:lnTo>
                <a:lnTo>
                  <a:pt x="3173" y="4642"/>
                </a:lnTo>
                <a:lnTo>
                  <a:pt x="2977" y="4661"/>
                </a:lnTo>
                <a:lnTo>
                  <a:pt x="2782" y="4681"/>
                </a:lnTo>
                <a:lnTo>
                  <a:pt x="2586" y="4661"/>
                </a:lnTo>
                <a:lnTo>
                  <a:pt x="2390" y="4642"/>
                </a:lnTo>
                <a:lnTo>
                  <a:pt x="2214" y="4602"/>
                </a:lnTo>
                <a:lnTo>
                  <a:pt x="2037" y="4524"/>
                </a:lnTo>
                <a:lnTo>
                  <a:pt x="1881" y="4446"/>
                </a:lnTo>
                <a:lnTo>
                  <a:pt x="1724" y="4348"/>
                </a:lnTo>
                <a:lnTo>
                  <a:pt x="1567" y="4250"/>
                </a:lnTo>
                <a:lnTo>
                  <a:pt x="1430" y="4113"/>
                </a:lnTo>
                <a:lnTo>
                  <a:pt x="1313" y="3995"/>
                </a:lnTo>
                <a:lnTo>
                  <a:pt x="1215" y="3839"/>
                </a:lnTo>
                <a:lnTo>
                  <a:pt x="1117" y="3682"/>
                </a:lnTo>
                <a:lnTo>
                  <a:pt x="1039" y="3525"/>
                </a:lnTo>
                <a:lnTo>
                  <a:pt x="960" y="3349"/>
                </a:lnTo>
                <a:lnTo>
                  <a:pt x="921" y="3153"/>
                </a:lnTo>
                <a:lnTo>
                  <a:pt x="902" y="2977"/>
                </a:lnTo>
                <a:lnTo>
                  <a:pt x="882" y="2781"/>
                </a:lnTo>
                <a:lnTo>
                  <a:pt x="902" y="2585"/>
                </a:lnTo>
                <a:lnTo>
                  <a:pt x="921" y="2390"/>
                </a:lnTo>
                <a:lnTo>
                  <a:pt x="960" y="2213"/>
                </a:lnTo>
                <a:lnTo>
                  <a:pt x="1039" y="2037"/>
                </a:lnTo>
                <a:lnTo>
                  <a:pt x="1117" y="1880"/>
                </a:lnTo>
                <a:lnTo>
                  <a:pt x="1215" y="1724"/>
                </a:lnTo>
                <a:lnTo>
                  <a:pt x="1313" y="1567"/>
                </a:lnTo>
                <a:lnTo>
                  <a:pt x="1430" y="1430"/>
                </a:lnTo>
                <a:lnTo>
                  <a:pt x="1567" y="1313"/>
                </a:lnTo>
                <a:lnTo>
                  <a:pt x="1724" y="1215"/>
                </a:lnTo>
                <a:lnTo>
                  <a:pt x="1881" y="1117"/>
                </a:lnTo>
                <a:lnTo>
                  <a:pt x="2037" y="1038"/>
                </a:lnTo>
                <a:lnTo>
                  <a:pt x="2214" y="960"/>
                </a:lnTo>
                <a:lnTo>
                  <a:pt x="2390" y="921"/>
                </a:lnTo>
                <a:lnTo>
                  <a:pt x="2586" y="882"/>
                </a:lnTo>
                <a:close/>
                <a:moveTo>
                  <a:pt x="2782" y="0"/>
                </a:moveTo>
                <a:lnTo>
                  <a:pt x="2507" y="20"/>
                </a:lnTo>
                <a:lnTo>
                  <a:pt x="2214" y="59"/>
                </a:lnTo>
                <a:lnTo>
                  <a:pt x="1959" y="138"/>
                </a:lnTo>
                <a:lnTo>
                  <a:pt x="1704" y="216"/>
                </a:lnTo>
                <a:lnTo>
                  <a:pt x="1469" y="333"/>
                </a:lnTo>
                <a:lnTo>
                  <a:pt x="1235" y="470"/>
                </a:lnTo>
                <a:lnTo>
                  <a:pt x="1019" y="647"/>
                </a:lnTo>
                <a:lnTo>
                  <a:pt x="823" y="823"/>
                </a:lnTo>
                <a:lnTo>
                  <a:pt x="647" y="1019"/>
                </a:lnTo>
                <a:lnTo>
                  <a:pt x="490" y="1234"/>
                </a:lnTo>
                <a:lnTo>
                  <a:pt x="334" y="1450"/>
                </a:lnTo>
                <a:lnTo>
                  <a:pt x="216" y="1704"/>
                </a:lnTo>
                <a:lnTo>
                  <a:pt x="138" y="1959"/>
                </a:lnTo>
                <a:lnTo>
                  <a:pt x="60" y="2213"/>
                </a:lnTo>
                <a:lnTo>
                  <a:pt x="20" y="2487"/>
                </a:lnTo>
                <a:lnTo>
                  <a:pt x="1" y="2781"/>
                </a:lnTo>
                <a:lnTo>
                  <a:pt x="20" y="3055"/>
                </a:lnTo>
                <a:lnTo>
                  <a:pt x="60" y="3329"/>
                </a:lnTo>
                <a:lnTo>
                  <a:pt x="138" y="3604"/>
                </a:lnTo>
                <a:lnTo>
                  <a:pt x="216" y="3858"/>
                </a:lnTo>
                <a:lnTo>
                  <a:pt x="334" y="4093"/>
                </a:lnTo>
                <a:lnTo>
                  <a:pt x="490" y="4328"/>
                </a:lnTo>
                <a:lnTo>
                  <a:pt x="647" y="4544"/>
                </a:lnTo>
                <a:lnTo>
                  <a:pt x="823" y="4739"/>
                </a:lnTo>
                <a:lnTo>
                  <a:pt x="1019" y="4916"/>
                </a:lnTo>
                <a:lnTo>
                  <a:pt x="1235" y="5072"/>
                </a:lnTo>
                <a:lnTo>
                  <a:pt x="1469" y="5229"/>
                </a:lnTo>
                <a:lnTo>
                  <a:pt x="1704" y="5327"/>
                </a:lnTo>
                <a:lnTo>
                  <a:pt x="1959" y="5425"/>
                </a:lnTo>
                <a:lnTo>
                  <a:pt x="2214" y="5503"/>
                </a:lnTo>
                <a:lnTo>
                  <a:pt x="2507" y="5542"/>
                </a:lnTo>
                <a:lnTo>
                  <a:pt x="2782" y="5562"/>
                </a:lnTo>
                <a:lnTo>
                  <a:pt x="3056" y="5542"/>
                </a:lnTo>
                <a:lnTo>
                  <a:pt x="3349" y="5503"/>
                </a:lnTo>
                <a:lnTo>
                  <a:pt x="3604" y="5425"/>
                </a:lnTo>
                <a:lnTo>
                  <a:pt x="3859" y="5327"/>
                </a:lnTo>
                <a:lnTo>
                  <a:pt x="4113" y="5229"/>
                </a:lnTo>
                <a:lnTo>
                  <a:pt x="4328" y="5072"/>
                </a:lnTo>
                <a:lnTo>
                  <a:pt x="4544" y="4916"/>
                </a:lnTo>
                <a:lnTo>
                  <a:pt x="4740" y="4739"/>
                </a:lnTo>
                <a:lnTo>
                  <a:pt x="4916" y="4544"/>
                </a:lnTo>
                <a:lnTo>
                  <a:pt x="5073" y="4328"/>
                </a:lnTo>
                <a:lnTo>
                  <a:pt x="5229" y="4093"/>
                </a:lnTo>
                <a:lnTo>
                  <a:pt x="5347" y="3858"/>
                </a:lnTo>
                <a:lnTo>
                  <a:pt x="5425" y="3604"/>
                </a:lnTo>
                <a:lnTo>
                  <a:pt x="5503" y="3329"/>
                </a:lnTo>
                <a:lnTo>
                  <a:pt x="5543" y="3055"/>
                </a:lnTo>
                <a:lnTo>
                  <a:pt x="5562" y="2781"/>
                </a:lnTo>
                <a:lnTo>
                  <a:pt x="5543" y="2487"/>
                </a:lnTo>
                <a:lnTo>
                  <a:pt x="5503" y="2213"/>
                </a:lnTo>
                <a:lnTo>
                  <a:pt x="5425" y="1959"/>
                </a:lnTo>
                <a:lnTo>
                  <a:pt x="5347" y="1704"/>
                </a:lnTo>
                <a:lnTo>
                  <a:pt x="5229" y="1450"/>
                </a:lnTo>
                <a:lnTo>
                  <a:pt x="5073" y="1234"/>
                </a:lnTo>
                <a:lnTo>
                  <a:pt x="4916" y="1019"/>
                </a:lnTo>
                <a:lnTo>
                  <a:pt x="4740" y="823"/>
                </a:lnTo>
                <a:lnTo>
                  <a:pt x="4544" y="647"/>
                </a:lnTo>
                <a:lnTo>
                  <a:pt x="4328" y="470"/>
                </a:lnTo>
                <a:lnTo>
                  <a:pt x="4113" y="333"/>
                </a:lnTo>
                <a:lnTo>
                  <a:pt x="3859" y="216"/>
                </a:lnTo>
                <a:lnTo>
                  <a:pt x="3604" y="138"/>
                </a:lnTo>
                <a:lnTo>
                  <a:pt x="3349" y="59"/>
                </a:lnTo>
                <a:lnTo>
                  <a:pt x="3056" y="20"/>
                </a:lnTo>
                <a:lnTo>
                  <a:pt x="2782" y="0"/>
                </a:lnTo>
                <a:close/>
              </a:path>
            </a:pathLst>
          </a:custGeom>
          <a:solidFill>
            <a:schemeClr val="lt2"/>
          </a:solidFill>
          <a:ln w="9525" cap="flat" cmpd="sng">
            <a:solidFill>
              <a:schemeClr val="lt2"/>
            </a:solidFill>
            <a:prstDash val="solid"/>
            <a:round/>
            <a:headEnd type="none" w="sm" len="sm"/>
            <a:tailEnd type="none" w="sm" len="sm"/>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Tree>
    <p:extLst>
      <p:ext uri="{BB962C8B-B14F-4D97-AF65-F5344CB8AC3E}">
        <p14:creationId xmlns:p14="http://schemas.microsoft.com/office/powerpoint/2010/main" val="135177180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Blank" type="blank">
  <p:cSld name="Blank">
    <p:bg>
      <p:bgPr>
        <a:solidFill>
          <a:schemeClr val="lt1"/>
        </a:solidFill>
        <a:effectLst/>
      </p:bgPr>
    </p:bg>
    <p:spTree>
      <p:nvGrpSpPr>
        <p:cNvPr id="1" name="Shape 225"/>
        <p:cNvGrpSpPr/>
        <p:nvPr/>
      </p:nvGrpSpPr>
      <p:grpSpPr>
        <a:xfrm>
          <a:off x="0" y="0"/>
          <a:ext cx="0" cy="0"/>
          <a:chOff x="0" y="0"/>
          <a:chExt cx="0" cy="0"/>
        </a:xfrm>
      </p:grpSpPr>
    </p:spTree>
    <p:extLst>
      <p:ext uri="{BB962C8B-B14F-4D97-AF65-F5344CB8AC3E}">
        <p14:creationId xmlns:p14="http://schemas.microsoft.com/office/powerpoint/2010/main" val="1203119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Table of contents">
  <p:cSld name="Table of contents">
    <p:spTree>
      <p:nvGrpSpPr>
        <p:cNvPr id="1" name="Shape 226"/>
        <p:cNvGrpSpPr/>
        <p:nvPr/>
      </p:nvGrpSpPr>
      <p:grpSpPr>
        <a:xfrm>
          <a:off x="0" y="0"/>
          <a:ext cx="0" cy="0"/>
          <a:chOff x="0" y="0"/>
          <a:chExt cx="0" cy="0"/>
        </a:xfrm>
      </p:grpSpPr>
      <p:sp>
        <p:nvSpPr>
          <p:cNvPr id="227" name="Google Shape;227;p13"/>
          <p:cNvSpPr/>
          <p:nvPr/>
        </p:nvSpPr>
        <p:spPr>
          <a:xfrm flipH="1">
            <a:off x="699245" y="329652"/>
            <a:ext cx="10793513" cy="6198696"/>
          </a:xfrm>
          <a:custGeom>
            <a:avLst/>
            <a:gdLst/>
            <a:ahLst/>
            <a:cxnLst/>
            <a:rect l="l" t="t" r="r" b="b"/>
            <a:pathLst>
              <a:path w="50876" h="29218" extrusionOk="0">
                <a:moveTo>
                  <a:pt x="18486" y="1"/>
                </a:moveTo>
                <a:lnTo>
                  <a:pt x="17566" y="40"/>
                </a:lnTo>
                <a:lnTo>
                  <a:pt x="16645" y="79"/>
                </a:lnTo>
                <a:lnTo>
                  <a:pt x="15725" y="158"/>
                </a:lnTo>
                <a:lnTo>
                  <a:pt x="15098" y="216"/>
                </a:lnTo>
                <a:lnTo>
                  <a:pt x="14452" y="314"/>
                </a:lnTo>
                <a:lnTo>
                  <a:pt x="13806" y="412"/>
                </a:lnTo>
                <a:lnTo>
                  <a:pt x="13160" y="530"/>
                </a:lnTo>
                <a:lnTo>
                  <a:pt x="12513" y="667"/>
                </a:lnTo>
                <a:lnTo>
                  <a:pt x="11867" y="804"/>
                </a:lnTo>
                <a:lnTo>
                  <a:pt x="11221" y="980"/>
                </a:lnTo>
                <a:lnTo>
                  <a:pt x="10594" y="1176"/>
                </a:lnTo>
                <a:lnTo>
                  <a:pt x="9968" y="1391"/>
                </a:lnTo>
                <a:lnTo>
                  <a:pt x="9361" y="1607"/>
                </a:lnTo>
                <a:lnTo>
                  <a:pt x="8754" y="1861"/>
                </a:lnTo>
                <a:lnTo>
                  <a:pt x="8147" y="2135"/>
                </a:lnTo>
                <a:lnTo>
                  <a:pt x="7559" y="2429"/>
                </a:lnTo>
                <a:lnTo>
                  <a:pt x="6991" y="2742"/>
                </a:lnTo>
                <a:lnTo>
                  <a:pt x="6423" y="3075"/>
                </a:lnTo>
                <a:lnTo>
                  <a:pt x="5875" y="3428"/>
                </a:lnTo>
                <a:lnTo>
                  <a:pt x="5483" y="3722"/>
                </a:lnTo>
                <a:lnTo>
                  <a:pt x="5092" y="3996"/>
                </a:lnTo>
                <a:lnTo>
                  <a:pt x="4739" y="4309"/>
                </a:lnTo>
                <a:lnTo>
                  <a:pt x="4406" y="4603"/>
                </a:lnTo>
                <a:lnTo>
                  <a:pt x="4074" y="4936"/>
                </a:lnTo>
                <a:lnTo>
                  <a:pt x="3780" y="5249"/>
                </a:lnTo>
                <a:lnTo>
                  <a:pt x="3486" y="5582"/>
                </a:lnTo>
                <a:lnTo>
                  <a:pt x="3212" y="5934"/>
                </a:lnTo>
                <a:lnTo>
                  <a:pt x="2938" y="6287"/>
                </a:lnTo>
                <a:lnTo>
                  <a:pt x="2703" y="6659"/>
                </a:lnTo>
                <a:lnTo>
                  <a:pt x="2468" y="7050"/>
                </a:lnTo>
                <a:lnTo>
                  <a:pt x="2233" y="7442"/>
                </a:lnTo>
                <a:lnTo>
                  <a:pt x="2037" y="7834"/>
                </a:lnTo>
                <a:lnTo>
                  <a:pt x="1841" y="8245"/>
                </a:lnTo>
                <a:lnTo>
                  <a:pt x="1665" y="8656"/>
                </a:lnTo>
                <a:lnTo>
                  <a:pt x="1489" y="9067"/>
                </a:lnTo>
                <a:lnTo>
                  <a:pt x="1352" y="9518"/>
                </a:lnTo>
                <a:lnTo>
                  <a:pt x="1195" y="9949"/>
                </a:lnTo>
                <a:lnTo>
                  <a:pt x="1077" y="10399"/>
                </a:lnTo>
                <a:lnTo>
                  <a:pt x="960" y="10849"/>
                </a:lnTo>
                <a:lnTo>
                  <a:pt x="745" y="11789"/>
                </a:lnTo>
                <a:lnTo>
                  <a:pt x="588" y="12749"/>
                </a:lnTo>
                <a:lnTo>
                  <a:pt x="431" y="13767"/>
                </a:lnTo>
                <a:lnTo>
                  <a:pt x="314" y="14805"/>
                </a:lnTo>
                <a:lnTo>
                  <a:pt x="196" y="15843"/>
                </a:lnTo>
                <a:lnTo>
                  <a:pt x="118" y="16881"/>
                </a:lnTo>
                <a:lnTo>
                  <a:pt x="59" y="17899"/>
                </a:lnTo>
                <a:lnTo>
                  <a:pt x="20" y="18937"/>
                </a:lnTo>
                <a:lnTo>
                  <a:pt x="0" y="19975"/>
                </a:lnTo>
                <a:lnTo>
                  <a:pt x="0" y="21032"/>
                </a:lnTo>
                <a:lnTo>
                  <a:pt x="0" y="21855"/>
                </a:lnTo>
                <a:lnTo>
                  <a:pt x="20" y="22716"/>
                </a:lnTo>
                <a:lnTo>
                  <a:pt x="40" y="23147"/>
                </a:lnTo>
                <a:lnTo>
                  <a:pt x="79" y="23578"/>
                </a:lnTo>
                <a:lnTo>
                  <a:pt x="118" y="24028"/>
                </a:lnTo>
                <a:lnTo>
                  <a:pt x="196" y="24459"/>
                </a:lnTo>
                <a:lnTo>
                  <a:pt x="275" y="24870"/>
                </a:lnTo>
                <a:lnTo>
                  <a:pt x="392" y="25301"/>
                </a:lnTo>
                <a:lnTo>
                  <a:pt x="529" y="25693"/>
                </a:lnTo>
                <a:lnTo>
                  <a:pt x="686" y="26084"/>
                </a:lnTo>
                <a:lnTo>
                  <a:pt x="882" y="26476"/>
                </a:lnTo>
                <a:lnTo>
                  <a:pt x="1097" y="26829"/>
                </a:lnTo>
                <a:lnTo>
                  <a:pt x="1371" y="27162"/>
                </a:lnTo>
                <a:lnTo>
                  <a:pt x="1665" y="27475"/>
                </a:lnTo>
                <a:lnTo>
                  <a:pt x="1841" y="27612"/>
                </a:lnTo>
                <a:lnTo>
                  <a:pt x="2017" y="27769"/>
                </a:lnTo>
                <a:lnTo>
                  <a:pt x="2194" y="27886"/>
                </a:lnTo>
                <a:lnTo>
                  <a:pt x="2389" y="28004"/>
                </a:lnTo>
                <a:lnTo>
                  <a:pt x="2781" y="28219"/>
                </a:lnTo>
                <a:lnTo>
                  <a:pt x="3212" y="28395"/>
                </a:lnTo>
                <a:lnTo>
                  <a:pt x="3643" y="28532"/>
                </a:lnTo>
                <a:lnTo>
                  <a:pt x="4074" y="28669"/>
                </a:lnTo>
                <a:lnTo>
                  <a:pt x="4524" y="28767"/>
                </a:lnTo>
                <a:lnTo>
                  <a:pt x="4974" y="28846"/>
                </a:lnTo>
                <a:lnTo>
                  <a:pt x="5699" y="28983"/>
                </a:lnTo>
                <a:lnTo>
                  <a:pt x="6404" y="29081"/>
                </a:lnTo>
                <a:lnTo>
                  <a:pt x="7128" y="29159"/>
                </a:lnTo>
                <a:lnTo>
                  <a:pt x="7853" y="29218"/>
                </a:lnTo>
                <a:lnTo>
                  <a:pt x="19524" y="29218"/>
                </a:lnTo>
                <a:lnTo>
                  <a:pt x="22970" y="29178"/>
                </a:lnTo>
                <a:lnTo>
                  <a:pt x="26436" y="29159"/>
                </a:lnTo>
                <a:lnTo>
                  <a:pt x="29903" y="29159"/>
                </a:lnTo>
                <a:lnTo>
                  <a:pt x="31626" y="29198"/>
                </a:lnTo>
                <a:lnTo>
                  <a:pt x="33349" y="29218"/>
                </a:lnTo>
                <a:lnTo>
                  <a:pt x="43336" y="29218"/>
                </a:lnTo>
                <a:lnTo>
                  <a:pt x="43963" y="29081"/>
                </a:lnTo>
                <a:lnTo>
                  <a:pt x="44570" y="28904"/>
                </a:lnTo>
                <a:lnTo>
                  <a:pt x="44981" y="28767"/>
                </a:lnTo>
                <a:lnTo>
                  <a:pt x="45372" y="28591"/>
                </a:lnTo>
                <a:lnTo>
                  <a:pt x="45764" y="28395"/>
                </a:lnTo>
                <a:lnTo>
                  <a:pt x="46136" y="28180"/>
                </a:lnTo>
                <a:lnTo>
                  <a:pt x="46508" y="27945"/>
                </a:lnTo>
                <a:lnTo>
                  <a:pt x="46841" y="27671"/>
                </a:lnTo>
                <a:lnTo>
                  <a:pt x="47174" y="27396"/>
                </a:lnTo>
                <a:lnTo>
                  <a:pt x="47487" y="27103"/>
                </a:lnTo>
                <a:lnTo>
                  <a:pt x="47762" y="26789"/>
                </a:lnTo>
                <a:lnTo>
                  <a:pt x="48036" y="26457"/>
                </a:lnTo>
                <a:lnTo>
                  <a:pt x="48271" y="26104"/>
                </a:lnTo>
                <a:lnTo>
                  <a:pt x="48486" y="25732"/>
                </a:lnTo>
                <a:lnTo>
                  <a:pt x="48662" y="25340"/>
                </a:lnTo>
                <a:lnTo>
                  <a:pt x="48819" y="24929"/>
                </a:lnTo>
                <a:lnTo>
                  <a:pt x="48936" y="24518"/>
                </a:lnTo>
                <a:lnTo>
                  <a:pt x="49015" y="24068"/>
                </a:lnTo>
                <a:lnTo>
                  <a:pt x="49093" y="23617"/>
                </a:lnTo>
                <a:lnTo>
                  <a:pt x="49191" y="23147"/>
                </a:lnTo>
                <a:lnTo>
                  <a:pt x="49426" y="22227"/>
                </a:lnTo>
                <a:lnTo>
                  <a:pt x="49681" y="21306"/>
                </a:lnTo>
                <a:lnTo>
                  <a:pt x="49955" y="20366"/>
                </a:lnTo>
                <a:lnTo>
                  <a:pt x="50229" y="19446"/>
                </a:lnTo>
                <a:lnTo>
                  <a:pt x="50464" y="18506"/>
                </a:lnTo>
                <a:lnTo>
                  <a:pt x="50562" y="18036"/>
                </a:lnTo>
                <a:lnTo>
                  <a:pt x="50660" y="17566"/>
                </a:lnTo>
                <a:lnTo>
                  <a:pt x="50738" y="17077"/>
                </a:lnTo>
                <a:lnTo>
                  <a:pt x="50797" y="16587"/>
                </a:lnTo>
                <a:lnTo>
                  <a:pt x="50856" y="15686"/>
                </a:lnTo>
                <a:lnTo>
                  <a:pt x="50875" y="14746"/>
                </a:lnTo>
                <a:lnTo>
                  <a:pt x="50856" y="13826"/>
                </a:lnTo>
                <a:lnTo>
                  <a:pt x="50797" y="12886"/>
                </a:lnTo>
                <a:lnTo>
                  <a:pt x="50699" y="11966"/>
                </a:lnTo>
                <a:lnTo>
                  <a:pt x="50562" y="11045"/>
                </a:lnTo>
                <a:lnTo>
                  <a:pt x="50464" y="10595"/>
                </a:lnTo>
                <a:lnTo>
                  <a:pt x="50366" y="10144"/>
                </a:lnTo>
                <a:lnTo>
                  <a:pt x="50268" y="9714"/>
                </a:lnTo>
                <a:lnTo>
                  <a:pt x="50131" y="9263"/>
                </a:lnTo>
                <a:lnTo>
                  <a:pt x="50013" y="8832"/>
                </a:lnTo>
                <a:lnTo>
                  <a:pt x="49857" y="8402"/>
                </a:lnTo>
                <a:lnTo>
                  <a:pt x="49700" y="7990"/>
                </a:lnTo>
                <a:lnTo>
                  <a:pt x="49524" y="7579"/>
                </a:lnTo>
                <a:lnTo>
                  <a:pt x="49348" y="7168"/>
                </a:lnTo>
                <a:lnTo>
                  <a:pt x="49152" y="6776"/>
                </a:lnTo>
                <a:lnTo>
                  <a:pt x="48956" y="6385"/>
                </a:lnTo>
                <a:lnTo>
                  <a:pt x="48741" y="6013"/>
                </a:lnTo>
                <a:lnTo>
                  <a:pt x="48506" y="5641"/>
                </a:lnTo>
                <a:lnTo>
                  <a:pt x="48251" y="5288"/>
                </a:lnTo>
                <a:lnTo>
                  <a:pt x="47997" y="4955"/>
                </a:lnTo>
                <a:lnTo>
                  <a:pt x="47742" y="4622"/>
                </a:lnTo>
                <a:lnTo>
                  <a:pt x="47448" y="4289"/>
                </a:lnTo>
                <a:lnTo>
                  <a:pt x="47154" y="3996"/>
                </a:lnTo>
                <a:lnTo>
                  <a:pt x="46861" y="3702"/>
                </a:lnTo>
                <a:lnTo>
                  <a:pt x="46528" y="3428"/>
                </a:lnTo>
                <a:lnTo>
                  <a:pt x="46195" y="3154"/>
                </a:lnTo>
                <a:lnTo>
                  <a:pt x="45842" y="2899"/>
                </a:lnTo>
                <a:lnTo>
                  <a:pt x="45490" y="2664"/>
                </a:lnTo>
                <a:lnTo>
                  <a:pt x="45118" y="2449"/>
                </a:lnTo>
                <a:lnTo>
                  <a:pt x="44746" y="2253"/>
                </a:lnTo>
                <a:lnTo>
                  <a:pt x="44374" y="2057"/>
                </a:lnTo>
                <a:lnTo>
                  <a:pt x="44002" y="1900"/>
                </a:lnTo>
                <a:lnTo>
                  <a:pt x="43610" y="1744"/>
                </a:lnTo>
                <a:lnTo>
                  <a:pt x="43218" y="1607"/>
                </a:lnTo>
                <a:lnTo>
                  <a:pt x="42827" y="1489"/>
                </a:lnTo>
                <a:lnTo>
                  <a:pt x="42416" y="1372"/>
                </a:lnTo>
                <a:lnTo>
                  <a:pt x="42024" y="1274"/>
                </a:lnTo>
                <a:lnTo>
                  <a:pt x="41201" y="1117"/>
                </a:lnTo>
                <a:lnTo>
                  <a:pt x="40359" y="1000"/>
                </a:lnTo>
                <a:lnTo>
                  <a:pt x="39517" y="902"/>
                </a:lnTo>
                <a:lnTo>
                  <a:pt x="38656" y="843"/>
                </a:lnTo>
                <a:lnTo>
                  <a:pt x="37814" y="823"/>
                </a:lnTo>
                <a:lnTo>
                  <a:pt x="36952" y="804"/>
                </a:lnTo>
                <a:lnTo>
                  <a:pt x="33525" y="804"/>
                </a:lnTo>
                <a:lnTo>
                  <a:pt x="32742" y="784"/>
                </a:lnTo>
                <a:lnTo>
                  <a:pt x="31959" y="765"/>
                </a:lnTo>
                <a:lnTo>
                  <a:pt x="30392" y="686"/>
                </a:lnTo>
                <a:lnTo>
                  <a:pt x="28571" y="549"/>
                </a:lnTo>
                <a:lnTo>
                  <a:pt x="26730" y="412"/>
                </a:lnTo>
                <a:lnTo>
                  <a:pt x="24909" y="255"/>
                </a:lnTo>
                <a:lnTo>
                  <a:pt x="23068" y="138"/>
                </a:lnTo>
                <a:lnTo>
                  <a:pt x="22148" y="79"/>
                </a:lnTo>
                <a:lnTo>
                  <a:pt x="21228" y="40"/>
                </a:lnTo>
                <a:lnTo>
                  <a:pt x="20307" y="20"/>
                </a:lnTo>
                <a:lnTo>
                  <a:pt x="19406" y="1"/>
                </a:lnTo>
                <a:close/>
              </a:path>
            </a:pathLst>
          </a:custGeom>
          <a:solidFill>
            <a:schemeClr val="lt2"/>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228" name="Google Shape;228;p13"/>
          <p:cNvSpPr txBox="1">
            <a:spLocks noGrp="1"/>
          </p:cNvSpPr>
          <p:nvPr>
            <p:ph type="title"/>
          </p:nvPr>
        </p:nvSpPr>
        <p:spPr>
          <a:xfrm>
            <a:off x="2730420" y="2077433"/>
            <a:ext cx="3265200" cy="487600"/>
          </a:xfrm>
          <a:prstGeom prst="rect">
            <a:avLst/>
          </a:prstGeom>
        </p:spPr>
        <p:txBody>
          <a:bodyPr spcFirstLastPara="1" wrap="square" lIns="91425" tIns="91425" rIns="91425" bIns="91425" anchor="ctr" anchorCtr="0">
            <a:noAutofit/>
          </a:bodyPr>
          <a:lstStyle>
            <a:lvl1pPr lvl="0" algn="l" rtl="0">
              <a:spcBef>
                <a:spcPts val="0"/>
              </a:spcBef>
              <a:spcAft>
                <a:spcPts val="0"/>
              </a:spcAft>
              <a:buSzPts val="2500"/>
              <a:buNone/>
              <a:defRPr sz="3067" b="0">
                <a:solidFill>
                  <a:schemeClr val="dk1"/>
                </a:solidFill>
              </a:defRPr>
            </a:lvl1pPr>
            <a:lvl2pPr lvl="1" algn="ctr" rtl="0">
              <a:spcBef>
                <a:spcPts val="0"/>
              </a:spcBef>
              <a:spcAft>
                <a:spcPts val="0"/>
              </a:spcAft>
              <a:buSzPts val="2500"/>
              <a:buNone/>
              <a:defRPr sz="3333"/>
            </a:lvl2pPr>
            <a:lvl3pPr lvl="2" algn="ctr" rtl="0">
              <a:spcBef>
                <a:spcPts val="0"/>
              </a:spcBef>
              <a:spcAft>
                <a:spcPts val="0"/>
              </a:spcAft>
              <a:buSzPts val="2500"/>
              <a:buNone/>
              <a:defRPr sz="3333"/>
            </a:lvl3pPr>
            <a:lvl4pPr lvl="3" algn="ctr" rtl="0">
              <a:spcBef>
                <a:spcPts val="0"/>
              </a:spcBef>
              <a:spcAft>
                <a:spcPts val="0"/>
              </a:spcAft>
              <a:buSzPts val="2500"/>
              <a:buNone/>
              <a:defRPr sz="3333"/>
            </a:lvl4pPr>
            <a:lvl5pPr lvl="4" algn="ctr" rtl="0">
              <a:spcBef>
                <a:spcPts val="0"/>
              </a:spcBef>
              <a:spcAft>
                <a:spcPts val="0"/>
              </a:spcAft>
              <a:buSzPts val="2500"/>
              <a:buNone/>
              <a:defRPr sz="3333"/>
            </a:lvl5pPr>
            <a:lvl6pPr lvl="5" algn="ctr" rtl="0">
              <a:spcBef>
                <a:spcPts val="0"/>
              </a:spcBef>
              <a:spcAft>
                <a:spcPts val="0"/>
              </a:spcAft>
              <a:buSzPts val="2500"/>
              <a:buNone/>
              <a:defRPr sz="3333"/>
            </a:lvl6pPr>
            <a:lvl7pPr lvl="6" algn="ctr" rtl="0">
              <a:spcBef>
                <a:spcPts val="0"/>
              </a:spcBef>
              <a:spcAft>
                <a:spcPts val="0"/>
              </a:spcAft>
              <a:buSzPts val="2500"/>
              <a:buNone/>
              <a:defRPr sz="3333"/>
            </a:lvl7pPr>
            <a:lvl8pPr lvl="7" algn="ctr" rtl="0">
              <a:spcBef>
                <a:spcPts val="0"/>
              </a:spcBef>
              <a:spcAft>
                <a:spcPts val="0"/>
              </a:spcAft>
              <a:buSzPts val="2500"/>
              <a:buNone/>
              <a:defRPr sz="3333"/>
            </a:lvl8pPr>
            <a:lvl9pPr lvl="8" algn="ctr" rtl="0">
              <a:spcBef>
                <a:spcPts val="0"/>
              </a:spcBef>
              <a:spcAft>
                <a:spcPts val="0"/>
              </a:spcAft>
              <a:buSzPts val="2500"/>
              <a:buNone/>
              <a:defRPr sz="3333"/>
            </a:lvl9pPr>
          </a:lstStyle>
          <a:p>
            <a:endParaRPr/>
          </a:p>
        </p:txBody>
      </p:sp>
      <p:sp>
        <p:nvSpPr>
          <p:cNvPr id="229" name="Google Shape;229;p13"/>
          <p:cNvSpPr txBox="1">
            <a:spLocks noGrp="1"/>
          </p:cNvSpPr>
          <p:nvPr>
            <p:ph type="subTitle" idx="1"/>
          </p:nvPr>
        </p:nvSpPr>
        <p:spPr>
          <a:xfrm>
            <a:off x="2730420" y="2565621"/>
            <a:ext cx="3265200" cy="609600"/>
          </a:xfrm>
          <a:prstGeom prst="rect">
            <a:avLst/>
          </a:prstGeom>
        </p:spPr>
        <p:txBody>
          <a:bodyPr spcFirstLastPara="1" wrap="square" lIns="91425" tIns="91425" rIns="91425" bIns="91425" anchor="ctr" anchorCtr="0">
            <a:noAutofit/>
          </a:bodyPr>
          <a:lstStyle>
            <a:lvl1pPr lvl="0" rtl="0">
              <a:lnSpc>
                <a:spcPct val="100000"/>
              </a:lnSpc>
              <a:spcBef>
                <a:spcPts val="0"/>
              </a:spcBef>
              <a:spcAft>
                <a:spcPts val="0"/>
              </a:spcAft>
              <a:buSzPts val="1400"/>
              <a:buNone/>
              <a:defRPr/>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endParaRPr/>
          </a:p>
        </p:txBody>
      </p:sp>
      <p:sp>
        <p:nvSpPr>
          <p:cNvPr id="230" name="Google Shape;230;p13"/>
          <p:cNvSpPr txBox="1">
            <a:spLocks noGrp="1"/>
          </p:cNvSpPr>
          <p:nvPr>
            <p:ph type="title" idx="2"/>
          </p:nvPr>
        </p:nvSpPr>
        <p:spPr>
          <a:xfrm flipH="1">
            <a:off x="7484123" y="2077439"/>
            <a:ext cx="3265200" cy="487600"/>
          </a:xfrm>
          <a:prstGeom prst="rect">
            <a:avLst/>
          </a:prstGeom>
        </p:spPr>
        <p:txBody>
          <a:bodyPr spcFirstLastPara="1" wrap="square" lIns="91425" tIns="91425" rIns="91425" bIns="91425" anchor="ctr" anchorCtr="0">
            <a:noAutofit/>
          </a:bodyPr>
          <a:lstStyle>
            <a:lvl1pPr lvl="0" algn="l" rtl="0">
              <a:spcBef>
                <a:spcPts val="0"/>
              </a:spcBef>
              <a:spcAft>
                <a:spcPts val="0"/>
              </a:spcAft>
              <a:buSzPts val="2500"/>
              <a:buNone/>
              <a:defRPr sz="3067" b="0">
                <a:solidFill>
                  <a:schemeClr val="dk1"/>
                </a:solidFill>
              </a:defRPr>
            </a:lvl1pPr>
            <a:lvl2pPr lvl="1" algn="ctr" rtl="0">
              <a:spcBef>
                <a:spcPts val="0"/>
              </a:spcBef>
              <a:spcAft>
                <a:spcPts val="0"/>
              </a:spcAft>
              <a:buSzPts val="2500"/>
              <a:buNone/>
              <a:defRPr sz="3333"/>
            </a:lvl2pPr>
            <a:lvl3pPr lvl="2" algn="ctr" rtl="0">
              <a:spcBef>
                <a:spcPts val="0"/>
              </a:spcBef>
              <a:spcAft>
                <a:spcPts val="0"/>
              </a:spcAft>
              <a:buSzPts val="2500"/>
              <a:buNone/>
              <a:defRPr sz="3333"/>
            </a:lvl3pPr>
            <a:lvl4pPr lvl="3" algn="ctr" rtl="0">
              <a:spcBef>
                <a:spcPts val="0"/>
              </a:spcBef>
              <a:spcAft>
                <a:spcPts val="0"/>
              </a:spcAft>
              <a:buSzPts val="2500"/>
              <a:buNone/>
              <a:defRPr sz="3333"/>
            </a:lvl4pPr>
            <a:lvl5pPr lvl="4" algn="ctr" rtl="0">
              <a:spcBef>
                <a:spcPts val="0"/>
              </a:spcBef>
              <a:spcAft>
                <a:spcPts val="0"/>
              </a:spcAft>
              <a:buSzPts val="2500"/>
              <a:buNone/>
              <a:defRPr sz="3333"/>
            </a:lvl5pPr>
            <a:lvl6pPr lvl="5" algn="ctr" rtl="0">
              <a:spcBef>
                <a:spcPts val="0"/>
              </a:spcBef>
              <a:spcAft>
                <a:spcPts val="0"/>
              </a:spcAft>
              <a:buSzPts val="2500"/>
              <a:buNone/>
              <a:defRPr sz="3333"/>
            </a:lvl6pPr>
            <a:lvl7pPr lvl="6" algn="ctr" rtl="0">
              <a:spcBef>
                <a:spcPts val="0"/>
              </a:spcBef>
              <a:spcAft>
                <a:spcPts val="0"/>
              </a:spcAft>
              <a:buSzPts val="2500"/>
              <a:buNone/>
              <a:defRPr sz="3333"/>
            </a:lvl7pPr>
            <a:lvl8pPr lvl="7" algn="ctr" rtl="0">
              <a:spcBef>
                <a:spcPts val="0"/>
              </a:spcBef>
              <a:spcAft>
                <a:spcPts val="0"/>
              </a:spcAft>
              <a:buSzPts val="2500"/>
              <a:buNone/>
              <a:defRPr sz="3333"/>
            </a:lvl8pPr>
            <a:lvl9pPr lvl="8" algn="ctr" rtl="0">
              <a:spcBef>
                <a:spcPts val="0"/>
              </a:spcBef>
              <a:spcAft>
                <a:spcPts val="0"/>
              </a:spcAft>
              <a:buSzPts val="2500"/>
              <a:buNone/>
              <a:defRPr sz="3333"/>
            </a:lvl9pPr>
          </a:lstStyle>
          <a:p>
            <a:endParaRPr/>
          </a:p>
        </p:txBody>
      </p:sp>
      <p:sp>
        <p:nvSpPr>
          <p:cNvPr id="231" name="Google Shape;231;p13"/>
          <p:cNvSpPr txBox="1">
            <a:spLocks noGrp="1"/>
          </p:cNvSpPr>
          <p:nvPr>
            <p:ph type="subTitle" idx="3"/>
          </p:nvPr>
        </p:nvSpPr>
        <p:spPr>
          <a:xfrm flipH="1">
            <a:off x="7483781" y="2565631"/>
            <a:ext cx="3265200" cy="609600"/>
          </a:xfrm>
          <a:prstGeom prst="rect">
            <a:avLst/>
          </a:prstGeom>
        </p:spPr>
        <p:txBody>
          <a:bodyPr spcFirstLastPara="1" wrap="square" lIns="91425" tIns="91425" rIns="91425" bIns="91425" anchor="ctr" anchorCtr="0">
            <a:noAutofit/>
          </a:bodyPr>
          <a:lstStyle>
            <a:lvl1pPr lvl="0" rtl="0">
              <a:lnSpc>
                <a:spcPct val="100000"/>
              </a:lnSpc>
              <a:spcBef>
                <a:spcPts val="0"/>
              </a:spcBef>
              <a:spcAft>
                <a:spcPts val="0"/>
              </a:spcAft>
              <a:buSzPts val="1400"/>
              <a:buNone/>
              <a:defRPr/>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endParaRPr/>
          </a:p>
        </p:txBody>
      </p:sp>
      <p:sp>
        <p:nvSpPr>
          <p:cNvPr id="232" name="Google Shape;232;p13"/>
          <p:cNvSpPr txBox="1">
            <a:spLocks noGrp="1"/>
          </p:cNvSpPr>
          <p:nvPr>
            <p:ph type="title" idx="4" hasCustomPrompt="1"/>
          </p:nvPr>
        </p:nvSpPr>
        <p:spPr>
          <a:xfrm>
            <a:off x="1496469" y="2355583"/>
            <a:ext cx="979600" cy="609600"/>
          </a:xfrm>
          <a:prstGeom prst="rect">
            <a:avLst/>
          </a:prstGeom>
        </p:spPr>
        <p:txBody>
          <a:bodyPr spcFirstLastPara="1" wrap="square" lIns="91425" tIns="91425" rIns="91425" bIns="91425" anchor="ctr" anchorCtr="0">
            <a:noAutofit/>
          </a:bodyPr>
          <a:lstStyle>
            <a:lvl1pPr lvl="0" rtl="0">
              <a:spcBef>
                <a:spcPts val="0"/>
              </a:spcBef>
              <a:spcAft>
                <a:spcPts val="0"/>
              </a:spcAft>
              <a:buSzPts val="3000"/>
              <a:buNone/>
              <a:defRPr sz="3333"/>
            </a:lvl1pPr>
            <a:lvl2pPr lvl="1" rtl="0">
              <a:spcBef>
                <a:spcPts val="0"/>
              </a:spcBef>
              <a:spcAft>
                <a:spcPts val="0"/>
              </a:spcAft>
              <a:buSzPts val="3000"/>
              <a:buNone/>
              <a:defRPr sz="4000"/>
            </a:lvl2pPr>
            <a:lvl3pPr lvl="2" rtl="0">
              <a:spcBef>
                <a:spcPts val="0"/>
              </a:spcBef>
              <a:spcAft>
                <a:spcPts val="0"/>
              </a:spcAft>
              <a:buSzPts val="3000"/>
              <a:buNone/>
              <a:defRPr sz="4000"/>
            </a:lvl3pPr>
            <a:lvl4pPr lvl="3" rtl="0">
              <a:spcBef>
                <a:spcPts val="0"/>
              </a:spcBef>
              <a:spcAft>
                <a:spcPts val="0"/>
              </a:spcAft>
              <a:buSzPts val="3000"/>
              <a:buNone/>
              <a:defRPr sz="4000"/>
            </a:lvl4pPr>
            <a:lvl5pPr lvl="4" rtl="0">
              <a:spcBef>
                <a:spcPts val="0"/>
              </a:spcBef>
              <a:spcAft>
                <a:spcPts val="0"/>
              </a:spcAft>
              <a:buSzPts val="3000"/>
              <a:buNone/>
              <a:defRPr sz="4000"/>
            </a:lvl5pPr>
            <a:lvl6pPr lvl="5" rtl="0">
              <a:spcBef>
                <a:spcPts val="0"/>
              </a:spcBef>
              <a:spcAft>
                <a:spcPts val="0"/>
              </a:spcAft>
              <a:buSzPts val="3000"/>
              <a:buNone/>
              <a:defRPr sz="4000"/>
            </a:lvl6pPr>
            <a:lvl7pPr lvl="6" rtl="0">
              <a:spcBef>
                <a:spcPts val="0"/>
              </a:spcBef>
              <a:spcAft>
                <a:spcPts val="0"/>
              </a:spcAft>
              <a:buSzPts val="3000"/>
              <a:buNone/>
              <a:defRPr sz="4000"/>
            </a:lvl7pPr>
            <a:lvl8pPr lvl="7" rtl="0">
              <a:spcBef>
                <a:spcPts val="0"/>
              </a:spcBef>
              <a:spcAft>
                <a:spcPts val="0"/>
              </a:spcAft>
              <a:buSzPts val="3000"/>
              <a:buNone/>
              <a:defRPr sz="4000"/>
            </a:lvl8pPr>
            <a:lvl9pPr lvl="8" rtl="0">
              <a:spcBef>
                <a:spcPts val="0"/>
              </a:spcBef>
              <a:spcAft>
                <a:spcPts val="0"/>
              </a:spcAft>
              <a:buSzPts val="3000"/>
              <a:buNone/>
              <a:defRPr sz="4000"/>
            </a:lvl9pPr>
          </a:lstStyle>
          <a:p>
            <a:r>
              <a:t>xx%</a:t>
            </a:r>
          </a:p>
        </p:txBody>
      </p:sp>
      <p:sp>
        <p:nvSpPr>
          <p:cNvPr id="233" name="Google Shape;233;p13"/>
          <p:cNvSpPr txBox="1">
            <a:spLocks noGrp="1"/>
          </p:cNvSpPr>
          <p:nvPr>
            <p:ph type="title" idx="5" hasCustomPrompt="1"/>
          </p:nvPr>
        </p:nvSpPr>
        <p:spPr>
          <a:xfrm flipH="1">
            <a:off x="6248619" y="2355583"/>
            <a:ext cx="979600" cy="609600"/>
          </a:xfrm>
          <a:prstGeom prst="rect">
            <a:avLst/>
          </a:prstGeom>
        </p:spPr>
        <p:txBody>
          <a:bodyPr spcFirstLastPara="1" wrap="square" lIns="91425" tIns="91425" rIns="91425" bIns="91425" anchor="ctr" anchorCtr="0">
            <a:noAutofit/>
          </a:bodyPr>
          <a:lstStyle>
            <a:lvl1pPr lvl="0" rtl="0">
              <a:spcBef>
                <a:spcPts val="0"/>
              </a:spcBef>
              <a:spcAft>
                <a:spcPts val="0"/>
              </a:spcAft>
              <a:buSzPts val="3000"/>
              <a:buNone/>
              <a:defRPr sz="3333"/>
            </a:lvl1pPr>
            <a:lvl2pPr lvl="1" rtl="0">
              <a:spcBef>
                <a:spcPts val="0"/>
              </a:spcBef>
              <a:spcAft>
                <a:spcPts val="0"/>
              </a:spcAft>
              <a:buSzPts val="3000"/>
              <a:buNone/>
              <a:defRPr sz="4000"/>
            </a:lvl2pPr>
            <a:lvl3pPr lvl="2" rtl="0">
              <a:spcBef>
                <a:spcPts val="0"/>
              </a:spcBef>
              <a:spcAft>
                <a:spcPts val="0"/>
              </a:spcAft>
              <a:buSzPts val="3000"/>
              <a:buNone/>
              <a:defRPr sz="4000"/>
            </a:lvl3pPr>
            <a:lvl4pPr lvl="3" rtl="0">
              <a:spcBef>
                <a:spcPts val="0"/>
              </a:spcBef>
              <a:spcAft>
                <a:spcPts val="0"/>
              </a:spcAft>
              <a:buSzPts val="3000"/>
              <a:buNone/>
              <a:defRPr sz="4000"/>
            </a:lvl4pPr>
            <a:lvl5pPr lvl="4" rtl="0">
              <a:spcBef>
                <a:spcPts val="0"/>
              </a:spcBef>
              <a:spcAft>
                <a:spcPts val="0"/>
              </a:spcAft>
              <a:buSzPts val="3000"/>
              <a:buNone/>
              <a:defRPr sz="4000"/>
            </a:lvl5pPr>
            <a:lvl6pPr lvl="5" rtl="0">
              <a:spcBef>
                <a:spcPts val="0"/>
              </a:spcBef>
              <a:spcAft>
                <a:spcPts val="0"/>
              </a:spcAft>
              <a:buSzPts val="3000"/>
              <a:buNone/>
              <a:defRPr sz="4000"/>
            </a:lvl6pPr>
            <a:lvl7pPr lvl="6" rtl="0">
              <a:spcBef>
                <a:spcPts val="0"/>
              </a:spcBef>
              <a:spcAft>
                <a:spcPts val="0"/>
              </a:spcAft>
              <a:buSzPts val="3000"/>
              <a:buNone/>
              <a:defRPr sz="4000"/>
            </a:lvl7pPr>
            <a:lvl8pPr lvl="7" rtl="0">
              <a:spcBef>
                <a:spcPts val="0"/>
              </a:spcBef>
              <a:spcAft>
                <a:spcPts val="0"/>
              </a:spcAft>
              <a:buSzPts val="3000"/>
              <a:buNone/>
              <a:defRPr sz="4000"/>
            </a:lvl8pPr>
            <a:lvl9pPr lvl="8" rtl="0">
              <a:spcBef>
                <a:spcPts val="0"/>
              </a:spcBef>
              <a:spcAft>
                <a:spcPts val="0"/>
              </a:spcAft>
              <a:buSzPts val="3000"/>
              <a:buNone/>
              <a:defRPr sz="4000"/>
            </a:lvl9pPr>
          </a:lstStyle>
          <a:p>
            <a:r>
              <a:t>xx%</a:t>
            </a:r>
          </a:p>
        </p:txBody>
      </p:sp>
      <p:sp>
        <p:nvSpPr>
          <p:cNvPr id="234" name="Google Shape;234;p13"/>
          <p:cNvSpPr txBox="1">
            <a:spLocks noGrp="1"/>
          </p:cNvSpPr>
          <p:nvPr>
            <p:ph type="title" idx="6"/>
          </p:nvPr>
        </p:nvSpPr>
        <p:spPr>
          <a:xfrm>
            <a:off x="960000" y="719333"/>
            <a:ext cx="10272000" cy="609600"/>
          </a:xfrm>
          <a:prstGeom prst="rect">
            <a:avLst/>
          </a:prstGeom>
          <a:noFill/>
        </p:spPr>
        <p:txBody>
          <a:bodyPr spcFirstLastPara="1" wrap="square" lIns="91425" tIns="91425" rIns="91425" bIns="91425" anchor="ctr" anchorCtr="0">
            <a:noAutofit/>
          </a:bodyPr>
          <a:lstStyle>
            <a:lvl1pPr lvl="0" algn="ctr" rtl="0">
              <a:spcBef>
                <a:spcPts val="0"/>
              </a:spcBef>
              <a:spcAft>
                <a:spcPts val="0"/>
              </a:spcAft>
              <a:buSzPts val="3300"/>
              <a:buNone/>
              <a:defRPr/>
            </a:lvl1pPr>
            <a:lvl2pPr lvl="1" algn="ctr" rtl="0">
              <a:spcBef>
                <a:spcPts val="0"/>
              </a:spcBef>
              <a:spcAft>
                <a:spcPts val="0"/>
              </a:spcAft>
              <a:buSzPts val="3500"/>
              <a:buNone/>
              <a:defRPr/>
            </a:lvl2pPr>
            <a:lvl3pPr lvl="2" algn="ctr" rtl="0">
              <a:spcBef>
                <a:spcPts val="0"/>
              </a:spcBef>
              <a:spcAft>
                <a:spcPts val="0"/>
              </a:spcAft>
              <a:buSzPts val="3500"/>
              <a:buNone/>
              <a:defRPr/>
            </a:lvl3pPr>
            <a:lvl4pPr lvl="3" algn="ctr" rtl="0">
              <a:spcBef>
                <a:spcPts val="0"/>
              </a:spcBef>
              <a:spcAft>
                <a:spcPts val="0"/>
              </a:spcAft>
              <a:buSzPts val="3500"/>
              <a:buNone/>
              <a:defRPr/>
            </a:lvl4pPr>
            <a:lvl5pPr lvl="4" algn="ctr" rtl="0">
              <a:spcBef>
                <a:spcPts val="0"/>
              </a:spcBef>
              <a:spcAft>
                <a:spcPts val="0"/>
              </a:spcAft>
              <a:buSzPts val="3500"/>
              <a:buNone/>
              <a:defRPr/>
            </a:lvl5pPr>
            <a:lvl6pPr lvl="5" algn="ctr" rtl="0">
              <a:spcBef>
                <a:spcPts val="0"/>
              </a:spcBef>
              <a:spcAft>
                <a:spcPts val="0"/>
              </a:spcAft>
              <a:buSzPts val="3500"/>
              <a:buNone/>
              <a:defRPr/>
            </a:lvl6pPr>
            <a:lvl7pPr lvl="6" algn="ctr" rtl="0">
              <a:spcBef>
                <a:spcPts val="0"/>
              </a:spcBef>
              <a:spcAft>
                <a:spcPts val="0"/>
              </a:spcAft>
              <a:buSzPts val="3500"/>
              <a:buNone/>
              <a:defRPr/>
            </a:lvl7pPr>
            <a:lvl8pPr lvl="7" algn="ctr" rtl="0">
              <a:spcBef>
                <a:spcPts val="0"/>
              </a:spcBef>
              <a:spcAft>
                <a:spcPts val="0"/>
              </a:spcAft>
              <a:buSzPts val="3500"/>
              <a:buNone/>
              <a:defRPr/>
            </a:lvl8pPr>
            <a:lvl9pPr lvl="8" algn="ctr" rtl="0">
              <a:spcBef>
                <a:spcPts val="0"/>
              </a:spcBef>
              <a:spcAft>
                <a:spcPts val="0"/>
              </a:spcAft>
              <a:buSzPts val="3500"/>
              <a:buNone/>
              <a:defRPr/>
            </a:lvl9pPr>
          </a:lstStyle>
          <a:p>
            <a:endParaRPr/>
          </a:p>
        </p:txBody>
      </p:sp>
      <p:sp>
        <p:nvSpPr>
          <p:cNvPr id="235" name="Google Shape;235;p13"/>
          <p:cNvSpPr txBox="1">
            <a:spLocks noGrp="1"/>
          </p:cNvSpPr>
          <p:nvPr>
            <p:ph type="title" idx="7"/>
          </p:nvPr>
        </p:nvSpPr>
        <p:spPr>
          <a:xfrm>
            <a:off x="2730420" y="4060521"/>
            <a:ext cx="3265200" cy="487600"/>
          </a:xfrm>
          <a:prstGeom prst="rect">
            <a:avLst/>
          </a:prstGeom>
        </p:spPr>
        <p:txBody>
          <a:bodyPr spcFirstLastPara="1" wrap="square" lIns="91425" tIns="91425" rIns="91425" bIns="91425" anchor="ctr" anchorCtr="0">
            <a:noAutofit/>
          </a:bodyPr>
          <a:lstStyle>
            <a:lvl1pPr lvl="0" algn="l" rtl="0">
              <a:spcBef>
                <a:spcPts val="0"/>
              </a:spcBef>
              <a:spcAft>
                <a:spcPts val="0"/>
              </a:spcAft>
              <a:buSzPts val="2500"/>
              <a:buNone/>
              <a:defRPr sz="3067" b="0">
                <a:solidFill>
                  <a:schemeClr val="dk1"/>
                </a:solidFill>
              </a:defRPr>
            </a:lvl1pPr>
            <a:lvl2pPr lvl="1" algn="ctr" rtl="0">
              <a:spcBef>
                <a:spcPts val="0"/>
              </a:spcBef>
              <a:spcAft>
                <a:spcPts val="0"/>
              </a:spcAft>
              <a:buSzPts val="2500"/>
              <a:buNone/>
              <a:defRPr sz="3333"/>
            </a:lvl2pPr>
            <a:lvl3pPr lvl="2" algn="ctr" rtl="0">
              <a:spcBef>
                <a:spcPts val="0"/>
              </a:spcBef>
              <a:spcAft>
                <a:spcPts val="0"/>
              </a:spcAft>
              <a:buSzPts val="2500"/>
              <a:buNone/>
              <a:defRPr sz="3333"/>
            </a:lvl3pPr>
            <a:lvl4pPr lvl="3" algn="ctr" rtl="0">
              <a:spcBef>
                <a:spcPts val="0"/>
              </a:spcBef>
              <a:spcAft>
                <a:spcPts val="0"/>
              </a:spcAft>
              <a:buSzPts val="2500"/>
              <a:buNone/>
              <a:defRPr sz="3333"/>
            </a:lvl4pPr>
            <a:lvl5pPr lvl="4" algn="ctr" rtl="0">
              <a:spcBef>
                <a:spcPts val="0"/>
              </a:spcBef>
              <a:spcAft>
                <a:spcPts val="0"/>
              </a:spcAft>
              <a:buSzPts val="2500"/>
              <a:buNone/>
              <a:defRPr sz="3333"/>
            </a:lvl5pPr>
            <a:lvl6pPr lvl="5" algn="ctr" rtl="0">
              <a:spcBef>
                <a:spcPts val="0"/>
              </a:spcBef>
              <a:spcAft>
                <a:spcPts val="0"/>
              </a:spcAft>
              <a:buSzPts val="2500"/>
              <a:buNone/>
              <a:defRPr sz="3333"/>
            </a:lvl6pPr>
            <a:lvl7pPr lvl="6" algn="ctr" rtl="0">
              <a:spcBef>
                <a:spcPts val="0"/>
              </a:spcBef>
              <a:spcAft>
                <a:spcPts val="0"/>
              </a:spcAft>
              <a:buSzPts val="2500"/>
              <a:buNone/>
              <a:defRPr sz="3333"/>
            </a:lvl7pPr>
            <a:lvl8pPr lvl="7" algn="ctr" rtl="0">
              <a:spcBef>
                <a:spcPts val="0"/>
              </a:spcBef>
              <a:spcAft>
                <a:spcPts val="0"/>
              </a:spcAft>
              <a:buSzPts val="2500"/>
              <a:buNone/>
              <a:defRPr sz="3333"/>
            </a:lvl8pPr>
            <a:lvl9pPr lvl="8" algn="ctr" rtl="0">
              <a:spcBef>
                <a:spcPts val="0"/>
              </a:spcBef>
              <a:spcAft>
                <a:spcPts val="0"/>
              </a:spcAft>
              <a:buSzPts val="2500"/>
              <a:buNone/>
              <a:defRPr sz="3333"/>
            </a:lvl9pPr>
          </a:lstStyle>
          <a:p>
            <a:endParaRPr/>
          </a:p>
        </p:txBody>
      </p:sp>
      <p:sp>
        <p:nvSpPr>
          <p:cNvPr id="236" name="Google Shape;236;p13"/>
          <p:cNvSpPr txBox="1">
            <a:spLocks noGrp="1"/>
          </p:cNvSpPr>
          <p:nvPr>
            <p:ph type="subTitle" idx="8"/>
          </p:nvPr>
        </p:nvSpPr>
        <p:spPr>
          <a:xfrm>
            <a:off x="2730420" y="4550361"/>
            <a:ext cx="3266000" cy="609600"/>
          </a:xfrm>
          <a:prstGeom prst="rect">
            <a:avLst/>
          </a:prstGeom>
        </p:spPr>
        <p:txBody>
          <a:bodyPr spcFirstLastPara="1" wrap="square" lIns="91425" tIns="91425" rIns="91425" bIns="91425" anchor="ctr" anchorCtr="0">
            <a:noAutofit/>
          </a:bodyPr>
          <a:lstStyle>
            <a:lvl1pPr lvl="0" rtl="0">
              <a:lnSpc>
                <a:spcPct val="100000"/>
              </a:lnSpc>
              <a:spcBef>
                <a:spcPts val="0"/>
              </a:spcBef>
              <a:spcAft>
                <a:spcPts val="0"/>
              </a:spcAft>
              <a:buSzPts val="1400"/>
              <a:buNone/>
              <a:defRPr/>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endParaRPr/>
          </a:p>
        </p:txBody>
      </p:sp>
      <p:sp>
        <p:nvSpPr>
          <p:cNvPr id="237" name="Google Shape;237;p13"/>
          <p:cNvSpPr txBox="1">
            <a:spLocks noGrp="1"/>
          </p:cNvSpPr>
          <p:nvPr>
            <p:ph type="title" idx="9"/>
          </p:nvPr>
        </p:nvSpPr>
        <p:spPr>
          <a:xfrm flipH="1">
            <a:off x="7484123" y="4060521"/>
            <a:ext cx="3265200" cy="487600"/>
          </a:xfrm>
          <a:prstGeom prst="rect">
            <a:avLst/>
          </a:prstGeom>
        </p:spPr>
        <p:txBody>
          <a:bodyPr spcFirstLastPara="1" wrap="square" lIns="91425" tIns="91425" rIns="91425" bIns="91425" anchor="ctr" anchorCtr="0">
            <a:noAutofit/>
          </a:bodyPr>
          <a:lstStyle>
            <a:lvl1pPr lvl="0" algn="l" rtl="0">
              <a:spcBef>
                <a:spcPts val="0"/>
              </a:spcBef>
              <a:spcAft>
                <a:spcPts val="0"/>
              </a:spcAft>
              <a:buSzPts val="2500"/>
              <a:buNone/>
              <a:defRPr sz="3067" b="0">
                <a:solidFill>
                  <a:schemeClr val="dk1"/>
                </a:solidFill>
              </a:defRPr>
            </a:lvl1pPr>
            <a:lvl2pPr lvl="1" algn="ctr" rtl="0">
              <a:spcBef>
                <a:spcPts val="0"/>
              </a:spcBef>
              <a:spcAft>
                <a:spcPts val="0"/>
              </a:spcAft>
              <a:buSzPts val="2500"/>
              <a:buNone/>
              <a:defRPr sz="3333"/>
            </a:lvl2pPr>
            <a:lvl3pPr lvl="2" algn="ctr" rtl="0">
              <a:spcBef>
                <a:spcPts val="0"/>
              </a:spcBef>
              <a:spcAft>
                <a:spcPts val="0"/>
              </a:spcAft>
              <a:buSzPts val="2500"/>
              <a:buNone/>
              <a:defRPr sz="3333"/>
            </a:lvl3pPr>
            <a:lvl4pPr lvl="3" algn="ctr" rtl="0">
              <a:spcBef>
                <a:spcPts val="0"/>
              </a:spcBef>
              <a:spcAft>
                <a:spcPts val="0"/>
              </a:spcAft>
              <a:buSzPts val="2500"/>
              <a:buNone/>
              <a:defRPr sz="3333"/>
            </a:lvl4pPr>
            <a:lvl5pPr lvl="4" algn="ctr" rtl="0">
              <a:spcBef>
                <a:spcPts val="0"/>
              </a:spcBef>
              <a:spcAft>
                <a:spcPts val="0"/>
              </a:spcAft>
              <a:buSzPts val="2500"/>
              <a:buNone/>
              <a:defRPr sz="3333"/>
            </a:lvl5pPr>
            <a:lvl6pPr lvl="5" algn="ctr" rtl="0">
              <a:spcBef>
                <a:spcPts val="0"/>
              </a:spcBef>
              <a:spcAft>
                <a:spcPts val="0"/>
              </a:spcAft>
              <a:buSzPts val="2500"/>
              <a:buNone/>
              <a:defRPr sz="3333"/>
            </a:lvl6pPr>
            <a:lvl7pPr lvl="6" algn="ctr" rtl="0">
              <a:spcBef>
                <a:spcPts val="0"/>
              </a:spcBef>
              <a:spcAft>
                <a:spcPts val="0"/>
              </a:spcAft>
              <a:buSzPts val="2500"/>
              <a:buNone/>
              <a:defRPr sz="3333"/>
            </a:lvl7pPr>
            <a:lvl8pPr lvl="7" algn="ctr" rtl="0">
              <a:spcBef>
                <a:spcPts val="0"/>
              </a:spcBef>
              <a:spcAft>
                <a:spcPts val="0"/>
              </a:spcAft>
              <a:buSzPts val="2500"/>
              <a:buNone/>
              <a:defRPr sz="3333"/>
            </a:lvl8pPr>
            <a:lvl9pPr lvl="8" algn="ctr" rtl="0">
              <a:spcBef>
                <a:spcPts val="0"/>
              </a:spcBef>
              <a:spcAft>
                <a:spcPts val="0"/>
              </a:spcAft>
              <a:buSzPts val="2500"/>
              <a:buNone/>
              <a:defRPr sz="3333"/>
            </a:lvl9pPr>
          </a:lstStyle>
          <a:p>
            <a:endParaRPr/>
          </a:p>
        </p:txBody>
      </p:sp>
      <p:sp>
        <p:nvSpPr>
          <p:cNvPr id="238" name="Google Shape;238;p13"/>
          <p:cNvSpPr txBox="1">
            <a:spLocks noGrp="1"/>
          </p:cNvSpPr>
          <p:nvPr>
            <p:ph type="subTitle" idx="13"/>
          </p:nvPr>
        </p:nvSpPr>
        <p:spPr>
          <a:xfrm flipH="1">
            <a:off x="7483781" y="4550361"/>
            <a:ext cx="3265200" cy="609600"/>
          </a:xfrm>
          <a:prstGeom prst="rect">
            <a:avLst/>
          </a:prstGeom>
        </p:spPr>
        <p:txBody>
          <a:bodyPr spcFirstLastPara="1" wrap="square" lIns="91425" tIns="91425" rIns="91425" bIns="91425" anchor="ctr" anchorCtr="0">
            <a:noAutofit/>
          </a:bodyPr>
          <a:lstStyle>
            <a:lvl1pPr lvl="0" rtl="0">
              <a:lnSpc>
                <a:spcPct val="100000"/>
              </a:lnSpc>
              <a:spcBef>
                <a:spcPts val="0"/>
              </a:spcBef>
              <a:spcAft>
                <a:spcPts val="0"/>
              </a:spcAft>
              <a:buSzPts val="1400"/>
              <a:buNone/>
              <a:defRPr/>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endParaRPr/>
          </a:p>
        </p:txBody>
      </p:sp>
      <p:sp>
        <p:nvSpPr>
          <p:cNvPr id="239" name="Google Shape;239;p13"/>
          <p:cNvSpPr txBox="1">
            <a:spLocks noGrp="1"/>
          </p:cNvSpPr>
          <p:nvPr>
            <p:ph type="title" idx="14" hasCustomPrompt="1"/>
          </p:nvPr>
        </p:nvSpPr>
        <p:spPr>
          <a:xfrm>
            <a:off x="1496469" y="4298944"/>
            <a:ext cx="979600" cy="609600"/>
          </a:xfrm>
          <a:prstGeom prst="rect">
            <a:avLst/>
          </a:prstGeom>
        </p:spPr>
        <p:txBody>
          <a:bodyPr spcFirstLastPara="1" wrap="square" lIns="91425" tIns="91425" rIns="91425" bIns="91425" anchor="ctr" anchorCtr="0">
            <a:noAutofit/>
          </a:bodyPr>
          <a:lstStyle>
            <a:lvl1pPr lvl="0" rtl="0">
              <a:spcBef>
                <a:spcPts val="0"/>
              </a:spcBef>
              <a:spcAft>
                <a:spcPts val="0"/>
              </a:spcAft>
              <a:buSzPts val="3000"/>
              <a:buNone/>
              <a:defRPr sz="3333"/>
            </a:lvl1pPr>
            <a:lvl2pPr lvl="1" rtl="0">
              <a:spcBef>
                <a:spcPts val="0"/>
              </a:spcBef>
              <a:spcAft>
                <a:spcPts val="0"/>
              </a:spcAft>
              <a:buSzPts val="3000"/>
              <a:buNone/>
              <a:defRPr sz="4000"/>
            </a:lvl2pPr>
            <a:lvl3pPr lvl="2" rtl="0">
              <a:spcBef>
                <a:spcPts val="0"/>
              </a:spcBef>
              <a:spcAft>
                <a:spcPts val="0"/>
              </a:spcAft>
              <a:buSzPts val="3000"/>
              <a:buNone/>
              <a:defRPr sz="4000"/>
            </a:lvl3pPr>
            <a:lvl4pPr lvl="3" rtl="0">
              <a:spcBef>
                <a:spcPts val="0"/>
              </a:spcBef>
              <a:spcAft>
                <a:spcPts val="0"/>
              </a:spcAft>
              <a:buSzPts val="3000"/>
              <a:buNone/>
              <a:defRPr sz="4000"/>
            </a:lvl4pPr>
            <a:lvl5pPr lvl="4" rtl="0">
              <a:spcBef>
                <a:spcPts val="0"/>
              </a:spcBef>
              <a:spcAft>
                <a:spcPts val="0"/>
              </a:spcAft>
              <a:buSzPts val="3000"/>
              <a:buNone/>
              <a:defRPr sz="4000"/>
            </a:lvl5pPr>
            <a:lvl6pPr lvl="5" rtl="0">
              <a:spcBef>
                <a:spcPts val="0"/>
              </a:spcBef>
              <a:spcAft>
                <a:spcPts val="0"/>
              </a:spcAft>
              <a:buSzPts val="3000"/>
              <a:buNone/>
              <a:defRPr sz="4000"/>
            </a:lvl6pPr>
            <a:lvl7pPr lvl="6" rtl="0">
              <a:spcBef>
                <a:spcPts val="0"/>
              </a:spcBef>
              <a:spcAft>
                <a:spcPts val="0"/>
              </a:spcAft>
              <a:buSzPts val="3000"/>
              <a:buNone/>
              <a:defRPr sz="4000"/>
            </a:lvl7pPr>
            <a:lvl8pPr lvl="7" rtl="0">
              <a:spcBef>
                <a:spcPts val="0"/>
              </a:spcBef>
              <a:spcAft>
                <a:spcPts val="0"/>
              </a:spcAft>
              <a:buSzPts val="3000"/>
              <a:buNone/>
              <a:defRPr sz="4000"/>
            </a:lvl8pPr>
            <a:lvl9pPr lvl="8" rtl="0">
              <a:spcBef>
                <a:spcPts val="0"/>
              </a:spcBef>
              <a:spcAft>
                <a:spcPts val="0"/>
              </a:spcAft>
              <a:buSzPts val="3000"/>
              <a:buNone/>
              <a:defRPr sz="4000"/>
            </a:lvl9pPr>
          </a:lstStyle>
          <a:p>
            <a:r>
              <a:t>xx%</a:t>
            </a:r>
          </a:p>
        </p:txBody>
      </p:sp>
      <p:sp>
        <p:nvSpPr>
          <p:cNvPr id="240" name="Google Shape;240;p13"/>
          <p:cNvSpPr txBox="1">
            <a:spLocks noGrp="1"/>
          </p:cNvSpPr>
          <p:nvPr>
            <p:ph type="title" idx="15" hasCustomPrompt="1"/>
          </p:nvPr>
        </p:nvSpPr>
        <p:spPr>
          <a:xfrm flipH="1">
            <a:off x="6248619" y="4298944"/>
            <a:ext cx="979600" cy="609600"/>
          </a:xfrm>
          <a:prstGeom prst="rect">
            <a:avLst/>
          </a:prstGeom>
        </p:spPr>
        <p:txBody>
          <a:bodyPr spcFirstLastPara="1" wrap="square" lIns="91425" tIns="91425" rIns="91425" bIns="91425" anchor="ctr" anchorCtr="0">
            <a:noAutofit/>
          </a:bodyPr>
          <a:lstStyle>
            <a:lvl1pPr lvl="0" rtl="0">
              <a:spcBef>
                <a:spcPts val="0"/>
              </a:spcBef>
              <a:spcAft>
                <a:spcPts val="0"/>
              </a:spcAft>
              <a:buSzPts val="3000"/>
              <a:buNone/>
              <a:defRPr sz="3333"/>
            </a:lvl1pPr>
            <a:lvl2pPr lvl="1" rtl="0">
              <a:spcBef>
                <a:spcPts val="0"/>
              </a:spcBef>
              <a:spcAft>
                <a:spcPts val="0"/>
              </a:spcAft>
              <a:buSzPts val="3000"/>
              <a:buNone/>
              <a:defRPr sz="4000"/>
            </a:lvl2pPr>
            <a:lvl3pPr lvl="2" rtl="0">
              <a:spcBef>
                <a:spcPts val="0"/>
              </a:spcBef>
              <a:spcAft>
                <a:spcPts val="0"/>
              </a:spcAft>
              <a:buSzPts val="3000"/>
              <a:buNone/>
              <a:defRPr sz="4000"/>
            </a:lvl3pPr>
            <a:lvl4pPr lvl="3" rtl="0">
              <a:spcBef>
                <a:spcPts val="0"/>
              </a:spcBef>
              <a:spcAft>
                <a:spcPts val="0"/>
              </a:spcAft>
              <a:buSzPts val="3000"/>
              <a:buNone/>
              <a:defRPr sz="4000"/>
            </a:lvl4pPr>
            <a:lvl5pPr lvl="4" rtl="0">
              <a:spcBef>
                <a:spcPts val="0"/>
              </a:spcBef>
              <a:spcAft>
                <a:spcPts val="0"/>
              </a:spcAft>
              <a:buSzPts val="3000"/>
              <a:buNone/>
              <a:defRPr sz="4000"/>
            </a:lvl5pPr>
            <a:lvl6pPr lvl="5" rtl="0">
              <a:spcBef>
                <a:spcPts val="0"/>
              </a:spcBef>
              <a:spcAft>
                <a:spcPts val="0"/>
              </a:spcAft>
              <a:buSzPts val="3000"/>
              <a:buNone/>
              <a:defRPr sz="4000"/>
            </a:lvl6pPr>
            <a:lvl7pPr lvl="6" rtl="0">
              <a:spcBef>
                <a:spcPts val="0"/>
              </a:spcBef>
              <a:spcAft>
                <a:spcPts val="0"/>
              </a:spcAft>
              <a:buSzPts val="3000"/>
              <a:buNone/>
              <a:defRPr sz="4000"/>
            </a:lvl7pPr>
            <a:lvl8pPr lvl="7" rtl="0">
              <a:spcBef>
                <a:spcPts val="0"/>
              </a:spcBef>
              <a:spcAft>
                <a:spcPts val="0"/>
              </a:spcAft>
              <a:buSzPts val="3000"/>
              <a:buNone/>
              <a:defRPr sz="4000"/>
            </a:lvl8pPr>
            <a:lvl9pPr lvl="8" rtl="0">
              <a:spcBef>
                <a:spcPts val="0"/>
              </a:spcBef>
              <a:spcAft>
                <a:spcPts val="0"/>
              </a:spcAft>
              <a:buSzPts val="3000"/>
              <a:buNone/>
              <a:defRPr sz="4000"/>
            </a:lvl9pPr>
          </a:lstStyle>
          <a:p>
            <a:r>
              <a:t>xx%</a:t>
            </a:r>
          </a:p>
        </p:txBody>
      </p:sp>
      <p:grpSp>
        <p:nvGrpSpPr>
          <p:cNvPr id="241" name="Google Shape;241;p13"/>
          <p:cNvGrpSpPr/>
          <p:nvPr/>
        </p:nvGrpSpPr>
        <p:grpSpPr>
          <a:xfrm>
            <a:off x="-157834" y="3430796"/>
            <a:ext cx="1518067" cy="4149491"/>
            <a:chOff x="-143200" y="2391747"/>
            <a:chExt cx="1138550" cy="3112118"/>
          </a:xfrm>
        </p:grpSpPr>
        <p:sp>
          <p:nvSpPr>
            <p:cNvPr id="242" name="Google Shape;242;p13"/>
            <p:cNvSpPr/>
            <p:nvPr/>
          </p:nvSpPr>
          <p:spPr>
            <a:xfrm>
              <a:off x="251497" y="4035291"/>
              <a:ext cx="588806" cy="990120"/>
            </a:xfrm>
            <a:custGeom>
              <a:avLst/>
              <a:gdLst/>
              <a:ahLst/>
              <a:cxnLst/>
              <a:rect l="l" t="t" r="r" b="b"/>
              <a:pathLst>
                <a:path w="13686" h="23014" extrusionOk="0">
                  <a:moveTo>
                    <a:pt x="13280" y="0"/>
                  </a:moveTo>
                  <a:lnTo>
                    <a:pt x="13165" y="19"/>
                  </a:lnTo>
                  <a:lnTo>
                    <a:pt x="13049" y="77"/>
                  </a:lnTo>
                  <a:lnTo>
                    <a:pt x="12606" y="405"/>
                  </a:lnTo>
                  <a:lnTo>
                    <a:pt x="12163" y="732"/>
                  </a:lnTo>
                  <a:lnTo>
                    <a:pt x="11739" y="1060"/>
                  </a:lnTo>
                  <a:lnTo>
                    <a:pt x="11315" y="1407"/>
                  </a:lnTo>
                  <a:lnTo>
                    <a:pt x="10910" y="1773"/>
                  </a:lnTo>
                  <a:lnTo>
                    <a:pt x="10505" y="2140"/>
                  </a:lnTo>
                  <a:lnTo>
                    <a:pt x="9734" y="2891"/>
                  </a:lnTo>
                  <a:lnTo>
                    <a:pt x="8982" y="3681"/>
                  </a:lnTo>
                  <a:lnTo>
                    <a:pt x="8269" y="4491"/>
                  </a:lnTo>
                  <a:lnTo>
                    <a:pt x="7595" y="5320"/>
                  </a:lnTo>
                  <a:lnTo>
                    <a:pt x="6939" y="6149"/>
                  </a:lnTo>
                  <a:lnTo>
                    <a:pt x="6342" y="7016"/>
                  </a:lnTo>
                  <a:lnTo>
                    <a:pt x="5764" y="7883"/>
                  </a:lnTo>
                  <a:lnTo>
                    <a:pt x="5205" y="8751"/>
                  </a:lnTo>
                  <a:lnTo>
                    <a:pt x="4684" y="9618"/>
                  </a:lnTo>
                  <a:lnTo>
                    <a:pt x="4202" y="10485"/>
                  </a:lnTo>
                  <a:lnTo>
                    <a:pt x="3740" y="11333"/>
                  </a:lnTo>
                  <a:lnTo>
                    <a:pt x="3316" y="12181"/>
                  </a:lnTo>
                  <a:lnTo>
                    <a:pt x="2911" y="13010"/>
                  </a:lnTo>
                  <a:lnTo>
                    <a:pt x="2545" y="13820"/>
                  </a:lnTo>
                  <a:lnTo>
                    <a:pt x="2198" y="14610"/>
                  </a:lnTo>
                  <a:lnTo>
                    <a:pt x="1870" y="15362"/>
                  </a:lnTo>
                  <a:lnTo>
                    <a:pt x="1581" y="16094"/>
                  </a:lnTo>
                  <a:lnTo>
                    <a:pt x="1080" y="17443"/>
                  </a:lnTo>
                  <a:lnTo>
                    <a:pt x="675" y="18619"/>
                  </a:lnTo>
                  <a:lnTo>
                    <a:pt x="367" y="19583"/>
                  </a:lnTo>
                  <a:lnTo>
                    <a:pt x="155" y="20315"/>
                  </a:lnTo>
                  <a:lnTo>
                    <a:pt x="1" y="20932"/>
                  </a:lnTo>
                  <a:lnTo>
                    <a:pt x="2757" y="23014"/>
                  </a:lnTo>
                  <a:lnTo>
                    <a:pt x="3547" y="22031"/>
                  </a:lnTo>
                  <a:lnTo>
                    <a:pt x="4318" y="21067"/>
                  </a:lnTo>
                  <a:lnTo>
                    <a:pt x="5031" y="20084"/>
                  </a:lnTo>
                  <a:lnTo>
                    <a:pt x="5725" y="19139"/>
                  </a:lnTo>
                  <a:lnTo>
                    <a:pt x="6380" y="18195"/>
                  </a:lnTo>
                  <a:lnTo>
                    <a:pt x="6978" y="17270"/>
                  </a:lnTo>
                  <a:lnTo>
                    <a:pt x="7556" y="16345"/>
                  </a:lnTo>
                  <a:lnTo>
                    <a:pt x="8115" y="15439"/>
                  </a:lnTo>
                  <a:lnTo>
                    <a:pt x="8616" y="14552"/>
                  </a:lnTo>
                  <a:lnTo>
                    <a:pt x="9098" y="13685"/>
                  </a:lnTo>
                  <a:lnTo>
                    <a:pt x="9541" y="12837"/>
                  </a:lnTo>
                  <a:lnTo>
                    <a:pt x="9965" y="11989"/>
                  </a:lnTo>
                  <a:lnTo>
                    <a:pt x="10370" y="11179"/>
                  </a:lnTo>
                  <a:lnTo>
                    <a:pt x="10717" y="10370"/>
                  </a:lnTo>
                  <a:lnTo>
                    <a:pt x="11064" y="9599"/>
                  </a:lnTo>
                  <a:lnTo>
                    <a:pt x="11372" y="8847"/>
                  </a:lnTo>
                  <a:lnTo>
                    <a:pt x="11661" y="8115"/>
                  </a:lnTo>
                  <a:lnTo>
                    <a:pt x="11931" y="7401"/>
                  </a:lnTo>
                  <a:lnTo>
                    <a:pt x="12163" y="6708"/>
                  </a:lnTo>
                  <a:lnTo>
                    <a:pt x="12375" y="6052"/>
                  </a:lnTo>
                  <a:lnTo>
                    <a:pt x="12760" y="4819"/>
                  </a:lnTo>
                  <a:lnTo>
                    <a:pt x="13068" y="3701"/>
                  </a:lnTo>
                  <a:lnTo>
                    <a:pt x="13300" y="2679"/>
                  </a:lnTo>
                  <a:lnTo>
                    <a:pt x="13473" y="1812"/>
                  </a:lnTo>
                  <a:lnTo>
                    <a:pt x="13608" y="1060"/>
                  </a:lnTo>
                  <a:lnTo>
                    <a:pt x="13685" y="463"/>
                  </a:lnTo>
                  <a:lnTo>
                    <a:pt x="13685" y="347"/>
                  </a:lnTo>
                  <a:lnTo>
                    <a:pt x="13647" y="231"/>
                  </a:lnTo>
                  <a:lnTo>
                    <a:pt x="13589" y="135"/>
                  </a:lnTo>
                  <a:lnTo>
                    <a:pt x="13493" y="77"/>
                  </a:lnTo>
                  <a:lnTo>
                    <a:pt x="13396" y="19"/>
                  </a:lnTo>
                  <a:lnTo>
                    <a:pt x="13280" y="0"/>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43" name="Google Shape;243;p13"/>
            <p:cNvSpPr/>
            <p:nvPr/>
          </p:nvSpPr>
          <p:spPr>
            <a:xfrm>
              <a:off x="365939" y="4192839"/>
              <a:ext cx="381481" cy="609500"/>
            </a:xfrm>
            <a:custGeom>
              <a:avLst/>
              <a:gdLst/>
              <a:ahLst/>
              <a:cxnLst/>
              <a:rect l="l" t="t" r="r" b="b"/>
              <a:pathLst>
                <a:path w="8867" h="14167" extrusionOk="0">
                  <a:moveTo>
                    <a:pt x="8770" y="0"/>
                  </a:moveTo>
                  <a:lnTo>
                    <a:pt x="8732" y="19"/>
                  </a:lnTo>
                  <a:lnTo>
                    <a:pt x="8712" y="39"/>
                  </a:lnTo>
                  <a:lnTo>
                    <a:pt x="4433" y="6900"/>
                  </a:lnTo>
                  <a:lnTo>
                    <a:pt x="1485" y="11661"/>
                  </a:lnTo>
                  <a:lnTo>
                    <a:pt x="0" y="14013"/>
                  </a:lnTo>
                  <a:lnTo>
                    <a:pt x="0" y="14051"/>
                  </a:lnTo>
                  <a:lnTo>
                    <a:pt x="0" y="14090"/>
                  </a:lnTo>
                  <a:lnTo>
                    <a:pt x="0" y="14128"/>
                  </a:lnTo>
                  <a:lnTo>
                    <a:pt x="39" y="14148"/>
                  </a:lnTo>
                  <a:lnTo>
                    <a:pt x="77" y="14167"/>
                  </a:lnTo>
                  <a:lnTo>
                    <a:pt x="135" y="14148"/>
                  </a:lnTo>
                  <a:lnTo>
                    <a:pt x="155" y="14128"/>
                  </a:lnTo>
                  <a:lnTo>
                    <a:pt x="1600" y="11815"/>
                  </a:lnTo>
                  <a:lnTo>
                    <a:pt x="4491" y="7170"/>
                  </a:lnTo>
                  <a:lnTo>
                    <a:pt x="8867" y="135"/>
                  </a:lnTo>
                  <a:lnTo>
                    <a:pt x="8867" y="97"/>
                  </a:lnTo>
                  <a:lnTo>
                    <a:pt x="8867" y="77"/>
                  </a:lnTo>
                  <a:lnTo>
                    <a:pt x="8867" y="39"/>
                  </a:lnTo>
                  <a:lnTo>
                    <a:pt x="8828" y="19"/>
                  </a:lnTo>
                  <a:lnTo>
                    <a:pt x="8789"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44" name="Google Shape;244;p13"/>
            <p:cNvSpPr/>
            <p:nvPr/>
          </p:nvSpPr>
          <p:spPr>
            <a:xfrm>
              <a:off x="-143200" y="2391747"/>
              <a:ext cx="332521" cy="1966128"/>
            </a:xfrm>
            <a:custGeom>
              <a:avLst/>
              <a:gdLst/>
              <a:ahLst/>
              <a:cxnLst/>
              <a:rect l="l" t="t" r="r" b="b"/>
              <a:pathLst>
                <a:path w="7729" h="45700" extrusionOk="0">
                  <a:moveTo>
                    <a:pt x="6129" y="0"/>
                  </a:moveTo>
                  <a:lnTo>
                    <a:pt x="5994" y="39"/>
                  </a:lnTo>
                  <a:lnTo>
                    <a:pt x="5917" y="58"/>
                  </a:lnTo>
                  <a:lnTo>
                    <a:pt x="5859" y="116"/>
                  </a:lnTo>
                  <a:lnTo>
                    <a:pt x="5802" y="174"/>
                  </a:lnTo>
                  <a:lnTo>
                    <a:pt x="5744" y="251"/>
                  </a:lnTo>
                  <a:lnTo>
                    <a:pt x="5358" y="906"/>
                  </a:lnTo>
                  <a:lnTo>
                    <a:pt x="4992" y="1581"/>
                  </a:lnTo>
                  <a:lnTo>
                    <a:pt x="4626" y="2275"/>
                  </a:lnTo>
                  <a:lnTo>
                    <a:pt x="4298" y="3007"/>
                  </a:lnTo>
                  <a:lnTo>
                    <a:pt x="3970" y="3740"/>
                  </a:lnTo>
                  <a:lnTo>
                    <a:pt x="3662" y="4511"/>
                  </a:lnTo>
                  <a:lnTo>
                    <a:pt x="3373" y="5282"/>
                  </a:lnTo>
                  <a:lnTo>
                    <a:pt x="3084" y="6072"/>
                  </a:lnTo>
                  <a:lnTo>
                    <a:pt x="2833" y="6881"/>
                  </a:lnTo>
                  <a:lnTo>
                    <a:pt x="2583" y="7710"/>
                  </a:lnTo>
                  <a:lnTo>
                    <a:pt x="2351" y="8558"/>
                  </a:lnTo>
                  <a:lnTo>
                    <a:pt x="2120" y="9406"/>
                  </a:lnTo>
                  <a:lnTo>
                    <a:pt x="1927" y="10274"/>
                  </a:lnTo>
                  <a:lnTo>
                    <a:pt x="1715" y="11141"/>
                  </a:lnTo>
                  <a:lnTo>
                    <a:pt x="1542" y="12028"/>
                  </a:lnTo>
                  <a:lnTo>
                    <a:pt x="1368" y="12914"/>
                  </a:lnTo>
                  <a:lnTo>
                    <a:pt x="1214" y="13820"/>
                  </a:lnTo>
                  <a:lnTo>
                    <a:pt x="1060" y="14726"/>
                  </a:lnTo>
                  <a:lnTo>
                    <a:pt x="810" y="16557"/>
                  </a:lnTo>
                  <a:lnTo>
                    <a:pt x="598" y="18388"/>
                  </a:lnTo>
                  <a:lnTo>
                    <a:pt x="405" y="20219"/>
                  </a:lnTo>
                  <a:lnTo>
                    <a:pt x="270" y="22050"/>
                  </a:lnTo>
                  <a:lnTo>
                    <a:pt x="154" y="23881"/>
                  </a:lnTo>
                  <a:lnTo>
                    <a:pt x="77" y="25674"/>
                  </a:lnTo>
                  <a:lnTo>
                    <a:pt x="39" y="27447"/>
                  </a:lnTo>
                  <a:lnTo>
                    <a:pt x="0" y="29162"/>
                  </a:lnTo>
                  <a:lnTo>
                    <a:pt x="0" y="30839"/>
                  </a:lnTo>
                  <a:lnTo>
                    <a:pt x="19" y="32458"/>
                  </a:lnTo>
                  <a:lnTo>
                    <a:pt x="58" y="34000"/>
                  </a:lnTo>
                  <a:lnTo>
                    <a:pt x="96" y="35484"/>
                  </a:lnTo>
                  <a:lnTo>
                    <a:pt x="154" y="36872"/>
                  </a:lnTo>
                  <a:lnTo>
                    <a:pt x="289" y="39378"/>
                  </a:lnTo>
                  <a:lnTo>
                    <a:pt x="443" y="41459"/>
                  </a:lnTo>
                  <a:lnTo>
                    <a:pt x="559" y="43021"/>
                  </a:lnTo>
                  <a:lnTo>
                    <a:pt x="694" y="44351"/>
                  </a:lnTo>
                  <a:lnTo>
                    <a:pt x="3026" y="45700"/>
                  </a:lnTo>
                  <a:lnTo>
                    <a:pt x="3508" y="43984"/>
                  </a:lnTo>
                  <a:lnTo>
                    <a:pt x="3951" y="42250"/>
                  </a:lnTo>
                  <a:lnTo>
                    <a:pt x="4375" y="40496"/>
                  </a:lnTo>
                  <a:lnTo>
                    <a:pt x="4761" y="38703"/>
                  </a:lnTo>
                  <a:lnTo>
                    <a:pt x="5127" y="36911"/>
                  </a:lnTo>
                  <a:lnTo>
                    <a:pt x="5474" y="35099"/>
                  </a:lnTo>
                  <a:lnTo>
                    <a:pt x="5782" y="33287"/>
                  </a:lnTo>
                  <a:lnTo>
                    <a:pt x="6071" y="31475"/>
                  </a:lnTo>
                  <a:lnTo>
                    <a:pt x="6341" y="29683"/>
                  </a:lnTo>
                  <a:lnTo>
                    <a:pt x="6573" y="27871"/>
                  </a:lnTo>
                  <a:lnTo>
                    <a:pt x="6785" y="26098"/>
                  </a:lnTo>
                  <a:lnTo>
                    <a:pt x="6977" y="24325"/>
                  </a:lnTo>
                  <a:lnTo>
                    <a:pt x="7151" y="22590"/>
                  </a:lnTo>
                  <a:lnTo>
                    <a:pt x="7286" y="20874"/>
                  </a:lnTo>
                  <a:lnTo>
                    <a:pt x="7421" y="19198"/>
                  </a:lnTo>
                  <a:lnTo>
                    <a:pt x="7517" y="17559"/>
                  </a:lnTo>
                  <a:lnTo>
                    <a:pt x="7594" y="15960"/>
                  </a:lnTo>
                  <a:lnTo>
                    <a:pt x="7652" y="14418"/>
                  </a:lnTo>
                  <a:lnTo>
                    <a:pt x="7690" y="12914"/>
                  </a:lnTo>
                  <a:lnTo>
                    <a:pt x="7729" y="11488"/>
                  </a:lnTo>
                  <a:lnTo>
                    <a:pt x="7729" y="10100"/>
                  </a:lnTo>
                  <a:lnTo>
                    <a:pt x="7710" y="8790"/>
                  </a:lnTo>
                  <a:lnTo>
                    <a:pt x="7690" y="7556"/>
                  </a:lnTo>
                  <a:lnTo>
                    <a:pt x="7652" y="6380"/>
                  </a:lnTo>
                  <a:lnTo>
                    <a:pt x="7575" y="5301"/>
                  </a:lnTo>
                  <a:lnTo>
                    <a:pt x="7498" y="4299"/>
                  </a:lnTo>
                  <a:lnTo>
                    <a:pt x="7421" y="3393"/>
                  </a:lnTo>
                  <a:lnTo>
                    <a:pt x="7305" y="2583"/>
                  </a:lnTo>
                  <a:lnTo>
                    <a:pt x="7189" y="1870"/>
                  </a:lnTo>
                  <a:lnTo>
                    <a:pt x="7074" y="1273"/>
                  </a:lnTo>
                  <a:lnTo>
                    <a:pt x="6919" y="771"/>
                  </a:lnTo>
                  <a:lnTo>
                    <a:pt x="6842" y="559"/>
                  </a:lnTo>
                  <a:lnTo>
                    <a:pt x="6765" y="386"/>
                  </a:lnTo>
                  <a:lnTo>
                    <a:pt x="6669" y="232"/>
                  </a:lnTo>
                  <a:lnTo>
                    <a:pt x="6553" y="116"/>
                  </a:lnTo>
                  <a:lnTo>
                    <a:pt x="6418" y="39"/>
                  </a:lnTo>
                  <a:lnTo>
                    <a:pt x="6283" y="0"/>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45" name="Google Shape;245;p13"/>
            <p:cNvSpPr/>
            <p:nvPr/>
          </p:nvSpPr>
          <p:spPr>
            <a:xfrm>
              <a:off x="-55303" y="2589909"/>
              <a:ext cx="155096" cy="1490170"/>
            </a:xfrm>
            <a:custGeom>
              <a:avLst/>
              <a:gdLst/>
              <a:ahLst/>
              <a:cxnLst/>
              <a:rect l="l" t="t" r="r" b="b"/>
              <a:pathLst>
                <a:path w="3605" h="34637" extrusionOk="0">
                  <a:moveTo>
                    <a:pt x="3489" y="1"/>
                  </a:moveTo>
                  <a:lnTo>
                    <a:pt x="3450" y="20"/>
                  </a:lnTo>
                  <a:lnTo>
                    <a:pt x="3431" y="59"/>
                  </a:lnTo>
                  <a:lnTo>
                    <a:pt x="3412" y="78"/>
                  </a:lnTo>
                  <a:lnTo>
                    <a:pt x="2833" y="5803"/>
                  </a:lnTo>
                  <a:lnTo>
                    <a:pt x="1658" y="17174"/>
                  </a:lnTo>
                  <a:lnTo>
                    <a:pt x="1041" y="23246"/>
                  </a:lnTo>
                  <a:lnTo>
                    <a:pt x="520" y="28643"/>
                  </a:lnTo>
                  <a:lnTo>
                    <a:pt x="135" y="32632"/>
                  </a:lnTo>
                  <a:lnTo>
                    <a:pt x="39" y="33904"/>
                  </a:lnTo>
                  <a:lnTo>
                    <a:pt x="0" y="34541"/>
                  </a:lnTo>
                  <a:lnTo>
                    <a:pt x="0" y="34579"/>
                  </a:lnTo>
                  <a:lnTo>
                    <a:pt x="19" y="34618"/>
                  </a:lnTo>
                  <a:lnTo>
                    <a:pt x="58" y="34637"/>
                  </a:lnTo>
                  <a:lnTo>
                    <a:pt x="135" y="34637"/>
                  </a:lnTo>
                  <a:lnTo>
                    <a:pt x="154" y="34618"/>
                  </a:lnTo>
                  <a:lnTo>
                    <a:pt x="174" y="34579"/>
                  </a:lnTo>
                  <a:lnTo>
                    <a:pt x="193" y="34541"/>
                  </a:lnTo>
                  <a:lnTo>
                    <a:pt x="231" y="33885"/>
                  </a:lnTo>
                  <a:lnTo>
                    <a:pt x="328" y="32594"/>
                  </a:lnTo>
                  <a:lnTo>
                    <a:pt x="713" y="28508"/>
                  </a:lnTo>
                  <a:lnTo>
                    <a:pt x="1253" y="22995"/>
                  </a:lnTo>
                  <a:lnTo>
                    <a:pt x="1889" y="16808"/>
                  </a:lnTo>
                  <a:lnTo>
                    <a:pt x="3045" y="5379"/>
                  </a:lnTo>
                  <a:lnTo>
                    <a:pt x="3604" y="97"/>
                  </a:lnTo>
                  <a:lnTo>
                    <a:pt x="3604" y="59"/>
                  </a:lnTo>
                  <a:lnTo>
                    <a:pt x="3585" y="40"/>
                  </a:lnTo>
                  <a:lnTo>
                    <a:pt x="3547" y="20"/>
                  </a:lnTo>
                  <a:lnTo>
                    <a:pt x="3527"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46" name="Google Shape;246;p13"/>
            <p:cNvSpPr/>
            <p:nvPr/>
          </p:nvSpPr>
          <p:spPr>
            <a:xfrm>
              <a:off x="-78536" y="3228448"/>
              <a:ext cx="686639" cy="2275417"/>
            </a:xfrm>
            <a:custGeom>
              <a:avLst/>
              <a:gdLst/>
              <a:ahLst/>
              <a:cxnLst/>
              <a:rect l="l" t="t" r="r" b="b"/>
              <a:pathLst>
                <a:path w="15960" h="52889" extrusionOk="0">
                  <a:moveTo>
                    <a:pt x="13203" y="0"/>
                  </a:moveTo>
                  <a:lnTo>
                    <a:pt x="13049" y="19"/>
                  </a:lnTo>
                  <a:lnTo>
                    <a:pt x="12895" y="58"/>
                  </a:lnTo>
                  <a:lnTo>
                    <a:pt x="12760" y="135"/>
                  </a:lnTo>
                  <a:lnTo>
                    <a:pt x="12625" y="212"/>
                  </a:lnTo>
                  <a:lnTo>
                    <a:pt x="12509" y="328"/>
                  </a:lnTo>
                  <a:lnTo>
                    <a:pt x="12394" y="444"/>
                  </a:lnTo>
                  <a:lnTo>
                    <a:pt x="11623" y="1504"/>
                  </a:lnTo>
                  <a:lnTo>
                    <a:pt x="10910" y="2564"/>
                  </a:lnTo>
                  <a:lnTo>
                    <a:pt x="10216" y="3643"/>
                  </a:lnTo>
                  <a:lnTo>
                    <a:pt x="9541" y="4722"/>
                  </a:lnTo>
                  <a:lnTo>
                    <a:pt x="8905" y="5821"/>
                  </a:lnTo>
                  <a:lnTo>
                    <a:pt x="8288" y="6920"/>
                  </a:lnTo>
                  <a:lnTo>
                    <a:pt x="7710" y="8018"/>
                  </a:lnTo>
                  <a:lnTo>
                    <a:pt x="7151" y="9117"/>
                  </a:lnTo>
                  <a:lnTo>
                    <a:pt x="6611" y="10216"/>
                  </a:lnTo>
                  <a:lnTo>
                    <a:pt x="6110" y="11333"/>
                  </a:lnTo>
                  <a:lnTo>
                    <a:pt x="5628" y="12451"/>
                  </a:lnTo>
                  <a:lnTo>
                    <a:pt x="5166" y="13550"/>
                  </a:lnTo>
                  <a:lnTo>
                    <a:pt x="4742" y="14668"/>
                  </a:lnTo>
                  <a:lnTo>
                    <a:pt x="4337" y="15786"/>
                  </a:lnTo>
                  <a:lnTo>
                    <a:pt x="3952" y="16884"/>
                  </a:lnTo>
                  <a:lnTo>
                    <a:pt x="3585" y="18002"/>
                  </a:lnTo>
                  <a:lnTo>
                    <a:pt x="3238" y="19101"/>
                  </a:lnTo>
                  <a:lnTo>
                    <a:pt x="2930" y="20219"/>
                  </a:lnTo>
                  <a:lnTo>
                    <a:pt x="2622" y="21298"/>
                  </a:lnTo>
                  <a:lnTo>
                    <a:pt x="2352" y="22397"/>
                  </a:lnTo>
                  <a:lnTo>
                    <a:pt x="2082" y="23476"/>
                  </a:lnTo>
                  <a:lnTo>
                    <a:pt x="1851" y="24556"/>
                  </a:lnTo>
                  <a:lnTo>
                    <a:pt x="1619" y="25635"/>
                  </a:lnTo>
                  <a:lnTo>
                    <a:pt x="1427" y="26695"/>
                  </a:lnTo>
                  <a:lnTo>
                    <a:pt x="1234" y="27736"/>
                  </a:lnTo>
                  <a:lnTo>
                    <a:pt x="1060" y="28777"/>
                  </a:lnTo>
                  <a:lnTo>
                    <a:pt x="906" y="29818"/>
                  </a:lnTo>
                  <a:lnTo>
                    <a:pt x="752" y="30820"/>
                  </a:lnTo>
                  <a:lnTo>
                    <a:pt x="636" y="31822"/>
                  </a:lnTo>
                  <a:lnTo>
                    <a:pt x="521" y="32824"/>
                  </a:lnTo>
                  <a:lnTo>
                    <a:pt x="328" y="34752"/>
                  </a:lnTo>
                  <a:lnTo>
                    <a:pt x="193" y="36621"/>
                  </a:lnTo>
                  <a:lnTo>
                    <a:pt x="97" y="38414"/>
                  </a:lnTo>
                  <a:lnTo>
                    <a:pt x="39" y="40129"/>
                  </a:lnTo>
                  <a:lnTo>
                    <a:pt x="0" y="41768"/>
                  </a:lnTo>
                  <a:lnTo>
                    <a:pt x="20" y="43290"/>
                  </a:lnTo>
                  <a:lnTo>
                    <a:pt x="39" y="44736"/>
                  </a:lnTo>
                  <a:lnTo>
                    <a:pt x="97" y="46066"/>
                  </a:lnTo>
                  <a:lnTo>
                    <a:pt x="155" y="47299"/>
                  </a:lnTo>
                  <a:lnTo>
                    <a:pt x="232" y="48398"/>
                  </a:lnTo>
                  <a:lnTo>
                    <a:pt x="309" y="49381"/>
                  </a:lnTo>
                  <a:lnTo>
                    <a:pt x="482" y="50923"/>
                  </a:lnTo>
                  <a:lnTo>
                    <a:pt x="598" y="51887"/>
                  </a:lnTo>
                  <a:lnTo>
                    <a:pt x="656" y="52233"/>
                  </a:lnTo>
                  <a:lnTo>
                    <a:pt x="2313" y="52889"/>
                  </a:lnTo>
                  <a:lnTo>
                    <a:pt x="3123" y="51655"/>
                  </a:lnTo>
                  <a:lnTo>
                    <a:pt x="3894" y="50441"/>
                  </a:lnTo>
                  <a:lnTo>
                    <a:pt x="4626" y="49227"/>
                  </a:lnTo>
                  <a:lnTo>
                    <a:pt x="5339" y="48032"/>
                  </a:lnTo>
                  <a:lnTo>
                    <a:pt x="6033" y="46837"/>
                  </a:lnTo>
                  <a:lnTo>
                    <a:pt x="6689" y="45661"/>
                  </a:lnTo>
                  <a:lnTo>
                    <a:pt x="7305" y="44485"/>
                  </a:lnTo>
                  <a:lnTo>
                    <a:pt x="7922" y="43329"/>
                  </a:lnTo>
                  <a:lnTo>
                    <a:pt x="8481" y="42192"/>
                  </a:lnTo>
                  <a:lnTo>
                    <a:pt x="9040" y="41054"/>
                  </a:lnTo>
                  <a:lnTo>
                    <a:pt x="9560" y="39937"/>
                  </a:lnTo>
                  <a:lnTo>
                    <a:pt x="10062" y="38819"/>
                  </a:lnTo>
                  <a:lnTo>
                    <a:pt x="10524" y="37720"/>
                  </a:lnTo>
                  <a:lnTo>
                    <a:pt x="10987" y="36641"/>
                  </a:lnTo>
                  <a:lnTo>
                    <a:pt x="11411" y="35561"/>
                  </a:lnTo>
                  <a:lnTo>
                    <a:pt x="11816" y="34501"/>
                  </a:lnTo>
                  <a:lnTo>
                    <a:pt x="12201" y="33441"/>
                  </a:lnTo>
                  <a:lnTo>
                    <a:pt x="12548" y="32400"/>
                  </a:lnTo>
                  <a:lnTo>
                    <a:pt x="12895" y="31379"/>
                  </a:lnTo>
                  <a:lnTo>
                    <a:pt x="13203" y="30357"/>
                  </a:lnTo>
                  <a:lnTo>
                    <a:pt x="13492" y="29374"/>
                  </a:lnTo>
                  <a:lnTo>
                    <a:pt x="13781" y="28372"/>
                  </a:lnTo>
                  <a:lnTo>
                    <a:pt x="14032" y="27408"/>
                  </a:lnTo>
                  <a:lnTo>
                    <a:pt x="14283" y="26445"/>
                  </a:lnTo>
                  <a:lnTo>
                    <a:pt x="14495" y="25500"/>
                  </a:lnTo>
                  <a:lnTo>
                    <a:pt x="14687" y="24556"/>
                  </a:lnTo>
                  <a:lnTo>
                    <a:pt x="14880" y="23650"/>
                  </a:lnTo>
                  <a:lnTo>
                    <a:pt x="15054" y="22744"/>
                  </a:lnTo>
                  <a:lnTo>
                    <a:pt x="15208" y="21857"/>
                  </a:lnTo>
                  <a:lnTo>
                    <a:pt x="15343" y="20971"/>
                  </a:lnTo>
                  <a:lnTo>
                    <a:pt x="15458" y="20103"/>
                  </a:lnTo>
                  <a:lnTo>
                    <a:pt x="15574" y="19255"/>
                  </a:lnTo>
                  <a:lnTo>
                    <a:pt x="15651" y="18426"/>
                  </a:lnTo>
                  <a:lnTo>
                    <a:pt x="15747" y="17617"/>
                  </a:lnTo>
                  <a:lnTo>
                    <a:pt x="15863" y="16017"/>
                  </a:lnTo>
                  <a:lnTo>
                    <a:pt x="15940" y="14494"/>
                  </a:lnTo>
                  <a:lnTo>
                    <a:pt x="15959" y="13030"/>
                  </a:lnTo>
                  <a:lnTo>
                    <a:pt x="15940" y="11623"/>
                  </a:lnTo>
                  <a:lnTo>
                    <a:pt x="15902" y="10293"/>
                  </a:lnTo>
                  <a:lnTo>
                    <a:pt x="15825" y="9021"/>
                  </a:lnTo>
                  <a:lnTo>
                    <a:pt x="15709" y="7826"/>
                  </a:lnTo>
                  <a:lnTo>
                    <a:pt x="15593" y="6688"/>
                  </a:lnTo>
                  <a:lnTo>
                    <a:pt x="15439" y="5628"/>
                  </a:lnTo>
                  <a:lnTo>
                    <a:pt x="15285" y="4645"/>
                  </a:lnTo>
                  <a:lnTo>
                    <a:pt x="15111" y="3720"/>
                  </a:lnTo>
                  <a:lnTo>
                    <a:pt x="14919" y="2872"/>
                  </a:lnTo>
                  <a:lnTo>
                    <a:pt x="14745" y="2101"/>
                  </a:lnTo>
                  <a:lnTo>
                    <a:pt x="14552" y="1407"/>
                  </a:lnTo>
                  <a:lnTo>
                    <a:pt x="14379" y="790"/>
                  </a:lnTo>
                  <a:lnTo>
                    <a:pt x="14321" y="636"/>
                  </a:lnTo>
                  <a:lnTo>
                    <a:pt x="14244" y="501"/>
                  </a:lnTo>
                  <a:lnTo>
                    <a:pt x="14148" y="366"/>
                  </a:lnTo>
                  <a:lnTo>
                    <a:pt x="14032" y="270"/>
                  </a:lnTo>
                  <a:lnTo>
                    <a:pt x="13916" y="174"/>
                  </a:lnTo>
                  <a:lnTo>
                    <a:pt x="13781" y="97"/>
                  </a:lnTo>
                  <a:lnTo>
                    <a:pt x="13647" y="39"/>
                  </a:lnTo>
                  <a:lnTo>
                    <a:pt x="13492"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47" name="Google Shape;247;p13"/>
            <p:cNvSpPr/>
            <p:nvPr/>
          </p:nvSpPr>
          <p:spPr>
            <a:xfrm>
              <a:off x="71573" y="3537736"/>
              <a:ext cx="369047" cy="1605428"/>
            </a:xfrm>
            <a:custGeom>
              <a:avLst/>
              <a:gdLst/>
              <a:ahLst/>
              <a:cxnLst/>
              <a:rect l="l" t="t" r="r" b="b"/>
              <a:pathLst>
                <a:path w="8578" h="37316" extrusionOk="0">
                  <a:moveTo>
                    <a:pt x="8461" y="1"/>
                  </a:moveTo>
                  <a:lnTo>
                    <a:pt x="8423" y="20"/>
                  </a:lnTo>
                  <a:lnTo>
                    <a:pt x="8404" y="39"/>
                  </a:lnTo>
                  <a:lnTo>
                    <a:pt x="8384" y="78"/>
                  </a:lnTo>
                  <a:lnTo>
                    <a:pt x="5994" y="11083"/>
                  </a:lnTo>
                  <a:lnTo>
                    <a:pt x="4664" y="17174"/>
                  </a:lnTo>
                  <a:lnTo>
                    <a:pt x="3334" y="23110"/>
                  </a:lnTo>
                  <a:lnTo>
                    <a:pt x="2139" y="28469"/>
                  </a:lnTo>
                  <a:lnTo>
                    <a:pt x="1118" y="32882"/>
                  </a:lnTo>
                  <a:lnTo>
                    <a:pt x="713" y="34579"/>
                  </a:lnTo>
                  <a:lnTo>
                    <a:pt x="386" y="35908"/>
                  </a:lnTo>
                  <a:lnTo>
                    <a:pt x="154" y="36776"/>
                  </a:lnTo>
                  <a:lnTo>
                    <a:pt x="77" y="37026"/>
                  </a:lnTo>
                  <a:lnTo>
                    <a:pt x="19" y="37142"/>
                  </a:lnTo>
                  <a:lnTo>
                    <a:pt x="0" y="37181"/>
                  </a:lnTo>
                  <a:lnTo>
                    <a:pt x="0" y="37219"/>
                  </a:lnTo>
                  <a:lnTo>
                    <a:pt x="0" y="37258"/>
                  </a:lnTo>
                  <a:lnTo>
                    <a:pt x="19" y="37277"/>
                  </a:lnTo>
                  <a:lnTo>
                    <a:pt x="58" y="37296"/>
                  </a:lnTo>
                  <a:lnTo>
                    <a:pt x="96" y="37316"/>
                  </a:lnTo>
                  <a:lnTo>
                    <a:pt x="135" y="37296"/>
                  </a:lnTo>
                  <a:lnTo>
                    <a:pt x="154" y="37277"/>
                  </a:lnTo>
                  <a:lnTo>
                    <a:pt x="231" y="37142"/>
                  </a:lnTo>
                  <a:lnTo>
                    <a:pt x="328" y="36834"/>
                  </a:lnTo>
                  <a:lnTo>
                    <a:pt x="617" y="35696"/>
                  </a:lnTo>
                  <a:lnTo>
                    <a:pt x="1041" y="34000"/>
                  </a:lnTo>
                  <a:lnTo>
                    <a:pt x="1561" y="31803"/>
                  </a:lnTo>
                  <a:lnTo>
                    <a:pt x="2814" y="26310"/>
                  </a:lnTo>
                  <a:lnTo>
                    <a:pt x="4240" y="19930"/>
                  </a:lnTo>
                  <a:lnTo>
                    <a:pt x="5686" y="13396"/>
                  </a:lnTo>
                  <a:lnTo>
                    <a:pt x="6977" y="7440"/>
                  </a:lnTo>
                  <a:lnTo>
                    <a:pt x="8577" y="116"/>
                  </a:lnTo>
                  <a:lnTo>
                    <a:pt x="8577" y="78"/>
                  </a:lnTo>
                  <a:lnTo>
                    <a:pt x="8558" y="39"/>
                  </a:lnTo>
                  <a:lnTo>
                    <a:pt x="8539" y="20"/>
                  </a:lnTo>
                  <a:lnTo>
                    <a:pt x="8500"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48" name="Google Shape;248;p13"/>
            <p:cNvSpPr/>
            <p:nvPr/>
          </p:nvSpPr>
          <p:spPr>
            <a:xfrm>
              <a:off x="-13011" y="4369446"/>
              <a:ext cx="1008361" cy="1121166"/>
            </a:xfrm>
            <a:custGeom>
              <a:avLst/>
              <a:gdLst/>
              <a:ahLst/>
              <a:cxnLst/>
              <a:rect l="l" t="t" r="r" b="b"/>
              <a:pathLst>
                <a:path w="23438" h="26060" extrusionOk="0">
                  <a:moveTo>
                    <a:pt x="22570" y="1"/>
                  </a:moveTo>
                  <a:lnTo>
                    <a:pt x="22474" y="20"/>
                  </a:lnTo>
                  <a:lnTo>
                    <a:pt x="22377" y="39"/>
                  </a:lnTo>
                  <a:lnTo>
                    <a:pt x="21606" y="290"/>
                  </a:lnTo>
                  <a:lnTo>
                    <a:pt x="20874" y="560"/>
                  </a:lnTo>
                  <a:lnTo>
                    <a:pt x="20142" y="849"/>
                  </a:lnTo>
                  <a:lnTo>
                    <a:pt x="19428" y="1157"/>
                  </a:lnTo>
                  <a:lnTo>
                    <a:pt x="18735" y="1485"/>
                  </a:lnTo>
                  <a:lnTo>
                    <a:pt x="18041" y="1832"/>
                  </a:lnTo>
                  <a:lnTo>
                    <a:pt x="17366" y="2198"/>
                  </a:lnTo>
                  <a:lnTo>
                    <a:pt x="16711" y="2583"/>
                  </a:lnTo>
                  <a:lnTo>
                    <a:pt x="16075" y="2969"/>
                  </a:lnTo>
                  <a:lnTo>
                    <a:pt x="15458" y="3393"/>
                  </a:lnTo>
                  <a:lnTo>
                    <a:pt x="14841" y="3798"/>
                  </a:lnTo>
                  <a:lnTo>
                    <a:pt x="14244" y="4241"/>
                  </a:lnTo>
                  <a:lnTo>
                    <a:pt x="13665" y="4684"/>
                  </a:lnTo>
                  <a:lnTo>
                    <a:pt x="13087" y="5147"/>
                  </a:lnTo>
                  <a:lnTo>
                    <a:pt x="12528" y="5609"/>
                  </a:lnTo>
                  <a:lnTo>
                    <a:pt x="11989" y="6091"/>
                  </a:lnTo>
                  <a:lnTo>
                    <a:pt x="11449" y="6573"/>
                  </a:lnTo>
                  <a:lnTo>
                    <a:pt x="10929" y="7074"/>
                  </a:lnTo>
                  <a:lnTo>
                    <a:pt x="10427" y="7575"/>
                  </a:lnTo>
                  <a:lnTo>
                    <a:pt x="9946" y="8077"/>
                  </a:lnTo>
                  <a:lnTo>
                    <a:pt x="9464" y="8597"/>
                  </a:lnTo>
                  <a:lnTo>
                    <a:pt x="9001" y="9117"/>
                  </a:lnTo>
                  <a:lnTo>
                    <a:pt x="8558" y="9638"/>
                  </a:lnTo>
                  <a:lnTo>
                    <a:pt x="8115" y="10158"/>
                  </a:lnTo>
                  <a:lnTo>
                    <a:pt x="7266" y="11218"/>
                  </a:lnTo>
                  <a:lnTo>
                    <a:pt x="6495" y="12278"/>
                  </a:lnTo>
                  <a:lnTo>
                    <a:pt x="5744" y="13338"/>
                  </a:lnTo>
                  <a:lnTo>
                    <a:pt x="5050" y="14379"/>
                  </a:lnTo>
                  <a:lnTo>
                    <a:pt x="4414" y="15420"/>
                  </a:lnTo>
                  <a:lnTo>
                    <a:pt x="3816" y="16422"/>
                  </a:lnTo>
                  <a:lnTo>
                    <a:pt x="3277" y="17405"/>
                  </a:lnTo>
                  <a:lnTo>
                    <a:pt x="2776" y="18369"/>
                  </a:lnTo>
                  <a:lnTo>
                    <a:pt x="2313" y="19275"/>
                  </a:lnTo>
                  <a:lnTo>
                    <a:pt x="1889" y="20142"/>
                  </a:lnTo>
                  <a:lnTo>
                    <a:pt x="1523" y="20952"/>
                  </a:lnTo>
                  <a:lnTo>
                    <a:pt x="1195" y="21703"/>
                  </a:lnTo>
                  <a:lnTo>
                    <a:pt x="906" y="22397"/>
                  </a:lnTo>
                  <a:lnTo>
                    <a:pt x="655" y="23014"/>
                  </a:lnTo>
                  <a:lnTo>
                    <a:pt x="289" y="23997"/>
                  </a:lnTo>
                  <a:lnTo>
                    <a:pt x="58" y="24633"/>
                  </a:lnTo>
                  <a:lnTo>
                    <a:pt x="0" y="24864"/>
                  </a:lnTo>
                  <a:lnTo>
                    <a:pt x="771" y="26059"/>
                  </a:lnTo>
                  <a:lnTo>
                    <a:pt x="1600" y="25732"/>
                  </a:lnTo>
                  <a:lnTo>
                    <a:pt x="2409" y="25385"/>
                  </a:lnTo>
                  <a:lnTo>
                    <a:pt x="3219" y="25038"/>
                  </a:lnTo>
                  <a:lnTo>
                    <a:pt x="3990" y="24672"/>
                  </a:lnTo>
                  <a:lnTo>
                    <a:pt x="4742" y="24305"/>
                  </a:lnTo>
                  <a:lnTo>
                    <a:pt x="5474" y="23939"/>
                  </a:lnTo>
                  <a:lnTo>
                    <a:pt x="6187" y="23554"/>
                  </a:lnTo>
                  <a:lnTo>
                    <a:pt x="6881" y="23168"/>
                  </a:lnTo>
                  <a:lnTo>
                    <a:pt x="7556" y="22764"/>
                  </a:lnTo>
                  <a:lnTo>
                    <a:pt x="8230" y="22378"/>
                  </a:lnTo>
                  <a:lnTo>
                    <a:pt x="8866" y="21954"/>
                  </a:lnTo>
                  <a:lnTo>
                    <a:pt x="9483" y="21549"/>
                  </a:lnTo>
                  <a:lnTo>
                    <a:pt x="10100" y="21125"/>
                  </a:lnTo>
                  <a:lnTo>
                    <a:pt x="10678" y="20720"/>
                  </a:lnTo>
                  <a:lnTo>
                    <a:pt x="11256" y="20277"/>
                  </a:lnTo>
                  <a:lnTo>
                    <a:pt x="11796" y="19853"/>
                  </a:lnTo>
                  <a:lnTo>
                    <a:pt x="12336" y="19429"/>
                  </a:lnTo>
                  <a:lnTo>
                    <a:pt x="12856" y="18986"/>
                  </a:lnTo>
                  <a:lnTo>
                    <a:pt x="13357" y="18542"/>
                  </a:lnTo>
                  <a:lnTo>
                    <a:pt x="13858" y="18099"/>
                  </a:lnTo>
                  <a:lnTo>
                    <a:pt x="14321" y="17656"/>
                  </a:lnTo>
                  <a:lnTo>
                    <a:pt x="14783" y="17213"/>
                  </a:lnTo>
                  <a:lnTo>
                    <a:pt x="15227" y="16750"/>
                  </a:lnTo>
                  <a:lnTo>
                    <a:pt x="15651" y="16307"/>
                  </a:lnTo>
                  <a:lnTo>
                    <a:pt x="16460" y="15401"/>
                  </a:lnTo>
                  <a:lnTo>
                    <a:pt x="17212" y="14495"/>
                  </a:lnTo>
                  <a:lnTo>
                    <a:pt x="17906" y="13608"/>
                  </a:lnTo>
                  <a:lnTo>
                    <a:pt x="18561" y="12702"/>
                  </a:lnTo>
                  <a:lnTo>
                    <a:pt x="19159" y="11816"/>
                  </a:lnTo>
                  <a:lnTo>
                    <a:pt x="19698" y="10929"/>
                  </a:lnTo>
                  <a:lnTo>
                    <a:pt x="20199" y="10062"/>
                  </a:lnTo>
                  <a:lnTo>
                    <a:pt x="20662" y="9214"/>
                  </a:lnTo>
                  <a:lnTo>
                    <a:pt x="21067" y="8385"/>
                  </a:lnTo>
                  <a:lnTo>
                    <a:pt x="21452" y="7575"/>
                  </a:lnTo>
                  <a:lnTo>
                    <a:pt x="21780" y="6785"/>
                  </a:lnTo>
                  <a:lnTo>
                    <a:pt x="22088" y="6014"/>
                  </a:lnTo>
                  <a:lnTo>
                    <a:pt x="22358" y="5282"/>
                  </a:lnTo>
                  <a:lnTo>
                    <a:pt x="22589" y="4588"/>
                  </a:lnTo>
                  <a:lnTo>
                    <a:pt x="22782" y="3913"/>
                  </a:lnTo>
                  <a:lnTo>
                    <a:pt x="22956" y="3297"/>
                  </a:lnTo>
                  <a:lnTo>
                    <a:pt x="23110" y="2718"/>
                  </a:lnTo>
                  <a:lnTo>
                    <a:pt x="23226" y="2159"/>
                  </a:lnTo>
                  <a:lnTo>
                    <a:pt x="23418" y="1215"/>
                  </a:lnTo>
                  <a:lnTo>
                    <a:pt x="23438" y="1099"/>
                  </a:lnTo>
                  <a:lnTo>
                    <a:pt x="23438" y="964"/>
                  </a:lnTo>
                  <a:lnTo>
                    <a:pt x="23418" y="849"/>
                  </a:lnTo>
                  <a:lnTo>
                    <a:pt x="23380" y="733"/>
                  </a:lnTo>
                  <a:lnTo>
                    <a:pt x="23341" y="617"/>
                  </a:lnTo>
                  <a:lnTo>
                    <a:pt x="23283" y="502"/>
                  </a:lnTo>
                  <a:lnTo>
                    <a:pt x="23226" y="405"/>
                  </a:lnTo>
                  <a:lnTo>
                    <a:pt x="23148" y="309"/>
                  </a:lnTo>
                  <a:lnTo>
                    <a:pt x="23052" y="232"/>
                  </a:lnTo>
                  <a:lnTo>
                    <a:pt x="22975" y="155"/>
                  </a:lnTo>
                  <a:lnTo>
                    <a:pt x="22879" y="97"/>
                  </a:lnTo>
                  <a:lnTo>
                    <a:pt x="22782" y="58"/>
                  </a:lnTo>
                  <a:lnTo>
                    <a:pt x="22686" y="20"/>
                  </a:lnTo>
                  <a:lnTo>
                    <a:pt x="22570"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49" name="Google Shape;249;p13"/>
            <p:cNvSpPr/>
            <p:nvPr/>
          </p:nvSpPr>
          <p:spPr>
            <a:xfrm>
              <a:off x="158609" y="4560165"/>
              <a:ext cx="695760" cy="736416"/>
            </a:xfrm>
            <a:custGeom>
              <a:avLst/>
              <a:gdLst/>
              <a:ahLst/>
              <a:cxnLst/>
              <a:rect l="l" t="t" r="r" b="b"/>
              <a:pathLst>
                <a:path w="16172" h="17117" extrusionOk="0">
                  <a:moveTo>
                    <a:pt x="16076" y="1"/>
                  </a:moveTo>
                  <a:lnTo>
                    <a:pt x="16056" y="20"/>
                  </a:lnTo>
                  <a:lnTo>
                    <a:pt x="16018" y="39"/>
                  </a:lnTo>
                  <a:lnTo>
                    <a:pt x="13878" y="2391"/>
                  </a:lnTo>
                  <a:lnTo>
                    <a:pt x="11469" y="5070"/>
                  </a:lnTo>
                  <a:lnTo>
                    <a:pt x="8925" y="7845"/>
                  </a:lnTo>
                  <a:lnTo>
                    <a:pt x="6419" y="10544"/>
                  </a:lnTo>
                  <a:lnTo>
                    <a:pt x="4126" y="12992"/>
                  </a:lnTo>
                  <a:lnTo>
                    <a:pt x="3104" y="14071"/>
                  </a:lnTo>
                  <a:lnTo>
                    <a:pt x="2179" y="14996"/>
                  </a:lnTo>
                  <a:lnTo>
                    <a:pt x="1408" y="15786"/>
                  </a:lnTo>
                  <a:lnTo>
                    <a:pt x="772" y="16365"/>
                  </a:lnTo>
                  <a:lnTo>
                    <a:pt x="328" y="16769"/>
                  </a:lnTo>
                  <a:lnTo>
                    <a:pt x="174" y="16885"/>
                  </a:lnTo>
                  <a:lnTo>
                    <a:pt x="59" y="16943"/>
                  </a:lnTo>
                  <a:lnTo>
                    <a:pt x="39" y="16943"/>
                  </a:lnTo>
                  <a:lnTo>
                    <a:pt x="1" y="16981"/>
                  </a:lnTo>
                  <a:lnTo>
                    <a:pt x="1" y="17020"/>
                  </a:lnTo>
                  <a:lnTo>
                    <a:pt x="1" y="17058"/>
                  </a:lnTo>
                  <a:lnTo>
                    <a:pt x="39" y="17097"/>
                  </a:lnTo>
                  <a:lnTo>
                    <a:pt x="97" y="17116"/>
                  </a:lnTo>
                  <a:lnTo>
                    <a:pt x="116" y="17116"/>
                  </a:lnTo>
                  <a:lnTo>
                    <a:pt x="251" y="17039"/>
                  </a:lnTo>
                  <a:lnTo>
                    <a:pt x="463" y="16885"/>
                  </a:lnTo>
                  <a:lnTo>
                    <a:pt x="753" y="16634"/>
                  </a:lnTo>
                  <a:lnTo>
                    <a:pt x="1099" y="16326"/>
                  </a:lnTo>
                  <a:lnTo>
                    <a:pt x="1948" y="15497"/>
                  </a:lnTo>
                  <a:lnTo>
                    <a:pt x="3008" y="14418"/>
                  </a:lnTo>
                  <a:lnTo>
                    <a:pt x="4203" y="13184"/>
                  </a:lnTo>
                  <a:lnTo>
                    <a:pt x="5513" y="11797"/>
                  </a:lnTo>
                  <a:lnTo>
                    <a:pt x="8327" y="8770"/>
                  </a:lnTo>
                  <a:lnTo>
                    <a:pt x="11103" y="5744"/>
                  </a:lnTo>
                  <a:lnTo>
                    <a:pt x="13551" y="3046"/>
                  </a:lnTo>
                  <a:lnTo>
                    <a:pt x="16153" y="155"/>
                  </a:lnTo>
                  <a:lnTo>
                    <a:pt x="16172" y="116"/>
                  </a:lnTo>
                  <a:lnTo>
                    <a:pt x="16172" y="97"/>
                  </a:lnTo>
                  <a:lnTo>
                    <a:pt x="16172" y="59"/>
                  </a:lnTo>
                  <a:lnTo>
                    <a:pt x="16153" y="20"/>
                  </a:lnTo>
                  <a:lnTo>
                    <a:pt x="16114"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grpSp>
      <p:grpSp>
        <p:nvGrpSpPr>
          <p:cNvPr id="250" name="Google Shape;250;p13"/>
          <p:cNvGrpSpPr/>
          <p:nvPr/>
        </p:nvGrpSpPr>
        <p:grpSpPr>
          <a:xfrm flipH="1">
            <a:off x="10864533" y="3329196"/>
            <a:ext cx="1518067" cy="4149491"/>
            <a:chOff x="-143200" y="2391747"/>
            <a:chExt cx="1138550" cy="3112118"/>
          </a:xfrm>
        </p:grpSpPr>
        <p:sp>
          <p:nvSpPr>
            <p:cNvPr id="251" name="Google Shape;251;p13"/>
            <p:cNvSpPr/>
            <p:nvPr/>
          </p:nvSpPr>
          <p:spPr>
            <a:xfrm>
              <a:off x="251497" y="4035291"/>
              <a:ext cx="588806" cy="990120"/>
            </a:xfrm>
            <a:custGeom>
              <a:avLst/>
              <a:gdLst/>
              <a:ahLst/>
              <a:cxnLst/>
              <a:rect l="l" t="t" r="r" b="b"/>
              <a:pathLst>
                <a:path w="13686" h="23014" extrusionOk="0">
                  <a:moveTo>
                    <a:pt x="13280" y="0"/>
                  </a:moveTo>
                  <a:lnTo>
                    <a:pt x="13165" y="19"/>
                  </a:lnTo>
                  <a:lnTo>
                    <a:pt x="13049" y="77"/>
                  </a:lnTo>
                  <a:lnTo>
                    <a:pt x="12606" y="405"/>
                  </a:lnTo>
                  <a:lnTo>
                    <a:pt x="12163" y="732"/>
                  </a:lnTo>
                  <a:lnTo>
                    <a:pt x="11739" y="1060"/>
                  </a:lnTo>
                  <a:lnTo>
                    <a:pt x="11315" y="1407"/>
                  </a:lnTo>
                  <a:lnTo>
                    <a:pt x="10910" y="1773"/>
                  </a:lnTo>
                  <a:lnTo>
                    <a:pt x="10505" y="2140"/>
                  </a:lnTo>
                  <a:lnTo>
                    <a:pt x="9734" y="2891"/>
                  </a:lnTo>
                  <a:lnTo>
                    <a:pt x="8982" y="3681"/>
                  </a:lnTo>
                  <a:lnTo>
                    <a:pt x="8269" y="4491"/>
                  </a:lnTo>
                  <a:lnTo>
                    <a:pt x="7595" y="5320"/>
                  </a:lnTo>
                  <a:lnTo>
                    <a:pt x="6939" y="6149"/>
                  </a:lnTo>
                  <a:lnTo>
                    <a:pt x="6342" y="7016"/>
                  </a:lnTo>
                  <a:lnTo>
                    <a:pt x="5764" y="7883"/>
                  </a:lnTo>
                  <a:lnTo>
                    <a:pt x="5205" y="8751"/>
                  </a:lnTo>
                  <a:lnTo>
                    <a:pt x="4684" y="9618"/>
                  </a:lnTo>
                  <a:lnTo>
                    <a:pt x="4202" y="10485"/>
                  </a:lnTo>
                  <a:lnTo>
                    <a:pt x="3740" y="11333"/>
                  </a:lnTo>
                  <a:lnTo>
                    <a:pt x="3316" y="12181"/>
                  </a:lnTo>
                  <a:lnTo>
                    <a:pt x="2911" y="13010"/>
                  </a:lnTo>
                  <a:lnTo>
                    <a:pt x="2545" y="13820"/>
                  </a:lnTo>
                  <a:lnTo>
                    <a:pt x="2198" y="14610"/>
                  </a:lnTo>
                  <a:lnTo>
                    <a:pt x="1870" y="15362"/>
                  </a:lnTo>
                  <a:lnTo>
                    <a:pt x="1581" y="16094"/>
                  </a:lnTo>
                  <a:lnTo>
                    <a:pt x="1080" y="17443"/>
                  </a:lnTo>
                  <a:lnTo>
                    <a:pt x="675" y="18619"/>
                  </a:lnTo>
                  <a:lnTo>
                    <a:pt x="367" y="19583"/>
                  </a:lnTo>
                  <a:lnTo>
                    <a:pt x="155" y="20315"/>
                  </a:lnTo>
                  <a:lnTo>
                    <a:pt x="1" y="20932"/>
                  </a:lnTo>
                  <a:lnTo>
                    <a:pt x="2757" y="23014"/>
                  </a:lnTo>
                  <a:lnTo>
                    <a:pt x="3547" y="22031"/>
                  </a:lnTo>
                  <a:lnTo>
                    <a:pt x="4318" y="21067"/>
                  </a:lnTo>
                  <a:lnTo>
                    <a:pt x="5031" y="20084"/>
                  </a:lnTo>
                  <a:lnTo>
                    <a:pt x="5725" y="19139"/>
                  </a:lnTo>
                  <a:lnTo>
                    <a:pt x="6380" y="18195"/>
                  </a:lnTo>
                  <a:lnTo>
                    <a:pt x="6978" y="17270"/>
                  </a:lnTo>
                  <a:lnTo>
                    <a:pt x="7556" y="16345"/>
                  </a:lnTo>
                  <a:lnTo>
                    <a:pt x="8115" y="15439"/>
                  </a:lnTo>
                  <a:lnTo>
                    <a:pt x="8616" y="14552"/>
                  </a:lnTo>
                  <a:lnTo>
                    <a:pt x="9098" y="13685"/>
                  </a:lnTo>
                  <a:lnTo>
                    <a:pt x="9541" y="12837"/>
                  </a:lnTo>
                  <a:lnTo>
                    <a:pt x="9965" y="11989"/>
                  </a:lnTo>
                  <a:lnTo>
                    <a:pt x="10370" y="11179"/>
                  </a:lnTo>
                  <a:lnTo>
                    <a:pt x="10717" y="10370"/>
                  </a:lnTo>
                  <a:lnTo>
                    <a:pt x="11064" y="9599"/>
                  </a:lnTo>
                  <a:lnTo>
                    <a:pt x="11372" y="8847"/>
                  </a:lnTo>
                  <a:lnTo>
                    <a:pt x="11661" y="8115"/>
                  </a:lnTo>
                  <a:lnTo>
                    <a:pt x="11931" y="7401"/>
                  </a:lnTo>
                  <a:lnTo>
                    <a:pt x="12163" y="6708"/>
                  </a:lnTo>
                  <a:lnTo>
                    <a:pt x="12375" y="6052"/>
                  </a:lnTo>
                  <a:lnTo>
                    <a:pt x="12760" y="4819"/>
                  </a:lnTo>
                  <a:lnTo>
                    <a:pt x="13068" y="3701"/>
                  </a:lnTo>
                  <a:lnTo>
                    <a:pt x="13300" y="2679"/>
                  </a:lnTo>
                  <a:lnTo>
                    <a:pt x="13473" y="1812"/>
                  </a:lnTo>
                  <a:lnTo>
                    <a:pt x="13608" y="1060"/>
                  </a:lnTo>
                  <a:lnTo>
                    <a:pt x="13685" y="463"/>
                  </a:lnTo>
                  <a:lnTo>
                    <a:pt x="13685" y="347"/>
                  </a:lnTo>
                  <a:lnTo>
                    <a:pt x="13647" y="231"/>
                  </a:lnTo>
                  <a:lnTo>
                    <a:pt x="13589" y="135"/>
                  </a:lnTo>
                  <a:lnTo>
                    <a:pt x="13493" y="77"/>
                  </a:lnTo>
                  <a:lnTo>
                    <a:pt x="13396" y="19"/>
                  </a:lnTo>
                  <a:lnTo>
                    <a:pt x="13280"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52" name="Google Shape;252;p13"/>
            <p:cNvSpPr/>
            <p:nvPr/>
          </p:nvSpPr>
          <p:spPr>
            <a:xfrm>
              <a:off x="365939" y="4192839"/>
              <a:ext cx="381481" cy="609500"/>
            </a:xfrm>
            <a:custGeom>
              <a:avLst/>
              <a:gdLst/>
              <a:ahLst/>
              <a:cxnLst/>
              <a:rect l="l" t="t" r="r" b="b"/>
              <a:pathLst>
                <a:path w="8867" h="14167" extrusionOk="0">
                  <a:moveTo>
                    <a:pt x="8770" y="0"/>
                  </a:moveTo>
                  <a:lnTo>
                    <a:pt x="8732" y="19"/>
                  </a:lnTo>
                  <a:lnTo>
                    <a:pt x="8712" y="39"/>
                  </a:lnTo>
                  <a:lnTo>
                    <a:pt x="4433" y="6900"/>
                  </a:lnTo>
                  <a:lnTo>
                    <a:pt x="1485" y="11661"/>
                  </a:lnTo>
                  <a:lnTo>
                    <a:pt x="0" y="14013"/>
                  </a:lnTo>
                  <a:lnTo>
                    <a:pt x="0" y="14051"/>
                  </a:lnTo>
                  <a:lnTo>
                    <a:pt x="0" y="14090"/>
                  </a:lnTo>
                  <a:lnTo>
                    <a:pt x="0" y="14128"/>
                  </a:lnTo>
                  <a:lnTo>
                    <a:pt x="39" y="14148"/>
                  </a:lnTo>
                  <a:lnTo>
                    <a:pt x="77" y="14167"/>
                  </a:lnTo>
                  <a:lnTo>
                    <a:pt x="135" y="14148"/>
                  </a:lnTo>
                  <a:lnTo>
                    <a:pt x="155" y="14128"/>
                  </a:lnTo>
                  <a:lnTo>
                    <a:pt x="1600" y="11815"/>
                  </a:lnTo>
                  <a:lnTo>
                    <a:pt x="4491" y="7170"/>
                  </a:lnTo>
                  <a:lnTo>
                    <a:pt x="8867" y="135"/>
                  </a:lnTo>
                  <a:lnTo>
                    <a:pt x="8867" y="97"/>
                  </a:lnTo>
                  <a:lnTo>
                    <a:pt x="8867" y="77"/>
                  </a:lnTo>
                  <a:lnTo>
                    <a:pt x="8867" y="39"/>
                  </a:lnTo>
                  <a:lnTo>
                    <a:pt x="8828" y="19"/>
                  </a:lnTo>
                  <a:lnTo>
                    <a:pt x="8789"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53" name="Google Shape;253;p13"/>
            <p:cNvSpPr/>
            <p:nvPr/>
          </p:nvSpPr>
          <p:spPr>
            <a:xfrm>
              <a:off x="-143200" y="2391747"/>
              <a:ext cx="332521" cy="1966128"/>
            </a:xfrm>
            <a:custGeom>
              <a:avLst/>
              <a:gdLst/>
              <a:ahLst/>
              <a:cxnLst/>
              <a:rect l="l" t="t" r="r" b="b"/>
              <a:pathLst>
                <a:path w="7729" h="45700" extrusionOk="0">
                  <a:moveTo>
                    <a:pt x="6129" y="0"/>
                  </a:moveTo>
                  <a:lnTo>
                    <a:pt x="5994" y="39"/>
                  </a:lnTo>
                  <a:lnTo>
                    <a:pt x="5917" y="58"/>
                  </a:lnTo>
                  <a:lnTo>
                    <a:pt x="5859" y="116"/>
                  </a:lnTo>
                  <a:lnTo>
                    <a:pt x="5802" y="174"/>
                  </a:lnTo>
                  <a:lnTo>
                    <a:pt x="5744" y="251"/>
                  </a:lnTo>
                  <a:lnTo>
                    <a:pt x="5358" y="906"/>
                  </a:lnTo>
                  <a:lnTo>
                    <a:pt x="4992" y="1581"/>
                  </a:lnTo>
                  <a:lnTo>
                    <a:pt x="4626" y="2275"/>
                  </a:lnTo>
                  <a:lnTo>
                    <a:pt x="4298" y="3007"/>
                  </a:lnTo>
                  <a:lnTo>
                    <a:pt x="3970" y="3740"/>
                  </a:lnTo>
                  <a:lnTo>
                    <a:pt x="3662" y="4511"/>
                  </a:lnTo>
                  <a:lnTo>
                    <a:pt x="3373" y="5282"/>
                  </a:lnTo>
                  <a:lnTo>
                    <a:pt x="3084" y="6072"/>
                  </a:lnTo>
                  <a:lnTo>
                    <a:pt x="2833" y="6881"/>
                  </a:lnTo>
                  <a:lnTo>
                    <a:pt x="2583" y="7710"/>
                  </a:lnTo>
                  <a:lnTo>
                    <a:pt x="2351" y="8558"/>
                  </a:lnTo>
                  <a:lnTo>
                    <a:pt x="2120" y="9406"/>
                  </a:lnTo>
                  <a:lnTo>
                    <a:pt x="1927" y="10274"/>
                  </a:lnTo>
                  <a:lnTo>
                    <a:pt x="1715" y="11141"/>
                  </a:lnTo>
                  <a:lnTo>
                    <a:pt x="1542" y="12028"/>
                  </a:lnTo>
                  <a:lnTo>
                    <a:pt x="1368" y="12914"/>
                  </a:lnTo>
                  <a:lnTo>
                    <a:pt x="1214" y="13820"/>
                  </a:lnTo>
                  <a:lnTo>
                    <a:pt x="1060" y="14726"/>
                  </a:lnTo>
                  <a:lnTo>
                    <a:pt x="810" y="16557"/>
                  </a:lnTo>
                  <a:lnTo>
                    <a:pt x="598" y="18388"/>
                  </a:lnTo>
                  <a:lnTo>
                    <a:pt x="405" y="20219"/>
                  </a:lnTo>
                  <a:lnTo>
                    <a:pt x="270" y="22050"/>
                  </a:lnTo>
                  <a:lnTo>
                    <a:pt x="154" y="23881"/>
                  </a:lnTo>
                  <a:lnTo>
                    <a:pt x="77" y="25674"/>
                  </a:lnTo>
                  <a:lnTo>
                    <a:pt x="39" y="27447"/>
                  </a:lnTo>
                  <a:lnTo>
                    <a:pt x="0" y="29162"/>
                  </a:lnTo>
                  <a:lnTo>
                    <a:pt x="0" y="30839"/>
                  </a:lnTo>
                  <a:lnTo>
                    <a:pt x="19" y="32458"/>
                  </a:lnTo>
                  <a:lnTo>
                    <a:pt x="58" y="34000"/>
                  </a:lnTo>
                  <a:lnTo>
                    <a:pt x="96" y="35484"/>
                  </a:lnTo>
                  <a:lnTo>
                    <a:pt x="154" y="36872"/>
                  </a:lnTo>
                  <a:lnTo>
                    <a:pt x="289" y="39378"/>
                  </a:lnTo>
                  <a:lnTo>
                    <a:pt x="443" y="41459"/>
                  </a:lnTo>
                  <a:lnTo>
                    <a:pt x="559" y="43021"/>
                  </a:lnTo>
                  <a:lnTo>
                    <a:pt x="694" y="44351"/>
                  </a:lnTo>
                  <a:lnTo>
                    <a:pt x="3026" y="45700"/>
                  </a:lnTo>
                  <a:lnTo>
                    <a:pt x="3508" y="43984"/>
                  </a:lnTo>
                  <a:lnTo>
                    <a:pt x="3951" y="42250"/>
                  </a:lnTo>
                  <a:lnTo>
                    <a:pt x="4375" y="40496"/>
                  </a:lnTo>
                  <a:lnTo>
                    <a:pt x="4761" y="38703"/>
                  </a:lnTo>
                  <a:lnTo>
                    <a:pt x="5127" y="36911"/>
                  </a:lnTo>
                  <a:lnTo>
                    <a:pt x="5474" y="35099"/>
                  </a:lnTo>
                  <a:lnTo>
                    <a:pt x="5782" y="33287"/>
                  </a:lnTo>
                  <a:lnTo>
                    <a:pt x="6071" y="31475"/>
                  </a:lnTo>
                  <a:lnTo>
                    <a:pt x="6341" y="29683"/>
                  </a:lnTo>
                  <a:lnTo>
                    <a:pt x="6573" y="27871"/>
                  </a:lnTo>
                  <a:lnTo>
                    <a:pt x="6785" y="26098"/>
                  </a:lnTo>
                  <a:lnTo>
                    <a:pt x="6977" y="24325"/>
                  </a:lnTo>
                  <a:lnTo>
                    <a:pt x="7151" y="22590"/>
                  </a:lnTo>
                  <a:lnTo>
                    <a:pt x="7286" y="20874"/>
                  </a:lnTo>
                  <a:lnTo>
                    <a:pt x="7421" y="19198"/>
                  </a:lnTo>
                  <a:lnTo>
                    <a:pt x="7517" y="17559"/>
                  </a:lnTo>
                  <a:lnTo>
                    <a:pt x="7594" y="15960"/>
                  </a:lnTo>
                  <a:lnTo>
                    <a:pt x="7652" y="14418"/>
                  </a:lnTo>
                  <a:lnTo>
                    <a:pt x="7690" y="12914"/>
                  </a:lnTo>
                  <a:lnTo>
                    <a:pt x="7729" y="11488"/>
                  </a:lnTo>
                  <a:lnTo>
                    <a:pt x="7729" y="10100"/>
                  </a:lnTo>
                  <a:lnTo>
                    <a:pt x="7710" y="8790"/>
                  </a:lnTo>
                  <a:lnTo>
                    <a:pt x="7690" y="7556"/>
                  </a:lnTo>
                  <a:lnTo>
                    <a:pt x="7652" y="6380"/>
                  </a:lnTo>
                  <a:lnTo>
                    <a:pt x="7575" y="5301"/>
                  </a:lnTo>
                  <a:lnTo>
                    <a:pt x="7498" y="4299"/>
                  </a:lnTo>
                  <a:lnTo>
                    <a:pt x="7421" y="3393"/>
                  </a:lnTo>
                  <a:lnTo>
                    <a:pt x="7305" y="2583"/>
                  </a:lnTo>
                  <a:lnTo>
                    <a:pt x="7189" y="1870"/>
                  </a:lnTo>
                  <a:lnTo>
                    <a:pt x="7074" y="1273"/>
                  </a:lnTo>
                  <a:lnTo>
                    <a:pt x="6919" y="771"/>
                  </a:lnTo>
                  <a:lnTo>
                    <a:pt x="6842" y="559"/>
                  </a:lnTo>
                  <a:lnTo>
                    <a:pt x="6765" y="386"/>
                  </a:lnTo>
                  <a:lnTo>
                    <a:pt x="6669" y="232"/>
                  </a:lnTo>
                  <a:lnTo>
                    <a:pt x="6553" y="116"/>
                  </a:lnTo>
                  <a:lnTo>
                    <a:pt x="6418" y="39"/>
                  </a:lnTo>
                  <a:lnTo>
                    <a:pt x="6283" y="0"/>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54" name="Google Shape;254;p13"/>
            <p:cNvSpPr/>
            <p:nvPr/>
          </p:nvSpPr>
          <p:spPr>
            <a:xfrm>
              <a:off x="-55303" y="2589909"/>
              <a:ext cx="155096" cy="1490170"/>
            </a:xfrm>
            <a:custGeom>
              <a:avLst/>
              <a:gdLst/>
              <a:ahLst/>
              <a:cxnLst/>
              <a:rect l="l" t="t" r="r" b="b"/>
              <a:pathLst>
                <a:path w="3605" h="34637" extrusionOk="0">
                  <a:moveTo>
                    <a:pt x="3489" y="1"/>
                  </a:moveTo>
                  <a:lnTo>
                    <a:pt x="3450" y="20"/>
                  </a:lnTo>
                  <a:lnTo>
                    <a:pt x="3431" y="59"/>
                  </a:lnTo>
                  <a:lnTo>
                    <a:pt x="3412" y="78"/>
                  </a:lnTo>
                  <a:lnTo>
                    <a:pt x="2833" y="5803"/>
                  </a:lnTo>
                  <a:lnTo>
                    <a:pt x="1658" y="17174"/>
                  </a:lnTo>
                  <a:lnTo>
                    <a:pt x="1041" y="23246"/>
                  </a:lnTo>
                  <a:lnTo>
                    <a:pt x="520" y="28643"/>
                  </a:lnTo>
                  <a:lnTo>
                    <a:pt x="135" y="32632"/>
                  </a:lnTo>
                  <a:lnTo>
                    <a:pt x="39" y="33904"/>
                  </a:lnTo>
                  <a:lnTo>
                    <a:pt x="0" y="34541"/>
                  </a:lnTo>
                  <a:lnTo>
                    <a:pt x="0" y="34579"/>
                  </a:lnTo>
                  <a:lnTo>
                    <a:pt x="19" y="34618"/>
                  </a:lnTo>
                  <a:lnTo>
                    <a:pt x="58" y="34637"/>
                  </a:lnTo>
                  <a:lnTo>
                    <a:pt x="135" y="34637"/>
                  </a:lnTo>
                  <a:lnTo>
                    <a:pt x="154" y="34618"/>
                  </a:lnTo>
                  <a:lnTo>
                    <a:pt x="174" y="34579"/>
                  </a:lnTo>
                  <a:lnTo>
                    <a:pt x="193" y="34541"/>
                  </a:lnTo>
                  <a:lnTo>
                    <a:pt x="231" y="33885"/>
                  </a:lnTo>
                  <a:lnTo>
                    <a:pt x="328" y="32594"/>
                  </a:lnTo>
                  <a:lnTo>
                    <a:pt x="713" y="28508"/>
                  </a:lnTo>
                  <a:lnTo>
                    <a:pt x="1253" y="22995"/>
                  </a:lnTo>
                  <a:lnTo>
                    <a:pt x="1889" y="16808"/>
                  </a:lnTo>
                  <a:lnTo>
                    <a:pt x="3045" y="5379"/>
                  </a:lnTo>
                  <a:lnTo>
                    <a:pt x="3604" y="97"/>
                  </a:lnTo>
                  <a:lnTo>
                    <a:pt x="3604" y="59"/>
                  </a:lnTo>
                  <a:lnTo>
                    <a:pt x="3585" y="40"/>
                  </a:lnTo>
                  <a:lnTo>
                    <a:pt x="3547" y="20"/>
                  </a:lnTo>
                  <a:lnTo>
                    <a:pt x="3527"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55" name="Google Shape;255;p13"/>
            <p:cNvSpPr/>
            <p:nvPr/>
          </p:nvSpPr>
          <p:spPr>
            <a:xfrm>
              <a:off x="-78536" y="3228448"/>
              <a:ext cx="686639" cy="2275417"/>
            </a:xfrm>
            <a:custGeom>
              <a:avLst/>
              <a:gdLst/>
              <a:ahLst/>
              <a:cxnLst/>
              <a:rect l="l" t="t" r="r" b="b"/>
              <a:pathLst>
                <a:path w="15960" h="52889" extrusionOk="0">
                  <a:moveTo>
                    <a:pt x="13203" y="0"/>
                  </a:moveTo>
                  <a:lnTo>
                    <a:pt x="13049" y="19"/>
                  </a:lnTo>
                  <a:lnTo>
                    <a:pt x="12895" y="58"/>
                  </a:lnTo>
                  <a:lnTo>
                    <a:pt x="12760" y="135"/>
                  </a:lnTo>
                  <a:lnTo>
                    <a:pt x="12625" y="212"/>
                  </a:lnTo>
                  <a:lnTo>
                    <a:pt x="12509" y="328"/>
                  </a:lnTo>
                  <a:lnTo>
                    <a:pt x="12394" y="444"/>
                  </a:lnTo>
                  <a:lnTo>
                    <a:pt x="11623" y="1504"/>
                  </a:lnTo>
                  <a:lnTo>
                    <a:pt x="10910" y="2564"/>
                  </a:lnTo>
                  <a:lnTo>
                    <a:pt x="10216" y="3643"/>
                  </a:lnTo>
                  <a:lnTo>
                    <a:pt x="9541" y="4722"/>
                  </a:lnTo>
                  <a:lnTo>
                    <a:pt x="8905" y="5821"/>
                  </a:lnTo>
                  <a:lnTo>
                    <a:pt x="8288" y="6920"/>
                  </a:lnTo>
                  <a:lnTo>
                    <a:pt x="7710" y="8018"/>
                  </a:lnTo>
                  <a:lnTo>
                    <a:pt x="7151" y="9117"/>
                  </a:lnTo>
                  <a:lnTo>
                    <a:pt x="6611" y="10216"/>
                  </a:lnTo>
                  <a:lnTo>
                    <a:pt x="6110" y="11333"/>
                  </a:lnTo>
                  <a:lnTo>
                    <a:pt x="5628" y="12451"/>
                  </a:lnTo>
                  <a:lnTo>
                    <a:pt x="5166" y="13550"/>
                  </a:lnTo>
                  <a:lnTo>
                    <a:pt x="4742" y="14668"/>
                  </a:lnTo>
                  <a:lnTo>
                    <a:pt x="4337" y="15786"/>
                  </a:lnTo>
                  <a:lnTo>
                    <a:pt x="3952" y="16884"/>
                  </a:lnTo>
                  <a:lnTo>
                    <a:pt x="3585" y="18002"/>
                  </a:lnTo>
                  <a:lnTo>
                    <a:pt x="3238" y="19101"/>
                  </a:lnTo>
                  <a:lnTo>
                    <a:pt x="2930" y="20219"/>
                  </a:lnTo>
                  <a:lnTo>
                    <a:pt x="2622" y="21298"/>
                  </a:lnTo>
                  <a:lnTo>
                    <a:pt x="2352" y="22397"/>
                  </a:lnTo>
                  <a:lnTo>
                    <a:pt x="2082" y="23476"/>
                  </a:lnTo>
                  <a:lnTo>
                    <a:pt x="1851" y="24556"/>
                  </a:lnTo>
                  <a:lnTo>
                    <a:pt x="1619" y="25635"/>
                  </a:lnTo>
                  <a:lnTo>
                    <a:pt x="1427" y="26695"/>
                  </a:lnTo>
                  <a:lnTo>
                    <a:pt x="1234" y="27736"/>
                  </a:lnTo>
                  <a:lnTo>
                    <a:pt x="1060" y="28777"/>
                  </a:lnTo>
                  <a:lnTo>
                    <a:pt x="906" y="29818"/>
                  </a:lnTo>
                  <a:lnTo>
                    <a:pt x="752" y="30820"/>
                  </a:lnTo>
                  <a:lnTo>
                    <a:pt x="636" y="31822"/>
                  </a:lnTo>
                  <a:lnTo>
                    <a:pt x="521" y="32824"/>
                  </a:lnTo>
                  <a:lnTo>
                    <a:pt x="328" y="34752"/>
                  </a:lnTo>
                  <a:lnTo>
                    <a:pt x="193" y="36621"/>
                  </a:lnTo>
                  <a:lnTo>
                    <a:pt x="97" y="38414"/>
                  </a:lnTo>
                  <a:lnTo>
                    <a:pt x="39" y="40129"/>
                  </a:lnTo>
                  <a:lnTo>
                    <a:pt x="0" y="41768"/>
                  </a:lnTo>
                  <a:lnTo>
                    <a:pt x="20" y="43290"/>
                  </a:lnTo>
                  <a:lnTo>
                    <a:pt x="39" y="44736"/>
                  </a:lnTo>
                  <a:lnTo>
                    <a:pt x="97" y="46066"/>
                  </a:lnTo>
                  <a:lnTo>
                    <a:pt x="155" y="47299"/>
                  </a:lnTo>
                  <a:lnTo>
                    <a:pt x="232" y="48398"/>
                  </a:lnTo>
                  <a:lnTo>
                    <a:pt x="309" y="49381"/>
                  </a:lnTo>
                  <a:lnTo>
                    <a:pt x="482" y="50923"/>
                  </a:lnTo>
                  <a:lnTo>
                    <a:pt x="598" y="51887"/>
                  </a:lnTo>
                  <a:lnTo>
                    <a:pt x="656" y="52233"/>
                  </a:lnTo>
                  <a:lnTo>
                    <a:pt x="2313" y="52889"/>
                  </a:lnTo>
                  <a:lnTo>
                    <a:pt x="3123" y="51655"/>
                  </a:lnTo>
                  <a:lnTo>
                    <a:pt x="3894" y="50441"/>
                  </a:lnTo>
                  <a:lnTo>
                    <a:pt x="4626" y="49227"/>
                  </a:lnTo>
                  <a:lnTo>
                    <a:pt x="5339" y="48032"/>
                  </a:lnTo>
                  <a:lnTo>
                    <a:pt x="6033" y="46837"/>
                  </a:lnTo>
                  <a:lnTo>
                    <a:pt x="6689" y="45661"/>
                  </a:lnTo>
                  <a:lnTo>
                    <a:pt x="7305" y="44485"/>
                  </a:lnTo>
                  <a:lnTo>
                    <a:pt x="7922" y="43329"/>
                  </a:lnTo>
                  <a:lnTo>
                    <a:pt x="8481" y="42192"/>
                  </a:lnTo>
                  <a:lnTo>
                    <a:pt x="9040" y="41054"/>
                  </a:lnTo>
                  <a:lnTo>
                    <a:pt x="9560" y="39937"/>
                  </a:lnTo>
                  <a:lnTo>
                    <a:pt x="10062" y="38819"/>
                  </a:lnTo>
                  <a:lnTo>
                    <a:pt x="10524" y="37720"/>
                  </a:lnTo>
                  <a:lnTo>
                    <a:pt x="10987" y="36641"/>
                  </a:lnTo>
                  <a:lnTo>
                    <a:pt x="11411" y="35561"/>
                  </a:lnTo>
                  <a:lnTo>
                    <a:pt x="11816" y="34501"/>
                  </a:lnTo>
                  <a:lnTo>
                    <a:pt x="12201" y="33441"/>
                  </a:lnTo>
                  <a:lnTo>
                    <a:pt x="12548" y="32400"/>
                  </a:lnTo>
                  <a:lnTo>
                    <a:pt x="12895" y="31379"/>
                  </a:lnTo>
                  <a:lnTo>
                    <a:pt x="13203" y="30357"/>
                  </a:lnTo>
                  <a:lnTo>
                    <a:pt x="13492" y="29374"/>
                  </a:lnTo>
                  <a:lnTo>
                    <a:pt x="13781" y="28372"/>
                  </a:lnTo>
                  <a:lnTo>
                    <a:pt x="14032" y="27408"/>
                  </a:lnTo>
                  <a:lnTo>
                    <a:pt x="14283" y="26445"/>
                  </a:lnTo>
                  <a:lnTo>
                    <a:pt x="14495" y="25500"/>
                  </a:lnTo>
                  <a:lnTo>
                    <a:pt x="14687" y="24556"/>
                  </a:lnTo>
                  <a:lnTo>
                    <a:pt x="14880" y="23650"/>
                  </a:lnTo>
                  <a:lnTo>
                    <a:pt x="15054" y="22744"/>
                  </a:lnTo>
                  <a:lnTo>
                    <a:pt x="15208" y="21857"/>
                  </a:lnTo>
                  <a:lnTo>
                    <a:pt x="15343" y="20971"/>
                  </a:lnTo>
                  <a:lnTo>
                    <a:pt x="15458" y="20103"/>
                  </a:lnTo>
                  <a:lnTo>
                    <a:pt x="15574" y="19255"/>
                  </a:lnTo>
                  <a:lnTo>
                    <a:pt x="15651" y="18426"/>
                  </a:lnTo>
                  <a:lnTo>
                    <a:pt x="15747" y="17617"/>
                  </a:lnTo>
                  <a:lnTo>
                    <a:pt x="15863" y="16017"/>
                  </a:lnTo>
                  <a:lnTo>
                    <a:pt x="15940" y="14494"/>
                  </a:lnTo>
                  <a:lnTo>
                    <a:pt x="15959" y="13030"/>
                  </a:lnTo>
                  <a:lnTo>
                    <a:pt x="15940" y="11623"/>
                  </a:lnTo>
                  <a:lnTo>
                    <a:pt x="15902" y="10293"/>
                  </a:lnTo>
                  <a:lnTo>
                    <a:pt x="15825" y="9021"/>
                  </a:lnTo>
                  <a:lnTo>
                    <a:pt x="15709" y="7826"/>
                  </a:lnTo>
                  <a:lnTo>
                    <a:pt x="15593" y="6688"/>
                  </a:lnTo>
                  <a:lnTo>
                    <a:pt x="15439" y="5628"/>
                  </a:lnTo>
                  <a:lnTo>
                    <a:pt x="15285" y="4645"/>
                  </a:lnTo>
                  <a:lnTo>
                    <a:pt x="15111" y="3720"/>
                  </a:lnTo>
                  <a:lnTo>
                    <a:pt x="14919" y="2872"/>
                  </a:lnTo>
                  <a:lnTo>
                    <a:pt x="14745" y="2101"/>
                  </a:lnTo>
                  <a:lnTo>
                    <a:pt x="14552" y="1407"/>
                  </a:lnTo>
                  <a:lnTo>
                    <a:pt x="14379" y="790"/>
                  </a:lnTo>
                  <a:lnTo>
                    <a:pt x="14321" y="636"/>
                  </a:lnTo>
                  <a:lnTo>
                    <a:pt x="14244" y="501"/>
                  </a:lnTo>
                  <a:lnTo>
                    <a:pt x="14148" y="366"/>
                  </a:lnTo>
                  <a:lnTo>
                    <a:pt x="14032" y="270"/>
                  </a:lnTo>
                  <a:lnTo>
                    <a:pt x="13916" y="174"/>
                  </a:lnTo>
                  <a:lnTo>
                    <a:pt x="13781" y="97"/>
                  </a:lnTo>
                  <a:lnTo>
                    <a:pt x="13647" y="39"/>
                  </a:lnTo>
                  <a:lnTo>
                    <a:pt x="13492"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56" name="Google Shape;256;p13"/>
            <p:cNvSpPr/>
            <p:nvPr/>
          </p:nvSpPr>
          <p:spPr>
            <a:xfrm>
              <a:off x="71573" y="3537736"/>
              <a:ext cx="369047" cy="1605428"/>
            </a:xfrm>
            <a:custGeom>
              <a:avLst/>
              <a:gdLst/>
              <a:ahLst/>
              <a:cxnLst/>
              <a:rect l="l" t="t" r="r" b="b"/>
              <a:pathLst>
                <a:path w="8578" h="37316" extrusionOk="0">
                  <a:moveTo>
                    <a:pt x="8461" y="1"/>
                  </a:moveTo>
                  <a:lnTo>
                    <a:pt x="8423" y="20"/>
                  </a:lnTo>
                  <a:lnTo>
                    <a:pt x="8404" y="39"/>
                  </a:lnTo>
                  <a:lnTo>
                    <a:pt x="8384" y="78"/>
                  </a:lnTo>
                  <a:lnTo>
                    <a:pt x="5994" y="11083"/>
                  </a:lnTo>
                  <a:lnTo>
                    <a:pt x="4664" y="17174"/>
                  </a:lnTo>
                  <a:lnTo>
                    <a:pt x="3334" y="23110"/>
                  </a:lnTo>
                  <a:lnTo>
                    <a:pt x="2139" y="28469"/>
                  </a:lnTo>
                  <a:lnTo>
                    <a:pt x="1118" y="32882"/>
                  </a:lnTo>
                  <a:lnTo>
                    <a:pt x="713" y="34579"/>
                  </a:lnTo>
                  <a:lnTo>
                    <a:pt x="386" y="35908"/>
                  </a:lnTo>
                  <a:lnTo>
                    <a:pt x="154" y="36776"/>
                  </a:lnTo>
                  <a:lnTo>
                    <a:pt x="77" y="37026"/>
                  </a:lnTo>
                  <a:lnTo>
                    <a:pt x="19" y="37142"/>
                  </a:lnTo>
                  <a:lnTo>
                    <a:pt x="0" y="37181"/>
                  </a:lnTo>
                  <a:lnTo>
                    <a:pt x="0" y="37219"/>
                  </a:lnTo>
                  <a:lnTo>
                    <a:pt x="0" y="37258"/>
                  </a:lnTo>
                  <a:lnTo>
                    <a:pt x="19" y="37277"/>
                  </a:lnTo>
                  <a:lnTo>
                    <a:pt x="58" y="37296"/>
                  </a:lnTo>
                  <a:lnTo>
                    <a:pt x="96" y="37316"/>
                  </a:lnTo>
                  <a:lnTo>
                    <a:pt x="135" y="37296"/>
                  </a:lnTo>
                  <a:lnTo>
                    <a:pt x="154" y="37277"/>
                  </a:lnTo>
                  <a:lnTo>
                    <a:pt x="231" y="37142"/>
                  </a:lnTo>
                  <a:lnTo>
                    <a:pt x="328" y="36834"/>
                  </a:lnTo>
                  <a:lnTo>
                    <a:pt x="617" y="35696"/>
                  </a:lnTo>
                  <a:lnTo>
                    <a:pt x="1041" y="34000"/>
                  </a:lnTo>
                  <a:lnTo>
                    <a:pt x="1561" y="31803"/>
                  </a:lnTo>
                  <a:lnTo>
                    <a:pt x="2814" y="26310"/>
                  </a:lnTo>
                  <a:lnTo>
                    <a:pt x="4240" y="19930"/>
                  </a:lnTo>
                  <a:lnTo>
                    <a:pt x="5686" y="13396"/>
                  </a:lnTo>
                  <a:lnTo>
                    <a:pt x="6977" y="7440"/>
                  </a:lnTo>
                  <a:lnTo>
                    <a:pt x="8577" y="116"/>
                  </a:lnTo>
                  <a:lnTo>
                    <a:pt x="8577" y="78"/>
                  </a:lnTo>
                  <a:lnTo>
                    <a:pt x="8558" y="39"/>
                  </a:lnTo>
                  <a:lnTo>
                    <a:pt x="8539" y="20"/>
                  </a:lnTo>
                  <a:lnTo>
                    <a:pt x="8500"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57" name="Google Shape;257;p13"/>
            <p:cNvSpPr/>
            <p:nvPr/>
          </p:nvSpPr>
          <p:spPr>
            <a:xfrm>
              <a:off x="-13011" y="4369446"/>
              <a:ext cx="1008361" cy="1121166"/>
            </a:xfrm>
            <a:custGeom>
              <a:avLst/>
              <a:gdLst/>
              <a:ahLst/>
              <a:cxnLst/>
              <a:rect l="l" t="t" r="r" b="b"/>
              <a:pathLst>
                <a:path w="23438" h="26060" extrusionOk="0">
                  <a:moveTo>
                    <a:pt x="22570" y="1"/>
                  </a:moveTo>
                  <a:lnTo>
                    <a:pt x="22474" y="20"/>
                  </a:lnTo>
                  <a:lnTo>
                    <a:pt x="22377" y="39"/>
                  </a:lnTo>
                  <a:lnTo>
                    <a:pt x="21606" y="290"/>
                  </a:lnTo>
                  <a:lnTo>
                    <a:pt x="20874" y="560"/>
                  </a:lnTo>
                  <a:lnTo>
                    <a:pt x="20142" y="849"/>
                  </a:lnTo>
                  <a:lnTo>
                    <a:pt x="19428" y="1157"/>
                  </a:lnTo>
                  <a:lnTo>
                    <a:pt x="18735" y="1485"/>
                  </a:lnTo>
                  <a:lnTo>
                    <a:pt x="18041" y="1832"/>
                  </a:lnTo>
                  <a:lnTo>
                    <a:pt x="17366" y="2198"/>
                  </a:lnTo>
                  <a:lnTo>
                    <a:pt x="16711" y="2583"/>
                  </a:lnTo>
                  <a:lnTo>
                    <a:pt x="16075" y="2969"/>
                  </a:lnTo>
                  <a:lnTo>
                    <a:pt x="15458" y="3393"/>
                  </a:lnTo>
                  <a:lnTo>
                    <a:pt x="14841" y="3798"/>
                  </a:lnTo>
                  <a:lnTo>
                    <a:pt x="14244" y="4241"/>
                  </a:lnTo>
                  <a:lnTo>
                    <a:pt x="13665" y="4684"/>
                  </a:lnTo>
                  <a:lnTo>
                    <a:pt x="13087" y="5147"/>
                  </a:lnTo>
                  <a:lnTo>
                    <a:pt x="12528" y="5609"/>
                  </a:lnTo>
                  <a:lnTo>
                    <a:pt x="11989" y="6091"/>
                  </a:lnTo>
                  <a:lnTo>
                    <a:pt x="11449" y="6573"/>
                  </a:lnTo>
                  <a:lnTo>
                    <a:pt x="10929" y="7074"/>
                  </a:lnTo>
                  <a:lnTo>
                    <a:pt x="10427" y="7575"/>
                  </a:lnTo>
                  <a:lnTo>
                    <a:pt x="9946" y="8077"/>
                  </a:lnTo>
                  <a:lnTo>
                    <a:pt x="9464" y="8597"/>
                  </a:lnTo>
                  <a:lnTo>
                    <a:pt x="9001" y="9117"/>
                  </a:lnTo>
                  <a:lnTo>
                    <a:pt x="8558" y="9638"/>
                  </a:lnTo>
                  <a:lnTo>
                    <a:pt x="8115" y="10158"/>
                  </a:lnTo>
                  <a:lnTo>
                    <a:pt x="7266" y="11218"/>
                  </a:lnTo>
                  <a:lnTo>
                    <a:pt x="6495" y="12278"/>
                  </a:lnTo>
                  <a:lnTo>
                    <a:pt x="5744" y="13338"/>
                  </a:lnTo>
                  <a:lnTo>
                    <a:pt x="5050" y="14379"/>
                  </a:lnTo>
                  <a:lnTo>
                    <a:pt x="4414" y="15420"/>
                  </a:lnTo>
                  <a:lnTo>
                    <a:pt x="3816" y="16422"/>
                  </a:lnTo>
                  <a:lnTo>
                    <a:pt x="3277" y="17405"/>
                  </a:lnTo>
                  <a:lnTo>
                    <a:pt x="2776" y="18369"/>
                  </a:lnTo>
                  <a:lnTo>
                    <a:pt x="2313" y="19275"/>
                  </a:lnTo>
                  <a:lnTo>
                    <a:pt x="1889" y="20142"/>
                  </a:lnTo>
                  <a:lnTo>
                    <a:pt x="1523" y="20952"/>
                  </a:lnTo>
                  <a:lnTo>
                    <a:pt x="1195" y="21703"/>
                  </a:lnTo>
                  <a:lnTo>
                    <a:pt x="906" y="22397"/>
                  </a:lnTo>
                  <a:lnTo>
                    <a:pt x="655" y="23014"/>
                  </a:lnTo>
                  <a:lnTo>
                    <a:pt x="289" y="23997"/>
                  </a:lnTo>
                  <a:lnTo>
                    <a:pt x="58" y="24633"/>
                  </a:lnTo>
                  <a:lnTo>
                    <a:pt x="0" y="24864"/>
                  </a:lnTo>
                  <a:lnTo>
                    <a:pt x="771" y="26059"/>
                  </a:lnTo>
                  <a:lnTo>
                    <a:pt x="1600" y="25732"/>
                  </a:lnTo>
                  <a:lnTo>
                    <a:pt x="2409" y="25385"/>
                  </a:lnTo>
                  <a:lnTo>
                    <a:pt x="3219" y="25038"/>
                  </a:lnTo>
                  <a:lnTo>
                    <a:pt x="3990" y="24672"/>
                  </a:lnTo>
                  <a:lnTo>
                    <a:pt x="4742" y="24305"/>
                  </a:lnTo>
                  <a:lnTo>
                    <a:pt x="5474" y="23939"/>
                  </a:lnTo>
                  <a:lnTo>
                    <a:pt x="6187" y="23554"/>
                  </a:lnTo>
                  <a:lnTo>
                    <a:pt x="6881" y="23168"/>
                  </a:lnTo>
                  <a:lnTo>
                    <a:pt x="7556" y="22764"/>
                  </a:lnTo>
                  <a:lnTo>
                    <a:pt x="8230" y="22378"/>
                  </a:lnTo>
                  <a:lnTo>
                    <a:pt x="8866" y="21954"/>
                  </a:lnTo>
                  <a:lnTo>
                    <a:pt x="9483" y="21549"/>
                  </a:lnTo>
                  <a:lnTo>
                    <a:pt x="10100" y="21125"/>
                  </a:lnTo>
                  <a:lnTo>
                    <a:pt x="10678" y="20720"/>
                  </a:lnTo>
                  <a:lnTo>
                    <a:pt x="11256" y="20277"/>
                  </a:lnTo>
                  <a:lnTo>
                    <a:pt x="11796" y="19853"/>
                  </a:lnTo>
                  <a:lnTo>
                    <a:pt x="12336" y="19429"/>
                  </a:lnTo>
                  <a:lnTo>
                    <a:pt x="12856" y="18986"/>
                  </a:lnTo>
                  <a:lnTo>
                    <a:pt x="13357" y="18542"/>
                  </a:lnTo>
                  <a:lnTo>
                    <a:pt x="13858" y="18099"/>
                  </a:lnTo>
                  <a:lnTo>
                    <a:pt x="14321" y="17656"/>
                  </a:lnTo>
                  <a:lnTo>
                    <a:pt x="14783" y="17213"/>
                  </a:lnTo>
                  <a:lnTo>
                    <a:pt x="15227" y="16750"/>
                  </a:lnTo>
                  <a:lnTo>
                    <a:pt x="15651" y="16307"/>
                  </a:lnTo>
                  <a:lnTo>
                    <a:pt x="16460" y="15401"/>
                  </a:lnTo>
                  <a:lnTo>
                    <a:pt x="17212" y="14495"/>
                  </a:lnTo>
                  <a:lnTo>
                    <a:pt x="17906" y="13608"/>
                  </a:lnTo>
                  <a:lnTo>
                    <a:pt x="18561" y="12702"/>
                  </a:lnTo>
                  <a:lnTo>
                    <a:pt x="19159" y="11816"/>
                  </a:lnTo>
                  <a:lnTo>
                    <a:pt x="19698" y="10929"/>
                  </a:lnTo>
                  <a:lnTo>
                    <a:pt x="20199" y="10062"/>
                  </a:lnTo>
                  <a:lnTo>
                    <a:pt x="20662" y="9214"/>
                  </a:lnTo>
                  <a:lnTo>
                    <a:pt x="21067" y="8385"/>
                  </a:lnTo>
                  <a:lnTo>
                    <a:pt x="21452" y="7575"/>
                  </a:lnTo>
                  <a:lnTo>
                    <a:pt x="21780" y="6785"/>
                  </a:lnTo>
                  <a:lnTo>
                    <a:pt x="22088" y="6014"/>
                  </a:lnTo>
                  <a:lnTo>
                    <a:pt x="22358" y="5282"/>
                  </a:lnTo>
                  <a:lnTo>
                    <a:pt x="22589" y="4588"/>
                  </a:lnTo>
                  <a:lnTo>
                    <a:pt x="22782" y="3913"/>
                  </a:lnTo>
                  <a:lnTo>
                    <a:pt x="22956" y="3297"/>
                  </a:lnTo>
                  <a:lnTo>
                    <a:pt x="23110" y="2718"/>
                  </a:lnTo>
                  <a:lnTo>
                    <a:pt x="23226" y="2159"/>
                  </a:lnTo>
                  <a:lnTo>
                    <a:pt x="23418" y="1215"/>
                  </a:lnTo>
                  <a:lnTo>
                    <a:pt x="23438" y="1099"/>
                  </a:lnTo>
                  <a:lnTo>
                    <a:pt x="23438" y="964"/>
                  </a:lnTo>
                  <a:lnTo>
                    <a:pt x="23418" y="849"/>
                  </a:lnTo>
                  <a:lnTo>
                    <a:pt x="23380" y="733"/>
                  </a:lnTo>
                  <a:lnTo>
                    <a:pt x="23341" y="617"/>
                  </a:lnTo>
                  <a:lnTo>
                    <a:pt x="23283" y="502"/>
                  </a:lnTo>
                  <a:lnTo>
                    <a:pt x="23226" y="405"/>
                  </a:lnTo>
                  <a:lnTo>
                    <a:pt x="23148" y="309"/>
                  </a:lnTo>
                  <a:lnTo>
                    <a:pt x="23052" y="232"/>
                  </a:lnTo>
                  <a:lnTo>
                    <a:pt x="22975" y="155"/>
                  </a:lnTo>
                  <a:lnTo>
                    <a:pt x="22879" y="97"/>
                  </a:lnTo>
                  <a:lnTo>
                    <a:pt x="22782" y="58"/>
                  </a:lnTo>
                  <a:lnTo>
                    <a:pt x="22686" y="20"/>
                  </a:lnTo>
                  <a:lnTo>
                    <a:pt x="22570"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58" name="Google Shape;258;p13"/>
            <p:cNvSpPr/>
            <p:nvPr/>
          </p:nvSpPr>
          <p:spPr>
            <a:xfrm>
              <a:off x="158609" y="4560165"/>
              <a:ext cx="695760" cy="736416"/>
            </a:xfrm>
            <a:custGeom>
              <a:avLst/>
              <a:gdLst/>
              <a:ahLst/>
              <a:cxnLst/>
              <a:rect l="l" t="t" r="r" b="b"/>
              <a:pathLst>
                <a:path w="16172" h="17117" extrusionOk="0">
                  <a:moveTo>
                    <a:pt x="16076" y="1"/>
                  </a:moveTo>
                  <a:lnTo>
                    <a:pt x="16056" y="20"/>
                  </a:lnTo>
                  <a:lnTo>
                    <a:pt x="16018" y="39"/>
                  </a:lnTo>
                  <a:lnTo>
                    <a:pt x="13878" y="2391"/>
                  </a:lnTo>
                  <a:lnTo>
                    <a:pt x="11469" y="5070"/>
                  </a:lnTo>
                  <a:lnTo>
                    <a:pt x="8925" y="7845"/>
                  </a:lnTo>
                  <a:lnTo>
                    <a:pt x="6419" y="10544"/>
                  </a:lnTo>
                  <a:lnTo>
                    <a:pt x="4126" y="12992"/>
                  </a:lnTo>
                  <a:lnTo>
                    <a:pt x="3104" y="14071"/>
                  </a:lnTo>
                  <a:lnTo>
                    <a:pt x="2179" y="14996"/>
                  </a:lnTo>
                  <a:lnTo>
                    <a:pt x="1408" y="15786"/>
                  </a:lnTo>
                  <a:lnTo>
                    <a:pt x="772" y="16365"/>
                  </a:lnTo>
                  <a:lnTo>
                    <a:pt x="328" y="16769"/>
                  </a:lnTo>
                  <a:lnTo>
                    <a:pt x="174" y="16885"/>
                  </a:lnTo>
                  <a:lnTo>
                    <a:pt x="59" y="16943"/>
                  </a:lnTo>
                  <a:lnTo>
                    <a:pt x="39" y="16943"/>
                  </a:lnTo>
                  <a:lnTo>
                    <a:pt x="1" y="16981"/>
                  </a:lnTo>
                  <a:lnTo>
                    <a:pt x="1" y="17020"/>
                  </a:lnTo>
                  <a:lnTo>
                    <a:pt x="1" y="17058"/>
                  </a:lnTo>
                  <a:lnTo>
                    <a:pt x="39" y="17097"/>
                  </a:lnTo>
                  <a:lnTo>
                    <a:pt x="97" y="17116"/>
                  </a:lnTo>
                  <a:lnTo>
                    <a:pt x="116" y="17116"/>
                  </a:lnTo>
                  <a:lnTo>
                    <a:pt x="251" y="17039"/>
                  </a:lnTo>
                  <a:lnTo>
                    <a:pt x="463" y="16885"/>
                  </a:lnTo>
                  <a:lnTo>
                    <a:pt x="753" y="16634"/>
                  </a:lnTo>
                  <a:lnTo>
                    <a:pt x="1099" y="16326"/>
                  </a:lnTo>
                  <a:lnTo>
                    <a:pt x="1948" y="15497"/>
                  </a:lnTo>
                  <a:lnTo>
                    <a:pt x="3008" y="14418"/>
                  </a:lnTo>
                  <a:lnTo>
                    <a:pt x="4203" y="13184"/>
                  </a:lnTo>
                  <a:lnTo>
                    <a:pt x="5513" y="11797"/>
                  </a:lnTo>
                  <a:lnTo>
                    <a:pt x="8327" y="8770"/>
                  </a:lnTo>
                  <a:lnTo>
                    <a:pt x="11103" y="5744"/>
                  </a:lnTo>
                  <a:lnTo>
                    <a:pt x="13551" y="3046"/>
                  </a:lnTo>
                  <a:lnTo>
                    <a:pt x="16153" y="155"/>
                  </a:lnTo>
                  <a:lnTo>
                    <a:pt x="16172" y="116"/>
                  </a:lnTo>
                  <a:lnTo>
                    <a:pt x="16172" y="97"/>
                  </a:lnTo>
                  <a:lnTo>
                    <a:pt x="16172" y="59"/>
                  </a:lnTo>
                  <a:lnTo>
                    <a:pt x="16153" y="20"/>
                  </a:lnTo>
                  <a:lnTo>
                    <a:pt x="16114"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grpSp>
      <p:sp>
        <p:nvSpPr>
          <p:cNvPr id="259" name="Google Shape;259;p13"/>
          <p:cNvSpPr/>
          <p:nvPr/>
        </p:nvSpPr>
        <p:spPr>
          <a:xfrm rot="-1645862" flipH="1">
            <a:off x="11692877" y="2775417"/>
            <a:ext cx="281483" cy="281432"/>
          </a:xfrm>
          <a:custGeom>
            <a:avLst/>
            <a:gdLst/>
            <a:ahLst/>
            <a:cxnLst/>
            <a:rect l="l" t="t" r="r" b="b"/>
            <a:pathLst>
              <a:path w="5563" h="5562" extrusionOk="0">
                <a:moveTo>
                  <a:pt x="2977" y="882"/>
                </a:moveTo>
                <a:lnTo>
                  <a:pt x="3173" y="921"/>
                </a:lnTo>
                <a:lnTo>
                  <a:pt x="3349" y="960"/>
                </a:lnTo>
                <a:lnTo>
                  <a:pt x="3526" y="1038"/>
                </a:lnTo>
                <a:lnTo>
                  <a:pt x="3682" y="1117"/>
                </a:lnTo>
                <a:lnTo>
                  <a:pt x="3839" y="1215"/>
                </a:lnTo>
                <a:lnTo>
                  <a:pt x="3996" y="1313"/>
                </a:lnTo>
                <a:lnTo>
                  <a:pt x="4133" y="1430"/>
                </a:lnTo>
                <a:lnTo>
                  <a:pt x="4250" y="1567"/>
                </a:lnTo>
                <a:lnTo>
                  <a:pt x="4348" y="1724"/>
                </a:lnTo>
                <a:lnTo>
                  <a:pt x="4446" y="1880"/>
                </a:lnTo>
                <a:lnTo>
                  <a:pt x="4524" y="2037"/>
                </a:lnTo>
                <a:lnTo>
                  <a:pt x="4603" y="2213"/>
                </a:lnTo>
                <a:lnTo>
                  <a:pt x="4642" y="2390"/>
                </a:lnTo>
                <a:lnTo>
                  <a:pt x="4681" y="2585"/>
                </a:lnTo>
                <a:lnTo>
                  <a:pt x="4681" y="2781"/>
                </a:lnTo>
                <a:lnTo>
                  <a:pt x="4681" y="2977"/>
                </a:lnTo>
                <a:lnTo>
                  <a:pt x="4642" y="3153"/>
                </a:lnTo>
                <a:lnTo>
                  <a:pt x="4603" y="3349"/>
                </a:lnTo>
                <a:lnTo>
                  <a:pt x="4524" y="3525"/>
                </a:lnTo>
                <a:lnTo>
                  <a:pt x="4446" y="3682"/>
                </a:lnTo>
                <a:lnTo>
                  <a:pt x="4348" y="3839"/>
                </a:lnTo>
                <a:lnTo>
                  <a:pt x="4250" y="3995"/>
                </a:lnTo>
                <a:lnTo>
                  <a:pt x="4133" y="4113"/>
                </a:lnTo>
                <a:lnTo>
                  <a:pt x="3996" y="4250"/>
                </a:lnTo>
                <a:lnTo>
                  <a:pt x="3839" y="4348"/>
                </a:lnTo>
                <a:lnTo>
                  <a:pt x="3682" y="4446"/>
                </a:lnTo>
                <a:lnTo>
                  <a:pt x="3526" y="4524"/>
                </a:lnTo>
                <a:lnTo>
                  <a:pt x="3349" y="4602"/>
                </a:lnTo>
                <a:lnTo>
                  <a:pt x="3173" y="4642"/>
                </a:lnTo>
                <a:lnTo>
                  <a:pt x="2977" y="4661"/>
                </a:lnTo>
                <a:lnTo>
                  <a:pt x="2782" y="4681"/>
                </a:lnTo>
                <a:lnTo>
                  <a:pt x="2586" y="4661"/>
                </a:lnTo>
                <a:lnTo>
                  <a:pt x="2390" y="4642"/>
                </a:lnTo>
                <a:lnTo>
                  <a:pt x="2214" y="4602"/>
                </a:lnTo>
                <a:lnTo>
                  <a:pt x="2037" y="4524"/>
                </a:lnTo>
                <a:lnTo>
                  <a:pt x="1881" y="4446"/>
                </a:lnTo>
                <a:lnTo>
                  <a:pt x="1724" y="4348"/>
                </a:lnTo>
                <a:lnTo>
                  <a:pt x="1567" y="4250"/>
                </a:lnTo>
                <a:lnTo>
                  <a:pt x="1430" y="4113"/>
                </a:lnTo>
                <a:lnTo>
                  <a:pt x="1313" y="3995"/>
                </a:lnTo>
                <a:lnTo>
                  <a:pt x="1215" y="3839"/>
                </a:lnTo>
                <a:lnTo>
                  <a:pt x="1117" y="3682"/>
                </a:lnTo>
                <a:lnTo>
                  <a:pt x="1039" y="3525"/>
                </a:lnTo>
                <a:lnTo>
                  <a:pt x="960" y="3349"/>
                </a:lnTo>
                <a:lnTo>
                  <a:pt x="921" y="3153"/>
                </a:lnTo>
                <a:lnTo>
                  <a:pt x="902" y="2977"/>
                </a:lnTo>
                <a:lnTo>
                  <a:pt x="882" y="2781"/>
                </a:lnTo>
                <a:lnTo>
                  <a:pt x="902" y="2585"/>
                </a:lnTo>
                <a:lnTo>
                  <a:pt x="921" y="2390"/>
                </a:lnTo>
                <a:lnTo>
                  <a:pt x="960" y="2213"/>
                </a:lnTo>
                <a:lnTo>
                  <a:pt x="1039" y="2037"/>
                </a:lnTo>
                <a:lnTo>
                  <a:pt x="1117" y="1880"/>
                </a:lnTo>
                <a:lnTo>
                  <a:pt x="1215" y="1724"/>
                </a:lnTo>
                <a:lnTo>
                  <a:pt x="1313" y="1567"/>
                </a:lnTo>
                <a:lnTo>
                  <a:pt x="1430" y="1430"/>
                </a:lnTo>
                <a:lnTo>
                  <a:pt x="1567" y="1313"/>
                </a:lnTo>
                <a:lnTo>
                  <a:pt x="1724" y="1215"/>
                </a:lnTo>
                <a:lnTo>
                  <a:pt x="1881" y="1117"/>
                </a:lnTo>
                <a:lnTo>
                  <a:pt x="2037" y="1038"/>
                </a:lnTo>
                <a:lnTo>
                  <a:pt x="2214" y="960"/>
                </a:lnTo>
                <a:lnTo>
                  <a:pt x="2390" y="921"/>
                </a:lnTo>
                <a:lnTo>
                  <a:pt x="2586" y="882"/>
                </a:lnTo>
                <a:close/>
                <a:moveTo>
                  <a:pt x="2782" y="0"/>
                </a:moveTo>
                <a:lnTo>
                  <a:pt x="2507" y="20"/>
                </a:lnTo>
                <a:lnTo>
                  <a:pt x="2214" y="59"/>
                </a:lnTo>
                <a:lnTo>
                  <a:pt x="1959" y="138"/>
                </a:lnTo>
                <a:lnTo>
                  <a:pt x="1704" y="216"/>
                </a:lnTo>
                <a:lnTo>
                  <a:pt x="1469" y="333"/>
                </a:lnTo>
                <a:lnTo>
                  <a:pt x="1235" y="470"/>
                </a:lnTo>
                <a:lnTo>
                  <a:pt x="1019" y="647"/>
                </a:lnTo>
                <a:lnTo>
                  <a:pt x="823" y="823"/>
                </a:lnTo>
                <a:lnTo>
                  <a:pt x="647" y="1019"/>
                </a:lnTo>
                <a:lnTo>
                  <a:pt x="490" y="1234"/>
                </a:lnTo>
                <a:lnTo>
                  <a:pt x="334" y="1450"/>
                </a:lnTo>
                <a:lnTo>
                  <a:pt x="216" y="1704"/>
                </a:lnTo>
                <a:lnTo>
                  <a:pt x="138" y="1959"/>
                </a:lnTo>
                <a:lnTo>
                  <a:pt x="60" y="2213"/>
                </a:lnTo>
                <a:lnTo>
                  <a:pt x="20" y="2487"/>
                </a:lnTo>
                <a:lnTo>
                  <a:pt x="1" y="2781"/>
                </a:lnTo>
                <a:lnTo>
                  <a:pt x="20" y="3055"/>
                </a:lnTo>
                <a:lnTo>
                  <a:pt x="60" y="3329"/>
                </a:lnTo>
                <a:lnTo>
                  <a:pt x="138" y="3604"/>
                </a:lnTo>
                <a:lnTo>
                  <a:pt x="216" y="3858"/>
                </a:lnTo>
                <a:lnTo>
                  <a:pt x="334" y="4093"/>
                </a:lnTo>
                <a:lnTo>
                  <a:pt x="490" y="4328"/>
                </a:lnTo>
                <a:lnTo>
                  <a:pt x="647" y="4544"/>
                </a:lnTo>
                <a:lnTo>
                  <a:pt x="823" y="4739"/>
                </a:lnTo>
                <a:lnTo>
                  <a:pt x="1019" y="4916"/>
                </a:lnTo>
                <a:lnTo>
                  <a:pt x="1235" y="5072"/>
                </a:lnTo>
                <a:lnTo>
                  <a:pt x="1469" y="5229"/>
                </a:lnTo>
                <a:lnTo>
                  <a:pt x="1704" y="5327"/>
                </a:lnTo>
                <a:lnTo>
                  <a:pt x="1959" y="5425"/>
                </a:lnTo>
                <a:lnTo>
                  <a:pt x="2214" y="5503"/>
                </a:lnTo>
                <a:lnTo>
                  <a:pt x="2507" y="5542"/>
                </a:lnTo>
                <a:lnTo>
                  <a:pt x="2782" y="5562"/>
                </a:lnTo>
                <a:lnTo>
                  <a:pt x="3056" y="5542"/>
                </a:lnTo>
                <a:lnTo>
                  <a:pt x="3349" y="5503"/>
                </a:lnTo>
                <a:lnTo>
                  <a:pt x="3604" y="5425"/>
                </a:lnTo>
                <a:lnTo>
                  <a:pt x="3859" y="5327"/>
                </a:lnTo>
                <a:lnTo>
                  <a:pt x="4113" y="5229"/>
                </a:lnTo>
                <a:lnTo>
                  <a:pt x="4328" y="5072"/>
                </a:lnTo>
                <a:lnTo>
                  <a:pt x="4544" y="4916"/>
                </a:lnTo>
                <a:lnTo>
                  <a:pt x="4740" y="4739"/>
                </a:lnTo>
                <a:lnTo>
                  <a:pt x="4916" y="4544"/>
                </a:lnTo>
                <a:lnTo>
                  <a:pt x="5073" y="4328"/>
                </a:lnTo>
                <a:lnTo>
                  <a:pt x="5229" y="4093"/>
                </a:lnTo>
                <a:lnTo>
                  <a:pt x="5347" y="3858"/>
                </a:lnTo>
                <a:lnTo>
                  <a:pt x="5425" y="3604"/>
                </a:lnTo>
                <a:lnTo>
                  <a:pt x="5503" y="3329"/>
                </a:lnTo>
                <a:lnTo>
                  <a:pt x="5543" y="3055"/>
                </a:lnTo>
                <a:lnTo>
                  <a:pt x="5562" y="2781"/>
                </a:lnTo>
                <a:lnTo>
                  <a:pt x="5543" y="2487"/>
                </a:lnTo>
                <a:lnTo>
                  <a:pt x="5503" y="2213"/>
                </a:lnTo>
                <a:lnTo>
                  <a:pt x="5425" y="1959"/>
                </a:lnTo>
                <a:lnTo>
                  <a:pt x="5347" y="1704"/>
                </a:lnTo>
                <a:lnTo>
                  <a:pt x="5229" y="1450"/>
                </a:lnTo>
                <a:lnTo>
                  <a:pt x="5073" y="1234"/>
                </a:lnTo>
                <a:lnTo>
                  <a:pt x="4916" y="1019"/>
                </a:lnTo>
                <a:lnTo>
                  <a:pt x="4740" y="823"/>
                </a:lnTo>
                <a:lnTo>
                  <a:pt x="4544" y="647"/>
                </a:lnTo>
                <a:lnTo>
                  <a:pt x="4328" y="470"/>
                </a:lnTo>
                <a:lnTo>
                  <a:pt x="4113" y="333"/>
                </a:lnTo>
                <a:lnTo>
                  <a:pt x="3859" y="216"/>
                </a:lnTo>
                <a:lnTo>
                  <a:pt x="3604" y="138"/>
                </a:lnTo>
                <a:lnTo>
                  <a:pt x="3349" y="59"/>
                </a:lnTo>
                <a:lnTo>
                  <a:pt x="3056" y="20"/>
                </a:lnTo>
                <a:lnTo>
                  <a:pt x="2782" y="0"/>
                </a:lnTo>
                <a:close/>
              </a:path>
            </a:pathLst>
          </a:custGeom>
          <a:solidFill>
            <a:schemeClr val="lt2"/>
          </a:solidFill>
          <a:ln w="9525" cap="flat" cmpd="sng">
            <a:solidFill>
              <a:schemeClr val="lt2"/>
            </a:solidFill>
            <a:prstDash val="solid"/>
            <a:round/>
            <a:headEnd type="none" w="sm" len="sm"/>
            <a:tailEnd type="none" w="sm" len="sm"/>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260" name="Google Shape;260;p13"/>
          <p:cNvSpPr/>
          <p:nvPr/>
        </p:nvSpPr>
        <p:spPr>
          <a:xfrm rot="-1645914" flipH="1">
            <a:off x="11626090" y="2390345"/>
            <a:ext cx="166639" cy="166609"/>
          </a:xfrm>
          <a:custGeom>
            <a:avLst/>
            <a:gdLst/>
            <a:ahLst/>
            <a:cxnLst/>
            <a:rect l="l" t="t" r="r" b="b"/>
            <a:pathLst>
              <a:path w="5563" h="5562" extrusionOk="0">
                <a:moveTo>
                  <a:pt x="2977" y="882"/>
                </a:moveTo>
                <a:lnTo>
                  <a:pt x="3173" y="921"/>
                </a:lnTo>
                <a:lnTo>
                  <a:pt x="3349" y="960"/>
                </a:lnTo>
                <a:lnTo>
                  <a:pt x="3526" y="1038"/>
                </a:lnTo>
                <a:lnTo>
                  <a:pt x="3682" y="1117"/>
                </a:lnTo>
                <a:lnTo>
                  <a:pt x="3839" y="1215"/>
                </a:lnTo>
                <a:lnTo>
                  <a:pt x="3996" y="1313"/>
                </a:lnTo>
                <a:lnTo>
                  <a:pt x="4133" y="1430"/>
                </a:lnTo>
                <a:lnTo>
                  <a:pt x="4250" y="1567"/>
                </a:lnTo>
                <a:lnTo>
                  <a:pt x="4348" y="1724"/>
                </a:lnTo>
                <a:lnTo>
                  <a:pt x="4446" y="1880"/>
                </a:lnTo>
                <a:lnTo>
                  <a:pt x="4524" y="2037"/>
                </a:lnTo>
                <a:lnTo>
                  <a:pt x="4603" y="2213"/>
                </a:lnTo>
                <a:lnTo>
                  <a:pt x="4642" y="2390"/>
                </a:lnTo>
                <a:lnTo>
                  <a:pt x="4681" y="2585"/>
                </a:lnTo>
                <a:lnTo>
                  <a:pt x="4681" y="2781"/>
                </a:lnTo>
                <a:lnTo>
                  <a:pt x="4681" y="2977"/>
                </a:lnTo>
                <a:lnTo>
                  <a:pt x="4642" y="3153"/>
                </a:lnTo>
                <a:lnTo>
                  <a:pt x="4603" y="3349"/>
                </a:lnTo>
                <a:lnTo>
                  <a:pt x="4524" y="3525"/>
                </a:lnTo>
                <a:lnTo>
                  <a:pt x="4446" y="3682"/>
                </a:lnTo>
                <a:lnTo>
                  <a:pt x="4348" y="3839"/>
                </a:lnTo>
                <a:lnTo>
                  <a:pt x="4250" y="3995"/>
                </a:lnTo>
                <a:lnTo>
                  <a:pt x="4133" y="4113"/>
                </a:lnTo>
                <a:lnTo>
                  <a:pt x="3996" y="4250"/>
                </a:lnTo>
                <a:lnTo>
                  <a:pt x="3839" y="4348"/>
                </a:lnTo>
                <a:lnTo>
                  <a:pt x="3682" y="4446"/>
                </a:lnTo>
                <a:lnTo>
                  <a:pt x="3526" y="4524"/>
                </a:lnTo>
                <a:lnTo>
                  <a:pt x="3349" y="4602"/>
                </a:lnTo>
                <a:lnTo>
                  <a:pt x="3173" y="4642"/>
                </a:lnTo>
                <a:lnTo>
                  <a:pt x="2977" y="4661"/>
                </a:lnTo>
                <a:lnTo>
                  <a:pt x="2782" y="4681"/>
                </a:lnTo>
                <a:lnTo>
                  <a:pt x="2586" y="4661"/>
                </a:lnTo>
                <a:lnTo>
                  <a:pt x="2390" y="4642"/>
                </a:lnTo>
                <a:lnTo>
                  <a:pt x="2214" y="4602"/>
                </a:lnTo>
                <a:lnTo>
                  <a:pt x="2037" y="4524"/>
                </a:lnTo>
                <a:lnTo>
                  <a:pt x="1881" y="4446"/>
                </a:lnTo>
                <a:lnTo>
                  <a:pt x="1724" y="4348"/>
                </a:lnTo>
                <a:lnTo>
                  <a:pt x="1567" y="4250"/>
                </a:lnTo>
                <a:lnTo>
                  <a:pt x="1430" y="4113"/>
                </a:lnTo>
                <a:lnTo>
                  <a:pt x="1313" y="3995"/>
                </a:lnTo>
                <a:lnTo>
                  <a:pt x="1215" y="3839"/>
                </a:lnTo>
                <a:lnTo>
                  <a:pt x="1117" y="3682"/>
                </a:lnTo>
                <a:lnTo>
                  <a:pt x="1039" y="3525"/>
                </a:lnTo>
                <a:lnTo>
                  <a:pt x="960" y="3349"/>
                </a:lnTo>
                <a:lnTo>
                  <a:pt x="921" y="3153"/>
                </a:lnTo>
                <a:lnTo>
                  <a:pt x="902" y="2977"/>
                </a:lnTo>
                <a:lnTo>
                  <a:pt x="882" y="2781"/>
                </a:lnTo>
                <a:lnTo>
                  <a:pt x="902" y="2585"/>
                </a:lnTo>
                <a:lnTo>
                  <a:pt x="921" y="2390"/>
                </a:lnTo>
                <a:lnTo>
                  <a:pt x="960" y="2213"/>
                </a:lnTo>
                <a:lnTo>
                  <a:pt x="1039" y="2037"/>
                </a:lnTo>
                <a:lnTo>
                  <a:pt x="1117" y="1880"/>
                </a:lnTo>
                <a:lnTo>
                  <a:pt x="1215" y="1724"/>
                </a:lnTo>
                <a:lnTo>
                  <a:pt x="1313" y="1567"/>
                </a:lnTo>
                <a:lnTo>
                  <a:pt x="1430" y="1430"/>
                </a:lnTo>
                <a:lnTo>
                  <a:pt x="1567" y="1313"/>
                </a:lnTo>
                <a:lnTo>
                  <a:pt x="1724" y="1215"/>
                </a:lnTo>
                <a:lnTo>
                  <a:pt x="1881" y="1117"/>
                </a:lnTo>
                <a:lnTo>
                  <a:pt x="2037" y="1038"/>
                </a:lnTo>
                <a:lnTo>
                  <a:pt x="2214" y="960"/>
                </a:lnTo>
                <a:lnTo>
                  <a:pt x="2390" y="921"/>
                </a:lnTo>
                <a:lnTo>
                  <a:pt x="2586" y="882"/>
                </a:lnTo>
                <a:close/>
                <a:moveTo>
                  <a:pt x="2782" y="0"/>
                </a:moveTo>
                <a:lnTo>
                  <a:pt x="2507" y="20"/>
                </a:lnTo>
                <a:lnTo>
                  <a:pt x="2214" y="59"/>
                </a:lnTo>
                <a:lnTo>
                  <a:pt x="1959" y="138"/>
                </a:lnTo>
                <a:lnTo>
                  <a:pt x="1704" y="216"/>
                </a:lnTo>
                <a:lnTo>
                  <a:pt x="1469" y="333"/>
                </a:lnTo>
                <a:lnTo>
                  <a:pt x="1235" y="470"/>
                </a:lnTo>
                <a:lnTo>
                  <a:pt x="1019" y="647"/>
                </a:lnTo>
                <a:lnTo>
                  <a:pt x="823" y="823"/>
                </a:lnTo>
                <a:lnTo>
                  <a:pt x="647" y="1019"/>
                </a:lnTo>
                <a:lnTo>
                  <a:pt x="490" y="1234"/>
                </a:lnTo>
                <a:lnTo>
                  <a:pt x="334" y="1450"/>
                </a:lnTo>
                <a:lnTo>
                  <a:pt x="216" y="1704"/>
                </a:lnTo>
                <a:lnTo>
                  <a:pt x="138" y="1959"/>
                </a:lnTo>
                <a:lnTo>
                  <a:pt x="60" y="2213"/>
                </a:lnTo>
                <a:lnTo>
                  <a:pt x="20" y="2487"/>
                </a:lnTo>
                <a:lnTo>
                  <a:pt x="1" y="2781"/>
                </a:lnTo>
                <a:lnTo>
                  <a:pt x="20" y="3055"/>
                </a:lnTo>
                <a:lnTo>
                  <a:pt x="60" y="3329"/>
                </a:lnTo>
                <a:lnTo>
                  <a:pt x="138" y="3604"/>
                </a:lnTo>
                <a:lnTo>
                  <a:pt x="216" y="3858"/>
                </a:lnTo>
                <a:lnTo>
                  <a:pt x="334" y="4093"/>
                </a:lnTo>
                <a:lnTo>
                  <a:pt x="490" y="4328"/>
                </a:lnTo>
                <a:lnTo>
                  <a:pt x="647" y="4544"/>
                </a:lnTo>
                <a:lnTo>
                  <a:pt x="823" y="4739"/>
                </a:lnTo>
                <a:lnTo>
                  <a:pt x="1019" y="4916"/>
                </a:lnTo>
                <a:lnTo>
                  <a:pt x="1235" y="5072"/>
                </a:lnTo>
                <a:lnTo>
                  <a:pt x="1469" y="5229"/>
                </a:lnTo>
                <a:lnTo>
                  <a:pt x="1704" y="5327"/>
                </a:lnTo>
                <a:lnTo>
                  <a:pt x="1959" y="5425"/>
                </a:lnTo>
                <a:lnTo>
                  <a:pt x="2214" y="5503"/>
                </a:lnTo>
                <a:lnTo>
                  <a:pt x="2507" y="5542"/>
                </a:lnTo>
                <a:lnTo>
                  <a:pt x="2782" y="5562"/>
                </a:lnTo>
                <a:lnTo>
                  <a:pt x="3056" y="5542"/>
                </a:lnTo>
                <a:lnTo>
                  <a:pt x="3349" y="5503"/>
                </a:lnTo>
                <a:lnTo>
                  <a:pt x="3604" y="5425"/>
                </a:lnTo>
                <a:lnTo>
                  <a:pt x="3859" y="5327"/>
                </a:lnTo>
                <a:lnTo>
                  <a:pt x="4113" y="5229"/>
                </a:lnTo>
                <a:lnTo>
                  <a:pt x="4328" y="5072"/>
                </a:lnTo>
                <a:lnTo>
                  <a:pt x="4544" y="4916"/>
                </a:lnTo>
                <a:lnTo>
                  <a:pt x="4740" y="4739"/>
                </a:lnTo>
                <a:lnTo>
                  <a:pt x="4916" y="4544"/>
                </a:lnTo>
                <a:lnTo>
                  <a:pt x="5073" y="4328"/>
                </a:lnTo>
                <a:lnTo>
                  <a:pt x="5229" y="4093"/>
                </a:lnTo>
                <a:lnTo>
                  <a:pt x="5347" y="3858"/>
                </a:lnTo>
                <a:lnTo>
                  <a:pt x="5425" y="3604"/>
                </a:lnTo>
                <a:lnTo>
                  <a:pt x="5503" y="3329"/>
                </a:lnTo>
                <a:lnTo>
                  <a:pt x="5543" y="3055"/>
                </a:lnTo>
                <a:lnTo>
                  <a:pt x="5562" y="2781"/>
                </a:lnTo>
                <a:lnTo>
                  <a:pt x="5543" y="2487"/>
                </a:lnTo>
                <a:lnTo>
                  <a:pt x="5503" y="2213"/>
                </a:lnTo>
                <a:lnTo>
                  <a:pt x="5425" y="1959"/>
                </a:lnTo>
                <a:lnTo>
                  <a:pt x="5347" y="1704"/>
                </a:lnTo>
                <a:lnTo>
                  <a:pt x="5229" y="1450"/>
                </a:lnTo>
                <a:lnTo>
                  <a:pt x="5073" y="1234"/>
                </a:lnTo>
                <a:lnTo>
                  <a:pt x="4916" y="1019"/>
                </a:lnTo>
                <a:lnTo>
                  <a:pt x="4740" y="823"/>
                </a:lnTo>
                <a:lnTo>
                  <a:pt x="4544" y="647"/>
                </a:lnTo>
                <a:lnTo>
                  <a:pt x="4328" y="470"/>
                </a:lnTo>
                <a:lnTo>
                  <a:pt x="4113" y="333"/>
                </a:lnTo>
                <a:lnTo>
                  <a:pt x="3859" y="216"/>
                </a:lnTo>
                <a:lnTo>
                  <a:pt x="3604" y="138"/>
                </a:lnTo>
                <a:lnTo>
                  <a:pt x="3349" y="59"/>
                </a:lnTo>
                <a:lnTo>
                  <a:pt x="3056" y="20"/>
                </a:lnTo>
                <a:lnTo>
                  <a:pt x="2782" y="0"/>
                </a:lnTo>
                <a:close/>
              </a:path>
            </a:pathLst>
          </a:custGeom>
          <a:solidFill>
            <a:schemeClr val="lt2"/>
          </a:solidFill>
          <a:ln w="9525" cap="flat" cmpd="sng">
            <a:solidFill>
              <a:schemeClr val="lt2"/>
            </a:solidFill>
            <a:prstDash val="solid"/>
            <a:round/>
            <a:headEnd type="none" w="sm" len="sm"/>
            <a:tailEnd type="none" w="sm" len="sm"/>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261" name="Google Shape;261;p13"/>
          <p:cNvSpPr/>
          <p:nvPr/>
        </p:nvSpPr>
        <p:spPr>
          <a:xfrm rot="-5400000" flipH="1">
            <a:off x="96163" y="2824420"/>
            <a:ext cx="281488" cy="281437"/>
          </a:xfrm>
          <a:custGeom>
            <a:avLst/>
            <a:gdLst/>
            <a:ahLst/>
            <a:cxnLst/>
            <a:rect l="l" t="t" r="r" b="b"/>
            <a:pathLst>
              <a:path w="5563" h="5562" extrusionOk="0">
                <a:moveTo>
                  <a:pt x="2977" y="882"/>
                </a:moveTo>
                <a:lnTo>
                  <a:pt x="3173" y="921"/>
                </a:lnTo>
                <a:lnTo>
                  <a:pt x="3349" y="960"/>
                </a:lnTo>
                <a:lnTo>
                  <a:pt x="3526" y="1038"/>
                </a:lnTo>
                <a:lnTo>
                  <a:pt x="3682" y="1117"/>
                </a:lnTo>
                <a:lnTo>
                  <a:pt x="3839" y="1215"/>
                </a:lnTo>
                <a:lnTo>
                  <a:pt x="3996" y="1313"/>
                </a:lnTo>
                <a:lnTo>
                  <a:pt x="4133" y="1430"/>
                </a:lnTo>
                <a:lnTo>
                  <a:pt x="4250" y="1567"/>
                </a:lnTo>
                <a:lnTo>
                  <a:pt x="4348" y="1724"/>
                </a:lnTo>
                <a:lnTo>
                  <a:pt x="4446" y="1880"/>
                </a:lnTo>
                <a:lnTo>
                  <a:pt x="4524" y="2037"/>
                </a:lnTo>
                <a:lnTo>
                  <a:pt x="4603" y="2213"/>
                </a:lnTo>
                <a:lnTo>
                  <a:pt x="4642" y="2390"/>
                </a:lnTo>
                <a:lnTo>
                  <a:pt x="4681" y="2585"/>
                </a:lnTo>
                <a:lnTo>
                  <a:pt x="4681" y="2781"/>
                </a:lnTo>
                <a:lnTo>
                  <a:pt x="4681" y="2977"/>
                </a:lnTo>
                <a:lnTo>
                  <a:pt x="4642" y="3153"/>
                </a:lnTo>
                <a:lnTo>
                  <a:pt x="4603" y="3349"/>
                </a:lnTo>
                <a:lnTo>
                  <a:pt x="4524" y="3525"/>
                </a:lnTo>
                <a:lnTo>
                  <a:pt x="4446" y="3682"/>
                </a:lnTo>
                <a:lnTo>
                  <a:pt x="4348" y="3839"/>
                </a:lnTo>
                <a:lnTo>
                  <a:pt x="4250" y="3995"/>
                </a:lnTo>
                <a:lnTo>
                  <a:pt x="4133" y="4113"/>
                </a:lnTo>
                <a:lnTo>
                  <a:pt x="3996" y="4250"/>
                </a:lnTo>
                <a:lnTo>
                  <a:pt x="3839" y="4348"/>
                </a:lnTo>
                <a:lnTo>
                  <a:pt x="3682" y="4446"/>
                </a:lnTo>
                <a:lnTo>
                  <a:pt x="3526" y="4524"/>
                </a:lnTo>
                <a:lnTo>
                  <a:pt x="3349" y="4602"/>
                </a:lnTo>
                <a:lnTo>
                  <a:pt x="3173" y="4642"/>
                </a:lnTo>
                <a:lnTo>
                  <a:pt x="2977" y="4661"/>
                </a:lnTo>
                <a:lnTo>
                  <a:pt x="2782" y="4681"/>
                </a:lnTo>
                <a:lnTo>
                  <a:pt x="2586" y="4661"/>
                </a:lnTo>
                <a:lnTo>
                  <a:pt x="2390" y="4642"/>
                </a:lnTo>
                <a:lnTo>
                  <a:pt x="2214" y="4602"/>
                </a:lnTo>
                <a:lnTo>
                  <a:pt x="2037" y="4524"/>
                </a:lnTo>
                <a:lnTo>
                  <a:pt x="1881" y="4446"/>
                </a:lnTo>
                <a:lnTo>
                  <a:pt x="1724" y="4348"/>
                </a:lnTo>
                <a:lnTo>
                  <a:pt x="1567" y="4250"/>
                </a:lnTo>
                <a:lnTo>
                  <a:pt x="1430" y="4113"/>
                </a:lnTo>
                <a:lnTo>
                  <a:pt x="1313" y="3995"/>
                </a:lnTo>
                <a:lnTo>
                  <a:pt x="1215" y="3839"/>
                </a:lnTo>
                <a:lnTo>
                  <a:pt x="1117" y="3682"/>
                </a:lnTo>
                <a:lnTo>
                  <a:pt x="1039" y="3525"/>
                </a:lnTo>
                <a:lnTo>
                  <a:pt x="960" y="3349"/>
                </a:lnTo>
                <a:lnTo>
                  <a:pt x="921" y="3153"/>
                </a:lnTo>
                <a:lnTo>
                  <a:pt x="902" y="2977"/>
                </a:lnTo>
                <a:lnTo>
                  <a:pt x="882" y="2781"/>
                </a:lnTo>
                <a:lnTo>
                  <a:pt x="902" y="2585"/>
                </a:lnTo>
                <a:lnTo>
                  <a:pt x="921" y="2390"/>
                </a:lnTo>
                <a:lnTo>
                  <a:pt x="960" y="2213"/>
                </a:lnTo>
                <a:lnTo>
                  <a:pt x="1039" y="2037"/>
                </a:lnTo>
                <a:lnTo>
                  <a:pt x="1117" y="1880"/>
                </a:lnTo>
                <a:lnTo>
                  <a:pt x="1215" y="1724"/>
                </a:lnTo>
                <a:lnTo>
                  <a:pt x="1313" y="1567"/>
                </a:lnTo>
                <a:lnTo>
                  <a:pt x="1430" y="1430"/>
                </a:lnTo>
                <a:lnTo>
                  <a:pt x="1567" y="1313"/>
                </a:lnTo>
                <a:lnTo>
                  <a:pt x="1724" y="1215"/>
                </a:lnTo>
                <a:lnTo>
                  <a:pt x="1881" y="1117"/>
                </a:lnTo>
                <a:lnTo>
                  <a:pt x="2037" y="1038"/>
                </a:lnTo>
                <a:lnTo>
                  <a:pt x="2214" y="960"/>
                </a:lnTo>
                <a:lnTo>
                  <a:pt x="2390" y="921"/>
                </a:lnTo>
                <a:lnTo>
                  <a:pt x="2586" y="882"/>
                </a:lnTo>
                <a:close/>
                <a:moveTo>
                  <a:pt x="2782" y="0"/>
                </a:moveTo>
                <a:lnTo>
                  <a:pt x="2507" y="20"/>
                </a:lnTo>
                <a:lnTo>
                  <a:pt x="2214" y="59"/>
                </a:lnTo>
                <a:lnTo>
                  <a:pt x="1959" y="138"/>
                </a:lnTo>
                <a:lnTo>
                  <a:pt x="1704" y="216"/>
                </a:lnTo>
                <a:lnTo>
                  <a:pt x="1469" y="333"/>
                </a:lnTo>
                <a:lnTo>
                  <a:pt x="1235" y="470"/>
                </a:lnTo>
                <a:lnTo>
                  <a:pt x="1019" y="647"/>
                </a:lnTo>
                <a:lnTo>
                  <a:pt x="823" y="823"/>
                </a:lnTo>
                <a:lnTo>
                  <a:pt x="647" y="1019"/>
                </a:lnTo>
                <a:lnTo>
                  <a:pt x="490" y="1234"/>
                </a:lnTo>
                <a:lnTo>
                  <a:pt x="334" y="1450"/>
                </a:lnTo>
                <a:lnTo>
                  <a:pt x="216" y="1704"/>
                </a:lnTo>
                <a:lnTo>
                  <a:pt x="138" y="1959"/>
                </a:lnTo>
                <a:lnTo>
                  <a:pt x="60" y="2213"/>
                </a:lnTo>
                <a:lnTo>
                  <a:pt x="20" y="2487"/>
                </a:lnTo>
                <a:lnTo>
                  <a:pt x="1" y="2781"/>
                </a:lnTo>
                <a:lnTo>
                  <a:pt x="20" y="3055"/>
                </a:lnTo>
                <a:lnTo>
                  <a:pt x="60" y="3329"/>
                </a:lnTo>
                <a:lnTo>
                  <a:pt x="138" y="3604"/>
                </a:lnTo>
                <a:lnTo>
                  <a:pt x="216" y="3858"/>
                </a:lnTo>
                <a:lnTo>
                  <a:pt x="334" y="4093"/>
                </a:lnTo>
                <a:lnTo>
                  <a:pt x="490" y="4328"/>
                </a:lnTo>
                <a:lnTo>
                  <a:pt x="647" y="4544"/>
                </a:lnTo>
                <a:lnTo>
                  <a:pt x="823" y="4739"/>
                </a:lnTo>
                <a:lnTo>
                  <a:pt x="1019" y="4916"/>
                </a:lnTo>
                <a:lnTo>
                  <a:pt x="1235" y="5072"/>
                </a:lnTo>
                <a:lnTo>
                  <a:pt x="1469" y="5229"/>
                </a:lnTo>
                <a:lnTo>
                  <a:pt x="1704" y="5327"/>
                </a:lnTo>
                <a:lnTo>
                  <a:pt x="1959" y="5425"/>
                </a:lnTo>
                <a:lnTo>
                  <a:pt x="2214" y="5503"/>
                </a:lnTo>
                <a:lnTo>
                  <a:pt x="2507" y="5542"/>
                </a:lnTo>
                <a:lnTo>
                  <a:pt x="2782" y="5562"/>
                </a:lnTo>
                <a:lnTo>
                  <a:pt x="3056" y="5542"/>
                </a:lnTo>
                <a:lnTo>
                  <a:pt x="3349" y="5503"/>
                </a:lnTo>
                <a:lnTo>
                  <a:pt x="3604" y="5425"/>
                </a:lnTo>
                <a:lnTo>
                  <a:pt x="3859" y="5327"/>
                </a:lnTo>
                <a:lnTo>
                  <a:pt x="4113" y="5229"/>
                </a:lnTo>
                <a:lnTo>
                  <a:pt x="4328" y="5072"/>
                </a:lnTo>
                <a:lnTo>
                  <a:pt x="4544" y="4916"/>
                </a:lnTo>
                <a:lnTo>
                  <a:pt x="4740" y="4739"/>
                </a:lnTo>
                <a:lnTo>
                  <a:pt x="4916" y="4544"/>
                </a:lnTo>
                <a:lnTo>
                  <a:pt x="5073" y="4328"/>
                </a:lnTo>
                <a:lnTo>
                  <a:pt x="5229" y="4093"/>
                </a:lnTo>
                <a:lnTo>
                  <a:pt x="5347" y="3858"/>
                </a:lnTo>
                <a:lnTo>
                  <a:pt x="5425" y="3604"/>
                </a:lnTo>
                <a:lnTo>
                  <a:pt x="5503" y="3329"/>
                </a:lnTo>
                <a:lnTo>
                  <a:pt x="5543" y="3055"/>
                </a:lnTo>
                <a:lnTo>
                  <a:pt x="5562" y="2781"/>
                </a:lnTo>
                <a:lnTo>
                  <a:pt x="5543" y="2487"/>
                </a:lnTo>
                <a:lnTo>
                  <a:pt x="5503" y="2213"/>
                </a:lnTo>
                <a:lnTo>
                  <a:pt x="5425" y="1959"/>
                </a:lnTo>
                <a:lnTo>
                  <a:pt x="5347" y="1704"/>
                </a:lnTo>
                <a:lnTo>
                  <a:pt x="5229" y="1450"/>
                </a:lnTo>
                <a:lnTo>
                  <a:pt x="5073" y="1234"/>
                </a:lnTo>
                <a:lnTo>
                  <a:pt x="4916" y="1019"/>
                </a:lnTo>
                <a:lnTo>
                  <a:pt x="4740" y="823"/>
                </a:lnTo>
                <a:lnTo>
                  <a:pt x="4544" y="647"/>
                </a:lnTo>
                <a:lnTo>
                  <a:pt x="4328" y="470"/>
                </a:lnTo>
                <a:lnTo>
                  <a:pt x="4113" y="333"/>
                </a:lnTo>
                <a:lnTo>
                  <a:pt x="3859" y="216"/>
                </a:lnTo>
                <a:lnTo>
                  <a:pt x="3604" y="138"/>
                </a:lnTo>
                <a:lnTo>
                  <a:pt x="3349" y="59"/>
                </a:lnTo>
                <a:lnTo>
                  <a:pt x="3056" y="20"/>
                </a:lnTo>
                <a:lnTo>
                  <a:pt x="2782" y="0"/>
                </a:lnTo>
                <a:close/>
              </a:path>
            </a:pathLst>
          </a:custGeom>
          <a:solidFill>
            <a:schemeClr val="lt2"/>
          </a:solidFill>
          <a:ln w="9525" cap="flat" cmpd="sng">
            <a:solidFill>
              <a:schemeClr val="lt2"/>
            </a:solidFill>
            <a:prstDash val="solid"/>
            <a:round/>
            <a:headEnd type="none" w="sm" len="sm"/>
            <a:tailEnd type="none" w="sm" len="sm"/>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262" name="Google Shape;262;p13"/>
          <p:cNvSpPr/>
          <p:nvPr/>
        </p:nvSpPr>
        <p:spPr>
          <a:xfrm rot="-5400000" flipH="1">
            <a:off x="501386" y="2887659"/>
            <a:ext cx="154985" cy="154976"/>
          </a:xfrm>
          <a:custGeom>
            <a:avLst/>
            <a:gdLst/>
            <a:ahLst/>
            <a:cxnLst/>
            <a:rect l="l" t="t" r="r" b="b"/>
            <a:pathLst>
              <a:path w="5563" h="5562" extrusionOk="0">
                <a:moveTo>
                  <a:pt x="2977" y="882"/>
                </a:moveTo>
                <a:lnTo>
                  <a:pt x="3173" y="921"/>
                </a:lnTo>
                <a:lnTo>
                  <a:pt x="3349" y="960"/>
                </a:lnTo>
                <a:lnTo>
                  <a:pt x="3526" y="1038"/>
                </a:lnTo>
                <a:lnTo>
                  <a:pt x="3682" y="1117"/>
                </a:lnTo>
                <a:lnTo>
                  <a:pt x="3839" y="1215"/>
                </a:lnTo>
                <a:lnTo>
                  <a:pt x="3996" y="1313"/>
                </a:lnTo>
                <a:lnTo>
                  <a:pt x="4133" y="1430"/>
                </a:lnTo>
                <a:lnTo>
                  <a:pt x="4250" y="1567"/>
                </a:lnTo>
                <a:lnTo>
                  <a:pt x="4348" y="1724"/>
                </a:lnTo>
                <a:lnTo>
                  <a:pt x="4446" y="1880"/>
                </a:lnTo>
                <a:lnTo>
                  <a:pt x="4524" y="2037"/>
                </a:lnTo>
                <a:lnTo>
                  <a:pt x="4603" y="2213"/>
                </a:lnTo>
                <a:lnTo>
                  <a:pt x="4642" y="2390"/>
                </a:lnTo>
                <a:lnTo>
                  <a:pt x="4681" y="2585"/>
                </a:lnTo>
                <a:lnTo>
                  <a:pt x="4681" y="2781"/>
                </a:lnTo>
                <a:lnTo>
                  <a:pt x="4681" y="2977"/>
                </a:lnTo>
                <a:lnTo>
                  <a:pt x="4642" y="3153"/>
                </a:lnTo>
                <a:lnTo>
                  <a:pt x="4603" y="3349"/>
                </a:lnTo>
                <a:lnTo>
                  <a:pt x="4524" y="3525"/>
                </a:lnTo>
                <a:lnTo>
                  <a:pt x="4446" y="3682"/>
                </a:lnTo>
                <a:lnTo>
                  <a:pt x="4348" y="3839"/>
                </a:lnTo>
                <a:lnTo>
                  <a:pt x="4250" y="3995"/>
                </a:lnTo>
                <a:lnTo>
                  <a:pt x="4133" y="4113"/>
                </a:lnTo>
                <a:lnTo>
                  <a:pt x="3996" y="4250"/>
                </a:lnTo>
                <a:lnTo>
                  <a:pt x="3839" y="4348"/>
                </a:lnTo>
                <a:lnTo>
                  <a:pt x="3682" y="4446"/>
                </a:lnTo>
                <a:lnTo>
                  <a:pt x="3526" y="4524"/>
                </a:lnTo>
                <a:lnTo>
                  <a:pt x="3349" y="4602"/>
                </a:lnTo>
                <a:lnTo>
                  <a:pt x="3173" y="4642"/>
                </a:lnTo>
                <a:lnTo>
                  <a:pt x="2977" y="4661"/>
                </a:lnTo>
                <a:lnTo>
                  <a:pt x="2782" y="4681"/>
                </a:lnTo>
                <a:lnTo>
                  <a:pt x="2586" y="4661"/>
                </a:lnTo>
                <a:lnTo>
                  <a:pt x="2390" y="4642"/>
                </a:lnTo>
                <a:lnTo>
                  <a:pt x="2214" y="4602"/>
                </a:lnTo>
                <a:lnTo>
                  <a:pt x="2037" y="4524"/>
                </a:lnTo>
                <a:lnTo>
                  <a:pt x="1881" y="4446"/>
                </a:lnTo>
                <a:lnTo>
                  <a:pt x="1724" y="4348"/>
                </a:lnTo>
                <a:lnTo>
                  <a:pt x="1567" y="4250"/>
                </a:lnTo>
                <a:lnTo>
                  <a:pt x="1430" y="4113"/>
                </a:lnTo>
                <a:lnTo>
                  <a:pt x="1313" y="3995"/>
                </a:lnTo>
                <a:lnTo>
                  <a:pt x="1215" y="3839"/>
                </a:lnTo>
                <a:lnTo>
                  <a:pt x="1117" y="3682"/>
                </a:lnTo>
                <a:lnTo>
                  <a:pt x="1039" y="3525"/>
                </a:lnTo>
                <a:lnTo>
                  <a:pt x="960" y="3349"/>
                </a:lnTo>
                <a:lnTo>
                  <a:pt x="921" y="3153"/>
                </a:lnTo>
                <a:lnTo>
                  <a:pt x="902" y="2977"/>
                </a:lnTo>
                <a:lnTo>
                  <a:pt x="882" y="2781"/>
                </a:lnTo>
                <a:lnTo>
                  <a:pt x="902" y="2585"/>
                </a:lnTo>
                <a:lnTo>
                  <a:pt x="921" y="2390"/>
                </a:lnTo>
                <a:lnTo>
                  <a:pt x="960" y="2213"/>
                </a:lnTo>
                <a:lnTo>
                  <a:pt x="1039" y="2037"/>
                </a:lnTo>
                <a:lnTo>
                  <a:pt x="1117" y="1880"/>
                </a:lnTo>
                <a:lnTo>
                  <a:pt x="1215" y="1724"/>
                </a:lnTo>
                <a:lnTo>
                  <a:pt x="1313" y="1567"/>
                </a:lnTo>
                <a:lnTo>
                  <a:pt x="1430" y="1430"/>
                </a:lnTo>
                <a:lnTo>
                  <a:pt x="1567" y="1313"/>
                </a:lnTo>
                <a:lnTo>
                  <a:pt x="1724" y="1215"/>
                </a:lnTo>
                <a:lnTo>
                  <a:pt x="1881" y="1117"/>
                </a:lnTo>
                <a:lnTo>
                  <a:pt x="2037" y="1038"/>
                </a:lnTo>
                <a:lnTo>
                  <a:pt x="2214" y="960"/>
                </a:lnTo>
                <a:lnTo>
                  <a:pt x="2390" y="921"/>
                </a:lnTo>
                <a:lnTo>
                  <a:pt x="2586" y="882"/>
                </a:lnTo>
                <a:close/>
                <a:moveTo>
                  <a:pt x="2782" y="0"/>
                </a:moveTo>
                <a:lnTo>
                  <a:pt x="2507" y="20"/>
                </a:lnTo>
                <a:lnTo>
                  <a:pt x="2214" y="59"/>
                </a:lnTo>
                <a:lnTo>
                  <a:pt x="1959" y="138"/>
                </a:lnTo>
                <a:lnTo>
                  <a:pt x="1704" y="216"/>
                </a:lnTo>
                <a:lnTo>
                  <a:pt x="1469" y="333"/>
                </a:lnTo>
                <a:lnTo>
                  <a:pt x="1235" y="470"/>
                </a:lnTo>
                <a:lnTo>
                  <a:pt x="1019" y="647"/>
                </a:lnTo>
                <a:lnTo>
                  <a:pt x="823" y="823"/>
                </a:lnTo>
                <a:lnTo>
                  <a:pt x="647" y="1019"/>
                </a:lnTo>
                <a:lnTo>
                  <a:pt x="490" y="1234"/>
                </a:lnTo>
                <a:lnTo>
                  <a:pt x="334" y="1450"/>
                </a:lnTo>
                <a:lnTo>
                  <a:pt x="216" y="1704"/>
                </a:lnTo>
                <a:lnTo>
                  <a:pt x="138" y="1959"/>
                </a:lnTo>
                <a:lnTo>
                  <a:pt x="60" y="2213"/>
                </a:lnTo>
                <a:lnTo>
                  <a:pt x="20" y="2487"/>
                </a:lnTo>
                <a:lnTo>
                  <a:pt x="1" y="2781"/>
                </a:lnTo>
                <a:lnTo>
                  <a:pt x="20" y="3055"/>
                </a:lnTo>
                <a:lnTo>
                  <a:pt x="60" y="3329"/>
                </a:lnTo>
                <a:lnTo>
                  <a:pt x="138" y="3604"/>
                </a:lnTo>
                <a:lnTo>
                  <a:pt x="216" y="3858"/>
                </a:lnTo>
                <a:lnTo>
                  <a:pt x="334" y="4093"/>
                </a:lnTo>
                <a:lnTo>
                  <a:pt x="490" y="4328"/>
                </a:lnTo>
                <a:lnTo>
                  <a:pt x="647" y="4544"/>
                </a:lnTo>
                <a:lnTo>
                  <a:pt x="823" y="4739"/>
                </a:lnTo>
                <a:lnTo>
                  <a:pt x="1019" y="4916"/>
                </a:lnTo>
                <a:lnTo>
                  <a:pt x="1235" y="5072"/>
                </a:lnTo>
                <a:lnTo>
                  <a:pt x="1469" y="5229"/>
                </a:lnTo>
                <a:lnTo>
                  <a:pt x="1704" y="5327"/>
                </a:lnTo>
                <a:lnTo>
                  <a:pt x="1959" y="5425"/>
                </a:lnTo>
                <a:lnTo>
                  <a:pt x="2214" y="5503"/>
                </a:lnTo>
                <a:lnTo>
                  <a:pt x="2507" y="5542"/>
                </a:lnTo>
                <a:lnTo>
                  <a:pt x="2782" y="5562"/>
                </a:lnTo>
                <a:lnTo>
                  <a:pt x="3056" y="5542"/>
                </a:lnTo>
                <a:lnTo>
                  <a:pt x="3349" y="5503"/>
                </a:lnTo>
                <a:lnTo>
                  <a:pt x="3604" y="5425"/>
                </a:lnTo>
                <a:lnTo>
                  <a:pt x="3859" y="5327"/>
                </a:lnTo>
                <a:lnTo>
                  <a:pt x="4113" y="5229"/>
                </a:lnTo>
                <a:lnTo>
                  <a:pt x="4328" y="5072"/>
                </a:lnTo>
                <a:lnTo>
                  <a:pt x="4544" y="4916"/>
                </a:lnTo>
                <a:lnTo>
                  <a:pt x="4740" y="4739"/>
                </a:lnTo>
                <a:lnTo>
                  <a:pt x="4916" y="4544"/>
                </a:lnTo>
                <a:lnTo>
                  <a:pt x="5073" y="4328"/>
                </a:lnTo>
                <a:lnTo>
                  <a:pt x="5229" y="4093"/>
                </a:lnTo>
                <a:lnTo>
                  <a:pt x="5347" y="3858"/>
                </a:lnTo>
                <a:lnTo>
                  <a:pt x="5425" y="3604"/>
                </a:lnTo>
                <a:lnTo>
                  <a:pt x="5503" y="3329"/>
                </a:lnTo>
                <a:lnTo>
                  <a:pt x="5543" y="3055"/>
                </a:lnTo>
                <a:lnTo>
                  <a:pt x="5562" y="2781"/>
                </a:lnTo>
                <a:lnTo>
                  <a:pt x="5543" y="2487"/>
                </a:lnTo>
                <a:lnTo>
                  <a:pt x="5503" y="2213"/>
                </a:lnTo>
                <a:lnTo>
                  <a:pt x="5425" y="1959"/>
                </a:lnTo>
                <a:lnTo>
                  <a:pt x="5347" y="1704"/>
                </a:lnTo>
                <a:lnTo>
                  <a:pt x="5229" y="1450"/>
                </a:lnTo>
                <a:lnTo>
                  <a:pt x="5073" y="1234"/>
                </a:lnTo>
                <a:lnTo>
                  <a:pt x="4916" y="1019"/>
                </a:lnTo>
                <a:lnTo>
                  <a:pt x="4740" y="823"/>
                </a:lnTo>
                <a:lnTo>
                  <a:pt x="4544" y="647"/>
                </a:lnTo>
                <a:lnTo>
                  <a:pt x="4328" y="470"/>
                </a:lnTo>
                <a:lnTo>
                  <a:pt x="4113" y="333"/>
                </a:lnTo>
                <a:lnTo>
                  <a:pt x="3859" y="216"/>
                </a:lnTo>
                <a:lnTo>
                  <a:pt x="3604" y="138"/>
                </a:lnTo>
                <a:lnTo>
                  <a:pt x="3349" y="59"/>
                </a:lnTo>
                <a:lnTo>
                  <a:pt x="3056" y="20"/>
                </a:lnTo>
                <a:lnTo>
                  <a:pt x="2782" y="0"/>
                </a:lnTo>
                <a:close/>
              </a:path>
            </a:pathLst>
          </a:custGeom>
          <a:solidFill>
            <a:schemeClr val="lt2"/>
          </a:solidFill>
          <a:ln w="9525" cap="flat" cmpd="sng">
            <a:solidFill>
              <a:schemeClr val="lt2"/>
            </a:solidFill>
            <a:prstDash val="solid"/>
            <a:round/>
            <a:headEnd type="none" w="sm" len="sm"/>
            <a:tailEnd type="none" w="sm" len="sm"/>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Tree>
    <p:extLst>
      <p:ext uri="{BB962C8B-B14F-4D97-AF65-F5344CB8AC3E}">
        <p14:creationId xmlns:p14="http://schemas.microsoft.com/office/powerpoint/2010/main" val="15066263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Background">
  <p:cSld name="Background">
    <p:spTree>
      <p:nvGrpSpPr>
        <p:cNvPr id="1" name="Shape 489"/>
        <p:cNvGrpSpPr/>
        <p:nvPr/>
      </p:nvGrpSpPr>
      <p:grpSpPr>
        <a:xfrm>
          <a:off x="0" y="0"/>
          <a:ext cx="0" cy="0"/>
          <a:chOff x="0" y="0"/>
          <a:chExt cx="0" cy="0"/>
        </a:xfrm>
      </p:grpSpPr>
      <p:sp>
        <p:nvSpPr>
          <p:cNvPr id="490" name="Google Shape;490;p22"/>
          <p:cNvSpPr/>
          <p:nvPr/>
        </p:nvSpPr>
        <p:spPr>
          <a:xfrm>
            <a:off x="699245" y="329652"/>
            <a:ext cx="10793513" cy="6198696"/>
          </a:xfrm>
          <a:custGeom>
            <a:avLst/>
            <a:gdLst/>
            <a:ahLst/>
            <a:cxnLst/>
            <a:rect l="l" t="t" r="r" b="b"/>
            <a:pathLst>
              <a:path w="50876" h="29218" extrusionOk="0">
                <a:moveTo>
                  <a:pt x="18486" y="1"/>
                </a:moveTo>
                <a:lnTo>
                  <a:pt x="17566" y="40"/>
                </a:lnTo>
                <a:lnTo>
                  <a:pt x="16645" y="79"/>
                </a:lnTo>
                <a:lnTo>
                  <a:pt x="15725" y="158"/>
                </a:lnTo>
                <a:lnTo>
                  <a:pt x="15098" y="216"/>
                </a:lnTo>
                <a:lnTo>
                  <a:pt x="14452" y="314"/>
                </a:lnTo>
                <a:lnTo>
                  <a:pt x="13806" y="412"/>
                </a:lnTo>
                <a:lnTo>
                  <a:pt x="13160" y="530"/>
                </a:lnTo>
                <a:lnTo>
                  <a:pt x="12513" y="667"/>
                </a:lnTo>
                <a:lnTo>
                  <a:pt x="11867" y="804"/>
                </a:lnTo>
                <a:lnTo>
                  <a:pt x="11221" y="980"/>
                </a:lnTo>
                <a:lnTo>
                  <a:pt x="10594" y="1176"/>
                </a:lnTo>
                <a:lnTo>
                  <a:pt x="9968" y="1391"/>
                </a:lnTo>
                <a:lnTo>
                  <a:pt x="9361" y="1607"/>
                </a:lnTo>
                <a:lnTo>
                  <a:pt x="8754" y="1861"/>
                </a:lnTo>
                <a:lnTo>
                  <a:pt x="8147" y="2135"/>
                </a:lnTo>
                <a:lnTo>
                  <a:pt x="7559" y="2429"/>
                </a:lnTo>
                <a:lnTo>
                  <a:pt x="6991" y="2742"/>
                </a:lnTo>
                <a:lnTo>
                  <a:pt x="6423" y="3075"/>
                </a:lnTo>
                <a:lnTo>
                  <a:pt x="5875" y="3428"/>
                </a:lnTo>
                <a:lnTo>
                  <a:pt x="5483" y="3722"/>
                </a:lnTo>
                <a:lnTo>
                  <a:pt x="5092" y="3996"/>
                </a:lnTo>
                <a:lnTo>
                  <a:pt x="4739" y="4309"/>
                </a:lnTo>
                <a:lnTo>
                  <a:pt x="4406" y="4603"/>
                </a:lnTo>
                <a:lnTo>
                  <a:pt x="4074" y="4936"/>
                </a:lnTo>
                <a:lnTo>
                  <a:pt x="3780" y="5249"/>
                </a:lnTo>
                <a:lnTo>
                  <a:pt x="3486" y="5582"/>
                </a:lnTo>
                <a:lnTo>
                  <a:pt x="3212" y="5934"/>
                </a:lnTo>
                <a:lnTo>
                  <a:pt x="2938" y="6287"/>
                </a:lnTo>
                <a:lnTo>
                  <a:pt x="2703" y="6659"/>
                </a:lnTo>
                <a:lnTo>
                  <a:pt x="2468" y="7050"/>
                </a:lnTo>
                <a:lnTo>
                  <a:pt x="2233" y="7442"/>
                </a:lnTo>
                <a:lnTo>
                  <a:pt x="2037" y="7834"/>
                </a:lnTo>
                <a:lnTo>
                  <a:pt x="1841" y="8245"/>
                </a:lnTo>
                <a:lnTo>
                  <a:pt x="1665" y="8656"/>
                </a:lnTo>
                <a:lnTo>
                  <a:pt x="1489" y="9067"/>
                </a:lnTo>
                <a:lnTo>
                  <a:pt x="1352" y="9518"/>
                </a:lnTo>
                <a:lnTo>
                  <a:pt x="1195" y="9949"/>
                </a:lnTo>
                <a:lnTo>
                  <a:pt x="1077" y="10399"/>
                </a:lnTo>
                <a:lnTo>
                  <a:pt x="960" y="10849"/>
                </a:lnTo>
                <a:lnTo>
                  <a:pt x="745" y="11789"/>
                </a:lnTo>
                <a:lnTo>
                  <a:pt x="588" y="12749"/>
                </a:lnTo>
                <a:lnTo>
                  <a:pt x="431" y="13767"/>
                </a:lnTo>
                <a:lnTo>
                  <a:pt x="314" y="14805"/>
                </a:lnTo>
                <a:lnTo>
                  <a:pt x="196" y="15843"/>
                </a:lnTo>
                <a:lnTo>
                  <a:pt x="118" y="16881"/>
                </a:lnTo>
                <a:lnTo>
                  <a:pt x="59" y="17899"/>
                </a:lnTo>
                <a:lnTo>
                  <a:pt x="20" y="18937"/>
                </a:lnTo>
                <a:lnTo>
                  <a:pt x="0" y="19975"/>
                </a:lnTo>
                <a:lnTo>
                  <a:pt x="0" y="21032"/>
                </a:lnTo>
                <a:lnTo>
                  <a:pt x="0" y="21855"/>
                </a:lnTo>
                <a:lnTo>
                  <a:pt x="20" y="22716"/>
                </a:lnTo>
                <a:lnTo>
                  <a:pt x="40" y="23147"/>
                </a:lnTo>
                <a:lnTo>
                  <a:pt x="79" y="23578"/>
                </a:lnTo>
                <a:lnTo>
                  <a:pt x="118" y="24028"/>
                </a:lnTo>
                <a:lnTo>
                  <a:pt x="196" y="24459"/>
                </a:lnTo>
                <a:lnTo>
                  <a:pt x="275" y="24870"/>
                </a:lnTo>
                <a:lnTo>
                  <a:pt x="392" y="25301"/>
                </a:lnTo>
                <a:lnTo>
                  <a:pt x="529" y="25693"/>
                </a:lnTo>
                <a:lnTo>
                  <a:pt x="686" y="26084"/>
                </a:lnTo>
                <a:lnTo>
                  <a:pt x="882" y="26476"/>
                </a:lnTo>
                <a:lnTo>
                  <a:pt x="1097" y="26829"/>
                </a:lnTo>
                <a:lnTo>
                  <a:pt x="1371" y="27162"/>
                </a:lnTo>
                <a:lnTo>
                  <a:pt x="1665" y="27475"/>
                </a:lnTo>
                <a:lnTo>
                  <a:pt x="1841" y="27612"/>
                </a:lnTo>
                <a:lnTo>
                  <a:pt x="2017" y="27769"/>
                </a:lnTo>
                <a:lnTo>
                  <a:pt x="2194" y="27886"/>
                </a:lnTo>
                <a:lnTo>
                  <a:pt x="2389" y="28004"/>
                </a:lnTo>
                <a:lnTo>
                  <a:pt x="2781" y="28219"/>
                </a:lnTo>
                <a:lnTo>
                  <a:pt x="3212" y="28395"/>
                </a:lnTo>
                <a:lnTo>
                  <a:pt x="3643" y="28532"/>
                </a:lnTo>
                <a:lnTo>
                  <a:pt x="4074" y="28669"/>
                </a:lnTo>
                <a:lnTo>
                  <a:pt x="4524" y="28767"/>
                </a:lnTo>
                <a:lnTo>
                  <a:pt x="4974" y="28846"/>
                </a:lnTo>
                <a:lnTo>
                  <a:pt x="5699" y="28983"/>
                </a:lnTo>
                <a:lnTo>
                  <a:pt x="6404" y="29081"/>
                </a:lnTo>
                <a:lnTo>
                  <a:pt x="7128" y="29159"/>
                </a:lnTo>
                <a:lnTo>
                  <a:pt x="7853" y="29218"/>
                </a:lnTo>
                <a:lnTo>
                  <a:pt x="19524" y="29218"/>
                </a:lnTo>
                <a:lnTo>
                  <a:pt x="22970" y="29178"/>
                </a:lnTo>
                <a:lnTo>
                  <a:pt x="26436" y="29159"/>
                </a:lnTo>
                <a:lnTo>
                  <a:pt x="29903" y="29159"/>
                </a:lnTo>
                <a:lnTo>
                  <a:pt x="31626" y="29198"/>
                </a:lnTo>
                <a:lnTo>
                  <a:pt x="33349" y="29218"/>
                </a:lnTo>
                <a:lnTo>
                  <a:pt x="43336" y="29218"/>
                </a:lnTo>
                <a:lnTo>
                  <a:pt x="43963" y="29081"/>
                </a:lnTo>
                <a:lnTo>
                  <a:pt x="44570" y="28904"/>
                </a:lnTo>
                <a:lnTo>
                  <a:pt x="44981" y="28767"/>
                </a:lnTo>
                <a:lnTo>
                  <a:pt x="45372" y="28591"/>
                </a:lnTo>
                <a:lnTo>
                  <a:pt x="45764" y="28395"/>
                </a:lnTo>
                <a:lnTo>
                  <a:pt x="46136" y="28180"/>
                </a:lnTo>
                <a:lnTo>
                  <a:pt x="46508" y="27945"/>
                </a:lnTo>
                <a:lnTo>
                  <a:pt x="46841" y="27671"/>
                </a:lnTo>
                <a:lnTo>
                  <a:pt x="47174" y="27396"/>
                </a:lnTo>
                <a:lnTo>
                  <a:pt x="47487" y="27103"/>
                </a:lnTo>
                <a:lnTo>
                  <a:pt x="47762" y="26789"/>
                </a:lnTo>
                <a:lnTo>
                  <a:pt x="48036" y="26457"/>
                </a:lnTo>
                <a:lnTo>
                  <a:pt x="48271" y="26104"/>
                </a:lnTo>
                <a:lnTo>
                  <a:pt x="48486" y="25732"/>
                </a:lnTo>
                <a:lnTo>
                  <a:pt x="48662" y="25340"/>
                </a:lnTo>
                <a:lnTo>
                  <a:pt x="48819" y="24929"/>
                </a:lnTo>
                <a:lnTo>
                  <a:pt x="48936" y="24518"/>
                </a:lnTo>
                <a:lnTo>
                  <a:pt x="49015" y="24068"/>
                </a:lnTo>
                <a:lnTo>
                  <a:pt x="49093" y="23617"/>
                </a:lnTo>
                <a:lnTo>
                  <a:pt x="49191" y="23147"/>
                </a:lnTo>
                <a:lnTo>
                  <a:pt x="49426" y="22227"/>
                </a:lnTo>
                <a:lnTo>
                  <a:pt x="49681" y="21306"/>
                </a:lnTo>
                <a:lnTo>
                  <a:pt x="49955" y="20366"/>
                </a:lnTo>
                <a:lnTo>
                  <a:pt x="50229" y="19446"/>
                </a:lnTo>
                <a:lnTo>
                  <a:pt x="50464" y="18506"/>
                </a:lnTo>
                <a:lnTo>
                  <a:pt x="50562" y="18036"/>
                </a:lnTo>
                <a:lnTo>
                  <a:pt x="50660" y="17566"/>
                </a:lnTo>
                <a:lnTo>
                  <a:pt x="50738" y="17077"/>
                </a:lnTo>
                <a:lnTo>
                  <a:pt x="50797" y="16587"/>
                </a:lnTo>
                <a:lnTo>
                  <a:pt x="50856" y="15686"/>
                </a:lnTo>
                <a:lnTo>
                  <a:pt x="50875" y="14746"/>
                </a:lnTo>
                <a:lnTo>
                  <a:pt x="50856" y="13826"/>
                </a:lnTo>
                <a:lnTo>
                  <a:pt x="50797" y="12886"/>
                </a:lnTo>
                <a:lnTo>
                  <a:pt x="50699" y="11966"/>
                </a:lnTo>
                <a:lnTo>
                  <a:pt x="50562" y="11045"/>
                </a:lnTo>
                <a:lnTo>
                  <a:pt x="50464" y="10595"/>
                </a:lnTo>
                <a:lnTo>
                  <a:pt x="50366" y="10144"/>
                </a:lnTo>
                <a:lnTo>
                  <a:pt x="50268" y="9714"/>
                </a:lnTo>
                <a:lnTo>
                  <a:pt x="50131" y="9263"/>
                </a:lnTo>
                <a:lnTo>
                  <a:pt x="50013" y="8832"/>
                </a:lnTo>
                <a:lnTo>
                  <a:pt x="49857" y="8402"/>
                </a:lnTo>
                <a:lnTo>
                  <a:pt x="49700" y="7990"/>
                </a:lnTo>
                <a:lnTo>
                  <a:pt x="49524" y="7579"/>
                </a:lnTo>
                <a:lnTo>
                  <a:pt x="49348" y="7168"/>
                </a:lnTo>
                <a:lnTo>
                  <a:pt x="49152" y="6776"/>
                </a:lnTo>
                <a:lnTo>
                  <a:pt x="48956" y="6385"/>
                </a:lnTo>
                <a:lnTo>
                  <a:pt x="48741" y="6013"/>
                </a:lnTo>
                <a:lnTo>
                  <a:pt x="48506" y="5641"/>
                </a:lnTo>
                <a:lnTo>
                  <a:pt x="48251" y="5288"/>
                </a:lnTo>
                <a:lnTo>
                  <a:pt x="47997" y="4955"/>
                </a:lnTo>
                <a:lnTo>
                  <a:pt x="47742" y="4622"/>
                </a:lnTo>
                <a:lnTo>
                  <a:pt x="47448" y="4289"/>
                </a:lnTo>
                <a:lnTo>
                  <a:pt x="47154" y="3996"/>
                </a:lnTo>
                <a:lnTo>
                  <a:pt x="46861" y="3702"/>
                </a:lnTo>
                <a:lnTo>
                  <a:pt x="46528" y="3428"/>
                </a:lnTo>
                <a:lnTo>
                  <a:pt x="46195" y="3154"/>
                </a:lnTo>
                <a:lnTo>
                  <a:pt x="45842" y="2899"/>
                </a:lnTo>
                <a:lnTo>
                  <a:pt x="45490" y="2664"/>
                </a:lnTo>
                <a:lnTo>
                  <a:pt x="45118" y="2449"/>
                </a:lnTo>
                <a:lnTo>
                  <a:pt x="44746" y="2253"/>
                </a:lnTo>
                <a:lnTo>
                  <a:pt x="44374" y="2057"/>
                </a:lnTo>
                <a:lnTo>
                  <a:pt x="44002" y="1900"/>
                </a:lnTo>
                <a:lnTo>
                  <a:pt x="43610" y="1744"/>
                </a:lnTo>
                <a:lnTo>
                  <a:pt x="43218" y="1607"/>
                </a:lnTo>
                <a:lnTo>
                  <a:pt x="42827" y="1489"/>
                </a:lnTo>
                <a:lnTo>
                  <a:pt x="42416" y="1372"/>
                </a:lnTo>
                <a:lnTo>
                  <a:pt x="42024" y="1274"/>
                </a:lnTo>
                <a:lnTo>
                  <a:pt x="41201" y="1117"/>
                </a:lnTo>
                <a:lnTo>
                  <a:pt x="40359" y="1000"/>
                </a:lnTo>
                <a:lnTo>
                  <a:pt x="39517" y="902"/>
                </a:lnTo>
                <a:lnTo>
                  <a:pt x="38656" y="843"/>
                </a:lnTo>
                <a:lnTo>
                  <a:pt x="37814" y="823"/>
                </a:lnTo>
                <a:lnTo>
                  <a:pt x="36952" y="804"/>
                </a:lnTo>
                <a:lnTo>
                  <a:pt x="33525" y="804"/>
                </a:lnTo>
                <a:lnTo>
                  <a:pt x="32742" y="784"/>
                </a:lnTo>
                <a:lnTo>
                  <a:pt x="31959" y="765"/>
                </a:lnTo>
                <a:lnTo>
                  <a:pt x="30392" y="686"/>
                </a:lnTo>
                <a:lnTo>
                  <a:pt x="28571" y="549"/>
                </a:lnTo>
                <a:lnTo>
                  <a:pt x="26730" y="412"/>
                </a:lnTo>
                <a:lnTo>
                  <a:pt x="24909" y="255"/>
                </a:lnTo>
                <a:lnTo>
                  <a:pt x="23068" y="138"/>
                </a:lnTo>
                <a:lnTo>
                  <a:pt x="22148" y="79"/>
                </a:lnTo>
                <a:lnTo>
                  <a:pt x="21228" y="40"/>
                </a:lnTo>
                <a:lnTo>
                  <a:pt x="20307" y="20"/>
                </a:lnTo>
                <a:lnTo>
                  <a:pt x="19406" y="1"/>
                </a:lnTo>
                <a:close/>
              </a:path>
            </a:pathLst>
          </a:custGeom>
          <a:solidFill>
            <a:schemeClr val="lt2"/>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grpSp>
        <p:nvGrpSpPr>
          <p:cNvPr id="491" name="Google Shape;491;p22"/>
          <p:cNvGrpSpPr/>
          <p:nvPr/>
        </p:nvGrpSpPr>
        <p:grpSpPr>
          <a:xfrm>
            <a:off x="-190934" y="3188996"/>
            <a:ext cx="1518067" cy="4149491"/>
            <a:chOff x="-143200" y="2391747"/>
            <a:chExt cx="1138550" cy="3112118"/>
          </a:xfrm>
        </p:grpSpPr>
        <p:sp>
          <p:nvSpPr>
            <p:cNvPr id="492" name="Google Shape;492;p22"/>
            <p:cNvSpPr/>
            <p:nvPr/>
          </p:nvSpPr>
          <p:spPr>
            <a:xfrm>
              <a:off x="251497" y="4035291"/>
              <a:ext cx="588806" cy="990120"/>
            </a:xfrm>
            <a:custGeom>
              <a:avLst/>
              <a:gdLst/>
              <a:ahLst/>
              <a:cxnLst/>
              <a:rect l="l" t="t" r="r" b="b"/>
              <a:pathLst>
                <a:path w="13686" h="23014" extrusionOk="0">
                  <a:moveTo>
                    <a:pt x="13280" y="0"/>
                  </a:moveTo>
                  <a:lnTo>
                    <a:pt x="13165" y="19"/>
                  </a:lnTo>
                  <a:lnTo>
                    <a:pt x="13049" y="77"/>
                  </a:lnTo>
                  <a:lnTo>
                    <a:pt x="12606" y="405"/>
                  </a:lnTo>
                  <a:lnTo>
                    <a:pt x="12163" y="732"/>
                  </a:lnTo>
                  <a:lnTo>
                    <a:pt x="11739" y="1060"/>
                  </a:lnTo>
                  <a:lnTo>
                    <a:pt x="11315" y="1407"/>
                  </a:lnTo>
                  <a:lnTo>
                    <a:pt x="10910" y="1773"/>
                  </a:lnTo>
                  <a:lnTo>
                    <a:pt x="10505" y="2140"/>
                  </a:lnTo>
                  <a:lnTo>
                    <a:pt x="9734" y="2891"/>
                  </a:lnTo>
                  <a:lnTo>
                    <a:pt x="8982" y="3681"/>
                  </a:lnTo>
                  <a:lnTo>
                    <a:pt x="8269" y="4491"/>
                  </a:lnTo>
                  <a:lnTo>
                    <a:pt x="7595" y="5320"/>
                  </a:lnTo>
                  <a:lnTo>
                    <a:pt x="6939" y="6149"/>
                  </a:lnTo>
                  <a:lnTo>
                    <a:pt x="6342" y="7016"/>
                  </a:lnTo>
                  <a:lnTo>
                    <a:pt x="5764" y="7883"/>
                  </a:lnTo>
                  <a:lnTo>
                    <a:pt x="5205" y="8751"/>
                  </a:lnTo>
                  <a:lnTo>
                    <a:pt x="4684" y="9618"/>
                  </a:lnTo>
                  <a:lnTo>
                    <a:pt x="4202" y="10485"/>
                  </a:lnTo>
                  <a:lnTo>
                    <a:pt x="3740" y="11333"/>
                  </a:lnTo>
                  <a:lnTo>
                    <a:pt x="3316" y="12181"/>
                  </a:lnTo>
                  <a:lnTo>
                    <a:pt x="2911" y="13010"/>
                  </a:lnTo>
                  <a:lnTo>
                    <a:pt x="2545" y="13820"/>
                  </a:lnTo>
                  <a:lnTo>
                    <a:pt x="2198" y="14610"/>
                  </a:lnTo>
                  <a:lnTo>
                    <a:pt x="1870" y="15362"/>
                  </a:lnTo>
                  <a:lnTo>
                    <a:pt x="1581" y="16094"/>
                  </a:lnTo>
                  <a:lnTo>
                    <a:pt x="1080" y="17443"/>
                  </a:lnTo>
                  <a:lnTo>
                    <a:pt x="675" y="18619"/>
                  </a:lnTo>
                  <a:lnTo>
                    <a:pt x="367" y="19583"/>
                  </a:lnTo>
                  <a:lnTo>
                    <a:pt x="155" y="20315"/>
                  </a:lnTo>
                  <a:lnTo>
                    <a:pt x="1" y="20932"/>
                  </a:lnTo>
                  <a:lnTo>
                    <a:pt x="2757" y="23014"/>
                  </a:lnTo>
                  <a:lnTo>
                    <a:pt x="3547" y="22031"/>
                  </a:lnTo>
                  <a:lnTo>
                    <a:pt x="4318" y="21067"/>
                  </a:lnTo>
                  <a:lnTo>
                    <a:pt x="5031" y="20084"/>
                  </a:lnTo>
                  <a:lnTo>
                    <a:pt x="5725" y="19139"/>
                  </a:lnTo>
                  <a:lnTo>
                    <a:pt x="6380" y="18195"/>
                  </a:lnTo>
                  <a:lnTo>
                    <a:pt x="6978" y="17270"/>
                  </a:lnTo>
                  <a:lnTo>
                    <a:pt x="7556" y="16345"/>
                  </a:lnTo>
                  <a:lnTo>
                    <a:pt x="8115" y="15439"/>
                  </a:lnTo>
                  <a:lnTo>
                    <a:pt x="8616" y="14552"/>
                  </a:lnTo>
                  <a:lnTo>
                    <a:pt x="9098" y="13685"/>
                  </a:lnTo>
                  <a:lnTo>
                    <a:pt x="9541" y="12837"/>
                  </a:lnTo>
                  <a:lnTo>
                    <a:pt x="9965" y="11989"/>
                  </a:lnTo>
                  <a:lnTo>
                    <a:pt x="10370" y="11179"/>
                  </a:lnTo>
                  <a:lnTo>
                    <a:pt x="10717" y="10370"/>
                  </a:lnTo>
                  <a:lnTo>
                    <a:pt x="11064" y="9599"/>
                  </a:lnTo>
                  <a:lnTo>
                    <a:pt x="11372" y="8847"/>
                  </a:lnTo>
                  <a:lnTo>
                    <a:pt x="11661" y="8115"/>
                  </a:lnTo>
                  <a:lnTo>
                    <a:pt x="11931" y="7401"/>
                  </a:lnTo>
                  <a:lnTo>
                    <a:pt x="12163" y="6708"/>
                  </a:lnTo>
                  <a:lnTo>
                    <a:pt x="12375" y="6052"/>
                  </a:lnTo>
                  <a:lnTo>
                    <a:pt x="12760" y="4819"/>
                  </a:lnTo>
                  <a:lnTo>
                    <a:pt x="13068" y="3701"/>
                  </a:lnTo>
                  <a:lnTo>
                    <a:pt x="13300" y="2679"/>
                  </a:lnTo>
                  <a:lnTo>
                    <a:pt x="13473" y="1812"/>
                  </a:lnTo>
                  <a:lnTo>
                    <a:pt x="13608" y="1060"/>
                  </a:lnTo>
                  <a:lnTo>
                    <a:pt x="13685" y="463"/>
                  </a:lnTo>
                  <a:lnTo>
                    <a:pt x="13685" y="347"/>
                  </a:lnTo>
                  <a:lnTo>
                    <a:pt x="13647" y="231"/>
                  </a:lnTo>
                  <a:lnTo>
                    <a:pt x="13589" y="135"/>
                  </a:lnTo>
                  <a:lnTo>
                    <a:pt x="13493" y="77"/>
                  </a:lnTo>
                  <a:lnTo>
                    <a:pt x="13396" y="19"/>
                  </a:lnTo>
                  <a:lnTo>
                    <a:pt x="13280" y="0"/>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493" name="Google Shape;493;p22"/>
            <p:cNvSpPr/>
            <p:nvPr/>
          </p:nvSpPr>
          <p:spPr>
            <a:xfrm>
              <a:off x="365939" y="4192839"/>
              <a:ext cx="381481" cy="609500"/>
            </a:xfrm>
            <a:custGeom>
              <a:avLst/>
              <a:gdLst/>
              <a:ahLst/>
              <a:cxnLst/>
              <a:rect l="l" t="t" r="r" b="b"/>
              <a:pathLst>
                <a:path w="8867" h="14167" extrusionOk="0">
                  <a:moveTo>
                    <a:pt x="8770" y="0"/>
                  </a:moveTo>
                  <a:lnTo>
                    <a:pt x="8732" y="19"/>
                  </a:lnTo>
                  <a:lnTo>
                    <a:pt x="8712" y="39"/>
                  </a:lnTo>
                  <a:lnTo>
                    <a:pt x="4433" y="6900"/>
                  </a:lnTo>
                  <a:lnTo>
                    <a:pt x="1485" y="11661"/>
                  </a:lnTo>
                  <a:lnTo>
                    <a:pt x="0" y="14013"/>
                  </a:lnTo>
                  <a:lnTo>
                    <a:pt x="0" y="14051"/>
                  </a:lnTo>
                  <a:lnTo>
                    <a:pt x="0" y="14090"/>
                  </a:lnTo>
                  <a:lnTo>
                    <a:pt x="0" y="14128"/>
                  </a:lnTo>
                  <a:lnTo>
                    <a:pt x="39" y="14148"/>
                  </a:lnTo>
                  <a:lnTo>
                    <a:pt x="77" y="14167"/>
                  </a:lnTo>
                  <a:lnTo>
                    <a:pt x="135" y="14148"/>
                  </a:lnTo>
                  <a:lnTo>
                    <a:pt x="155" y="14128"/>
                  </a:lnTo>
                  <a:lnTo>
                    <a:pt x="1600" y="11815"/>
                  </a:lnTo>
                  <a:lnTo>
                    <a:pt x="4491" y="7170"/>
                  </a:lnTo>
                  <a:lnTo>
                    <a:pt x="8867" y="135"/>
                  </a:lnTo>
                  <a:lnTo>
                    <a:pt x="8867" y="97"/>
                  </a:lnTo>
                  <a:lnTo>
                    <a:pt x="8867" y="77"/>
                  </a:lnTo>
                  <a:lnTo>
                    <a:pt x="8867" y="39"/>
                  </a:lnTo>
                  <a:lnTo>
                    <a:pt x="8828" y="19"/>
                  </a:lnTo>
                  <a:lnTo>
                    <a:pt x="8789"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494" name="Google Shape;494;p22"/>
            <p:cNvSpPr/>
            <p:nvPr/>
          </p:nvSpPr>
          <p:spPr>
            <a:xfrm>
              <a:off x="-143200" y="2391747"/>
              <a:ext cx="332521" cy="1966128"/>
            </a:xfrm>
            <a:custGeom>
              <a:avLst/>
              <a:gdLst/>
              <a:ahLst/>
              <a:cxnLst/>
              <a:rect l="l" t="t" r="r" b="b"/>
              <a:pathLst>
                <a:path w="7729" h="45700" extrusionOk="0">
                  <a:moveTo>
                    <a:pt x="6129" y="0"/>
                  </a:moveTo>
                  <a:lnTo>
                    <a:pt x="5994" y="39"/>
                  </a:lnTo>
                  <a:lnTo>
                    <a:pt x="5917" y="58"/>
                  </a:lnTo>
                  <a:lnTo>
                    <a:pt x="5859" y="116"/>
                  </a:lnTo>
                  <a:lnTo>
                    <a:pt x="5802" y="174"/>
                  </a:lnTo>
                  <a:lnTo>
                    <a:pt x="5744" y="251"/>
                  </a:lnTo>
                  <a:lnTo>
                    <a:pt x="5358" y="906"/>
                  </a:lnTo>
                  <a:lnTo>
                    <a:pt x="4992" y="1581"/>
                  </a:lnTo>
                  <a:lnTo>
                    <a:pt x="4626" y="2275"/>
                  </a:lnTo>
                  <a:lnTo>
                    <a:pt x="4298" y="3007"/>
                  </a:lnTo>
                  <a:lnTo>
                    <a:pt x="3970" y="3740"/>
                  </a:lnTo>
                  <a:lnTo>
                    <a:pt x="3662" y="4511"/>
                  </a:lnTo>
                  <a:lnTo>
                    <a:pt x="3373" y="5282"/>
                  </a:lnTo>
                  <a:lnTo>
                    <a:pt x="3084" y="6072"/>
                  </a:lnTo>
                  <a:lnTo>
                    <a:pt x="2833" y="6881"/>
                  </a:lnTo>
                  <a:lnTo>
                    <a:pt x="2583" y="7710"/>
                  </a:lnTo>
                  <a:lnTo>
                    <a:pt x="2351" y="8558"/>
                  </a:lnTo>
                  <a:lnTo>
                    <a:pt x="2120" y="9406"/>
                  </a:lnTo>
                  <a:lnTo>
                    <a:pt x="1927" y="10274"/>
                  </a:lnTo>
                  <a:lnTo>
                    <a:pt x="1715" y="11141"/>
                  </a:lnTo>
                  <a:lnTo>
                    <a:pt x="1542" y="12028"/>
                  </a:lnTo>
                  <a:lnTo>
                    <a:pt x="1368" y="12914"/>
                  </a:lnTo>
                  <a:lnTo>
                    <a:pt x="1214" y="13820"/>
                  </a:lnTo>
                  <a:lnTo>
                    <a:pt x="1060" y="14726"/>
                  </a:lnTo>
                  <a:lnTo>
                    <a:pt x="810" y="16557"/>
                  </a:lnTo>
                  <a:lnTo>
                    <a:pt x="598" y="18388"/>
                  </a:lnTo>
                  <a:lnTo>
                    <a:pt x="405" y="20219"/>
                  </a:lnTo>
                  <a:lnTo>
                    <a:pt x="270" y="22050"/>
                  </a:lnTo>
                  <a:lnTo>
                    <a:pt x="154" y="23881"/>
                  </a:lnTo>
                  <a:lnTo>
                    <a:pt x="77" y="25674"/>
                  </a:lnTo>
                  <a:lnTo>
                    <a:pt x="39" y="27447"/>
                  </a:lnTo>
                  <a:lnTo>
                    <a:pt x="0" y="29162"/>
                  </a:lnTo>
                  <a:lnTo>
                    <a:pt x="0" y="30839"/>
                  </a:lnTo>
                  <a:lnTo>
                    <a:pt x="19" y="32458"/>
                  </a:lnTo>
                  <a:lnTo>
                    <a:pt x="58" y="34000"/>
                  </a:lnTo>
                  <a:lnTo>
                    <a:pt x="96" y="35484"/>
                  </a:lnTo>
                  <a:lnTo>
                    <a:pt x="154" y="36872"/>
                  </a:lnTo>
                  <a:lnTo>
                    <a:pt x="289" y="39378"/>
                  </a:lnTo>
                  <a:lnTo>
                    <a:pt x="443" y="41459"/>
                  </a:lnTo>
                  <a:lnTo>
                    <a:pt x="559" y="43021"/>
                  </a:lnTo>
                  <a:lnTo>
                    <a:pt x="694" y="44351"/>
                  </a:lnTo>
                  <a:lnTo>
                    <a:pt x="3026" y="45700"/>
                  </a:lnTo>
                  <a:lnTo>
                    <a:pt x="3508" y="43984"/>
                  </a:lnTo>
                  <a:lnTo>
                    <a:pt x="3951" y="42250"/>
                  </a:lnTo>
                  <a:lnTo>
                    <a:pt x="4375" y="40496"/>
                  </a:lnTo>
                  <a:lnTo>
                    <a:pt x="4761" y="38703"/>
                  </a:lnTo>
                  <a:lnTo>
                    <a:pt x="5127" y="36911"/>
                  </a:lnTo>
                  <a:lnTo>
                    <a:pt x="5474" y="35099"/>
                  </a:lnTo>
                  <a:lnTo>
                    <a:pt x="5782" y="33287"/>
                  </a:lnTo>
                  <a:lnTo>
                    <a:pt x="6071" y="31475"/>
                  </a:lnTo>
                  <a:lnTo>
                    <a:pt x="6341" y="29683"/>
                  </a:lnTo>
                  <a:lnTo>
                    <a:pt x="6573" y="27871"/>
                  </a:lnTo>
                  <a:lnTo>
                    <a:pt x="6785" y="26098"/>
                  </a:lnTo>
                  <a:lnTo>
                    <a:pt x="6977" y="24325"/>
                  </a:lnTo>
                  <a:lnTo>
                    <a:pt x="7151" y="22590"/>
                  </a:lnTo>
                  <a:lnTo>
                    <a:pt x="7286" y="20874"/>
                  </a:lnTo>
                  <a:lnTo>
                    <a:pt x="7421" y="19198"/>
                  </a:lnTo>
                  <a:lnTo>
                    <a:pt x="7517" y="17559"/>
                  </a:lnTo>
                  <a:lnTo>
                    <a:pt x="7594" y="15960"/>
                  </a:lnTo>
                  <a:lnTo>
                    <a:pt x="7652" y="14418"/>
                  </a:lnTo>
                  <a:lnTo>
                    <a:pt x="7690" y="12914"/>
                  </a:lnTo>
                  <a:lnTo>
                    <a:pt x="7729" y="11488"/>
                  </a:lnTo>
                  <a:lnTo>
                    <a:pt x="7729" y="10100"/>
                  </a:lnTo>
                  <a:lnTo>
                    <a:pt x="7710" y="8790"/>
                  </a:lnTo>
                  <a:lnTo>
                    <a:pt x="7690" y="7556"/>
                  </a:lnTo>
                  <a:lnTo>
                    <a:pt x="7652" y="6380"/>
                  </a:lnTo>
                  <a:lnTo>
                    <a:pt x="7575" y="5301"/>
                  </a:lnTo>
                  <a:lnTo>
                    <a:pt x="7498" y="4299"/>
                  </a:lnTo>
                  <a:lnTo>
                    <a:pt x="7421" y="3393"/>
                  </a:lnTo>
                  <a:lnTo>
                    <a:pt x="7305" y="2583"/>
                  </a:lnTo>
                  <a:lnTo>
                    <a:pt x="7189" y="1870"/>
                  </a:lnTo>
                  <a:lnTo>
                    <a:pt x="7074" y="1273"/>
                  </a:lnTo>
                  <a:lnTo>
                    <a:pt x="6919" y="771"/>
                  </a:lnTo>
                  <a:lnTo>
                    <a:pt x="6842" y="559"/>
                  </a:lnTo>
                  <a:lnTo>
                    <a:pt x="6765" y="386"/>
                  </a:lnTo>
                  <a:lnTo>
                    <a:pt x="6669" y="232"/>
                  </a:lnTo>
                  <a:lnTo>
                    <a:pt x="6553" y="116"/>
                  </a:lnTo>
                  <a:lnTo>
                    <a:pt x="6418" y="39"/>
                  </a:lnTo>
                  <a:lnTo>
                    <a:pt x="6283" y="0"/>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495" name="Google Shape;495;p22"/>
            <p:cNvSpPr/>
            <p:nvPr/>
          </p:nvSpPr>
          <p:spPr>
            <a:xfrm>
              <a:off x="-55303" y="2589909"/>
              <a:ext cx="155096" cy="1490170"/>
            </a:xfrm>
            <a:custGeom>
              <a:avLst/>
              <a:gdLst/>
              <a:ahLst/>
              <a:cxnLst/>
              <a:rect l="l" t="t" r="r" b="b"/>
              <a:pathLst>
                <a:path w="3605" h="34637" extrusionOk="0">
                  <a:moveTo>
                    <a:pt x="3489" y="1"/>
                  </a:moveTo>
                  <a:lnTo>
                    <a:pt x="3450" y="20"/>
                  </a:lnTo>
                  <a:lnTo>
                    <a:pt x="3431" y="59"/>
                  </a:lnTo>
                  <a:lnTo>
                    <a:pt x="3412" y="78"/>
                  </a:lnTo>
                  <a:lnTo>
                    <a:pt x="2833" y="5803"/>
                  </a:lnTo>
                  <a:lnTo>
                    <a:pt x="1658" y="17174"/>
                  </a:lnTo>
                  <a:lnTo>
                    <a:pt x="1041" y="23246"/>
                  </a:lnTo>
                  <a:lnTo>
                    <a:pt x="520" y="28643"/>
                  </a:lnTo>
                  <a:lnTo>
                    <a:pt x="135" y="32632"/>
                  </a:lnTo>
                  <a:lnTo>
                    <a:pt x="39" y="33904"/>
                  </a:lnTo>
                  <a:lnTo>
                    <a:pt x="0" y="34541"/>
                  </a:lnTo>
                  <a:lnTo>
                    <a:pt x="0" y="34579"/>
                  </a:lnTo>
                  <a:lnTo>
                    <a:pt x="19" y="34618"/>
                  </a:lnTo>
                  <a:lnTo>
                    <a:pt x="58" y="34637"/>
                  </a:lnTo>
                  <a:lnTo>
                    <a:pt x="135" y="34637"/>
                  </a:lnTo>
                  <a:lnTo>
                    <a:pt x="154" y="34618"/>
                  </a:lnTo>
                  <a:lnTo>
                    <a:pt x="174" y="34579"/>
                  </a:lnTo>
                  <a:lnTo>
                    <a:pt x="193" y="34541"/>
                  </a:lnTo>
                  <a:lnTo>
                    <a:pt x="231" y="33885"/>
                  </a:lnTo>
                  <a:lnTo>
                    <a:pt x="328" y="32594"/>
                  </a:lnTo>
                  <a:lnTo>
                    <a:pt x="713" y="28508"/>
                  </a:lnTo>
                  <a:lnTo>
                    <a:pt x="1253" y="22995"/>
                  </a:lnTo>
                  <a:lnTo>
                    <a:pt x="1889" y="16808"/>
                  </a:lnTo>
                  <a:lnTo>
                    <a:pt x="3045" y="5379"/>
                  </a:lnTo>
                  <a:lnTo>
                    <a:pt x="3604" y="97"/>
                  </a:lnTo>
                  <a:lnTo>
                    <a:pt x="3604" y="59"/>
                  </a:lnTo>
                  <a:lnTo>
                    <a:pt x="3585" y="40"/>
                  </a:lnTo>
                  <a:lnTo>
                    <a:pt x="3547" y="20"/>
                  </a:lnTo>
                  <a:lnTo>
                    <a:pt x="3527"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496" name="Google Shape;496;p22"/>
            <p:cNvSpPr/>
            <p:nvPr/>
          </p:nvSpPr>
          <p:spPr>
            <a:xfrm>
              <a:off x="-78536" y="3228448"/>
              <a:ext cx="686639" cy="2275417"/>
            </a:xfrm>
            <a:custGeom>
              <a:avLst/>
              <a:gdLst/>
              <a:ahLst/>
              <a:cxnLst/>
              <a:rect l="l" t="t" r="r" b="b"/>
              <a:pathLst>
                <a:path w="15960" h="52889" extrusionOk="0">
                  <a:moveTo>
                    <a:pt x="13203" y="0"/>
                  </a:moveTo>
                  <a:lnTo>
                    <a:pt x="13049" y="19"/>
                  </a:lnTo>
                  <a:lnTo>
                    <a:pt x="12895" y="58"/>
                  </a:lnTo>
                  <a:lnTo>
                    <a:pt x="12760" y="135"/>
                  </a:lnTo>
                  <a:lnTo>
                    <a:pt x="12625" y="212"/>
                  </a:lnTo>
                  <a:lnTo>
                    <a:pt x="12509" y="328"/>
                  </a:lnTo>
                  <a:lnTo>
                    <a:pt x="12394" y="444"/>
                  </a:lnTo>
                  <a:lnTo>
                    <a:pt x="11623" y="1504"/>
                  </a:lnTo>
                  <a:lnTo>
                    <a:pt x="10910" y="2564"/>
                  </a:lnTo>
                  <a:lnTo>
                    <a:pt x="10216" y="3643"/>
                  </a:lnTo>
                  <a:lnTo>
                    <a:pt x="9541" y="4722"/>
                  </a:lnTo>
                  <a:lnTo>
                    <a:pt x="8905" y="5821"/>
                  </a:lnTo>
                  <a:lnTo>
                    <a:pt x="8288" y="6920"/>
                  </a:lnTo>
                  <a:lnTo>
                    <a:pt x="7710" y="8018"/>
                  </a:lnTo>
                  <a:lnTo>
                    <a:pt x="7151" y="9117"/>
                  </a:lnTo>
                  <a:lnTo>
                    <a:pt x="6611" y="10216"/>
                  </a:lnTo>
                  <a:lnTo>
                    <a:pt x="6110" y="11333"/>
                  </a:lnTo>
                  <a:lnTo>
                    <a:pt x="5628" y="12451"/>
                  </a:lnTo>
                  <a:lnTo>
                    <a:pt x="5166" y="13550"/>
                  </a:lnTo>
                  <a:lnTo>
                    <a:pt x="4742" y="14668"/>
                  </a:lnTo>
                  <a:lnTo>
                    <a:pt x="4337" y="15786"/>
                  </a:lnTo>
                  <a:lnTo>
                    <a:pt x="3952" y="16884"/>
                  </a:lnTo>
                  <a:lnTo>
                    <a:pt x="3585" y="18002"/>
                  </a:lnTo>
                  <a:lnTo>
                    <a:pt x="3238" y="19101"/>
                  </a:lnTo>
                  <a:lnTo>
                    <a:pt x="2930" y="20219"/>
                  </a:lnTo>
                  <a:lnTo>
                    <a:pt x="2622" y="21298"/>
                  </a:lnTo>
                  <a:lnTo>
                    <a:pt x="2352" y="22397"/>
                  </a:lnTo>
                  <a:lnTo>
                    <a:pt x="2082" y="23476"/>
                  </a:lnTo>
                  <a:lnTo>
                    <a:pt x="1851" y="24556"/>
                  </a:lnTo>
                  <a:lnTo>
                    <a:pt x="1619" y="25635"/>
                  </a:lnTo>
                  <a:lnTo>
                    <a:pt x="1427" y="26695"/>
                  </a:lnTo>
                  <a:lnTo>
                    <a:pt x="1234" y="27736"/>
                  </a:lnTo>
                  <a:lnTo>
                    <a:pt x="1060" y="28777"/>
                  </a:lnTo>
                  <a:lnTo>
                    <a:pt x="906" y="29818"/>
                  </a:lnTo>
                  <a:lnTo>
                    <a:pt x="752" y="30820"/>
                  </a:lnTo>
                  <a:lnTo>
                    <a:pt x="636" y="31822"/>
                  </a:lnTo>
                  <a:lnTo>
                    <a:pt x="521" y="32824"/>
                  </a:lnTo>
                  <a:lnTo>
                    <a:pt x="328" y="34752"/>
                  </a:lnTo>
                  <a:lnTo>
                    <a:pt x="193" y="36621"/>
                  </a:lnTo>
                  <a:lnTo>
                    <a:pt x="97" y="38414"/>
                  </a:lnTo>
                  <a:lnTo>
                    <a:pt x="39" y="40129"/>
                  </a:lnTo>
                  <a:lnTo>
                    <a:pt x="0" y="41768"/>
                  </a:lnTo>
                  <a:lnTo>
                    <a:pt x="20" y="43290"/>
                  </a:lnTo>
                  <a:lnTo>
                    <a:pt x="39" y="44736"/>
                  </a:lnTo>
                  <a:lnTo>
                    <a:pt x="97" y="46066"/>
                  </a:lnTo>
                  <a:lnTo>
                    <a:pt x="155" y="47299"/>
                  </a:lnTo>
                  <a:lnTo>
                    <a:pt x="232" y="48398"/>
                  </a:lnTo>
                  <a:lnTo>
                    <a:pt x="309" y="49381"/>
                  </a:lnTo>
                  <a:lnTo>
                    <a:pt x="482" y="50923"/>
                  </a:lnTo>
                  <a:lnTo>
                    <a:pt x="598" y="51887"/>
                  </a:lnTo>
                  <a:lnTo>
                    <a:pt x="656" y="52233"/>
                  </a:lnTo>
                  <a:lnTo>
                    <a:pt x="2313" y="52889"/>
                  </a:lnTo>
                  <a:lnTo>
                    <a:pt x="3123" y="51655"/>
                  </a:lnTo>
                  <a:lnTo>
                    <a:pt x="3894" y="50441"/>
                  </a:lnTo>
                  <a:lnTo>
                    <a:pt x="4626" y="49227"/>
                  </a:lnTo>
                  <a:lnTo>
                    <a:pt x="5339" y="48032"/>
                  </a:lnTo>
                  <a:lnTo>
                    <a:pt x="6033" y="46837"/>
                  </a:lnTo>
                  <a:lnTo>
                    <a:pt x="6689" y="45661"/>
                  </a:lnTo>
                  <a:lnTo>
                    <a:pt x="7305" y="44485"/>
                  </a:lnTo>
                  <a:lnTo>
                    <a:pt x="7922" y="43329"/>
                  </a:lnTo>
                  <a:lnTo>
                    <a:pt x="8481" y="42192"/>
                  </a:lnTo>
                  <a:lnTo>
                    <a:pt x="9040" y="41054"/>
                  </a:lnTo>
                  <a:lnTo>
                    <a:pt x="9560" y="39937"/>
                  </a:lnTo>
                  <a:lnTo>
                    <a:pt x="10062" y="38819"/>
                  </a:lnTo>
                  <a:lnTo>
                    <a:pt x="10524" y="37720"/>
                  </a:lnTo>
                  <a:lnTo>
                    <a:pt x="10987" y="36641"/>
                  </a:lnTo>
                  <a:lnTo>
                    <a:pt x="11411" y="35561"/>
                  </a:lnTo>
                  <a:lnTo>
                    <a:pt x="11816" y="34501"/>
                  </a:lnTo>
                  <a:lnTo>
                    <a:pt x="12201" y="33441"/>
                  </a:lnTo>
                  <a:lnTo>
                    <a:pt x="12548" y="32400"/>
                  </a:lnTo>
                  <a:lnTo>
                    <a:pt x="12895" y="31379"/>
                  </a:lnTo>
                  <a:lnTo>
                    <a:pt x="13203" y="30357"/>
                  </a:lnTo>
                  <a:lnTo>
                    <a:pt x="13492" y="29374"/>
                  </a:lnTo>
                  <a:lnTo>
                    <a:pt x="13781" y="28372"/>
                  </a:lnTo>
                  <a:lnTo>
                    <a:pt x="14032" y="27408"/>
                  </a:lnTo>
                  <a:lnTo>
                    <a:pt x="14283" y="26445"/>
                  </a:lnTo>
                  <a:lnTo>
                    <a:pt x="14495" y="25500"/>
                  </a:lnTo>
                  <a:lnTo>
                    <a:pt x="14687" y="24556"/>
                  </a:lnTo>
                  <a:lnTo>
                    <a:pt x="14880" y="23650"/>
                  </a:lnTo>
                  <a:lnTo>
                    <a:pt x="15054" y="22744"/>
                  </a:lnTo>
                  <a:lnTo>
                    <a:pt x="15208" y="21857"/>
                  </a:lnTo>
                  <a:lnTo>
                    <a:pt x="15343" y="20971"/>
                  </a:lnTo>
                  <a:lnTo>
                    <a:pt x="15458" y="20103"/>
                  </a:lnTo>
                  <a:lnTo>
                    <a:pt x="15574" y="19255"/>
                  </a:lnTo>
                  <a:lnTo>
                    <a:pt x="15651" y="18426"/>
                  </a:lnTo>
                  <a:lnTo>
                    <a:pt x="15747" y="17617"/>
                  </a:lnTo>
                  <a:lnTo>
                    <a:pt x="15863" y="16017"/>
                  </a:lnTo>
                  <a:lnTo>
                    <a:pt x="15940" y="14494"/>
                  </a:lnTo>
                  <a:lnTo>
                    <a:pt x="15959" y="13030"/>
                  </a:lnTo>
                  <a:lnTo>
                    <a:pt x="15940" y="11623"/>
                  </a:lnTo>
                  <a:lnTo>
                    <a:pt x="15902" y="10293"/>
                  </a:lnTo>
                  <a:lnTo>
                    <a:pt x="15825" y="9021"/>
                  </a:lnTo>
                  <a:lnTo>
                    <a:pt x="15709" y="7826"/>
                  </a:lnTo>
                  <a:lnTo>
                    <a:pt x="15593" y="6688"/>
                  </a:lnTo>
                  <a:lnTo>
                    <a:pt x="15439" y="5628"/>
                  </a:lnTo>
                  <a:lnTo>
                    <a:pt x="15285" y="4645"/>
                  </a:lnTo>
                  <a:lnTo>
                    <a:pt x="15111" y="3720"/>
                  </a:lnTo>
                  <a:lnTo>
                    <a:pt x="14919" y="2872"/>
                  </a:lnTo>
                  <a:lnTo>
                    <a:pt x="14745" y="2101"/>
                  </a:lnTo>
                  <a:lnTo>
                    <a:pt x="14552" y="1407"/>
                  </a:lnTo>
                  <a:lnTo>
                    <a:pt x="14379" y="790"/>
                  </a:lnTo>
                  <a:lnTo>
                    <a:pt x="14321" y="636"/>
                  </a:lnTo>
                  <a:lnTo>
                    <a:pt x="14244" y="501"/>
                  </a:lnTo>
                  <a:lnTo>
                    <a:pt x="14148" y="366"/>
                  </a:lnTo>
                  <a:lnTo>
                    <a:pt x="14032" y="270"/>
                  </a:lnTo>
                  <a:lnTo>
                    <a:pt x="13916" y="174"/>
                  </a:lnTo>
                  <a:lnTo>
                    <a:pt x="13781" y="97"/>
                  </a:lnTo>
                  <a:lnTo>
                    <a:pt x="13647" y="39"/>
                  </a:lnTo>
                  <a:lnTo>
                    <a:pt x="13492"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497" name="Google Shape;497;p22"/>
            <p:cNvSpPr/>
            <p:nvPr/>
          </p:nvSpPr>
          <p:spPr>
            <a:xfrm>
              <a:off x="71573" y="3537736"/>
              <a:ext cx="369047" cy="1605428"/>
            </a:xfrm>
            <a:custGeom>
              <a:avLst/>
              <a:gdLst/>
              <a:ahLst/>
              <a:cxnLst/>
              <a:rect l="l" t="t" r="r" b="b"/>
              <a:pathLst>
                <a:path w="8578" h="37316" extrusionOk="0">
                  <a:moveTo>
                    <a:pt x="8461" y="1"/>
                  </a:moveTo>
                  <a:lnTo>
                    <a:pt x="8423" y="20"/>
                  </a:lnTo>
                  <a:lnTo>
                    <a:pt x="8404" y="39"/>
                  </a:lnTo>
                  <a:lnTo>
                    <a:pt x="8384" y="78"/>
                  </a:lnTo>
                  <a:lnTo>
                    <a:pt x="5994" y="11083"/>
                  </a:lnTo>
                  <a:lnTo>
                    <a:pt x="4664" y="17174"/>
                  </a:lnTo>
                  <a:lnTo>
                    <a:pt x="3334" y="23110"/>
                  </a:lnTo>
                  <a:lnTo>
                    <a:pt x="2139" y="28469"/>
                  </a:lnTo>
                  <a:lnTo>
                    <a:pt x="1118" y="32882"/>
                  </a:lnTo>
                  <a:lnTo>
                    <a:pt x="713" y="34579"/>
                  </a:lnTo>
                  <a:lnTo>
                    <a:pt x="386" y="35908"/>
                  </a:lnTo>
                  <a:lnTo>
                    <a:pt x="154" y="36776"/>
                  </a:lnTo>
                  <a:lnTo>
                    <a:pt x="77" y="37026"/>
                  </a:lnTo>
                  <a:lnTo>
                    <a:pt x="19" y="37142"/>
                  </a:lnTo>
                  <a:lnTo>
                    <a:pt x="0" y="37181"/>
                  </a:lnTo>
                  <a:lnTo>
                    <a:pt x="0" y="37219"/>
                  </a:lnTo>
                  <a:lnTo>
                    <a:pt x="0" y="37258"/>
                  </a:lnTo>
                  <a:lnTo>
                    <a:pt x="19" y="37277"/>
                  </a:lnTo>
                  <a:lnTo>
                    <a:pt x="58" y="37296"/>
                  </a:lnTo>
                  <a:lnTo>
                    <a:pt x="96" y="37316"/>
                  </a:lnTo>
                  <a:lnTo>
                    <a:pt x="135" y="37296"/>
                  </a:lnTo>
                  <a:lnTo>
                    <a:pt x="154" y="37277"/>
                  </a:lnTo>
                  <a:lnTo>
                    <a:pt x="231" y="37142"/>
                  </a:lnTo>
                  <a:lnTo>
                    <a:pt x="328" y="36834"/>
                  </a:lnTo>
                  <a:lnTo>
                    <a:pt x="617" y="35696"/>
                  </a:lnTo>
                  <a:lnTo>
                    <a:pt x="1041" y="34000"/>
                  </a:lnTo>
                  <a:lnTo>
                    <a:pt x="1561" y="31803"/>
                  </a:lnTo>
                  <a:lnTo>
                    <a:pt x="2814" y="26310"/>
                  </a:lnTo>
                  <a:lnTo>
                    <a:pt x="4240" y="19930"/>
                  </a:lnTo>
                  <a:lnTo>
                    <a:pt x="5686" y="13396"/>
                  </a:lnTo>
                  <a:lnTo>
                    <a:pt x="6977" y="7440"/>
                  </a:lnTo>
                  <a:lnTo>
                    <a:pt x="8577" y="116"/>
                  </a:lnTo>
                  <a:lnTo>
                    <a:pt x="8577" y="78"/>
                  </a:lnTo>
                  <a:lnTo>
                    <a:pt x="8558" y="39"/>
                  </a:lnTo>
                  <a:lnTo>
                    <a:pt x="8539" y="20"/>
                  </a:lnTo>
                  <a:lnTo>
                    <a:pt x="8500"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498" name="Google Shape;498;p22"/>
            <p:cNvSpPr/>
            <p:nvPr/>
          </p:nvSpPr>
          <p:spPr>
            <a:xfrm>
              <a:off x="-13011" y="4369446"/>
              <a:ext cx="1008361" cy="1121166"/>
            </a:xfrm>
            <a:custGeom>
              <a:avLst/>
              <a:gdLst/>
              <a:ahLst/>
              <a:cxnLst/>
              <a:rect l="l" t="t" r="r" b="b"/>
              <a:pathLst>
                <a:path w="23438" h="26060" extrusionOk="0">
                  <a:moveTo>
                    <a:pt x="22570" y="1"/>
                  </a:moveTo>
                  <a:lnTo>
                    <a:pt x="22474" y="20"/>
                  </a:lnTo>
                  <a:lnTo>
                    <a:pt x="22377" y="39"/>
                  </a:lnTo>
                  <a:lnTo>
                    <a:pt x="21606" y="290"/>
                  </a:lnTo>
                  <a:lnTo>
                    <a:pt x="20874" y="560"/>
                  </a:lnTo>
                  <a:lnTo>
                    <a:pt x="20142" y="849"/>
                  </a:lnTo>
                  <a:lnTo>
                    <a:pt x="19428" y="1157"/>
                  </a:lnTo>
                  <a:lnTo>
                    <a:pt x="18735" y="1485"/>
                  </a:lnTo>
                  <a:lnTo>
                    <a:pt x="18041" y="1832"/>
                  </a:lnTo>
                  <a:lnTo>
                    <a:pt x="17366" y="2198"/>
                  </a:lnTo>
                  <a:lnTo>
                    <a:pt x="16711" y="2583"/>
                  </a:lnTo>
                  <a:lnTo>
                    <a:pt x="16075" y="2969"/>
                  </a:lnTo>
                  <a:lnTo>
                    <a:pt x="15458" y="3393"/>
                  </a:lnTo>
                  <a:lnTo>
                    <a:pt x="14841" y="3798"/>
                  </a:lnTo>
                  <a:lnTo>
                    <a:pt x="14244" y="4241"/>
                  </a:lnTo>
                  <a:lnTo>
                    <a:pt x="13665" y="4684"/>
                  </a:lnTo>
                  <a:lnTo>
                    <a:pt x="13087" y="5147"/>
                  </a:lnTo>
                  <a:lnTo>
                    <a:pt x="12528" y="5609"/>
                  </a:lnTo>
                  <a:lnTo>
                    <a:pt x="11989" y="6091"/>
                  </a:lnTo>
                  <a:lnTo>
                    <a:pt x="11449" y="6573"/>
                  </a:lnTo>
                  <a:lnTo>
                    <a:pt x="10929" y="7074"/>
                  </a:lnTo>
                  <a:lnTo>
                    <a:pt x="10427" y="7575"/>
                  </a:lnTo>
                  <a:lnTo>
                    <a:pt x="9946" y="8077"/>
                  </a:lnTo>
                  <a:lnTo>
                    <a:pt x="9464" y="8597"/>
                  </a:lnTo>
                  <a:lnTo>
                    <a:pt x="9001" y="9117"/>
                  </a:lnTo>
                  <a:lnTo>
                    <a:pt x="8558" y="9638"/>
                  </a:lnTo>
                  <a:lnTo>
                    <a:pt x="8115" y="10158"/>
                  </a:lnTo>
                  <a:lnTo>
                    <a:pt x="7266" y="11218"/>
                  </a:lnTo>
                  <a:lnTo>
                    <a:pt x="6495" y="12278"/>
                  </a:lnTo>
                  <a:lnTo>
                    <a:pt x="5744" y="13338"/>
                  </a:lnTo>
                  <a:lnTo>
                    <a:pt x="5050" y="14379"/>
                  </a:lnTo>
                  <a:lnTo>
                    <a:pt x="4414" y="15420"/>
                  </a:lnTo>
                  <a:lnTo>
                    <a:pt x="3816" y="16422"/>
                  </a:lnTo>
                  <a:lnTo>
                    <a:pt x="3277" y="17405"/>
                  </a:lnTo>
                  <a:lnTo>
                    <a:pt x="2776" y="18369"/>
                  </a:lnTo>
                  <a:lnTo>
                    <a:pt x="2313" y="19275"/>
                  </a:lnTo>
                  <a:lnTo>
                    <a:pt x="1889" y="20142"/>
                  </a:lnTo>
                  <a:lnTo>
                    <a:pt x="1523" y="20952"/>
                  </a:lnTo>
                  <a:lnTo>
                    <a:pt x="1195" y="21703"/>
                  </a:lnTo>
                  <a:lnTo>
                    <a:pt x="906" y="22397"/>
                  </a:lnTo>
                  <a:lnTo>
                    <a:pt x="655" y="23014"/>
                  </a:lnTo>
                  <a:lnTo>
                    <a:pt x="289" y="23997"/>
                  </a:lnTo>
                  <a:lnTo>
                    <a:pt x="58" y="24633"/>
                  </a:lnTo>
                  <a:lnTo>
                    <a:pt x="0" y="24864"/>
                  </a:lnTo>
                  <a:lnTo>
                    <a:pt x="771" y="26059"/>
                  </a:lnTo>
                  <a:lnTo>
                    <a:pt x="1600" y="25732"/>
                  </a:lnTo>
                  <a:lnTo>
                    <a:pt x="2409" y="25385"/>
                  </a:lnTo>
                  <a:lnTo>
                    <a:pt x="3219" y="25038"/>
                  </a:lnTo>
                  <a:lnTo>
                    <a:pt x="3990" y="24672"/>
                  </a:lnTo>
                  <a:lnTo>
                    <a:pt x="4742" y="24305"/>
                  </a:lnTo>
                  <a:lnTo>
                    <a:pt x="5474" y="23939"/>
                  </a:lnTo>
                  <a:lnTo>
                    <a:pt x="6187" y="23554"/>
                  </a:lnTo>
                  <a:lnTo>
                    <a:pt x="6881" y="23168"/>
                  </a:lnTo>
                  <a:lnTo>
                    <a:pt x="7556" y="22764"/>
                  </a:lnTo>
                  <a:lnTo>
                    <a:pt x="8230" y="22378"/>
                  </a:lnTo>
                  <a:lnTo>
                    <a:pt x="8866" y="21954"/>
                  </a:lnTo>
                  <a:lnTo>
                    <a:pt x="9483" y="21549"/>
                  </a:lnTo>
                  <a:lnTo>
                    <a:pt x="10100" y="21125"/>
                  </a:lnTo>
                  <a:lnTo>
                    <a:pt x="10678" y="20720"/>
                  </a:lnTo>
                  <a:lnTo>
                    <a:pt x="11256" y="20277"/>
                  </a:lnTo>
                  <a:lnTo>
                    <a:pt x="11796" y="19853"/>
                  </a:lnTo>
                  <a:lnTo>
                    <a:pt x="12336" y="19429"/>
                  </a:lnTo>
                  <a:lnTo>
                    <a:pt x="12856" y="18986"/>
                  </a:lnTo>
                  <a:lnTo>
                    <a:pt x="13357" y="18542"/>
                  </a:lnTo>
                  <a:lnTo>
                    <a:pt x="13858" y="18099"/>
                  </a:lnTo>
                  <a:lnTo>
                    <a:pt x="14321" y="17656"/>
                  </a:lnTo>
                  <a:lnTo>
                    <a:pt x="14783" y="17213"/>
                  </a:lnTo>
                  <a:lnTo>
                    <a:pt x="15227" y="16750"/>
                  </a:lnTo>
                  <a:lnTo>
                    <a:pt x="15651" y="16307"/>
                  </a:lnTo>
                  <a:lnTo>
                    <a:pt x="16460" y="15401"/>
                  </a:lnTo>
                  <a:lnTo>
                    <a:pt x="17212" y="14495"/>
                  </a:lnTo>
                  <a:lnTo>
                    <a:pt x="17906" y="13608"/>
                  </a:lnTo>
                  <a:lnTo>
                    <a:pt x="18561" y="12702"/>
                  </a:lnTo>
                  <a:lnTo>
                    <a:pt x="19159" y="11816"/>
                  </a:lnTo>
                  <a:lnTo>
                    <a:pt x="19698" y="10929"/>
                  </a:lnTo>
                  <a:lnTo>
                    <a:pt x="20199" y="10062"/>
                  </a:lnTo>
                  <a:lnTo>
                    <a:pt x="20662" y="9214"/>
                  </a:lnTo>
                  <a:lnTo>
                    <a:pt x="21067" y="8385"/>
                  </a:lnTo>
                  <a:lnTo>
                    <a:pt x="21452" y="7575"/>
                  </a:lnTo>
                  <a:lnTo>
                    <a:pt x="21780" y="6785"/>
                  </a:lnTo>
                  <a:lnTo>
                    <a:pt x="22088" y="6014"/>
                  </a:lnTo>
                  <a:lnTo>
                    <a:pt x="22358" y="5282"/>
                  </a:lnTo>
                  <a:lnTo>
                    <a:pt x="22589" y="4588"/>
                  </a:lnTo>
                  <a:lnTo>
                    <a:pt x="22782" y="3913"/>
                  </a:lnTo>
                  <a:lnTo>
                    <a:pt x="22956" y="3297"/>
                  </a:lnTo>
                  <a:lnTo>
                    <a:pt x="23110" y="2718"/>
                  </a:lnTo>
                  <a:lnTo>
                    <a:pt x="23226" y="2159"/>
                  </a:lnTo>
                  <a:lnTo>
                    <a:pt x="23418" y="1215"/>
                  </a:lnTo>
                  <a:lnTo>
                    <a:pt x="23438" y="1099"/>
                  </a:lnTo>
                  <a:lnTo>
                    <a:pt x="23438" y="964"/>
                  </a:lnTo>
                  <a:lnTo>
                    <a:pt x="23418" y="849"/>
                  </a:lnTo>
                  <a:lnTo>
                    <a:pt x="23380" y="733"/>
                  </a:lnTo>
                  <a:lnTo>
                    <a:pt x="23341" y="617"/>
                  </a:lnTo>
                  <a:lnTo>
                    <a:pt x="23283" y="502"/>
                  </a:lnTo>
                  <a:lnTo>
                    <a:pt x="23226" y="405"/>
                  </a:lnTo>
                  <a:lnTo>
                    <a:pt x="23148" y="309"/>
                  </a:lnTo>
                  <a:lnTo>
                    <a:pt x="23052" y="232"/>
                  </a:lnTo>
                  <a:lnTo>
                    <a:pt x="22975" y="155"/>
                  </a:lnTo>
                  <a:lnTo>
                    <a:pt x="22879" y="97"/>
                  </a:lnTo>
                  <a:lnTo>
                    <a:pt x="22782" y="58"/>
                  </a:lnTo>
                  <a:lnTo>
                    <a:pt x="22686" y="20"/>
                  </a:lnTo>
                  <a:lnTo>
                    <a:pt x="22570"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499" name="Google Shape;499;p22"/>
            <p:cNvSpPr/>
            <p:nvPr/>
          </p:nvSpPr>
          <p:spPr>
            <a:xfrm>
              <a:off x="158609" y="4560165"/>
              <a:ext cx="695760" cy="736416"/>
            </a:xfrm>
            <a:custGeom>
              <a:avLst/>
              <a:gdLst/>
              <a:ahLst/>
              <a:cxnLst/>
              <a:rect l="l" t="t" r="r" b="b"/>
              <a:pathLst>
                <a:path w="16172" h="17117" extrusionOk="0">
                  <a:moveTo>
                    <a:pt x="16076" y="1"/>
                  </a:moveTo>
                  <a:lnTo>
                    <a:pt x="16056" y="20"/>
                  </a:lnTo>
                  <a:lnTo>
                    <a:pt x="16018" y="39"/>
                  </a:lnTo>
                  <a:lnTo>
                    <a:pt x="13878" y="2391"/>
                  </a:lnTo>
                  <a:lnTo>
                    <a:pt x="11469" y="5070"/>
                  </a:lnTo>
                  <a:lnTo>
                    <a:pt x="8925" y="7845"/>
                  </a:lnTo>
                  <a:lnTo>
                    <a:pt x="6419" y="10544"/>
                  </a:lnTo>
                  <a:lnTo>
                    <a:pt x="4126" y="12992"/>
                  </a:lnTo>
                  <a:lnTo>
                    <a:pt x="3104" y="14071"/>
                  </a:lnTo>
                  <a:lnTo>
                    <a:pt x="2179" y="14996"/>
                  </a:lnTo>
                  <a:lnTo>
                    <a:pt x="1408" y="15786"/>
                  </a:lnTo>
                  <a:lnTo>
                    <a:pt x="772" y="16365"/>
                  </a:lnTo>
                  <a:lnTo>
                    <a:pt x="328" y="16769"/>
                  </a:lnTo>
                  <a:lnTo>
                    <a:pt x="174" y="16885"/>
                  </a:lnTo>
                  <a:lnTo>
                    <a:pt x="59" y="16943"/>
                  </a:lnTo>
                  <a:lnTo>
                    <a:pt x="39" y="16943"/>
                  </a:lnTo>
                  <a:lnTo>
                    <a:pt x="1" y="16981"/>
                  </a:lnTo>
                  <a:lnTo>
                    <a:pt x="1" y="17020"/>
                  </a:lnTo>
                  <a:lnTo>
                    <a:pt x="1" y="17058"/>
                  </a:lnTo>
                  <a:lnTo>
                    <a:pt x="39" y="17097"/>
                  </a:lnTo>
                  <a:lnTo>
                    <a:pt x="97" y="17116"/>
                  </a:lnTo>
                  <a:lnTo>
                    <a:pt x="116" y="17116"/>
                  </a:lnTo>
                  <a:lnTo>
                    <a:pt x="251" y="17039"/>
                  </a:lnTo>
                  <a:lnTo>
                    <a:pt x="463" y="16885"/>
                  </a:lnTo>
                  <a:lnTo>
                    <a:pt x="753" y="16634"/>
                  </a:lnTo>
                  <a:lnTo>
                    <a:pt x="1099" y="16326"/>
                  </a:lnTo>
                  <a:lnTo>
                    <a:pt x="1948" y="15497"/>
                  </a:lnTo>
                  <a:lnTo>
                    <a:pt x="3008" y="14418"/>
                  </a:lnTo>
                  <a:lnTo>
                    <a:pt x="4203" y="13184"/>
                  </a:lnTo>
                  <a:lnTo>
                    <a:pt x="5513" y="11797"/>
                  </a:lnTo>
                  <a:lnTo>
                    <a:pt x="8327" y="8770"/>
                  </a:lnTo>
                  <a:lnTo>
                    <a:pt x="11103" y="5744"/>
                  </a:lnTo>
                  <a:lnTo>
                    <a:pt x="13551" y="3046"/>
                  </a:lnTo>
                  <a:lnTo>
                    <a:pt x="16153" y="155"/>
                  </a:lnTo>
                  <a:lnTo>
                    <a:pt x="16172" y="116"/>
                  </a:lnTo>
                  <a:lnTo>
                    <a:pt x="16172" y="97"/>
                  </a:lnTo>
                  <a:lnTo>
                    <a:pt x="16172" y="59"/>
                  </a:lnTo>
                  <a:lnTo>
                    <a:pt x="16153" y="20"/>
                  </a:lnTo>
                  <a:lnTo>
                    <a:pt x="16114"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grpSp>
      <p:grpSp>
        <p:nvGrpSpPr>
          <p:cNvPr id="500" name="Google Shape;500;p22"/>
          <p:cNvGrpSpPr/>
          <p:nvPr/>
        </p:nvGrpSpPr>
        <p:grpSpPr>
          <a:xfrm>
            <a:off x="11483402" y="3335001"/>
            <a:ext cx="1534699" cy="4346031"/>
            <a:chOff x="8612552" y="2501250"/>
            <a:chExt cx="1151024" cy="3259523"/>
          </a:xfrm>
        </p:grpSpPr>
        <p:sp>
          <p:nvSpPr>
            <p:cNvPr id="501" name="Google Shape;501;p22"/>
            <p:cNvSpPr/>
            <p:nvPr/>
          </p:nvSpPr>
          <p:spPr>
            <a:xfrm>
              <a:off x="9012818" y="2959678"/>
              <a:ext cx="232573" cy="1090395"/>
            </a:xfrm>
            <a:custGeom>
              <a:avLst/>
              <a:gdLst/>
              <a:ahLst/>
              <a:cxnLst/>
              <a:rect l="l" t="t" r="r" b="b"/>
              <a:pathLst>
                <a:path w="5398" h="25308" extrusionOk="0">
                  <a:moveTo>
                    <a:pt x="3624" y="0"/>
                  </a:moveTo>
                  <a:lnTo>
                    <a:pt x="3374" y="559"/>
                  </a:lnTo>
                  <a:lnTo>
                    <a:pt x="3085" y="1234"/>
                  </a:lnTo>
                  <a:lnTo>
                    <a:pt x="2738" y="2101"/>
                  </a:lnTo>
                  <a:lnTo>
                    <a:pt x="2314" y="3200"/>
                  </a:lnTo>
                  <a:lnTo>
                    <a:pt x="1890" y="4472"/>
                  </a:lnTo>
                  <a:lnTo>
                    <a:pt x="1658" y="5166"/>
                  </a:lnTo>
                  <a:lnTo>
                    <a:pt x="1446" y="5898"/>
                  </a:lnTo>
                  <a:lnTo>
                    <a:pt x="1234" y="6650"/>
                  </a:lnTo>
                  <a:lnTo>
                    <a:pt x="1022" y="7459"/>
                  </a:lnTo>
                  <a:lnTo>
                    <a:pt x="830" y="8288"/>
                  </a:lnTo>
                  <a:lnTo>
                    <a:pt x="656" y="9136"/>
                  </a:lnTo>
                  <a:lnTo>
                    <a:pt x="483" y="10003"/>
                  </a:lnTo>
                  <a:lnTo>
                    <a:pt x="348" y="10890"/>
                  </a:lnTo>
                  <a:lnTo>
                    <a:pt x="213" y="11796"/>
                  </a:lnTo>
                  <a:lnTo>
                    <a:pt x="116" y="12721"/>
                  </a:lnTo>
                  <a:lnTo>
                    <a:pt x="59" y="13666"/>
                  </a:lnTo>
                  <a:lnTo>
                    <a:pt x="20" y="14610"/>
                  </a:lnTo>
                  <a:lnTo>
                    <a:pt x="1" y="15554"/>
                  </a:lnTo>
                  <a:lnTo>
                    <a:pt x="39" y="16518"/>
                  </a:lnTo>
                  <a:lnTo>
                    <a:pt x="116" y="17463"/>
                  </a:lnTo>
                  <a:lnTo>
                    <a:pt x="232" y="18407"/>
                  </a:lnTo>
                  <a:lnTo>
                    <a:pt x="309" y="18889"/>
                  </a:lnTo>
                  <a:lnTo>
                    <a:pt x="386" y="19351"/>
                  </a:lnTo>
                  <a:lnTo>
                    <a:pt x="502" y="19833"/>
                  </a:lnTo>
                  <a:lnTo>
                    <a:pt x="598" y="20296"/>
                  </a:lnTo>
                  <a:lnTo>
                    <a:pt x="733" y="20758"/>
                  </a:lnTo>
                  <a:lnTo>
                    <a:pt x="868" y="21221"/>
                  </a:lnTo>
                  <a:lnTo>
                    <a:pt x="1022" y="21684"/>
                  </a:lnTo>
                  <a:lnTo>
                    <a:pt x="1177" y="22127"/>
                  </a:lnTo>
                  <a:lnTo>
                    <a:pt x="3624" y="25307"/>
                  </a:lnTo>
                  <a:lnTo>
                    <a:pt x="5398" y="6688"/>
                  </a:lnTo>
                  <a:lnTo>
                    <a:pt x="3624"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502" name="Google Shape;502;p22"/>
            <p:cNvSpPr/>
            <p:nvPr/>
          </p:nvSpPr>
          <p:spPr>
            <a:xfrm>
              <a:off x="8612552" y="4549956"/>
              <a:ext cx="800562" cy="1210818"/>
            </a:xfrm>
            <a:custGeom>
              <a:avLst/>
              <a:gdLst/>
              <a:ahLst/>
              <a:cxnLst/>
              <a:rect l="l" t="t" r="r" b="b"/>
              <a:pathLst>
                <a:path w="18581" h="28103" extrusionOk="0">
                  <a:moveTo>
                    <a:pt x="637" y="0"/>
                  </a:moveTo>
                  <a:lnTo>
                    <a:pt x="540" y="20"/>
                  </a:lnTo>
                  <a:lnTo>
                    <a:pt x="463" y="39"/>
                  </a:lnTo>
                  <a:lnTo>
                    <a:pt x="367" y="77"/>
                  </a:lnTo>
                  <a:lnTo>
                    <a:pt x="290" y="135"/>
                  </a:lnTo>
                  <a:lnTo>
                    <a:pt x="232" y="193"/>
                  </a:lnTo>
                  <a:lnTo>
                    <a:pt x="155" y="251"/>
                  </a:lnTo>
                  <a:lnTo>
                    <a:pt x="97" y="328"/>
                  </a:lnTo>
                  <a:lnTo>
                    <a:pt x="58" y="405"/>
                  </a:lnTo>
                  <a:lnTo>
                    <a:pt x="20" y="501"/>
                  </a:lnTo>
                  <a:lnTo>
                    <a:pt x="1" y="598"/>
                  </a:lnTo>
                  <a:lnTo>
                    <a:pt x="1" y="694"/>
                  </a:lnTo>
                  <a:lnTo>
                    <a:pt x="20" y="791"/>
                  </a:lnTo>
                  <a:lnTo>
                    <a:pt x="155" y="1581"/>
                  </a:lnTo>
                  <a:lnTo>
                    <a:pt x="309" y="2352"/>
                  </a:lnTo>
                  <a:lnTo>
                    <a:pt x="463" y="3123"/>
                  </a:lnTo>
                  <a:lnTo>
                    <a:pt x="656" y="3874"/>
                  </a:lnTo>
                  <a:lnTo>
                    <a:pt x="868" y="4626"/>
                  </a:lnTo>
                  <a:lnTo>
                    <a:pt x="1080" y="5359"/>
                  </a:lnTo>
                  <a:lnTo>
                    <a:pt x="1311" y="6091"/>
                  </a:lnTo>
                  <a:lnTo>
                    <a:pt x="1543" y="6804"/>
                  </a:lnTo>
                  <a:lnTo>
                    <a:pt x="1812" y="7498"/>
                  </a:lnTo>
                  <a:lnTo>
                    <a:pt x="2082" y="8192"/>
                  </a:lnTo>
                  <a:lnTo>
                    <a:pt x="2352" y="8886"/>
                  </a:lnTo>
                  <a:lnTo>
                    <a:pt x="2641" y="9560"/>
                  </a:lnTo>
                  <a:lnTo>
                    <a:pt x="2950" y="10235"/>
                  </a:lnTo>
                  <a:lnTo>
                    <a:pt x="3258" y="10890"/>
                  </a:lnTo>
                  <a:lnTo>
                    <a:pt x="3586" y="11526"/>
                  </a:lnTo>
                  <a:lnTo>
                    <a:pt x="3913" y="12162"/>
                  </a:lnTo>
                  <a:lnTo>
                    <a:pt x="4241" y="12779"/>
                  </a:lnTo>
                  <a:lnTo>
                    <a:pt x="4588" y="13396"/>
                  </a:lnTo>
                  <a:lnTo>
                    <a:pt x="5301" y="14591"/>
                  </a:lnTo>
                  <a:lnTo>
                    <a:pt x="6014" y="15728"/>
                  </a:lnTo>
                  <a:lnTo>
                    <a:pt x="6766" y="16827"/>
                  </a:lnTo>
                  <a:lnTo>
                    <a:pt x="7518" y="17887"/>
                  </a:lnTo>
                  <a:lnTo>
                    <a:pt x="8289" y="18889"/>
                  </a:lnTo>
                  <a:lnTo>
                    <a:pt x="9060" y="19853"/>
                  </a:lnTo>
                  <a:lnTo>
                    <a:pt x="9811" y="20759"/>
                  </a:lnTo>
                  <a:lnTo>
                    <a:pt x="10582" y="21626"/>
                  </a:lnTo>
                  <a:lnTo>
                    <a:pt x="11315" y="22436"/>
                  </a:lnTo>
                  <a:lnTo>
                    <a:pt x="12047" y="23187"/>
                  </a:lnTo>
                  <a:lnTo>
                    <a:pt x="12741" y="23900"/>
                  </a:lnTo>
                  <a:lnTo>
                    <a:pt x="13416" y="24556"/>
                  </a:lnTo>
                  <a:lnTo>
                    <a:pt x="14052" y="25153"/>
                  </a:lnTo>
                  <a:lnTo>
                    <a:pt x="14668" y="25712"/>
                  </a:lnTo>
                  <a:lnTo>
                    <a:pt x="15227" y="26194"/>
                  </a:lnTo>
                  <a:lnTo>
                    <a:pt x="16191" y="27023"/>
                  </a:lnTo>
                  <a:lnTo>
                    <a:pt x="16943" y="27620"/>
                  </a:lnTo>
                  <a:lnTo>
                    <a:pt x="17425" y="27987"/>
                  </a:lnTo>
                  <a:lnTo>
                    <a:pt x="17579" y="28102"/>
                  </a:lnTo>
                  <a:lnTo>
                    <a:pt x="18581" y="27659"/>
                  </a:lnTo>
                  <a:lnTo>
                    <a:pt x="18388" y="26772"/>
                  </a:lnTo>
                  <a:lnTo>
                    <a:pt x="18196" y="25924"/>
                  </a:lnTo>
                  <a:lnTo>
                    <a:pt x="17984" y="25076"/>
                  </a:lnTo>
                  <a:lnTo>
                    <a:pt x="17771" y="24247"/>
                  </a:lnTo>
                  <a:lnTo>
                    <a:pt x="17540" y="23438"/>
                  </a:lnTo>
                  <a:lnTo>
                    <a:pt x="17309" y="22648"/>
                  </a:lnTo>
                  <a:lnTo>
                    <a:pt x="17058" y="21877"/>
                  </a:lnTo>
                  <a:lnTo>
                    <a:pt x="16808" y="21125"/>
                  </a:lnTo>
                  <a:lnTo>
                    <a:pt x="16307" y="19660"/>
                  </a:lnTo>
                  <a:lnTo>
                    <a:pt x="15767" y="18253"/>
                  </a:lnTo>
                  <a:lnTo>
                    <a:pt x="15208" y="16904"/>
                  </a:lnTo>
                  <a:lnTo>
                    <a:pt x="14630" y="15632"/>
                  </a:lnTo>
                  <a:lnTo>
                    <a:pt x="14032" y="14417"/>
                  </a:lnTo>
                  <a:lnTo>
                    <a:pt x="13416" y="13261"/>
                  </a:lnTo>
                  <a:lnTo>
                    <a:pt x="12799" y="12162"/>
                  </a:lnTo>
                  <a:lnTo>
                    <a:pt x="12163" y="11102"/>
                  </a:lnTo>
                  <a:lnTo>
                    <a:pt x="11527" y="10119"/>
                  </a:lnTo>
                  <a:lnTo>
                    <a:pt x="10891" y="9194"/>
                  </a:lnTo>
                  <a:lnTo>
                    <a:pt x="10235" y="8308"/>
                  </a:lnTo>
                  <a:lnTo>
                    <a:pt x="9580" y="7479"/>
                  </a:lnTo>
                  <a:lnTo>
                    <a:pt x="8944" y="6688"/>
                  </a:lnTo>
                  <a:lnTo>
                    <a:pt x="8289" y="5956"/>
                  </a:lnTo>
                  <a:lnTo>
                    <a:pt x="7653" y="5262"/>
                  </a:lnTo>
                  <a:lnTo>
                    <a:pt x="7036" y="4626"/>
                  </a:lnTo>
                  <a:lnTo>
                    <a:pt x="6419" y="4029"/>
                  </a:lnTo>
                  <a:lnTo>
                    <a:pt x="5821" y="3489"/>
                  </a:lnTo>
                  <a:lnTo>
                    <a:pt x="5224" y="2969"/>
                  </a:lnTo>
                  <a:lnTo>
                    <a:pt x="4665" y="2506"/>
                  </a:lnTo>
                  <a:lnTo>
                    <a:pt x="4106" y="2082"/>
                  </a:lnTo>
                  <a:lnTo>
                    <a:pt x="3586" y="1677"/>
                  </a:lnTo>
                  <a:lnTo>
                    <a:pt x="3085" y="1330"/>
                  </a:lnTo>
                  <a:lnTo>
                    <a:pt x="2603" y="1022"/>
                  </a:lnTo>
                  <a:lnTo>
                    <a:pt x="2159" y="733"/>
                  </a:lnTo>
                  <a:lnTo>
                    <a:pt x="1735" y="482"/>
                  </a:lnTo>
                  <a:lnTo>
                    <a:pt x="1022" y="77"/>
                  </a:lnTo>
                  <a:lnTo>
                    <a:pt x="926" y="39"/>
                  </a:lnTo>
                  <a:lnTo>
                    <a:pt x="829"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503" name="Google Shape;503;p22"/>
            <p:cNvSpPr/>
            <p:nvPr/>
          </p:nvSpPr>
          <p:spPr>
            <a:xfrm>
              <a:off x="8796915" y="4809028"/>
              <a:ext cx="509911" cy="777340"/>
            </a:xfrm>
            <a:custGeom>
              <a:avLst/>
              <a:gdLst/>
              <a:ahLst/>
              <a:cxnLst/>
              <a:rect l="l" t="t" r="r" b="b"/>
              <a:pathLst>
                <a:path w="11835" h="18042" extrusionOk="0">
                  <a:moveTo>
                    <a:pt x="78" y="1"/>
                  </a:moveTo>
                  <a:lnTo>
                    <a:pt x="39" y="20"/>
                  </a:lnTo>
                  <a:lnTo>
                    <a:pt x="20" y="39"/>
                  </a:lnTo>
                  <a:lnTo>
                    <a:pt x="1" y="78"/>
                  </a:lnTo>
                  <a:lnTo>
                    <a:pt x="1" y="117"/>
                  </a:lnTo>
                  <a:lnTo>
                    <a:pt x="20" y="155"/>
                  </a:lnTo>
                  <a:lnTo>
                    <a:pt x="1793" y="2969"/>
                  </a:lnTo>
                  <a:lnTo>
                    <a:pt x="3470" y="5648"/>
                  </a:lnTo>
                  <a:lnTo>
                    <a:pt x="5417" y="8694"/>
                  </a:lnTo>
                  <a:lnTo>
                    <a:pt x="7421" y="11797"/>
                  </a:lnTo>
                  <a:lnTo>
                    <a:pt x="9252" y="14611"/>
                  </a:lnTo>
                  <a:lnTo>
                    <a:pt x="10062" y="15806"/>
                  </a:lnTo>
                  <a:lnTo>
                    <a:pt x="10756" y="16789"/>
                  </a:lnTo>
                  <a:lnTo>
                    <a:pt x="11295" y="17540"/>
                  </a:lnTo>
                  <a:lnTo>
                    <a:pt x="11507" y="17830"/>
                  </a:lnTo>
                  <a:lnTo>
                    <a:pt x="11681" y="18022"/>
                  </a:lnTo>
                  <a:lnTo>
                    <a:pt x="11700" y="18042"/>
                  </a:lnTo>
                  <a:lnTo>
                    <a:pt x="11777" y="18042"/>
                  </a:lnTo>
                  <a:lnTo>
                    <a:pt x="11796" y="18022"/>
                  </a:lnTo>
                  <a:lnTo>
                    <a:pt x="11835" y="18003"/>
                  </a:lnTo>
                  <a:lnTo>
                    <a:pt x="11835" y="17965"/>
                  </a:lnTo>
                  <a:lnTo>
                    <a:pt x="11835" y="17926"/>
                  </a:lnTo>
                  <a:lnTo>
                    <a:pt x="11816" y="17887"/>
                  </a:lnTo>
                  <a:lnTo>
                    <a:pt x="11642" y="17695"/>
                  </a:lnTo>
                  <a:lnTo>
                    <a:pt x="11430" y="17425"/>
                  </a:lnTo>
                  <a:lnTo>
                    <a:pt x="10871" y="16654"/>
                  </a:lnTo>
                  <a:lnTo>
                    <a:pt x="10177" y="15632"/>
                  </a:lnTo>
                  <a:lnTo>
                    <a:pt x="9368" y="14418"/>
                  </a:lnTo>
                  <a:lnTo>
                    <a:pt x="7479" y="11546"/>
                  </a:lnTo>
                  <a:lnTo>
                    <a:pt x="5455" y="8404"/>
                  </a:lnTo>
                  <a:lnTo>
                    <a:pt x="3489" y="5321"/>
                  </a:lnTo>
                  <a:lnTo>
                    <a:pt x="1812" y="2661"/>
                  </a:lnTo>
                  <a:lnTo>
                    <a:pt x="174" y="39"/>
                  </a:lnTo>
                  <a:lnTo>
                    <a:pt x="155" y="20"/>
                  </a:lnTo>
                  <a:lnTo>
                    <a:pt x="116"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504" name="Google Shape;504;p22"/>
            <p:cNvSpPr/>
            <p:nvPr/>
          </p:nvSpPr>
          <p:spPr>
            <a:xfrm>
              <a:off x="8723023" y="3433013"/>
              <a:ext cx="657736" cy="2273768"/>
            </a:xfrm>
            <a:custGeom>
              <a:avLst/>
              <a:gdLst/>
              <a:ahLst/>
              <a:cxnLst/>
              <a:rect l="l" t="t" r="r" b="b"/>
              <a:pathLst>
                <a:path w="15266" h="52774" extrusionOk="0">
                  <a:moveTo>
                    <a:pt x="2062" y="0"/>
                  </a:moveTo>
                  <a:lnTo>
                    <a:pt x="1928" y="39"/>
                  </a:lnTo>
                  <a:lnTo>
                    <a:pt x="1773" y="78"/>
                  </a:lnTo>
                  <a:lnTo>
                    <a:pt x="1638" y="155"/>
                  </a:lnTo>
                  <a:lnTo>
                    <a:pt x="1523" y="232"/>
                  </a:lnTo>
                  <a:lnTo>
                    <a:pt x="1407" y="328"/>
                  </a:lnTo>
                  <a:lnTo>
                    <a:pt x="1291" y="444"/>
                  </a:lnTo>
                  <a:lnTo>
                    <a:pt x="1214" y="579"/>
                  </a:lnTo>
                  <a:lnTo>
                    <a:pt x="1157" y="733"/>
                  </a:lnTo>
                  <a:lnTo>
                    <a:pt x="1099" y="906"/>
                  </a:lnTo>
                  <a:lnTo>
                    <a:pt x="867" y="2178"/>
                  </a:lnTo>
                  <a:lnTo>
                    <a:pt x="655" y="3451"/>
                  </a:lnTo>
                  <a:lnTo>
                    <a:pt x="482" y="4723"/>
                  </a:lnTo>
                  <a:lnTo>
                    <a:pt x="328" y="5975"/>
                  </a:lnTo>
                  <a:lnTo>
                    <a:pt x="212" y="7248"/>
                  </a:lnTo>
                  <a:lnTo>
                    <a:pt x="116" y="8481"/>
                  </a:lnTo>
                  <a:lnTo>
                    <a:pt x="58" y="9734"/>
                  </a:lnTo>
                  <a:lnTo>
                    <a:pt x="19" y="10967"/>
                  </a:lnTo>
                  <a:lnTo>
                    <a:pt x="0" y="12201"/>
                  </a:lnTo>
                  <a:lnTo>
                    <a:pt x="19" y="13415"/>
                  </a:lnTo>
                  <a:lnTo>
                    <a:pt x="58" y="14630"/>
                  </a:lnTo>
                  <a:lnTo>
                    <a:pt x="116" y="15825"/>
                  </a:lnTo>
                  <a:lnTo>
                    <a:pt x="193" y="17020"/>
                  </a:lnTo>
                  <a:lnTo>
                    <a:pt x="289" y="18195"/>
                  </a:lnTo>
                  <a:lnTo>
                    <a:pt x="424" y="19371"/>
                  </a:lnTo>
                  <a:lnTo>
                    <a:pt x="559" y="20528"/>
                  </a:lnTo>
                  <a:lnTo>
                    <a:pt x="713" y="21665"/>
                  </a:lnTo>
                  <a:lnTo>
                    <a:pt x="906" y="22802"/>
                  </a:lnTo>
                  <a:lnTo>
                    <a:pt x="1099" y="23920"/>
                  </a:lnTo>
                  <a:lnTo>
                    <a:pt x="1291" y="25038"/>
                  </a:lnTo>
                  <a:lnTo>
                    <a:pt x="1523" y="26117"/>
                  </a:lnTo>
                  <a:lnTo>
                    <a:pt x="1754" y="27196"/>
                  </a:lnTo>
                  <a:lnTo>
                    <a:pt x="2005" y="28276"/>
                  </a:lnTo>
                  <a:lnTo>
                    <a:pt x="2274" y="29317"/>
                  </a:lnTo>
                  <a:lnTo>
                    <a:pt x="2544" y="30357"/>
                  </a:lnTo>
                  <a:lnTo>
                    <a:pt x="2833" y="31360"/>
                  </a:lnTo>
                  <a:lnTo>
                    <a:pt x="3123" y="32362"/>
                  </a:lnTo>
                  <a:lnTo>
                    <a:pt x="3431" y="33345"/>
                  </a:lnTo>
                  <a:lnTo>
                    <a:pt x="3739" y="34309"/>
                  </a:lnTo>
                  <a:lnTo>
                    <a:pt x="4048" y="35253"/>
                  </a:lnTo>
                  <a:lnTo>
                    <a:pt x="4703" y="37084"/>
                  </a:lnTo>
                  <a:lnTo>
                    <a:pt x="5358" y="38838"/>
                  </a:lnTo>
                  <a:lnTo>
                    <a:pt x="6033" y="40496"/>
                  </a:lnTo>
                  <a:lnTo>
                    <a:pt x="6708" y="42076"/>
                  </a:lnTo>
                  <a:lnTo>
                    <a:pt x="7382" y="43560"/>
                  </a:lnTo>
                  <a:lnTo>
                    <a:pt x="8037" y="44948"/>
                  </a:lnTo>
                  <a:lnTo>
                    <a:pt x="8674" y="46239"/>
                  </a:lnTo>
                  <a:lnTo>
                    <a:pt x="9271" y="47434"/>
                  </a:lnTo>
                  <a:lnTo>
                    <a:pt x="9849" y="48514"/>
                  </a:lnTo>
                  <a:lnTo>
                    <a:pt x="10389" y="49477"/>
                  </a:lnTo>
                  <a:lnTo>
                    <a:pt x="10871" y="50326"/>
                  </a:lnTo>
                  <a:lnTo>
                    <a:pt x="11680" y="51675"/>
                  </a:lnTo>
                  <a:lnTo>
                    <a:pt x="12201" y="52504"/>
                  </a:lnTo>
                  <a:lnTo>
                    <a:pt x="12393" y="52773"/>
                  </a:lnTo>
                  <a:lnTo>
                    <a:pt x="14186" y="52658"/>
                  </a:lnTo>
                  <a:lnTo>
                    <a:pt x="14379" y="51212"/>
                  </a:lnTo>
                  <a:lnTo>
                    <a:pt x="14571" y="49786"/>
                  </a:lnTo>
                  <a:lnTo>
                    <a:pt x="14726" y="48360"/>
                  </a:lnTo>
                  <a:lnTo>
                    <a:pt x="14861" y="46972"/>
                  </a:lnTo>
                  <a:lnTo>
                    <a:pt x="14976" y="45623"/>
                  </a:lnTo>
                  <a:lnTo>
                    <a:pt x="15073" y="44273"/>
                  </a:lnTo>
                  <a:lnTo>
                    <a:pt x="15150" y="42944"/>
                  </a:lnTo>
                  <a:lnTo>
                    <a:pt x="15207" y="41652"/>
                  </a:lnTo>
                  <a:lnTo>
                    <a:pt x="15246" y="40361"/>
                  </a:lnTo>
                  <a:lnTo>
                    <a:pt x="15265" y="39108"/>
                  </a:lnTo>
                  <a:lnTo>
                    <a:pt x="15246" y="37855"/>
                  </a:lnTo>
                  <a:lnTo>
                    <a:pt x="15227" y="36641"/>
                  </a:lnTo>
                  <a:lnTo>
                    <a:pt x="15207" y="35446"/>
                  </a:lnTo>
                  <a:lnTo>
                    <a:pt x="15150" y="34270"/>
                  </a:lnTo>
                  <a:lnTo>
                    <a:pt x="15073" y="33114"/>
                  </a:lnTo>
                  <a:lnTo>
                    <a:pt x="14995" y="31976"/>
                  </a:lnTo>
                  <a:lnTo>
                    <a:pt x="14899" y="30878"/>
                  </a:lnTo>
                  <a:lnTo>
                    <a:pt x="14783" y="29779"/>
                  </a:lnTo>
                  <a:lnTo>
                    <a:pt x="14649" y="28700"/>
                  </a:lnTo>
                  <a:lnTo>
                    <a:pt x="14514" y="27659"/>
                  </a:lnTo>
                  <a:lnTo>
                    <a:pt x="14359" y="26618"/>
                  </a:lnTo>
                  <a:lnTo>
                    <a:pt x="14186" y="25616"/>
                  </a:lnTo>
                  <a:lnTo>
                    <a:pt x="14012" y="24614"/>
                  </a:lnTo>
                  <a:lnTo>
                    <a:pt x="13820" y="23650"/>
                  </a:lnTo>
                  <a:lnTo>
                    <a:pt x="13608" y="22706"/>
                  </a:lnTo>
                  <a:lnTo>
                    <a:pt x="13396" y="21761"/>
                  </a:lnTo>
                  <a:lnTo>
                    <a:pt x="13184" y="20855"/>
                  </a:lnTo>
                  <a:lnTo>
                    <a:pt x="12952" y="19969"/>
                  </a:lnTo>
                  <a:lnTo>
                    <a:pt x="12721" y="19101"/>
                  </a:lnTo>
                  <a:lnTo>
                    <a:pt x="12471" y="18253"/>
                  </a:lnTo>
                  <a:lnTo>
                    <a:pt x="12201" y="17405"/>
                  </a:lnTo>
                  <a:lnTo>
                    <a:pt x="11950" y="16596"/>
                  </a:lnTo>
                  <a:lnTo>
                    <a:pt x="11680" y="15805"/>
                  </a:lnTo>
                  <a:lnTo>
                    <a:pt x="11410" y="15034"/>
                  </a:lnTo>
                  <a:lnTo>
                    <a:pt x="10832" y="13531"/>
                  </a:lnTo>
                  <a:lnTo>
                    <a:pt x="10254" y="12124"/>
                  </a:lnTo>
                  <a:lnTo>
                    <a:pt x="9657" y="10794"/>
                  </a:lnTo>
                  <a:lnTo>
                    <a:pt x="9059" y="9522"/>
                  </a:lnTo>
                  <a:lnTo>
                    <a:pt x="8462" y="8327"/>
                  </a:lnTo>
                  <a:lnTo>
                    <a:pt x="7845" y="7209"/>
                  </a:lnTo>
                  <a:lnTo>
                    <a:pt x="7247" y="6168"/>
                  </a:lnTo>
                  <a:lnTo>
                    <a:pt x="6650" y="5204"/>
                  </a:lnTo>
                  <a:lnTo>
                    <a:pt x="6052" y="4299"/>
                  </a:lnTo>
                  <a:lnTo>
                    <a:pt x="5493" y="3470"/>
                  </a:lnTo>
                  <a:lnTo>
                    <a:pt x="4954" y="2718"/>
                  </a:lnTo>
                  <a:lnTo>
                    <a:pt x="4433" y="2024"/>
                  </a:lnTo>
                  <a:lnTo>
                    <a:pt x="3932" y="1407"/>
                  </a:lnTo>
                  <a:lnTo>
                    <a:pt x="3469" y="848"/>
                  </a:lnTo>
                  <a:lnTo>
                    <a:pt x="3065" y="367"/>
                  </a:lnTo>
                  <a:lnTo>
                    <a:pt x="2930" y="251"/>
                  </a:lnTo>
                  <a:lnTo>
                    <a:pt x="2814" y="155"/>
                  </a:lnTo>
                  <a:lnTo>
                    <a:pt x="2660" y="78"/>
                  </a:lnTo>
                  <a:lnTo>
                    <a:pt x="2525" y="39"/>
                  </a:lnTo>
                  <a:lnTo>
                    <a:pt x="2371" y="0"/>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505" name="Google Shape;505;p22"/>
            <p:cNvSpPr/>
            <p:nvPr/>
          </p:nvSpPr>
          <p:spPr>
            <a:xfrm>
              <a:off x="8877486" y="3749388"/>
              <a:ext cx="348816" cy="1627708"/>
            </a:xfrm>
            <a:custGeom>
              <a:avLst/>
              <a:gdLst/>
              <a:ahLst/>
              <a:cxnLst/>
              <a:rect l="l" t="t" r="r" b="b"/>
              <a:pathLst>
                <a:path w="8096" h="37779" extrusionOk="0">
                  <a:moveTo>
                    <a:pt x="58" y="1"/>
                  </a:moveTo>
                  <a:lnTo>
                    <a:pt x="39" y="20"/>
                  </a:lnTo>
                  <a:lnTo>
                    <a:pt x="0" y="39"/>
                  </a:lnTo>
                  <a:lnTo>
                    <a:pt x="0" y="78"/>
                  </a:lnTo>
                  <a:lnTo>
                    <a:pt x="0" y="117"/>
                  </a:lnTo>
                  <a:lnTo>
                    <a:pt x="1195" y="5629"/>
                  </a:lnTo>
                  <a:lnTo>
                    <a:pt x="3816" y="17714"/>
                  </a:lnTo>
                  <a:lnTo>
                    <a:pt x="5223" y="24344"/>
                  </a:lnTo>
                  <a:lnTo>
                    <a:pt x="6496" y="30377"/>
                  </a:lnTo>
                  <a:lnTo>
                    <a:pt x="7016" y="32941"/>
                  </a:lnTo>
                  <a:lnTo>
                    <a:pt x="7440" y="35080"/>
                  </a:lnTo>
                  <a:lnTo>
                    <a:pt x="7748" y="36699"/>
                  </a:lnTo>
                  <a:lnTo>
                    <a:pt x="7903" y="37701"/>
                  </a:lnTo>
                  <a:lnTo>
                    <a:pt x="7922" y="37721"/>
                  </a:lnTo>
                  <a:lnTo>
                    <a:pt x="7941" y="37759"/>
                  </a:lnTo>
                  <a:lnTo>
                    <a:pt x="7980" y="37759"/>
                  </a:lnTo>
                  <a:lnTo>
                    <a:pt x="7999" y="37779"/>
                  </a:lnTo>
                  <a:lnTo>
                    <a:pt x="8018" y="37779"/>
                  </a:lnTo>
                  <a:lnTo>
                    <a:pt x="8057" y="37759"/>
                  </a:lnTo>
                  <a:lnTo>
                    <a:pt x="8076" y="37740"/>
                  </a:lnTo>
                  <a:lnTo>
                    <a:pt x="8095" y="37701"/>
                  </a:lnTo>
                  <a:lnTo>
                    <a:pt x="8095" y="37663"/>
                  </a:lnTo>
                  <a:lnTo>
                    <a:pt x="7941" y="36661"/>
                  </a:lnTo>
                  <a:lnTo>
                    <a:pt x="7633" y="35061"/>
                  </a:lnTo>
                  <a:lnTo>
                    <a:pt x="7209" y="32921"/>
                  </a:lnTo>
                  <a:lnTo>
                    <a:pt x="6669" y="30358"/>
                  </a:lnTo>
                  <a:lnTo>
                    <a:pt x="5416" y="24306"/>
                  </a:lnTo>
                  <a:lnTo>
                    <a:pt x="3990" y="17675"/>
                  </a:lnTo>
                  <a:lnTo>
                    <a:pt x="1388" y="5590"/>
                  </a:lnTo>
                  <a:lnTo>
                    <a:pt x="174" y="78"/>
                  </a:lnTo>
                  <a:lnTo>
                    <a:pt x="154" y="39"/>
                  </a:lnTo>
                  <a:lnTo>
                    <a:pt x="135" y="20"/>
                  </a:lnTo>
                  <a:lnTo>
                    <a:pt x="97"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506" name="Google Shape;506;p22"/>
            <p:cNvSpPr/>
            <p:nvPr/>
          </p:nvSpPr>
          <p:spPr>
            <a:xfrm>
              <a:off x="9063487" y="2501250"/>
              <a:ext cx="700088" cy="1675016"/>
            </a:xfrm>
            <a:custGeom>
              <a:avLst/>
              <a:gdLst/>
              <a:ahLst/>
              <a:cxnLst/>
              <a:rect l="l" t="t" r="r" b="b"/>
              <a:pathLst>
                <a:path w="16249" h="38877" extrusionOk="0">
                  <a:moveTo>
                    <a:pt x="579" y="1"/>
                  </a:moveTo>
                  <a:lnTo>
                    <a:pt x="444" y="39"/>
                  </a:lnTo>
                  <a:lnTo>
                    <a:pt x="309" y="97"/>
                  </a:lnTo>
                  <a:lnTo>
                    <a:pt x="213" y="174"/>
                  </a:lnTo>
                  <a:lnTo>
                    <a:pt x="135" y="309"/>
                  </a:lnTo>
                  <a:lnTo>
                    <a:pt x="97" y="444"/>
                  </a:lnTo>
                  <a:lnTo>
                    <a:pt x="58" y="1138"/>
                  </a:lnTo>
                  <a:lnTo>
                    <a:pt x="20" y="1851"/>
                  </a:lnTo>
                  <a:lnTo>
                    <a:pt x="1" y="2564"/>
                  </a:lnTo>
                  <a:lnTo>
                    <a:pt x="20" y="3297"/>
                  </a:lnTo>
                  <a:lnTo>
                    <a:pt x="58" y="4048"/>
                  </a:lnTo>
                  <a:lnTo>
                    <a:pt x="116" y="4800"/>
                  </a:lnTo>
                  <a:lnTo>
                    <a:pt x="193" y="5552"/>
                  </a:lnTo>
                  <a:lnTo>
                    <a:pt x="290" y="6323"/>
                  </a:lnTo>
                  <a:lnTo>
                    <a:pt x="386" y="7094"/>
                  </a:lnTo>
                  <a:lnTo>
                    <a:pt x="521" y="7865"/>
                  </a:lnTo>
                  <a:lnTo>
                    <a:pt x="675" y="8655"/>
                  </a:lnTo>
                  <a:lnTo>
                    <a:pt x="829" y="9445"/>
                  </a:lnTo>
                  <a:lnTo>
                    <a:pt x="1022" y="10235"/>
                  </a:lnTo>
                  <a:lnTo>
                    <a:pt x="1215" y="11026"/>
                  </a:lnTo>
                  <a:lnTo>
                    <a:pt x="1408" y="11835"/>
                  </a:lnTo>
                  <a:lnTo>
                    <a:pt x="1639" y="12625"/>
                  </a:lnTo>
                  <a:lnTo>
                    <a:pt x="2121" y="14225"/>
                  </a:lnTo>
                  <a:lnTo>
                    <a:pt x="2641" y="15825"/>
                  </a:lnTo>
                  <a:lnTo>
                    <a:pt x="3200" y="17425"/>
                  </a:lnTo>
                  <a:lnTo>
                    <a:pt x="3798" y="19005"/>
                  </a:lnTo>
                  <a:lnTo>
                    <a:pt x="4434" y="20566"/>
                  </a:lnTo>
                  <a:lnTo>
                    <a:pt x="5070" y="22108"/>
                  </a:lnTo>
                  <a:lnTo>
                    <a:pt x="5744" y="23612"/>
                  </a:lnTo>
                  <a:lnTo>
                    <a:pt x="6400" y="25077"/>
                  </a:lnTo>
                  <a:lnTo>
                    <a:pt x="7074" y="26503"/>
                  </a:lnTo>
                  <a:lnTo>
                    <a:pt x="7749" y="27891"/>
                  </a:lnTo>
                  <a:lnTo>
                    <a:pt x="8423" y="29220"/>
                  </a:lnTo>
                  <a:lnTo>
                    <a:pt x="9079" y="30473"/>
                  </a:lnTo>
                  <a:lnTo>
                    <a:pt x="9715" y="31668"/>
                  </a:lnTo>
                  <a:lnTo>
                    <a:pt x="10332" y="32786"/>
                  </a:lnTo>
                  <a:lnTo>
                    <a:pt x="11449" y="34791"/>
                  </a:lnTo>
                  <a:lnTo>
                    <a:pt x="12394" y="36429"/>
                  </a:lnTo>
                  <a:lnTo>
                    <a:pt x="13146" y="37663"/>
                  </a:lnTo>
                  <a:lnTo>
                    <a:pt x="13782" y="38703"/>
                  </a:lnTo>
                  <a:lnTo>
                    <a:pt x="16249" y="38877"/>
                  </a:lnTo>
                  <a:lnTo>
                    <a:pt x="16249" y="38877"/>
                  </a:lnTo>
                  <a:lnTo>
                    <a:pt x="15940" y="37277"/>
                  </a:lnTo>
                  <a:lnTo>
                    <a:pt x="15613" y="35658"/>
                  </a:lnTo>
                  <a:lnTo>
                    <a:pt x="15246" y="34039"/>
                  </a:lnTo>
                  <a:lnTo>
                    <a:pt x="14842" y="32420"/>
                  </a:lnTo>
                  <a:lnTo>
                    <a:pt x="14418" y="30801"/>
                  </a:lnTo>
                  <a:lnTo>
                    <a:pt x="13974" y="29182"/>
                  </a:lnTo>
                  <a:lnTo>
                    <a:pt x="13493" y="27563"/>
                  </a:lnTo>
                  <a:lnTo>
                    <a:pt x="12991" y="25963"/>
                  </a:lnTo>
                  <a:lnTo>
                    <a:pt x="12490" y="24383"/>
                  </a:lnTo>
                  <a:lnTo>
                    <a:pt x="11951" y="22802"/>
                  </a:lnTo>
                  <a:lnTo>
                    <a:pt x="11411" y="21260"/>
                  </a:lnTo>
                  <a:lnTo>
                    <a:pt x="10852" y="19738"/>
                  </a:lnTo>
                  <a:lnTo>
                    <a:pt x="10293" y="18234"/>
                  </a:lnTo>
                  <a:lnTo>
                    <a:pt x="9715" y="16769"/>
                  </a:lnTo>
                  <a:lnTo>
                    <a:pt x="9137" y="15343"/>
                  </a:lnTo>
                  <a:lnTo>
                    <a:pt x="8558" y="13955"/>
                  </a:lnTo>
                  <a:lnTo>
                    <a:pt x="7980" y="12606"/>
                  </a:lnTo>
                  <a:lnTo>
                    <a:pt x="7402" y="11315"/>
                  </a:lnTo>
                  <a:lnTo>
                    <a:pt x="6824" y="10062"/>
                  </a:lnTo>
                  <a:lnTo>
                    <a:pt x="6265" y="8886"/>
                  </a:lnTo>
                  <a:lnTo>
                    <a:pt x="5706" y="7749"/>
                  </a:lnTo>
                  <a:lnTo>
                    <a:pt x="5166" y="6670"/>
                  </a:lnTo>
                  <a:lnTo>
                    <a:pt x="4646" y="5667"/>
                  </a:lnTo>
                  <a:lnTo>
                    <a:pt x="4145" y="4723"/>
                  </a:lnTo>
                  <a:lnTo>
                    <a:pt x="3663" y="3856"/>
                  </a:lnTo>
                  <a:lnTo>
                    <a:pt x="3181" y="3085"/>
                  </a:lnTo>
                  <a:lnTo>
                    <a:pt x="2757" y="2371"/>
                  </a:lnTo>
                  <a:lnTo>
                    <a:pt x="2333" y="1735"/>
                  </a:lnTo>
                  <a:lnTo>
                    <a:pt x="1947" y="1196"/>
                  </a:lnTo>
                  <a:lnTo>
                    <a:pt x="1600" y="752"/>
                  </a:lnTo>
                  <a:lnTo>
                    <a:pt x="1273" y="405"/>
                  </a:lnTo>
                  <a:lnTo>
                    <a:pt x="1138" y="271"/>
                  </a:lnTo>
                  <a:lnTo>
                    <a:pt x="1003" y="155"/>
                  </a:lnTo>
                  <a:lnTo>
                    <a:pt x="868" y="78"/>
                  </a:lnTo>
                  <a:lnTo>
                    <a:pt x="714" y="20"/>
                  </a:lnTo>
                  <a:lnTo>
                    <a:pt x="579" y="1"/>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507" name="Google Shape;507;p22"/>
            <p:cNvSpPr/>
            <p:nvPr/>
          </p:nvSpPr>
          <p:spPr>
            <a:xfrm>
              <a:off x="9164825" y="2775316"/>
              <a:ext cx="309781" cy="798063"/>
            </a:xfrm>
            <a:custGeom>
              <a:avLst/>
              <a:gdLst/>
              <a:ahLst/>
              <a:cxnLst/>
              <a:rect l="l" t="t" r="r" b="b"/>
              <a:pathLst>
                <a:path w="7190" h="18523" extrusionOk="0">
                  <a:moveTo>
                    <a:pt x="58" y="0"/>
                  </a:moveTo>
                  <a:lnTo>
                    <a:pt x="39" y="19"/>
                  </a:lnTo>
                  <a:lnTo>
                    <a:pt x="19" y="58"/>
                  </a:lnTo>
                  <a:lnTo>
                    <a:pt x="0" y="97"/>
                  </a:lnTo>
                  <a:lnTo>
                    <a:pt x="19" y="135"/>
                  </a:lnTo>
                  <a:lnTo>
                    <a:pt x="3296" y="8712"/>
                  </a:lnTo>
                  <a:lnTo>
                    <a:pt x="5667" y="14899"/>
                  </a:lnTo>
                  <a:lnTo>
                    <a:pt x="6997" y="18446"/>
                  </a:lnTo>
                  <a:lnTo>
                    <a:pt x="7035" y="18503"/>
                  </a:lnTo>
                  <a:lnTo>
                    <a:pt x="7093" y="18523"/>
                  </a:lnTo>
                  <a:lnTo>
                    <a:pt x="7112" y="18503"/>
                  </a:lnTo>
                  <a:lnTo>
                    <a:pt x="7151" y="18484"/>
                  </a:lnTo>
                  <a:lnTo>
                    <a:pt x="7170" y="18465"/>
                  </a:lnTo>
                  <a:lnTo>
                    <a:pt x="7189" y="18426"/>
                  </a:lnTo>
                  <a:lnTo>
                    <a:pt x="7170" y="18388"/>
                  </a:lnTo>
                  <a:lnTo>
                    <a:pt x="5840" y="14841"/>
                  </a:lnTo>
                  <a:lnTo>
                    <a:pt x="3469" y="8654"/>
                  </a:lnTo>
                  <a:lnTo>
                    <a:pt x="193" y="58"/>
                  </a:lnTo>
                  <a:lnTo>
                    <a:pt x="173" y="39"/>
                  </a:lnTo>
                  <a:lnTo>
                    <a:pt x="135"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grpSp>
      <p:grpSp>
        <p:nvGrpSpPr>
          <p:cNvPr id="508" name="Google Shape;508;p22"/>
          <p:cNvGrpSpPr/>
          <p:nvPr/>
        </p:nvGrpSpPr>
        <p:grpSpPr>
          <a:xfrm flipH="1">
            <a:off x="4942202" y="-2660549"/>
            <a:ext cx="1058167" cy="2660533"/>
            <a:chOff x="1211088" y="1995225"/>
            <a:chExt cx="793625" cy="1995400"/>
          </a:xfrm>
        </p:grpSpPr>
        <p:sp>
          <p:nvSpPr>
            <p:cNvPr id="509" name="Google Shape;509;p22"/>
            <p:cNvSpPr/>
            <p:nvPr/>
          </p:nvSpPr>
          <p:spPr>
            <a:xfrm>
              <a:off x="1418763" y="3334300"/>
              <a:ext cx="421150" cy="50625"/>
            </a:xfrm>
            <a:custGeom>
              <a:avLst/>
              <a:gdLst/>
              <a:ahLst/>
              <a:cxnLst/>
              <a:rect l="l" t="t" r="r" b="b"/>
              <a:pathLst>
                <a:path w="16846" h="2025" extrusionOk="0">
                  <a:moveTo>
                    <a:pt x="8423" y="1"/>
                  </a:moveTo>
                  <a:lnTo>
                    <a:pt x="6727" y="20"/>
                  </a:lnTo>
                  <a:lnTo>
                    <a:pt x="5146" y="78"/>
                  </a:lnTo>
                  <a:lnTo>
                    <a:pt x="3720" y="174"/>
                  </a:lnTo>
                  <a:lnTo>
                    <a:pt x="3065" y="232"/>
                  </a:lnTo>
                  <a:lnTo>
                    <a:pt x="2467" y="309"/>
                  </a:lnTo>
                  <a:lnTo>
                    <a:pt x="1928" y="367"/>
                  </a:lnTo>
                  <a:lnTo>
                    <a:pt x="1446" y="444"/>
                  </a:lnTo>
                  <a:lnTo>
                    <a:pt x="1022" y="540"/>
                  </a:lnTo>
                  <a:lnTo>
                    <a:pt x="656" y="618"/>
                  </a:lnTo>
                  <a:lnTo>
                    <a:pt x="386" y="714"/>
                  </a:lnTo>
                  <a:lnTo>
                    <a:pt x="174" y="810"/>
                  </a:lnTo>
                  <a:lnTo>
                    <a:pt x="97" y="868"/>
                  </a:lnTo>
                  <a:lnTo>
                    <a:pt x="39" y="907"/>
                  </a:lnTo>
                  <a:lnTo>
                    <a:pt x="19" y="964"/>
                  </a:lnTo>
                  <a:lnTo>
                    <a:pt x="0" y="1022"/>
                  </a:lnTo>
                  <a:lnTo>
                    <a:pt x="19" y="1061"/>
                  </a:lnTo>
                  <a:lnTo>
                    <a:pt x="39" y="1119"/>
                  </a:lnTo>
                  <a:lnTo>
                    <a:pt x="97" y="1157"/>
                  </a:lnTo>
                  <a:lnTo>
                    <a:pt x="174" y="1215"/>
                  </a:lnTo>
                  <a:lnTo>
                    <a:pt x="386" y="1311"/>
                  </a:lnTo>
                  <a:lnTo>
                    <a:pt x="656" y="1408"/>
                  </a:lnTo>
                  <a:lnTo>
                    <a:pt x="1022" y="1485"/>
                  </a:lnTo>
                  <a:lnTo>
                    <a:pt x="1446" y="1581"/>
                  </a:lnTo>
                  <a:lnTo>
                    <a:pt x="1928" y="1658"/>
                  </a:lnTo>
                  <a:lnTo>
                    <a:pt x="2467" y="1716"/>
                  </a:lnTo>
                  <a:lnTo>
                    <a:pt x="3065" y="1793"/>
                  </a:lnTo>
                  <a:lnTo>
                    <a:pt x="3720" y="1851"/>
                  </a:lnTo>
                  <a:lnTo>
                    <a:pt x="5146" y="1947"/>
                  </a:lnTo>
                  <a:lnTo>
                    <a:pt x="6727" y="2005"/>
                  </a:lnTo>
                  <a:lnTo>
                    <a:pt x="8423" y="2025"/>
                  </a:lnTo>
                  <a:lnTo>
                    <a:pt x="10119" y="2005"/>
                  </a:lnTo>
                  <a:lnTo>
                    <a:pt x="11700" y="1947"/>
                  </a:lnTo>
                  <a:lnTo>
                    <a:pt x="13126" y="1851"/>
                  </a:lnTo>
                  <a:lnTo>
                    <a:pt x="13781" y="1793"/>
                  </a:lnTo>
                  <a:lnTo>
                    <a:pt x="14379" y="1716"/>
                  </a:lnTo>
                  <a:lnTo>
                    <a:pt x="14918" y="1658"/>
                  </a:lnTo>
                  <a:lnTo>
                    <a:pt x="15400" y="1581"/>
                  </a:lnTo>
                  <a:lnTo>
                    <a:pt x="15824" y="1485"/>
                  </a:lnTo>
                  <a:lnTo>
                    <a:pt x="16171" y="1408"/>
                  </a:lnTo>
                  <a:lnTo>
                    <a:pt x="16460" y="1311"/>
                  </a:lnTo>
                  <a:lnTo>
                    <a:pt x="16672" y="1215"/>
                  </a:lnTo>
                  <a:lnTo>
                    <a:pt x="16750" y="1157"/>
                  </a:lnTo>
                  <a:lnTo>
                    <a:pt x="16788" y="1119"/>
                  </a:lnTo>
                  <a:lnTo>
                    <a:pt x="16827" y="1061"/>
                  </a:lnTo>
                  <a:lnTo>
                    <a:pt x="16846" y="1022"/>
                  </a:lnTo>
                  <a:lnTo>
                    <a:pt x="16827" y="964"/>
                  </a:lnTo>
                  <a:lnTo>
                    <a:pt x="16788" y="907"/>
                  </a:lnTo>
                  <a:lnTo>
                    <a:pt x="16750" y="868"/>
                  </a:lnTo>
                  <a:lnTo>
                    <a:pt x="16672" y="810"/>
                  </a:lnTo>
                  <a:lnTo>
                    <a:pt x="16460" y="714"/>
                  </a:lnTo>
                  <a:lnTo>
                    <a:pt x="16171" y="618"/>
                  </a:lnTo>
                  <a:lnTo>
                    <a:pt x="15824" y="540"/>
                  </a:lnTo>
                  <a:lnTo>
                    <a:pt x="15400" y="444"/>
                  </a:lnTo>
                  <a:lnTo>
                    <a:pt x="14918" y="367"/>
                  </a:lnTo>
                  <a:lnTo>
                    <a:pt x="14379" y="309"/>
                  </a:lnTo>
                  <a:lnTo>
                    <a:pt x="13781" y="232"/>
                  </a:lnTo>
                  <a:lnTo>
                    <a:pt x="13126" y="174"/>
                  </a:lnTo>
                  <a:lnTo>
                    <a:pt x="11700" y="78"/>
                  </a:lnTo>
                  <a:lnTo>
                    <a:pt x="10119" y="20"/>
                  </a:lnTo>
                  <a:lnTo>
                    <a:pt x="8423"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510" name="Google Shape;510;p22"/>
            <p:cNvSpPr/>
            <p:nvPr/>
          </p:nvSpPr>
          <p:spPr>
            <a:xfrm>
              <a:off x="1327688" y="3887000"/>
              <a:ext cx="677025" cy="103625"/>
            </a:xfrm>
            <a:custGeom>
              <a:avLst/>
              <a:gdLst/>
              <a:ahLst/>
              <a:cxnLst/>
              <a:rect l="l" t="t" r="r" b="b"/>
              <a:pathLst>
                <a:path w="27081" h="4145" extrusionOk="0">
                  <a:moveTo>
                    <a:pt x="13531" y="0"/>
                  </a:moveTo>
                  <a:lnTo>
                    <a:pt x="12162" y="20"/>
                  </a:lnTo>
                  <a:lnTo>
                    <a:pt x="10813" y="39"/>
                  </a:lnTo>
                  <a:lnTo>
                    <a:pt x="9522" y="97"/>
                  </a:lnTo>
                  <a:lnTo>
                    <a:pt x="8269" y="174"/>
                  </a:lnTo>
                  <a:lnTo>
                    <a:pt x="7093" y="251"/>
                  </a:lnTo>
                  <a:lnTo>
                    <a:pt x="5975" y="367"/>
                  </a:lnTo>
                  <a:lnTo>
                    <a:pt x="4935" y="482"/>
                  </a:lnTo>
                  <a:lnTo>
                    <a:pt x="3971" y="617"/>
                  </a:lnTo>
                  <a:lnTo>
                    <a:pt x="3084" y="752"/>
                  </a:lnTo>
                  <a:lnTo>
                    <a:pt x="2313" y="906"/>
                  </a:lnTo>
                  <a:lnTo>
                    <a:pt x="1639" y="1080"/>
                  </a:lnTo>
                  <a:lnTo>
                    <a:pt x="1060" y="1272"/>
                  </a:lnTo>
                  <a:lnTo>
                    <a:pt x="829" y="1369"/>
                  </a:lnTo>
                  <a:lnTo>
                    <a:pt x="617" y="1465"/>
                  </a:lnTo>
                  <a:lnTo>
                    <a:pt x="424" y="1562"/>
                  </a:lnTo>
                  <a:lnTo>
                    <a:pt x="270" y="1658"/>
                  </a:lnTo>
                  <a:lnTo>
                    <a:pt x="155" y="1754"/>
                  </a:lnTo>
                  <a:lnTo>
                    <a:pt x="77" y="1851"/>
                  </a:lnTo>
                  <a:lnTo>
                    <a:pt x="20" y="1966"/>
                  </a:lnTo>
                  <a:lnTo>
                    <a:pt x="0" y="2063"/>
                  </a:lnTo>
                  <a:lnTo>
                    <a:pt x="20" y="2178"/>
                  </a:lnTo>
                  <a:lnTo>
                    <a:pt x="77" y="2275"/>
                  </a:lnTo>
                  <a:lnTo>
                    <a:pt x="155" y="2390"/>
                  </a:lnTo>
                  <a:lnTo>
                    <a:pt x="270" y="2487"/>
                  </a:lnTo>
                  <a:lnTo>
                    <a:pt x="424" y="2583"/>
                  </a:lnTo>
                  <a:lnTo>
                    <a:pt x="617" y="2679"/>
                  </a:lnTo>
                  <a:lnTo>
                    <a:pt x="829" y="2776"/>
                  </a:lnTo>
                  <a:lnTo>
                    <a:pt x="1060" y="2872"/>
                  </a:lnTo>
                  <a:lnTo>
                    <a:pt x="1639" y="3065"/>
                  </a:lnTo>
                  <a:lnTo>
                    <a:pt x="2313" y="3219"/>
                  </a:lnTo>
                  <a:lnTo>
                    <a:pt x="3084" y="3393"/>
                  </a:lnTo>
                  <a:lnTo>
                    <a:pt x="3971" y="3528"/>
                  </a:lnTo>
                  <a:lnTo>
                    <a:pt x="4935" y="3662"/>
                  </a:lnTo>
                  <a:lnTo>
                    <a:pt x="5975" y="3778"/>
                  </a:lnTo>
                  <a:lnTo>
                    <a:pt x="7093" y="3894"/>
                  </a:lnTo>
                  <a:lnTo>
                    <a:pt x="8269" y="3971"/>
                  </a:lnTo>
                  <a:lnTo>
                    <a:pt x="9522" y="4048"/>
                  </a:lnTo>
                  <a:lnTo>
                    <a:pt x="10813" y="4086"/>
                  </a:lnTo>
                  <a:lnTo>
                    <a:pt x="12162" y="4125"/>
                  </a:lnTo>
                  <a:lnTo>
                    <a:pt x="13531" y="4144"/>
                  </a:lnTo>
                  <a:lnTo>
                    <a:pt x="14919" y="4125"/>
                  </a:lnTo>
                  <a:lnTo>
                    <a:pt x="16268" y="4086"/>
                  </a:lnTo>
                  <a:lnTo>
                    <a:pt x="17559" y="4048"/>
                  </a:lnTo>
                  <a:lnTo>
                    <a:pt x="18812" y="3971"/>
                  </a:lnTo>
                  <a:lnTo>
                    <a:pt x="19988" y="3894"/>
                  </a:lnTo>
                  <a:lnTo>
                    <a:pt x="21106" y="3778"/>
                  </a:lnTo>
                  <a:lnTo>
                    <a:pt x="22146" y="3662"/>
                  </a:lnTo>
                  <a:lnTo>
                    <a:pt x="23110" y="3528"/>
                  </a:lnTo>
                  <a:lnTo>
                    <a:pt x="23978" y="3393"/>
                  </a:lnTo>
                  <a:lnTo>
                    <a:pt x="24768" y="3219"/>
                  </a:lnTo>
                  <a:lnTo>
                    <a:pt x="25442" y="3065"/>
                  </a:lnTo>
                  <a:lnTo>
                    <a:pt x="26021" y="2872"/>
                  </a:lnTo>
                  <a:lnTo>
                    <a:pt x="26252" y="2776"/>
                  </a:lnTo>
                  <a:lnTo>
                    <a:pt x="26464" y="2679"/>
                  </a:lnTo>
                  <a:lnTo>
                    <a:pt x="26657" y="2583"/>
                  </a:lnTo>
                  <a:lnTo>
                    <a:pt x="26811" y="2487"/>
                  </a:lnTo>
                  <a:lnTo>
                    <a:pt x="26926" y="2390"/>
                  </a:lnTo>
                  <a:lnTo>
                    <a:pt x="27004" y="2275"/>
                  </a:lnTo>
                  <a:lnTo>
                    <a:pt x="27061" y="2178"/>
                  </a:lnTo>
                  <a:lnTo>
                    <a:pt x="27081" y="2063"/>
                  </a:lnTo>
                  <a:lnTo>
                    <a:pt x="27061" y="1966"/>
                  </a:lnTo>
                  <a:lnTo>
                    <a:pt x="27004" y="1851"/>
                  </a:lnTo>
                  <a:lnTo>
                    <a:pt x="26926" y="1754"/>
                  </a:lnTo>
                  <a:lnTo>
                    <a:pt x="26811" y="1658"/>
                  </a:lnTo>
                  <a:lnTo>
                    <a:pt x="26657" y="1562"/>
                  </a:lnTo>
                  <a:lnTo>
                    <a:pt x="26464" y="1465"/>
                  </a:lnTo>
                  <a:lnTo>
                    <a:pt x="26252" y="1369"/>
                  </a:lnTo>
                  <a:lnTo>
                    <a:pt x="26021" y="1272"/>
                  </a:lnTo>
                  <a:lnTo>
                    <a:pt x="25442" y="1080"/>
                  </a:lnTo>
                  <a:lnTo>
                    <a:pt x="24768" y="906"/>
                  </a:lnTo>
                  <a:lnTo>
                    <a:pt x="23978" y="752"/>
                  </a:lnTo>
                  <a:lnTo>
                    <a:pt x="23110" y="617"/>
                  </a:lnTo>
                  <a:lnTo>
                    <a:pt x="22146" y="482"/>
                  </a:lnTo>
                  <a:lnTo>
                    <a:pt x="21106" y="367"/>
                  </a:lnTo>
                  <a:lnTo>
                    <a:pt x="19988" y="251"/>
                  </a:lnTo>
                  <a:lnTo>
                    <a:pt x="18812" y="174"/>
                  </a:lnTo>
                  <a:lnTo>
                    <a:pt x="17559" y="97"/>
                  </a:lnTo>
                  <a:lnTo>
                    <a:pt x="16268" y="39"/>
                  </a:lnTo>
                  <a:lnTo>
                    <a:pt x="14919" y="20"/>
                  </a:lnTo>
                  <a:lnTo>
                    <a:pt x="13531" y="0"/>
                  </a:lnTo>
                  <a:close/>
                </a:path>
              </a:pathLst>
            </a:custGeom>
            <a:solidFill>
              <a:srgbClr val="261E35">
                <a:alpha val="111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511" name="Google Shape;511;p22"/>
            <p:cNvSpPr/>
            <p:nvPr/>
          </p:nvSpPr>
          <p:spPr>
            <a:xfrm>
              <a:off x="1251063" y="1995225"/>
              <a:ext cx="438050" cy="1282725"/>
            </a:xfrm>
            <a:custGeom>
              <a:avLst/>
              <a:gdLst/>
              <a:ahLst/>
              <a:cxnLst/>
              <a:rect l="l" t="t" r="r" b="b"/>
              <a:pathLst>
                <a:path w="17522" h="51309" extrusionOk="0">
                  <a:moveTo>
                    <a:pt x="1562" y="1"/>
                  </a:moveTo>
                  <a:lnTo>
                    <a:pt x="1408" y="20"/>
                  </a:lnTo>
                  <a:lnTo>
                    <a:pt x="1273" y="39"/>
                  </a:lnTo>
                  <a:lnTo>
                    <a:pt x="1119" y="78"/>
                  </a:lnTo>
                  <a:lnTo>
                    <a:pt x="984" y="135"/>
                  </a:lnTo>
                  <a:lnTo>
                    <a:pt x="868" y="213"/>
                  </a:lnTo>
                  <a:lnTo>
                    <a:pt x="733" y="309"/>
                  </a:lnTo>
                  <a:lnTo>
                    <a:pt x="637" y="405"/>
                  </a:lnTo>
                  <a:lnTo>
                    <a:pt x="540" y="540"/>
                  </a:lnTo>
                  <a:lnTo>
                    <a:pt x="483" y="675"/>
                  </a:lnTo>
                  <a:lnTo>
                    <a:pt x="425" y="829"/>
                  </a:lnTo>
                  <a:lnTo>
                    <a:pt x="386" y="983"/>
                  </a:lnTo>
                  <a:lnTo>
                    <a:pt x="251" y="2275"/>
                  </a:lnTo>
                  <a:lnTo>
                    <a:pt x="136" y="3547"/>
                  </a:lnTo>
                  <a:lnTo>
                    <a:pt x="59" y="4800"/>
                  </a:lnTo>
                  <a:lnTo>
                    <a:pt x="20" y="6072"/>
                  </a:lnTo>
                  <a:lnTo>
                    <a:pt x="1" y="7325"/>
                  </a:lnTo>
                  <a:lnTo>
                    <a:pt x="1" y="8558"/>
                  </a:lnTo>
                  <a:lnTo>
                    <a:pt x="39" y="9792"/>
                  </a:lnTo>
                  <a:lnTo>
                    <a:pt x="97" y="11006"/>
                  </a:lnTo>
                  <a:lnTo>
                    <a:pt x="174" y="12220"/>
                  </a:lnTo>
                  <a:lnTo>
                    <a:pt x="290" y="13415"/>
                  </a:lnTo>
                  <a:lnTo>
                    <a:pt x="406" y="14610"/>
                  </a:lnTo>
                  <a:lnTo>
                    <a:pt x="560" y="15805"/>
                  </a:lnTo>
                  <a:lnTo>
                    <a:pt x="733" y="16962"/>
                  </a:lnTo>
                  <a:lnTo>
                    <a:pt x="926" y="18118"/>
                  </a:lnTo>
                  <a:lnTo>
                    <a:pt x="1138" y="19275"/>
                  </a:lnTo>
                  <a:lnTo>
                    <a:pt x="1369" y="20393"/>
                  </a:lnTo>
                  <a:lnTo>
                    <a:pt x="1601" y="21511"/>
                  </a:lnTo>
                  <a:lnTo>
                    <a:pt x="1870" y="22629"/>
                  </a:lnTo>
                  <a:lnTo>
                    <a:pt x="2140" y="23708"/>
                  </a:lnTo>
                  <a:lnTo>
                    <a:pt x="2429" y="24787"/>
                  </a:lnTo>
                  <a:lnTo>
                    <a:pt x="2738" y="25847"/>
                  </a:lnTo>
                  <a:lnTo>
                    <a:pt x="3065" y="26888"/>
                  </a:lnTo>
                  <a:lnTo>
                    <a:pt x="3393" y="27929"/>
                  </a:lnTo>
                  <a:lnTo>
                    <a:pt x="3721" y="28931"/>
                  </a:lnTo>
                  <a:lnTo>
                    <a:pt x="4068" y="29933"/>
                  </a:lnTo>
                  <a:lnTo>
                    <a:pt x="4434" y="30916"/>
                  </a:lnTo>
                  <a:lnTo>
                    <a:pt x="4800" y="31880"/>
                  </a:lnTo>
                  <a:lnTo>
                    <a:pt x="5166" y="32825"/>
                  </a:lnTo>
                  <a:lnTo>
                    <a:pt x="5552" y="33750"/>
                  </a:lnTo>
                  <a:lnTo>
                    <a:pt x="5937" y="34656"/>
                  </a:lnTo>
                  <a:lnTo>
                    <a:pt x="6708" y="36410"/>
                  </a:lnTo>
                  <a:lnTo>
                    <a:pt x="7498" y="38086"/>
                  </a:lnTo>
                  <a:lnTo>
                    <a:pt x="8289" y="39686"/>
                  </a:lnTo>
                  <a:lnTo>
                    <a:pt x="9079" y="41190"/>
                  </a:lnTo>
                  <a:lnTo>
                    <a:pt x="9850" y="42597"/>
                  </a:lnTo>
                  <a:lnTo>
                    <a:pt x="10602" y="43927"/>
                  </a:lnTo>
                  <a:lnTo>
                    <a:pt x="11334" y="45160"/>
                  </a:lnTo>
                  <a:lnTo>
                    <a:pt x="12028" y="46278"/>
                  </a:lnTo>
                  <a:lnTo>
                    <a:pt x="12683" y="47300"/>
                  </a:lnTo>
                  <a:lnTo>
                    <a:pt x="13281" y="48205"/>
                  </a:lnTo>
                  <a:lnTo>
                    <a:pt x="13820" y="49015"/>
                  </a:lnTo>
                  <a:lnTo>
                    <a:pt x="14726" y="50268"/>
                  </a:lnTo>
                  <a:lnTo>
                    <a:pt x="15305" y="51039"/>
                  </a:lnTo>
                  <a:lnTo>
                    <a:pt x="15497" y="51309"/>
                  </a:lnTo>
                  <a:lnTo>
                    <a:pt x="17271" y="51058"/>
                  </a:lnTo>
                  <a:lnTo>
                    <a:pt x="17348" y="49613"/>
                  </a:lnTo>
                  <a:lnTo>
                    <a:pt x="17425" y="48186"/>
                  </a:lnTo>
                  <a:lnTo>
                    <a:pt x="17483" y="46779"/>
                  </a:lnTo>
                  <a:lnTo>
                    <a:pt x="17502" y="45391"/>
                  </a:lnTo>
                  <a:lnTo>
                    <a:pt x="17521" y="44042"/>
                  </a:lnTo>
                  <a:lnTo>
                    <a:pt x="17502" y="42712"/>
                  </a:lnTo>
                  <a:lnTo>
                    <a:pt x="17483" y="41402"/>
                  </a:lnTo>
                  <a:lnTo>
                    <a:pt x="17425" y="40110"/>
                  </a:lnTo>
                  <a:lnTo>
                    <a:pt x="17367" y="38838"/>
                  </a:lnTo>
                  <a:lnTo>
                    <a:pt x="17290" y="37585"/>
                  </a:lnTo>
                  <a:lnTo>
                    <a:pt x="17193" y="36371"/>
                  </a:lnTo>
                  <a:lnTo>
                    <a:pt x="17078" y="35176"/>
                  </a:lnTo>
                  <a:lnTo>
                    <a:pt x="16943" y="34000"/>
                  </a:lnTo>
                  <a:lnTo>
                    <a:pt x="16808" y="32844"/>
                  </a:lnTo>
                  <a:lnTo>
                    <a:pt x="16654" y="31707"/>
                  </a:lnTo>
                  <a:lnTo>
                    <a:pt x="16480" y="30589"/>
                  </a:lnTo>
                  <a:lnTo>
                    <a:pt x="16288" y="29509"/>
                  </a:lnTo>
                  <a:lnTo>
                    <a:pt x="16095" y="28430"/>
                  </a:lnTo>
                  <a:lnTo>
                    <a:pt x="15883" y="27389"/>
                  </a:lnTo>
                  <a:lnTo>
                    <a:pt x="15671" y="26368"/>
                  </a:lnTo>
                  <a:lnTo>
                    <a:pt x="15439" y="25346"/>
                  </a:lnTo>
                  <a:lnTo>
                    <a:pt x="15189" y="24363"/>
                  </a:lnTo>
                  <a:lnTo>
                    <a:pt x="14938" y="23399"/>
                  </a:lnTo>
                  <a:lnTo>
                    <a:pt x="14668" y="22455"/>
                  </a:lnTo>
                  <a:lnTo>
                    <a:pt x="14399" y="21549"/>
                  </a:lnTo>
                  <a:lnTo>
                    <a:pt x="14129" y="20643"/>
                  </a:lnTo>
                  <a:lnTo>
                    <a:pt x="13840" y="19757"/>
                  </a:lnTo>
                  <a:lnTo>
                    <a:pt x="13531" y="18889"/>
                  </a:lnTo>
                  <a:lnTo>
                    <a:pt x="13242" y="18061"/>
                  </a:lnTo>
                  <a:lnTo>
                    <a:pt x="12934" y="17232"/>
                  </a:lnTo>
                  <a:lnTo>
                    <a:pt x="12606" y="16422"/>
                  </a:lnTo>
                  <a:lnTo>
                    <a:pt x="12298" y="15651"/>
                  </a:lnTo>
                  <a:lnTo>
                    <a:pt x="11970" y="14880"/>
                  </a:lnTo>
                  <a:lnTo>
                    <a:pt x="11642" y="14148"/>
                  </a:lnTo>
                  <a:lnTo>
                    <a:pt x="10968" y="12722"/>
                  </a:lnTo>
                  <a:lnTo>
                    <a:pt x="10274" y="11372"/>
                  </a:lnTo>
                  <a:lnTo>
                    <a:pt x="9599" y="10081"/>
                  </a:lnTo>
                  <a:lnTo>
                    <a:pt x="8905" y="8886"/>
                  </a:lnTo>
                  <a:lnTo>
                    <a:pt x="8212" y="7768"/>
                  </a:lnTo>
                  <a:lnTo>
                    <a:pt x="7518" y="6708"/>
                  </a:lnTo>
                  <a:lnTo>
                    <a:pt x="6843" y="5725"/>
                  </a:lnTo>
                  <a:lnTo>
                    <a:pt x="6188" y="4819"/>
                  </a:lnTo>
                  <a:lnTo>
                    <a:pt x="5532" y="3971"/>
                  </a:lnTo>
                  <a:lnTo>
                    <a:pt x="4916" y="3200"/>
                  </a:lnTo>
                  <a:lnTo>
                    <a:pt x="4318" y="2487"/>
                  </a:lnTo>
                  <a:lnTo>
                    <a:pt x="3759" y="1851"/>
                  </a:lnTo>
                  <a:lnTo>
                    <a:pt x="3220" y="1273"/>
                  </a:lnTo>
                  <a:lnTo>
                    <a:pt x="2718" y="771"/>
                  </a:lnTo>
                  <a:lnTo>
                    <a:pt x="2275" y="328"/>
                  </a:lnTo>
                  <a:lnTo>
                    <a:pt x="2140" y="213"/>
                  </a:lnTo>
                  <a:lnTo>
                    <a:pt x="2005" y="135"/>
                  </a:lnTo>
                  <a:lnTo>
                    <a:pt x="1870" y="58"/>
                  </a:lnTo>
                  <a:lnTo>
                    <a:pt x="1716" y="20"/>
                  </a:lnTo>
                  <a:lnTo>
                    <a:pt x="1562" y="1"/>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512" name="Google Shape;512;p22"/>
            <p:cNvSpPr/>
            <p:nvPr/>
          </p:nvSpPr>
          <p:spPr>
            <a:xfrm>
              <a:off x="1348888" y="2225075"/>
              <a:ext cx="284325" cy="874600"/>
            </a:xfrm>
            <a:custGeom>
              <a:avLst/>
              <a:gdLst/>
              <a:ahLst/>
              <a:cxnLst/>
              <a:rect l="l" t="t" r="r" b="b"/>
              <a:pathLst>
                <a:path w="11373" h="34984" extrusionOk="0">
                  <a:moveTo>
                    <a:pt x="116" y="0"/>
                  </a:moveTo>
                  <a:lnTo>
                    <a:pt x="58" y="39"/>
                  </a:lnTo>
                  <a:lnTo>
                    <a:pt x="20" y="77"/>
                  </a:lnTo>
                  <a:lnTo>
                    <a:pt x="0" y="135"/>
                  </a:lnTo>
                  <a:lnTo>
                    <a:pt x="20" y="193"/>
                  </a:lnTo>
                  <a:lnTo>
                    <a:pt x="1350" y="4009"/>
                  </a:lnTo>
                  <a:lnTo>
                    <a:pt x="2737" y="8096"/>
                  </a:lnTo>
                  <a:lnTo>
                    <a:pt x="4414" y="13107"/>
                  </a:lnTo>
                  <a:lnTo>
                    <a:pt x="5301" y="15844"/>
                  </a:lnTo>
                  <a:lnTo>
                    <a:pt x="6226" y="18658"/>
                  </a:lnTo>
                  <a:lnTo>
                    <a:pt x="7151" y="21530"/>
                  </a:lnTo>
                  <a:lnTo>
                    <a:pt x="8038" y="24402"/>
                  </a:lnTo>
                  <a:lnTo>
                    <a:pt x="8905" y="27216"/>
                  </a:lnTo>
                  <a:lnTo>
                    <a:pt x="9715" y="29933"/>
                  </a:lnTo>
                  <a:lnTo>
                    <a:pt x="10428" y="32497"/>
                  </a:lnTo>
                  <a:lnTo>
                    <a:pt x="11064" y="34868"/>
                  </a:lnTo>
                  <a:lnTo>
                    <a:pt x="11083" y="34906"/>
                  </a:lnTo>
                  <a:lnTo>
                    <a:pt x="11122" y="34945"/>
                  </a:lnTo>
                  <a:lnTo>
                    <a:pt x="11160" y="34964"/>
                  </a:lnTo>
                  <a:lnTo>
                    <a:pt x="11218" y="34983"/>
                  </a:lnTo>
                  <a:lnTo>
                    <a:pt x="11257" y="34983"/>
                  </a:lnTo>
                  <a:lnTo>
                    <a:pt x="11314" y="34945"/>
                  </a:lnTo>
                  <a:lnTo>
                    <a:pt x="11353" y="34906"/>
                  </a:lnTo>
                  <a:lnTo>
                    <a:pt x="11372" y="34848"/>
                  </a:lnTo>
                  <a:lnTo>
                    <a:pt x="11353" y="34790"/>
                  </a:lnTo>
                  <a:lnTo>
                    <a:pt x="10717" y="32420"/>
                  </a:lnTo>
                  <a:lnTo>
                    <a:pt x="10004" y="29856"/>
                  </a:lnTo>
                  <a:lnTo>
                    <a:pt x="9194" y="27139"/>
                  </a:lnTo>
                  <a:lnTo>
                    <a:pt x="8327" y="24324"/>
                  </a:lnTo>
                  <a:lnTo>
                    <a:pt x="7440" y="21453"/>
                  </a:lnTo>
                  <a:lnTo>
                    <a:pt x="6515" y="18581"/>
                  </a:lnTo>
                  <a:lnTo>
                    <a:pt x="5590" y="15747"/>
                  </a:lnTo>
                  <a:lnTo>
                    <a:pt x="4703" y="13010"/>
                  </a:lnTo>
                  <a:lnTo>
                    <a:pt x="3007" y="7999"/>
                  </a:lnTo>
                  <a:lnTo>
                    <a:pt x="1619" y="3913"/>
                  </a:lnTo>
                  <a:lnTo>
                    <a:pt x="309" y="97"/>
                  </a:lnTo>
                  <a:lnTo>
                    <a:pt x="270" y="58"/>
                  </a:lnTo>
                  <a:lnTo>
                    <a:pt x="232" y="20"/>
                  </a:lnTo>
                  <a:lnTo>
                    <a:pt x="174"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513" name="Google Shape;513;p22"/>
            <p:cNvSpPr/>
            <p:nvPr/>
          </p:nvSpPr>
          <p:spPr>
            <a:xfrm>
              <a:off x="1211088" y="2587425"/>
              <a:ext cx="477050" cy="819175"/>
            </a:xfrm>
            <a:custGeom>
              <a:avLst/>
              <a:gdLst/>
              <a:ahLst/>
              <a:cxnLst/>
              <a:rect l="l" t="t" r="r" b="b"/>
              <a:pathLst>
                <a:path w="19082" h="32767" extrusionOk="0">
                  <a:moveTo>
                    <a:pt x="578" y="1"/>
                  </a:moveTo>
                  <a:lnTo>
                    <a:pt x="482" y="20"/>
                  </a:lnTo>
                  <a:lnTo>
                    <a:pt x="405" y="39"/>
                  </a:lnTo>
                  <a:lnTo>
                    <a:pt x="328" y="58"/>
                  </a:lnTo>
                  <a:lnTo>
                    <a:pt x="251" y="97"/>
                  </a:lnTo>
                  <a:lnTo>
                    <a:pt x="193" y="155"/>
                  </a:lnTo>
                  <a:lnTo>
                    <a:pt x="116" y="213"/>
                  </a:lnTo>
                  <a:lnTo>
                    <a:pt x="77" y="270"/>
                  </a:lnTo>
                  <a:lnTo>
                    <a:pt x="39" y="348"/>
                  </a:lnTo>
                  <a:lnTo>
                    <a:pt x="0" y="444"/>
                  </a:lnTo>
                  <a:lnTo>
                    <a:pt x="0" y="521"/>
                  </a:lnTo>
                  <a:lnTo>
                    <a:pt x="0" y="617"/>
                  </a:lnTo>
                  <a:lnTo>
                    <a:pt x="0" y="714"/>
                  </a:lnTo>
                  <a:lnTo>
                    <a:pt x="289" y="1832"/>
                  </a:lnTo>
                  <a:lnTo>
                    <a:pt x="655" y="3219"/>
                  </a:lnTo>
                  <a:lnTo>
                    <a:pt x="1118" y="4858"/>
                  </a:lnTo>
                  <a:lnTo>
                    <a:pt x="1677" y="6670"/>
                  </a:lnTo>
                  <a:lnTo>
                    <a:pt x="2332" y="8674"/>
                  </a:lnTo>
                  <a:lnTo>
                    <a:pt x="2698" y="9715"/>
                  </a:lnTo>
                  <a:lnTo>
                    <a:pt x="3084" y="10794"/>
                  </a:lnTo>
                  <a:lnTo>
                    <a:pt x="3489" y="11912"/>
                  </a:lnTo>
                  <a:lnTo>
                    <a:pt x="3932" y="13030"/>
                  </a:lnTo>
                  <a:lnTo>
                    <a:pt x="4395" y="14186"/>
                  </a:lnTo>
                  <a:lnTo>
                    <a:pt x="4876" y="15343"/>
                  </a:lnTo>
                  <a:lnTo>
                    <a:pt x="5397" y="16499"/>
                  </a:lnTo>
                  <a:lnTo>
                    <a:pt x="5936" y="17675"/>
                  </a:lnTo>
                  <a:lnTo>
                    <a:pt x="6495" y="18870"/>
                  </a:lnTo>
                  <a:lnTo>
                    <a:pt x="7093" y="20046"/>
                  </a:lnTo>
                  <a:lnTo>
                    <a:pt x="7710" y="21202"/>
                  </a:lnTo>
                  <a:lnTo>
                    <a:pt x="8346" y="22378"/>
                  </a:lnTo>
                  <a:lnTo>
                    <a:pt x="9020" y="23515"/>
                  </a:lnTo>
                  <a:lnTo>
                    <a:pt x="9734" y="24633"/>
                  </a:lnTo>
                  <a:lnTo>
                    <a:pt x="10447" y="25751"/>
                  </a:lnTo>
                  <a:lnTo>
                    <a:pt x="11218" y="26830"/>
                  </a:lnTo>
                  <a:lnTo>
                    <a:pt x="11989" y="27871"/>
                  </a:lnTo>
                  <a:lnTo>
                    <a:pt x="12798" y="28893"/>
                  </a:lnTo>
                  <a:lnTo>
                    <a:pt x="13222" y="29375"/>
                  </a:lnTo>
                  <a:lnTo>
                    <a:pt x="13646" y="29856"/>
                  </a:lnTo>
                  <a:lnTo>
                    <a:pt x="14089" y="30338"/>
                  </a:lnTo>
                  <a:lnTo>
                    <a:pt x="14514" y="30801"/>
                  </a:lnTo>
                  <a:lnTo>
                    <a:pt x="14957" y="31244"/>
                  </a:lnTo>
                  <a:lnTo>
                    <a:pt x="15419" y="31688"/>
                  </a:lnTo>
                  <a:lnTo>
                    <a:pt x="15882" y="32112"/>
                  </a:lnTo>
                  <a:lnTo>
                    <a:pt x="16345" y="32516"/>
                  </a:lnTo>
                  <a:lnTo>
                    <a:pt x="16557" y="32593"/>
                  </a:lnTo>
                  <a:lnTo>
                    <a:pt x="16826" y="32671"/>
                  </a:lnTo>
                  <a:lnTo>
                    <a:pt x="17154" y="32728"/>
                  </a:lnTo>
                  <a:lnTo>
                    <a:pt x="17559" y="32767"/>
                  </a:lnTo>
                  <a:lnTo>
                    <a:pt x="18021" y="32767"/>
                  </a:lnTo>
                  <a:lnTo>
                    <a:pt x="18272" y="32728"/>
                  </a:lnTo>
                  <a:lnTo>
                    <a:pt x="18542" y="32690"/>
                  </a:lnTo>
                  <a:lnTo>
                    <a:pt x="18812" y="32613"/>
                  </a:lnTo>
                  <a:lnTo>
                    <a:pt x="19082" y="32516"/>
                  </a:lnTo>
                  <a:lnTo>
                    <a:pt x="18812" y="31514"/>
                  </a:lnTo>
                  <a:lnTo>
                    <a:pt x="18465" y="30319"/>
                  </a:lnTo>
                  <a:lnTo>
                    <a:pt x="17964" y="28758"/>
                  </a:lnTo>
                  <a:lnTo>
                    <a:pt x="17347" y="26850"/>
                  </a:lnTo>
                  <a:lnTo>
                    <a:pt x="16961" y="25809"/>
                  </a:lnTo>
                  <a:lnTo>
                    <a:pt x="16557" y="24691"/>
                  </a:lnTo>
                  <a:lnTo>
                    <a:pt x="16133" y="23535"/>
                  </a:lnTo>
                  <a:lnTo>
                    <a:pt x="15651" y="22320"/>
                  </a:lnTo>
                  <a:lnTo>
                    <a:pt x="15150" y="21048"/>
                  </a:lnTo>
                  <a:lnTo>
                    <a:pt x="14591" y="19776"/>
                  </a:lnTo>
                  <a:lnTo>
                    <a:pt x="14012" y="18446"/>
                  </a:lnTo>
                  <a:lnTo>
                    <a:pt x="13396" y="17116"/>
                  </a:lnTo>
                  <a:lnTo>
                    <a:pt x="12740" y="15767"/>
                  </a:lnTo>
                  <a:lnTo>
                    <a:pt x="12046" y="14418"/>
                  </a:lnTo>
                  <a:lnTo>
                    <a:pt x="11314" y="13049"/>
                  </a:lnTo>
                  <a:lnTo>
                    <a:pt x="10562" y="11719"/>
                  </a:lnTo>
                  <a:lnTo>
                    <a:pt x="9753" y="10370"/>
                  </a:lnTo>
                  <a:lnTo>
                    <a:pt x="8924" y="9060"/>
                  </a:lnTo>
                  <a:lnTo>
                    <a:pt x="8500" y="8423"/>
                  </a:lnTo>
                  <a:lnTo>
                    <a:pt x="8057" y="7768"/>
                  </a:lnTo>
                  <a:lnTo>
                    <a:pt x="7594" y="7151"/>
                  </a:lnTo>
                  <a:lnTo>
                    <a:pt x="7151" y="6535"/>
                  </a:lnTo>
                  <a:lnTo>
                    <a:pt x="6669" y="5918"/>
                  </a:lnTo>
                  <a:lnTo>
                    <a:pt x="6206" y="5320"/>
                  </a:lnTo>
                  <a:lnTo>
                    <a:pt x="5705" y="4723"/>
                  </a:lnTo>
                  <a:lnTo>
                    <a:pt x="5223" y="4164"/>
                  </a:lnTo>
                  <a:lnTo>
                    <a:pt x="4703" y="3586"/>
                  </a:lnTo>
                  <a:lnTo>
                    <a:pt x="4202" y="3046"/>
                  </a:lnTo>
                  <a:lnTo>
                    <a:pt x="3681" y="2526"/>
                  </a:lnTo>
                  <a:lnTo>
                    <a:pt x="3142" y="2005"/>
                  </a:lnTo>
                  <a:lnTo>
                    <a:pt x="2602" y="1504"/>
                  </a:lnTo>
                  <a:lnTo>
                    <a:pt x="2043" y="1022"/>
                  </a:lnTo>
                  <a:lnTo>
                    <a:pt x="1484" y="560"/>
                  </a:lnTo>
                  <a:lnTo>
                    <a:pt x="925" y="136"/>
                  </a:lnTo>
                  <a:lnTo>
                    <a:pt x="829" y="78"/>
                  </a:lnTo>
                  <a:lnTo>
                    <a:pt x="752" y="39"/>
                  </a:lnTo>
                  <a:lnTo>
                    <a:pt x="655" y="20"/>
                  </a:lnTo>
                  <a:lnTo>
                    <a:pt x="578"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514" name="Google Shape;514;p22"/>
            <p:cNvSpPr/>
            <p:nvPr/>
          </p:nvSpPr>
          <p:spPr>
            <a:xfrm>
              <a:off x="1297813" y="2741625"/>
              <a:ext cx="318525" cy="591750"/>
            </a:xfrm>
            <a:custGeom>
              <a:avLst/>
              <a:gdLst/>
              <a:ahLst/>
              <a:cxnLst/>
              <a:rect l="l" t="t" r="r" b="b"/>
              <a:pathLst>
                <a:path w="12741" h="23670" extrusionOk="0">
                  <a:moveTo>
                    <a:pt x="155" y="0"/>
                  </a:moveTo>
                  <a:lnTo>
                    <a:pt x="97" y="20"/>
                  </a:lnTo>
                  <a:lnTo>
                    <a:pt x="39" y="58"/>
                  </a:lnTo>
                  <a:lnTo>
                    <a:pt x="20" y="116"/>
                  </a:lnTo>
                  <a:lnTo>
                    <a:pt x="0" y="174"/>
                  </a:lnTo>
                  <a:lnTo>
                    <a:pt x="20" y="232"/>
                  </a:lnTo>
                  <a:lnTo>
                    <a:pt x="5628" y="10736"/>
                  </a:lnTo>
                  <a:lnTo>
                    <a:pt x="12471" y="23592"/>
                  </a:lnTo>
                  <a:lnTo>
                    <a:pt x="12490" y="23631"/>
                  </a:lnTo>
                  <a:lnTo>
                    <a:pt x="12529" y="23650"/>
                  </a:lnTo>
                  <a:lnTo>
                    <a:pt x="12606" y="23669"/>
                  </a:lnTo>
                  <a:lnTo>
                    <a:pt x="12664" y="23669"/>
                  </a:lnTo>
                  <a:lnTo>
                    <a:pt x="12721" y="23631"/>
                  </a:lnTo>
                  <a:lnTo>
                    <a:pt x="12741" y="23573"/>
                  </a:lnTo>
                  <a:lnTo>
                    <a:pt x="12741" y="23515"/>
                  </a:lnTo>
                  <a:lnTo>
                    <a:pt x="12741" y="23457"/>
                  </a:lnTo>
                  <a:lnTo>
                    <a:pt x="5879" y="10582"/>
                  </a:lnTo>
                  <a:lnTo>
                    <a:pt x="289" y="77"/>
                  </a:lnTo>
                  <a:lnTo>
                    <a:pt x="251" y="39"/>
                  </a:lnTo>
                  <a:lnTo>
                    <a:pt x="212" y="20"/>
                  </a:lnTo>
                  <a:lnTo>
                    <a:pt x="155"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515" name="Google Shape;515;p22"/>
            <p:cNvSpPr/>
            <p:nvPr/>
          </p:nvSpPr>
          <p:spPr>
            <a:xfrm>
              <a:off x="1213013" y="2993150"/>
              <a:ext cx="454875" cy="430325"/>
            </a:xfrm>
            <a:custGeom>
              <a:avLst/>
              <a:gdLst/>
              <a:ahLst/>
              <a:cxnLst/>
              <a:rect l="l" t="t" r="r" b="b"/>
              <a:pathLst>
                <a:path w="18195" h="17213" extrusionOk="0">
                  <a:moveTo>
                    <a:pt x="289" y="1"/>
                  </a:moveTo>
                  <a:lnTo>
                    <a:pt x="193" y="39"/>
                  </a:lnTo>
                  <a:lnTo>
                    <a:pt x="116" y="97"/>
                  </a:lnTo>
                  <a:lnTo>
                    <a:pt x="58" y="174"/>
                  </a:lnTo>
                  <a:lnTo>
                    <a:pt x="19" y="270"/>
                  </a:lnTo>
                  <a:lnTo>
                    <a:pt x="0" y="367"/>
                  </a:lnTo>
                  <a:lnTo>
                    <a:pt x="19" y="482"/>
                  </a:lnTo>
                  <a:lnTo>
                    <a:pt x="270" y="1041"/>
                  </a:lnTo>
                  <a:lnTo>
                    <a:pt x="559" y="1716"/>
                  </a:lnTo>
                  <a:lnTo>
                    <a:pt x="925" y="2506"/>
                  </a:lnTo>
                  <a:lnTo>
                    <a:pt x="1369" y="3374"/>
                  </a:lnTo>
                  <a:lnTo>
                    <a:pt x="1870" y="4337"/>
                  </a:lnTo>
                  <a:lnTo>
                    <a:pt x="2429" y="5359"/>
                  </a:lnTo>
                  <a:lnTo>
                    <a:pt x="3065" y="6438"/>
                  </a:lnTo>
                  <a:lnTo>
                    <a:pt x="3778" y="7556"/>
                  </a:lnTo>
                  <a:lnTo>
                    <a:pt x="4163" y="8134"/>
                  </a:lnTo>
                  <a:lnTo>
                    <a:pt x="4549" y="8713"/>
                  </a:lnTo>
                  <a:lnTo>
                    <a:pt x="4973" y="9310"/>
                  </a:lnTo>
                  <a:lnTo>
                    <a:pt x="5397" y="9888"/>
                  </a:lnTo>
                  <a:lnTo>
                    <a:pt x="5859" y="10466"/>
                  </a:lnTo>
                  <a:lnTo>
                    <a:pt x="6322" y="11064"/>
                  </a:lnTo>
                  <a:lnTo>
                    <a:pt x="6804" y="11642"/>
                  </a:lnTo>
                  <a:lnTo>
                    <a:pt x="7305" y="12220"/>
                  </a:lnTo>
                  <a:lnTo>
                    <a:pt x="7845" y="12799"/>
                  </a:lnTo>
                  <a:lnTo>
                    <a:pt x="8384" y="13377"/>
                  </a:lnTo>
                  <a:lnTo>
                    <a:pt x="8943" y="13936"/>
                  </a:lnTo>
                  <a:lnTo>
                    <a:pt x="9522" y="14495"/>
                  </a:lnTo>
                  <a:lnTo>
                    <a:pt x="10119" y="15034"/>
                  </a:lnTo>
                  <a:lnTo>
                    <a:pt x="10736" y="15555"/>
                  </a:lnTo>
                  <a:lnTo>
                    <a:pt x="11372" y="16075"/>
                  </a:lnTo>
                  <a:lnTo>
                    <a:pt x="12027" y="16576"/>
                  </a:lnTo>
                  <a:lnTo>
                    <a:pt x="12316" y="16634"/>
                  </a:lnTo>
                  <a:lnTo>
                    <a:pt x="13068" y="16769"/>
                  </a:lnTo>
                  <a:lnTo>
                    <a:pt x="14109" y="16962"/>
                  </a:lnTo>
                  <a:lnTo>
                    <a:pt x="14687" y="17039"/>
                  </a:lnTo>
                  <a:lnTo>
                    <a:pt x="15285" y="17116"/>
                  </a:lnTo>
                  <a:lnTo>
                    <a:pt x="15882" y="17174"/>
                  </a:lnTo>
                  <a:lnTo>
                    <a:pt x="16441" y="17212"/>
                  </a:lnTo>
                  <a:lnTo>
                    <a:pt x="16961" y="17212"/>
                  </a:lnTo>
                  <a:lnTo>
                    <a:pt x="17424" y="17174"/>
                  </a:lnTo>
                  <a:lnTo>
                    <a:pt x="17617" y="17155"/>
                  </a:lnTo>
                  <a:lnTo>
                    <a:pt x="17790" y="17116"/>
                  </a:lnTo>
                  <a:lnTo>
                    <a:pt x="17925" y="17058"/>
                  </a:lnTo>
                  <a:lnTo>
                    <a:pt x="18041" y="16981"/>
                  </a:lnTo>
                  <a:lnTo>
                    <a:pt x="18118" y="16904"/>
                  </a:lnTo>
                  <a:lnTo>
                    <a:pt x="18176" y="16808"/>
                  </a:lnTo>
                  <a:lnTo>
                    <a:pt x="18195" y="16711"/>
                  </a:lnTo>
                  <a:lnTo>
                    <a:pt x="18156" y="16576"/>
                  </a:lnTo>
                  <a:lnTo>
                    <a:pt x="18022" y="16191"/>
                  </a:lnTo>
                  <a:lnTo>
                    <a:pt x="17867" y="15825"/>
                  </a:lnTo>
                  <a:lnTo>
                    <a:pt x="17520" y="15092"/>
                  </a:lnTo>
                  <a:lnTo>
                    <a:pt x="17116" y="14360"/>
                  </a:lnTo>
                  <a:lnTo>
                    <a:pt x="16692" y="13627"/>
                  </a:lnTo>
                  <a:lnTo>
                    <a:pt x="16229" y="12914"/>
                  </a:lnTo>
                  <a:lnTo>
                    <a:pt x="15728" y="12220"/>
                  </a:lnTo>
                  <a:lnTo>
                    <a:pt x="15188" y="11527"/>
                  </a:lnTo>
                  <a:lnTo>
                    <a:pt x="14610" y="10852"/>
                  </a:lnTo>
                  <a:lnTo>
                    <a:pt x="14032" y="10197"/>
                  </a:lnTo>
                  <a:lnTo>
                    <a:pt x="13415" y="9541"/>
                  </a:lnTo>
                  <a:lnTo>
                    <a:pt x="12779" y="8905"/>
                  </a:lnTo>
                  <a:lnTo>
                    <a:pt x="12124" y="8288"/>
                  </a:lnTo>
                  <a:lnTo>
                    <a:pt x="11468" y="7672"/>
                  </a:lnTo>
                  <a:lnTo>
                    <a:pt x="10794" y="7093"/>
                  </a:lnTo>
                  <a:lnTo>
                    <a:pt x="10119" y="6515"/>
                  </a:lnTo>
                  <a:lnTo>
                    <a:pt x="9425" y="5956"/>
                  </a:lnTo>
                  <a:lnTo>
                    <a:pt x="8751" y="5417"/>
                  </a:lnTo>
                  <a:lnTo>
                    <a:pt x="8076" y="4896"/>
                  </a:lnTo>
                  <a:lnTo>
                    <a:pt x="7382" y="4414"/>
                  </a:lnTo>
                  <a:lnTo>
                    <a:pt x="6727" y="3933"/>
                  </a:lnTo>
                  <a:lnTo>
                    <a:pt x="5416" y="3046"/>
                  </a:lnTo>
                  <a:lnTo>
                    <a:pt x="4202" y="2236"/>
                  </a:lnTo>
                  <a:lnTo>
                    <a:pt x="3065" y="1542"/>
                  </a:lnTo>
                  <a:lnTo>
                    <a:pt x="2062" y="926"/>
                  </a:lnTo>
                  <a:lnTo>
                    <a:pt x="1195" y="425"/>
                  </a:lnTo>
                  <a:lnTo>
                    <a:pt x="501" y="58"/>
                  </a:lnTo>
                  <a:lnTo>
                    <a:pt x="405" y="20"/>
                  </a:lnTo>
                  <a:lnTo>
                    <a:pt x="289" y="1"/>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516" name="Google Shape;516;p22"/>
            <p:cNvSpPr/>
            <p:nvPr/>
          </p:nvSpPr>
          <p:spPr>
            <a:xfrm>
              <a:off x="1323838" y="3109275"/>
              <a:ext cx="271300" cy="290100"/>
            </a:xfrm>
            <a:custGeom>
              <a:avLst/>
              <a:gdLst/>
              <a:ahLst/>
              <a:cxnLst/>
              <a:rect l="l" t="t" r="r" b="b"/>
              <a:pathLst>
                <a:path w="10852" h="11604" extrusionOk="0">
                  <a:moveTo>
                    <a:pt x="97" y="1"/>
                  </a:moveTo>
                  <a:lnTo>
                    <a:pt x="58" y="39"/>
                  </a:lnTo>
                  <a:lnTo>
                    <a:pt x="19" y="97"/>
                  </a:lnTo>
                  <a:lnTo>
                    <a:pt x="0" y="136"/>
                  </a:lnTo>
                  <a:lnTo>
                    <a:pt x="19" y="193"/>
                  </a:lnTo>
                  <a:lnTo>
                    <a:pt x="39" y="251"/>
                  </a:lnTo>
                  <a:lnTo>
                    <a:pt x="1619" y="1986"/>
                  </a:lnTo>
                  <a:lnTo>
                    <a:pt x="4838" y="5494"/>
                  </a:lnTo>
                  <a:lnTo>
                    <a:pt x="6631" y="7441"/>
                  </a:lnTo>
                  <a:lnTo>
                    <a:pt x="8307" y="9233"/>
                  </a:lnTo>
                  <a:lnTo>
                    <a:pt x="9695" y="10679"/>
                  </a:lnTo>
                  <a:lnTo>
                    <a:pt x="10216" y="11199"/>
                  </a:lnTo>
                  <a:lnTo>
                    <a:pt x="10601" y="11565"/>
                  </a:lnTo>
                  <a:lnTo>
                    <a:pt x="10659" y="11604"/>
                  </a:lnTo>
                  <a:lnTo>
                    <a:pt x="10774" y="11604"/>
                  </a:lnTo>
                  <a:lnTo>
                    <a:pt x="10813" y="11565"/>
                  </a:lnTo>
                  <a:lnTo>
                    <a:pt x="10852" y="11507"/>
                  </a:lnTo>
                  <a:lnTo>
                    <a:pt x="10852" y="11450"/>
                  </a:lnTo>
                  <a:lnTo>
                    <a:pt x="10852" y="11392"/>
                  </a:lnTo>
                  <a:lnTo>
                    <a:pt x="10813" y="11353"/>
                  </a:lnTo>
                  <a:lnTo>
                    <a:pt x="10408" y="10968"/>
                  </a:lnTo>
                  <a:lnTo>
                    <a:pt x="9888" y="10447"/>
                  </a:lnTo>
                  <a:lnTo>
                    <a:pt x="8462" y="8963"/>
                  </a:lnTo>
                  <a:lnTo>
                    <a:pt x="6765" y="7151"/>
                  </a:lnTo>
                  <a:lnTo>
                    <a:pt x="4954" y="5185"/>
                  </a:lnTo>
                  <a:lnTo>
                    <a:pt x="1716" y="1639"/>
                  </a:lnTo>
                  <a:lnTo>
                    <a:pt x="270" y="58"/>
                  </a:lnTo>
                  <a:lnTo>
                    <a:pt x="212" y="20"/>
                  </a:lnTo>
                  <a:lnTo>
                    <a:pt x="154"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517" name="Google Shape;517;p22"/>
            <p:cNvSpPr/>
            <p:nvPr/>
          </p:nvSpPr>
          <p:spPr>
            <a:xfrm>
              <a:off x="1597038" y="2270850"/>
              <a:ext cx="260725" cy="1129500"/>
            </a:xfrm>
            <a:custGeom>
              <a:avLst/>
              <a:gdLst/>
              <a:ahLst/>
              <a:cxnLst/>
              <a:rect l="l" t="t" r="r" b="b"/>
              <a:pathLst>
                <a:path w="10429" h="45180" extrusionOk="0">
                  <a:moveTo>
                    <a:pt x="7132" y="0"/>
                  </a:moveTo>
                  <a:lnTo>
                    <a:pt x="7055" y="20"/>
                  </a:lnTo>
                  <a:lnTo>
                    <a:pt x="6959" y="39"/>
                  </a:lnTo>
                  <a:lnTo>
                    <a:pt x="6882" y="77"/>
                  </a:lnTo>
                  <a:lnTo>
                    <a:pt x="6785" y="135"/>
                  </a:lnTo>
                  <a:lnTo>
                    <a:pt x="6727" y="212"/>
                  </a:lnTo>
                  <a:lnTo>
                    <a:pt x="6650" y="290"/>
                  </a:lnTo>
                  <a:lnTo>
                    <a:pt x="6188" y="983"/>
                  </a:lnTo>
                  <a:lnTo>
                    <a:pt x="5744" y="1716"/>
                  </a:lnTo>
                  <a:lnTo>
                    <a:pt x="5320" y="2448"/>
                  </a:lnTo>
                  <a:lnTo>
                    <a:pt x="4916" y="3219"/>
                  </a:lnTo>
                  <a:lnTo>
                    <a:pt x="4530" y="4009"/>
                  </a:lnTo>
                  <a:lnTo>
                    <a:pt x="4164" y="4800"/>
                  </a:lnTo>
                  <a:lnTo>
                    <a:pt x="3817" y="5628"/>
                  </a:lnTo>
                  <a:lnTo>
                    <a:pt x="3489" y="6457"/>
                  </a:lnTo>
                  <a:lnTo>
                    <a:pt x="3181" y="7305"/>
                  </a:lnTo>
                  <a:lnTo>
                    <a:pt x="2873" y="8153"/>
                  </a:lnTo>
                  <a:lnTo>
                    <a:pt x="2603" y="9021"/>
                  </a:lnTo>
                  <a:lnTo>
                    <a:pt x="2352" y="9907"/>
                  </a:lnTo>
                  <a:lnTo>
                    <a:pt x="2102" y="10794"/>
                  </a:lnTo>
                  <a:lnTo>
                    <a:pt x="1870" y="11700"/>
                  </a:lnTo>
                  <a:lnTo>
                    <a:pt x="1658" y="12606"/>
                  </a:lnTo>
                  <a:lnTo>
                    <a:pt x="1466" y="13531"/>
                  </a:lnTo>
                  <a:lnTo>
                    <a:pt x="1292" y="14456"/>
                  </a:lnTo>
                  <a:lnTo>
                    <a:pt x="1119" y="15381"/>
                  </a:lnTo>
                  <a:lnTo>
                    <a:pt x="964" y="16306"/>
                  </a:lnTo>
                  <a:lnTo>
                    <a:pt x="829" y="17232"/>
                  </a:lnTo>
                  <a:lnTo>
                    <a:pt x="695" y="18176"/>
                  </a:lnTo>
                  <a:lnTo>
                    <a:pt x="579" y="19120"/>
                  </a:lnTo>
                  <a:lnTo>
                    <a:pt x="386" y="20971"/>
                  </a:lnTo>
                  <a:lnTo>
                    <a:pt x="232" y="22840"/>
                  </a:lnTo>
                  <a:lnTo>
                    <a:pt x="136" y="24671"/>
                  </a:lnTo>
                  <a:lnTo>
                    <a:pt x="59" y="26483"/>
                  </a:lnTo>
                  <a:lnTo>
                    <a:pt x="20" y="28276"/>
                  </a:lnTo>
                  <a:lnTo>
                    <a:pt x="1" y="30010"/>
                  </a:lnTo>
                  <a:lnTo>
                    <a:pt x="20" y="31687"/>
                  </a:lnTo>
                  <a:lnTo>
                    <a:pt x="59" y="33306"/>
                  </a:lnTo>
                  <a:lnTo>
                    <a:pt x="116" y="34868"/>
                  </a:lnTo>
                  <a:lnTo>
                    <a:pt x="193" y="36352"/>
                  </a:lnTo>
                  <a:lnTo>
                    <a:pt x="290" y="37739"/>
                  </a:lnTo>
                  <a:lnTo>
                    <a:pt x="367" y="39050"/>
                  </a:lnTo>
                  <a:lnTo>
                    <a:pt x="483" y="40245"/>
                  </a:lnTo>
                  <a:lnTo>
                    <a:pt x="675" y="42307"/>
                  </a:lnTo>
                  <a:lnTo>
                    <a:pt x="849" y="43869"/>
                  </a:lnTo>
                  <a:lnTo>
                    <a:pt x="984" y="44852"/>
                  </a:lnTo>
                  <a:lnTo>
                    <a:pt x="1041" y="45179"/>
                  </a:lnTo>
                  <a:lnTo>
                    <a:pt x="5783" y="44447"/>
                  </a:lnTo>
                  <a:lnTo>
                    <a:pt x="6149" y="43522"/>
                  </a:lnTo>
                  <a:lnTo>
                    <a:pt x="6496" y="42597"/>
                  </a:lnTo>
                  <a:lnTo>
                    <a:pt x="6843" y="41671"/>
                  </a:lnTo>
                  <a:lnTo>
                    <a:pt x="7151" y="40746"/>
                  </a:lnTo>
                  <a:lnTo>
                    <a:pt x="7460" y="39821"/>
                  </a:lnTo>
                  <a:lnTo>
                    <a:pt x="7730" y="38896"/>
                  </a:lnTo>
                  <a:lnTo>
                    <a:pt x="7999" y="37990"/>
                  </a:lnTo>
                  <a:lnTo>
                    <a:pt x="8250" y="37065"/>
                  </a:lnTo>
                  <a:lnTo>
                    <a:pt x="8481" y="36140"/>
                  </a:lnTo>
                  <a:lnTo>
                    <a:pt x="8693" y="35234"/>
                  </a:lnTo>
                  <a:lnTo>
                    <a:pt x="8905" y="34309"/>
                  </a:lnTo>
                  <a:lnTo>
                    <a:pt x="9098" y="33403"/>
                  </a:lnTo>
                  <a:lnTo>
                    <a:pt x="9272" y="32497"/>
                  </a:lnTo>
                  <a:lnTo>
                    <a:pt x="9426" y="31610"/>
                  </a:lnTo>
                  <a:lnTo>
                    <a:pt x="9580" y="30704"/>
                  </a:lnTo>
                  <a:lnTo>
                    <a:pt x="9715" y="29818"/>
                  </a:lnTo>
                  <a:lnTo>
                    <a:pt x="9831" y="28931"/>
                  </a:lnTo>
                  <a:lnTo>
                    <a:pt x="9946" y="28044"/>
                  </a:lnTo>
                  <a:lnTo>
                    <a:pt x="10120" y="26310"/>
                  </a:lnTo>
                  <a:lnTo>
                    <a:pt x="10255" y="24594"/>
                  </a:lnTo>
                  <a:lnTo>
                    <a:pt x="10351" y="22918"/>
                  </a:lnTo>
                  <a:lnTo>
                    <a:pt x="10409" y="21260"/>
                  </a:lnTo>
                  <a:lnTo>
                    <a:pt x="10428" y="19641"/>
                  </a:lnTo>
                  <a:lnTo>
                    <a:pt x="10409" y="18080"/>
                  </a:lnTo>
                  <a:lnTo>
                    <a:pt x="10370" y="16538"/>
                  </a:lnTo>
                  <a:lnTo>
                    <a:pt x="10293" y="15054"/>
                  </a:lnTo>
                  <a:lnTo>
                    <a:pt x="10197" y="13627"/>
                  </a:lnTo>
                  <a:lnTo>
                    <a:pt x="10081" y="12240"/>
                  </a:lnTo>
                  <a:lnTo>
                    <a:pt x="9946" y="10910"/>
                  </a:lnTo>
                  <a:lnTo>
                    <a:pt x="9792" y="9638"/>
                  </a:lnTo>
                  <a:lnTo>
                    <a:pt x="9619" y="8443"/>
                  </a:lnTo>
                  <a:lnTo>
                    <a:pt x="9445" y="7286"/>
                  </a:lnTo>
                  <a:lnTo>
                    <a:pt x="9272" y="6207"/>
                  </a:lnTo>
                  <a:lnTo>
                    <a:pt x="9079" y="5204"/>
                  </a:lnTo>
                  <a:lnTo>
                    <a:pt x="8886" y="4279"/>
                  </a:lnTo>
                  <a:lnTo>
                    <a:pt x="8713" y="3431"/>
                  </a:lnTo>
                  <a:lnTo>
                    <a:pt x="8520" y="2660"/>
                  </a:lnTo>
                  <a:lnTo>
                    <a:pt x="8346" y="1966"/>
                  </a:lnTo>
                  <a:lnTo>
                    <a:pt x="8192" y="1350"/>
                  </a:lnTo>
                  <a:lnTo>
                    <a:pt x="8038" y="848"/>
                  </a:lnTo>
                  <a:lnTo>
                    <a:pt x="7903" y="424"/>
                  </a:lnTo>
                  <a:lnTo>
                    <a:pt x="7865" y="328"/>
                  </a:lnTo>
                  <a:lnTo>
                    <a:pt x="7807" y="251"/>
                  </a:lnTo>
                  <a:lnTo>
                    <a:pt x="7749" y="193"/>
                  </a:lnTo>
                  <a:lnTo>
                    <a:pt x="7672" y="135"/>
                  </a:lnTo>
                  <a:lnTo>
                    <a:pt x="7595" y="77"/>
                  </a:lnTo>
                  <a:lnTo>
                    <a:pt x="7518" y="39"/>
                  </a:lnTo>
                  <a:lnTo>
                    <a:pt x="7325"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518" name="Google Shape;518;p22"/>
            <p:cNvSpPr/>
            <p:nvPr/>
          </p:nvSpPr>
          <p:spPr>
            <a:xfrm>
              <a:off x="1681838" y="2460700"/>
              <a:ext cx="73275" cy="660650"/>
            </a:xfrm>
            <a:custGeom>
              <a:avLst/>
              <a:gdLst/>
              <a:ahLst/>
              <a:cxnLst/>
              <a:rect l="l" t="t" r="r" b="b"/>
              <a:pathLst>
                <a:path w="2931" h="26426" extrusionOk="0">
                  <a:moveTo>
                    <a:pt x="2738" y="0"/>
                  </a:moveTo>
                  <a:lnTo>
                    <a:pt x="2680" y="39"/>
                  </a:lnTo>
                  <a:lnTo>
                    <a:pt x="2661" y="78"/>
                  </a:lnTo>
                  <a:lnTo>
                    <a:pt x="2642" y="135"/>
                  </a:lnTo>
                  <a:lnTo>
                    <a:pt x="2237" y="3952"/>
                  </a:lnTo>
                  <a:lnTo>
                    <a:pt x="1350" y="12317"/>
                  </a:lnTo>
                  <a:lnTo>
                    <a:pt x="868" y="16923"/>
                  </a:lnTo>
                  <a:lnTo>
                    <a:pt x="464" y="21125"/>
                  </a:lnTo>
                  <a:lnTo>
                    <a:pt x="136" y="24421"/>
                  </a:lnTo>
                  <a:lnTo>
                    <a:pt x="40" y="25558"/>
                  </a:lnTo>
                  <a:lnTo>
                    <a:pt x="1" y="26271"/>
                  </a:lnTo>
                  <a:lnTo>
                    <a:pt x="1" y="26329"/>
                  </a:lnTo>
                  <a:lnTo>
                    <a:pt x="40" y="26387"/>
                  </a:lnTo>
                  <a:lnTo>
                    <a:pt x="78" y="26426"/>
                  </a:lnTo>
                  <a:lnTo>
                    <a:pt x="194" y="26426"/>
                  </a:lnTo>
                  <a:lnTo>
                    <a:pt x="252" y="26387"/>
                  </a:lnTo>
                  <a:lnTo>
                    <a:pt x="290" y="26348"/>
                  </a:lnTo>
                  <a:lnTo>
                    <a:pt x="290" y="26291"/>
                  </a:lnTo>
                  <a:lnTo>
                    <a:pt x="348" y="25577"/>
                  </a:lnTo>
                  <a:lnTo>
                    <a:pt x="444" y="24421"/>
                  </a:lnTo>
                  <a:lnTo>
                    <a:pt x="753" y="21144"/>
                  </a:lnTo>
                  <a:lnTo>
                    <a:pt x="1177" y="16943"/>
                  </a:lnTo>
                  <a:lnTo>
                    <a:pt x="1659" y="12336"/>
                  </a:lnTo>
                  <a:lnTo>
                    <a:pt x="2526" y="3971"/>
                  </a:lnTo>
                  <a:lnTo>
                    <a:pt x="2931" y="174"/>
                  </a:lnTo>
                  <a:lnTo>
                    <a:pt x="2931" y="97"/>
                  </a:lnTo>
                  <a:lnTo>
                    <a:pt x="2892" y="58"/>
                  </a:lnTo>
                  <a:lnTo>
                    <a:pt x="2854" y="20"/>
                  </a:lnTo>
                  <a:lnTo>
                    <a:pt x="2796"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519" name="Google Shape;519;p22"/>
            <p:cNvSpPr/>
            <p:nvPr/>
          </p:nvSpPr>
          <p:spPr>
            <a:xfrm>
              <a:off x="1643788" y="2861125"/>
              <a:ext cx="163850" cy="546450"/>
            </a:xfrm>
            <a:custGeom>
              <a:avLst/>
              <a:gdLst/>
              <a:ahLst/>
              <a:cxnLst/>
              <a:rect l="l" t="t" r="r" b="b"/>
              <a:pathLst>
                <a:path w="6554" h="21858" extrusionOk="0">
                  <a:moveTo>
                    <a:pt x="5108" y="0"/>
                  </a:moveTo>
                  <a:lnTo>
                    <a:pt x="4973" y="20"/>
                  </a:lnTo>
                  <a:lnTo>
                    <a:pt x="4857" y="77"/>
                  </a:lnTo>
                  <a:lnTo>
                    <a:pt x="4761" y="155"/>
                  </a:lnTo>
                  <a:lnTo>
                    <a:pt x="4433" y="540"/>
                  </a:lnTo>
                  <a:lnTo>
                    <a:pt x="4125" y="945"/>
                  </a:lnTo>
                  <a:lnTo>
                    <a:pt x="3817" y="1330"/>
                  </a:lnTo>
                  <a:lnTo>
                    <a:pt x="3527" y="1735"/>
                  </a:lnTo>
                  <a:lnTo>
                    <a:pt x="3258" y="2140"/>
                  </a:lnTo>
                  <a:lnTo>
                    <a:pt x="3007" y="2545"/>
                  </a:lnTo>
                  <a:lnTo>
                    <a:pt x="2757" y="2949"/>
                  </a:lnTo>
                  <a:lnTo>
                    <a:pt x="2525" y="3373"/>
                  </a:lnTo>
                  <a:lnTo>
                    <a:pt x="2313" y="3797"/>
                  </a:lnTo>
                  <a:lnTo>
                    <a:pt x="2101" y="4221"/>
                  </a:lnTo>
                  <a:lnTo>
                    <a:pt x="1716" y="5070"/>
                  </a:lnTo>
                  <a:lnTo>
                    <a:pt x="1388" y="5918"/>
                  </a:lnTo>
                  <a:lnTo>
                    <a:pt x="1099" y="6766"/>
                  </a:lnTo>
                  <a:lnTo>
                    <a:pt x="848" y="7633"/>
                  </a:lnTo>
                  <a:lnTo>
                    <a:pt x="636" y="8481"/>
                  </a:lnTo>
                  <a:lnTo>
                    <a:pt x="463" y="9348"/>
                  </a:lnTo>
                  <a:lnTo>
                    <a:pt x="309" y="10177"/>
                  </a:lnTo>
                  <a:lnTo>
                    <a:pt x="193" y="11006"/>
                  </a:lnTo>
                  <a:lnTo>
                    <a:pt x="116" y="11816"/>
                  </a:lnTo>
                  <a:lnTo>
                    <a:pt x="58" y="12625"/>
                  </a:lnTo>
                  <a:lnTo>
                    <a:pt x="20" y="13396"/>
                  </a:lnTo>
                  <a:lnTo>
                    <a:pt x="0" y="14148"/>
                  </a:lnTo>
                  <a:lnTo>
                    <a:pt x="0" y="14880"/>
                  </a:lnTo>
                  <a:lnTo>
                    <a:pt x="20" y="15574"/>
                  </a:lnTo>
                  <a:lnTo>
                    <a:pt x="58" y="16229"/>
                  </a:lnTo>
                  <a:lnTo>
                    <a:pt x="97" y="16865"/>
                  </a:lnTo>
                  <a:lnTo>
                    <a:pt x="154" y="17444"/>
                  </a:lnTo>
                  <a:lnTo>
                    <a:pt x="289" y="18504"/>
                  </a:lnTo>
                  <a:lnTo>
                    <a:pt x="405" y="19352"/>
                  </a:lnTo>
                  <a:lnTo>
                    <a:pt x="521" y="19988"/>
                  </a:lnTo>
                  <a:lnTo>
                    <a:pt x="636" y="20528"/>
                  </a:lnTo>
                  <a:lnTo>
                    <a:pt x="925" y="21857"/>
                  </a:lnTo>
                  <a:lnTo>
                    <a:pt x="3759" y="21106"/>
                  </a:lnTo>
                  <a:lnTo>
                    <a:pt x="4144" y="20412"/>
                  </a:lnTo>
                  <a:lnTo>
                    <a:pt x="4510" y="19718"/>
                  </a:lnTo>
                  <a:lnTo>
                    <a:pt x="4838" y="19005"/>
                  </a:lnTo>
                  <a:lnTo>
                    <a:pt x="5127" y="18272"/>
                  </a:lnTo>
                  <a:lnTo>
                    <a:pt x="5378" y="17521"/>
                  </a:lnTo>
                  <a:lnTo>
                    <a:pt x="5609" y="16769"/>
                  </a:lnTo>
                  <a:lnTo>
                    <a:pt x="5821" y="16017"/>
                  </a:lnTo>
                  <a:lnTo>
                    <a:pt x="5995" y="15246"/>
                  </a:lnTo>
                  <a:lnTo>
                    <a:pt x="6129" y="14475"/>
                  </a:lnTo>
                  <a:lnTo>
                    <a:pt x="6264" y="13724"/>
                  </a:lnTo>
                  <a:lnTo>
                    <a:pt x="6361" y="12953"/>
                  </a:lnTo>
                  <a:lnTo>
                    <a:pt x="6438" y="12182"/>
                  </a:lnTo>
                  <a:lnTo>
                    <a:pt x="6496" y="11411"/>
                  </a:lnTo>
                  <a:lnTo>
                    <a:pt x="6534" y="10659"/>
                  </a:lnTo>
                  <a:lnTo>
                    <a:pt x="6554" y="9907"/>
                  </a:lnTo>
                  <a:lnTo>
                    <a:pt x="6554" y="9175"/>
                  </a:lnTo>
                  <a:lnTo>
                    <a:pt x="6554" y="8443"/>
                  </a:lnTo>
                  <a:lnTo>
                    <a:pt x="6534" y="7729"/>
                  </a:lnTo>
                  <a:lnTo>
                    <a:pt x="6496" y="7036"/>
                  </a:lnTo>
                  <a:lnTo>
                    <a:pt x="6438" y="6361"/>
                  </a:lnTo>
                  <a:lnTo>
                    <a:pt x="6322" y="5070"/>
                  </a:lnTo>
                  <a:lnTo>
                    <a:pt x="6187" y="3875"/>
                  </a:lnTo>
                  <a:lnTo>
                    <a:pt x="6014" y="2795"/>
                  </a:lnTo>
                  <a:lnTo>
                    <a:pt x="5860" y="1831"/>
                  </a:lnTo>
                  <a:lnTo>
                    <a:pt x="5705" y="1022"/>
                  </a:lnTo>
                  <a:lnTo>
                    <a:pt x="5551" y="367"/>
                  </a:lnTo>
                  <a:lnTo>
                    <a:pt x="5513" y="232"/>
                  </a:lnTo>
                  <a:lnTo>
                    <a:pt x="5436" y="135"/>
                  </a:lnTo>
                  <a:lnTo>
                    <a:pt x="5339" y="58"/>
                  </a:lnTo>
                  <a:lnTo>
                    <a:pt x="5224" y="20"/>
                  </a:lnTo>
                  <a:lnTo>
                    <a:pt x="5108" y="0"/>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520" name="Google Shape;520;p22"/>
            <p:cNvSpPr/>
            <p:nvPr/>
          </p:nvSpPr>
          <p:spPr>
            <a:xfrm>
              <a:off x="1691488" y="2958450"/>
              <a:ext cx="66525" cy="400925"/>
            </a:xfrm>
            <a:custGeom>
              <a:avLst/>
              <a:gdLst/>
              <a:ahLst/>
              <a:cxnLst/>
              <a:rect l="l" t="t" r="r" b="b"/>
              <a:pathLst>
                <a:path w="2661" h="16037" extrusionOk="0">
                  <a:moveTo>
                    <a:pt x="2468" y="1"/>
                  </a:moveTo>
                  <a:lnTo>
                    <a:pt x="2410" y="39"/>
                  </a:lnTo>
                  <a:lnTo>
                    <a:pt x="2371" y="78"/>
                  </a:lnTo>
                  <a:lnTo>
                    <a:pt x="2352" y="136"/>
                  </a:lnTo>
                  <a:lnTo>
                    <a:pt x="0" y="15864"/>
                  </a:lnTo>
                  <a:lnTo>
                    <a:pt x="0" y="15921"/>
                  </a:lnTo>
                  <a:lnTo>
                    <a:pt x="20" y="15979"/>
                  </a:lnTo>
                  <a:lnTo>
                    <a:pt x="78" y="16018"/>
                  </a:lnTo>
                  <a:lnTo>
                    <a:pt x="135" y="16037"/>
                  </a:lnTo>
                  <a:lnTo>
                    <a:pt x="193" y="16037"/>
                  </a:lnTo>
                  <a:lnTo>
                    <a:pt x="251" y="15998"/>
                  </a:lnTo>
                  <a:lnTo>
                    <a:pt x="290" y="15960"/>
                  </a:lnTo>
                  <a:lnTo>
                    <a:pt x="290" y="15921"/>
                  </a:lnTo>
                  <a:lnTo>
                    <a:pt x="2660" y="174"/>
                  </a:lnTo>
                  <a:lnTo>
                    <a:pt x="2660" y="116"/>
                  </a:lnTo>
                  <a:lnTo>
                    <a:pt x="2622" y="59"/>
                  </a:lnTo>
                  <a:lnTo>
                    <a:pt x="2583" y="20"/>
                  </a:lnTo>
                  <a:lnTo>
                    <a:pt x="2525"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521" name="Google Shape;521;p22"/>
            <p:cNvSpPr/>
            <p:nvPr/>
          </p:nvSpPr>
          <p:spPr>
            <a:xfrm>
              <a:off x="1418763" y="3359850"/>
              <a:ext cx="421150" cy="592225"/>
            </a:xfrm>
            <a:custGeom>
              <a:avLst/>
              <a:gdLst/>
              <a:ahLst/>
              <a:cxnLst/>
              <a:rect l="l" t="t" r="r" b="b"/>
              <a:pathLst>
                <a:path w="16846" h="23689" extrusionOk="0">
                  <a:moveTo>
                    <a:pt x="16846" y="0"/>
                  </a:moveTo>
                  <a:lnTo>
                    <a:pt x="16846" y="0"/>
                  </a:lnTo>
                  <a:lnTo>
                    <a:pt x="16846" y="0"/>
                  </a:lnTo>
                  <a:close/>
                  <a:moveTo>
                    <a:pt x="0" y="0"/>
                  </a:moveTo>
                  <a:lnTo>
                    <a:pt x="58" y="713"/>
                  </a:lnTo>
                  <a:lnTo>
                    <a:pt x="251" y="2660"/>
                  </a:lnTo>
                  <a:lnTo>
                    <a:pt x="386" y="4009"/>
                  </a:lnTo>
                  <a:lnTo>
                    <a:pt x="540" y="5551"/>
                  </a:lnTo>
                  <a:lnTo>
                    <a:pt x="752" y="7247"/>
                  </a:lnTo>
                  <a:lnTo>
                    <a:pt x="983" y="9078"/>
                  </a:lnTo>
                  <a:lnTo>
                    <a:pt x="1234" y="10967"/>
                  </a:lnTo>
                  <a:lnTo>
                    <a:pt x="1542" y="12895"/>
                  </a:lnTo>
                  <a:lnTo>
                    <a:pt x="1870" y="14841"/>
                  </a:lnTo>
                  <a:lnTo>
                    <a:pt x="2236" y="16750"/>
                  </a:lnTo>
                  <a:lnTo>
                    <a:pt x="2429" y="17675"/>
                  </a:lnTo>
                  <a:lnTo>
                    <a:pt x="2622" y="18561"/>
                  </a:lnTo>
                  <a:lnTo>
                    <a:pt x="2834" y="19448"/>
                  </a:lnTo>
                  <a:lnTo>
                    <a:pt x="3065" y="20296"/>
                  </a:lnTo>
                  <a:lnTo>
                    <a:pt x="3277" y="21086"/>
                  </a:lnTo>
                  <a:lnTo>
                    <a:pt x="3527" y="21857"/>
                  </a:lnTo>
                  <a:lnTo>
                    <a:pt x="3759" y="22570"/>
                  </a:lnTo>
                  <a:lnTo>
                    <a:pt x="4029" y="23226"/>
                  </a:lnTo>
                  <a:lnTo>
                    <a:pt x="4298" y="23284"/>
                  </a:lnTo>
                  <a:lnTo>
                    <a:pt x="5089" y="23380"/>
                  </a:lnTo>
                  <a:lnTo>
                    <a:pt x="6284" y="23496"/>
                  </a:lnTo>
                  <a:lnTo>
                    <a:pt x="7016" y="23553"/>
                  </a:lnTo>
                  <a:lnTo>
                    <a:pt x="7806" y="23611"/>
                  </a:lnTo>
                  <a:lnTo>
                    <a:pt x="8674" y="23650"/>
                  </a:lnTo>
                  <a:lnTo>
                    <a:pt x="9580" y="23669"/>
                  </a:lnTo>
                  <a:lnTo>
                    <a:pt x="10524" y="23688"/>
                  </a:lnTo>
                  <a:lnTo>
                    <a:pt x="11488" y="23650"/>
                  </a:lnTo>
                  <a:lnTo>
                    <a:pt x="12490" y="23611"/>
                  </a:lnTo>
                  <a:lnTo>
                    <a:pt x="13492" y="23515"/>
                  </a:lnTo>
                  <a:lnTo>
                    <a:pt x="14475" y="23399"/>
                  </a:lnTo>
                  <a:lnTo>
                    <a:pt x="14976" y="23322"/>
                  </a:lnTo>
                  <a:lnTo>
                    <a:pt x="15458" y="23226"/>
                  </a:lnTo>
                  <a:lnTo>
                    <a:pt x="16846" y="0"/>
                  </a:lnTo>
                  <a:lnTo>
                    <a:pt x="16827" y="39"/>
                  </a:lnTo>
                  <a:lnTo>
                    <a:pt x="16788" y="97"/>
                  </a:lnTo>
                  <a:lnTo>
                    <a:pt x="16750" y="135"/>
                  </a:lnTo>
                  <a:lnTo>
                    <a:pt x="16672" y="193"/>
                  </a:lnTo>
                  <a:lnTo>
                    <a:pt x="16460" y="289"/>
                  </a:lnTo>
                  <a:lnTo>
                    <a:pt x="16171" y="386"/>
                  </a:lnTo>
                  <a:lnTo>
                    <a:pt x="15824" y="463"/>
                  </a:lnTo>
                  <a:lnTo>
                    <a:pt x="15400" y="559"/>
                  </a:lnTo>
                  <a:lnTo>
                    <a:pt x="14918" y="636"/>
                  </a:lnTo>
                  <a:lnTo>
                    <a:pt x="14379" y="694"/>
                  </a:lnTo>
                  <a:lnTo>
                    <a:pt x="13781" y="771"/>
                  </a:lnTo>
                  <a:lnTo>
                    <a:pt x="13126" y="829"/>
                  </a:lnTo>
                  <a:lnTo>
                    <a:pt x="11700" y="925"/>
                  </a:lnTo>
                  <a:lnTo>
                    <a:pt x="10119" y="983"/>
                  </a:lnTo>
                  <a:lnTo>
                    <a:pt x="8423" y="1003"/>
                  </a:lnTo>
                  <a:lnTo>
                    <a:pt x="6727" y="983"/>
                  </a:lnTo>
                  <a:lnTo>
                    <a:pt x="5146" y="925"/>
                  </a:lnTo>
                  <a:lnTo>
                    <a:pt x="3720" y="829"/>
                  </a:lnTo>
                  <a:lnTo>
                    <a:pt x="3065" y="771"/>
                  </a:lnTo>
                  <a:lnTo>
                    <a:pt x="2467" y="694"/>
                  </a:lnTo>
                  <a:lnTo>
                    <a:pt x="1928" y="636"/>
                  </a:lnTo>
                  <a:lnTo>
                    <a:pt x="1446" y="559"/>
                  </a:lnTo>
                  <a:lnTo>
                    <a:pt x="1022" y="463"/>
                  </a:lnTo>
                  <a:lnTo>
                    <a:pt x="656" y="386"/>
                  </a:lnTo>
                  <a:lnTo>
                    <a:pt x="386" y="289"/>
                  </a:lnTo>
                  <a:lnTo>
                    <a:pt x="174" y="193"/>
                  </a:lnTo>
                  <a:lnTo>
                    <a:pt x="97" y="135"/>
                  </a:lnTo>
                  <a:lnTo>
                    <a:pt x="39" y="97"/>
                  </a:lnTo>
                  <a:lnTo>
                    <a:pt x="19" y="39"/>
                  </a:lnTo>
                  <a:lnTo>
                    <a:pt x="0"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grpSp>
      <p:grpSp>
        <p:nvGrpSpPr>
          <p:cNvPr id="522" name="Google Shape;522;p22"/>
          <p:cNvGrpSpPr/>
          <p:nvPr/>
        </p:nvGrpSpPr>
        <p:grpSpPr>
          <a:xfrm>
            <a:off x="3880232" y="-2029987"/>
            <a:ext cx="747075" cy="2030004"/>
            <a:chOff x="6909776" y="2415188"/>
            <a:chExt cx="677025" cy="1839438"/>
          </a:xfrm>
        </p:grpSpPr>
        <p:sp>
          <p:nvSpPr>
            <p:cNvPr id="523" name="Google Shape;523;p22"/>
            <p:cNvSpPr/>
            <p:nvPr/>
          </p:nvSpPr>
          <p:spPr>
            <a:xfrm>
              <a:off x="6909776" y="4151001"/>
              <a:ext cx="677025" cy="103625"/>
            </a:xfrm>
            <a:custGeom>
              <a:avLst/>
              <a:gdLst/>
              <a:ahLst/>
              <a:cxnLst/>
              <a:rect l="l" t="t" r="r" b="b"/>
              <a:pathLst>
                <a:path w="27081" h="4145" extrusionOk="0">
                  <a:moveTo>
                    <a:pt x="13531" y="0"/>
                  </a:moveTo>
                  <a:lnTo>
                    <a:pt x="12162" y="20"/>
                  </a:lnTo>
                  <a:lnTo>
                    <a:pt x="10813" y="39"/>
                  </a:lnTo>
                  <a:lnTo>
                    <a:pt x="9522" y="97"/>
                  </a:lnTo>
                  <a:lnTo>
                    <a:pt x="8269" y="174"/>
                  </a:lnTo>
                  <a:lnTo>
                    <a:pt x="7093" y="251"/>
                  </a:lnTo>
                  <a:lnTo>
                    <a:pt x="5975" y="367"/>
                  </a:lnTo>
                  <a:lnTo>
                    <a:pt x="4935" y="482"/>
                  </a:lnTo>
                  <a:lnTo>
                    <a:pt x="3971" y="617"/>
                  </a:lnTo>
                  <a:lnTo>
                    <a:pt x="3084" y="752"/>
                  </a:lnTo>
                  <a:lnTo>
                    <a:pt x="2313" y="906"/>
                  </a:lnTo>
                  <a:lnTo>
                    <a:pt x="1639" y="1080"/>
                  </a:lnTo>
                  <a:lnTo>
                    <a:pt x="1060" y="1272"/>
                  </a:lnTo>
                  <a:lnTo>
                    <a:pt x="829" y="1369"/>
                  </a:lnTo>
                  <a:lnTo>
                    <a:pt x="617" y="1465"/>
                  </a:lnTo>
                  <a:lnTo>
                    <a:pt x="424" y="1562"/>
                  </a:lnTo>
                  <a:lnTo>
                    <a:pt x="270" y="1658"/>
                  </a:lnTo>
                  <a:lnTo>
                    <a:pt x="155" y="1754"/>
                  </a:lnTo>
                  <a:lnTo>
                    <a:pt x="77" y="1851"/>
                  </a:lnTo>
                  <a:lnTo>
                    <a:pt x="20" y="1966"/>
                  </a:lnTo>
                  <a:lnTo>
                    <a:pt x="0" y="2063"/>
                  </a:lnTo>
                  <a:lnTo>
                    <a:pt x="20" y="2178"/>
                  </a:lnTo>
                  <a:lnTo>
                    <a:pt x="77" y="2275"/>
                  </a:lnTo>
                  <a:lnTo>
                    <a:pt x="155" y="2390"/>
                  </a:lnTo>
                  <a:lnTo>
                    <a:pt x="270" y="2487"/>
                  </a:lnTo>
                  <a:lnTo>
                    <a:pt x="424" y="2583"/>
                  </a:lnTo>
                  <a:lnTo>
                    <a:pt x="617" y="2679"/>
                  </a:lnTo>
                  <a:lnTo>
                    <a:pt x="829" y="2776"/>
                  </a:lnTo>
                  <a:lnTo>
                    <a:pt x="1060" y="2872"/>
                  </a:lnTo>
                  <a:lnTo>
                    <a:pt x="1639" y="3065"/>
                  </a:lnTo>
                  <a:lnTo>
                    <a:pt x="2313" y="3219"/>
                  </a:lnTo>
                  <a:lnTo>
                    <a:pt x="3084" y="3393"/>
                  </a:lnTo>
                  <a:lnTo>
                    <a:pt x="3971" y="3528"/>
                  </a:lnTo>
                  <a:lnTo>
                    <a:pt x="4935" y="3662"/>
                  </a:lnTo>
                  <a:lnTo>
                    <a:pt x="5975" y="3778"/>
                  </a:lnTo>
                  <a:lnTo>
                    <a:pt x="7093" y="3894"/>
                  </a:lnTo>
                  <a:lnTo>
                    <a:pt x="8269" y="3971"/>
                  </a:lnTo>
                  <a:lnTo>
                    <a:pt x="9522" y="4048"/>
                  </a:lnTo>
                  <a:lnTo>
                    <a:pt x="10813" y="4086"/>
                  </a:lnTo>
                  <a:lnTo>
                    <a:pt x="12162" y="4125"/>
                  </a:lnTo>
                  <a:lnTo>
                    <a:pt x="13531" y="4144"/>
                  </a:lnTo>
                  <a:lnTo>
                    <a:pt x="14919" y="4125"/>
                  </a:lnTo>
                  <a:lnTo>
                    <a:pt x="16268" y="4086"/>
                  </a:lnTo>
                  <a:lnTo>
                    <a:pt x="17559" y="4048"/>
                  </a:lnTo>
                  <a:lnTo>
                    <a:pt x="18812" y="3971"/>
                  </a:lnTo>
                  <a:lnTo>
                    <a:pt x="19988" y="3894"/>
                  </a:lnTo>
                  <a:lnTo>
                    <a:pt x="21106" y="3778"/>
                  </a:lnTo>
                  <a:lnTo>
                    <a:pt x="22146" y="3662"/>
                  </a:lnTo>
                  <a:lnTo>
                    <a:pt x="23110" y="3528"/>
                  </a:lnTo>
                  <a:lnTo>
                    <a:pt x="23978" y="3393"/>
                  </a:lnTo>
                  <a:lnTo>
                    <a:pt x="24768" y="3219"/>
                  </a:lnTo>
                  <a:lnTo>
                    <a:pt x="25442" y="3065"/>
                  </a:lnTo>
                  <a:lnTo>
                    <a:pt x="26021" y="2872"/>
                  </a:lnTo>
                  <a:lnTo>
                    <a:pt x="26252" y="2776"/>
                  </a:lnTo>
                  <a:lnTo>
                    <a:pt x="26464" y="2679"/>
                  </a:lnTo>
                  <a:lnTo>
                    <a:pt x="26657" y="2583"/>
                  </a:lnTo>
                  <a:lnTo>
                    <a:pt x="26811" y="2487"/>
                  </a:lnTo>
                  <a:lnTo>
                    <a:pt x="26926" y="2390"/>
                  </a:lnTo>
                  <a:lnTo>
                    <a:pt x="27004" y="2275"/>
                  </a:lnTo>
                  <a:lnTo>
                    <a:pt x="27061" y="2178"/>
                  </a:lnTo>
                  <a:lnTo>
                    <a:pt x="27081" y="2063"/>
                  </a:lnTo>
                  <a:lnTo>
                    <a:pt x="27061" y="1966"/>
                  </a:lnTo>
                  <a:lnTo>
                    <a:pt x="27004" y="1851"/>
                  </a:lnTo>
                  <a:lnTo>
                    <a:pt x="26926" y="1754"/>
                  </a:lnTo>
                  <a:lnTo>
                    <a:pt x="26811" y="1658"/>
                  </a:lnTo>
                  <a:lnTo>
                    <a:pt x="26657" y="1562"/>
                  </a:lnTo>
                  <a:lnTo>
                    <a:pt x="26464" y="1465"/>
                  </a:lnTo>
                  <a:lnTo>
                    <a:pt x="26252" y="1369"/>
                  </a:lnTo>
                  <a:lnTo>
                    <a:pt x="26021" y="1272"/>
                  </a:lnTo>
                  <a:lnTo>
                    <a:pt x="25442" y="1080"/>
                  </a:lnTo>
                  <a:lnTo>
                    <a:pt x="24768" y="906"/>
                  </a:lnTo>
                  <a:lnTo>
                    <a:pt x="23978" y="752"/>
                  </a:lnTo>
                  <a:lnTo>
                    <a:pt x="23110" y="617"/>
                  </a:lnTo>
                  <a:lnTo>
                    <a:pt x="22146" y="482"/>
                  </a:lnTo>
                  <a:lnTo>
                    <a:pt x="21106" y="367"/>
                  </a:lnTo>
                  <a:lnTo>
                    <a:pt x="19988" y="251"/>
                  </a:lnTo>
                  <a:lnTo>
                    <a:pt x="18812" y="174"/>
                  </a:lnTo>
                  <a:lnTo>
                    <a:pt x="17559" y="97"/>
                  </a:lnTo>
                  <a:lnTo>
                    <a:pt x="16268" y="39"/>
                  </a:lnTo>
                  <a:lnTo>
                    <a:pt x="14919" y="20"/>
                  </a:lnTo>
                  <a:lnTo>
                    <a:pt x="13531" y="0"/>
                  </a:lnTo>
                  <a:close/>
                </a:path>
              </a:pathLst>
            </a:custGeom>
            <a:solidFill>
              <a:srgbClr val="261E35">
                <a:alpha val="111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524" name="Google Shape;524;p22"/>
            <p:cNvSpPr/>
            <p:nvPr/>
          </p:nvSpPr>
          <p:spPr>
            <a:xfrm>
              <a:off x="7045338" y="2415188"/>
              <a:ext cx="280950" cy="1180575"/>
            </a:xfrm>
            <a:custGeom>
              <a:avLst/>
              <a:gdLst/>
              <a:ahLst/>
              <a:cxnLst/>
              <a:rect l="l" t="t" r="r" b="b"/>
              <a:pathLst>
                <a:path w="11238" h="47223" extrusionOk="0">
                  <a:moveTo>
                    <a:pt x="4279" y="1"/>
                  </a:moveTo>
                  <a:lnTo>
                    <a:pt x="4164" y="20"/>
                  </a:lnTo>
                  <a:lnTo>
                    <a:pt x="4067" y="58"/>
                  </a:lnTo>
                  <a:lnTo>
                    <a:pt x="3952" y="97"/>
                  </a:lnTo>
                  <a:lnTo>
                    <a:pt x="3875" y="155"/>
                  </a:lnTo>
                  <a:lnTo>
                    <a:pt x="3778" y="232"/>
                  </a:lnTo>
                  <a:lnTo>
                    <a:pt x="3701" y="309"/>
                  </a:lnTo>
                  <a:lnTo>
                    <a:pt x="3643" y="405"/>
                  </a:lnTo>
                  <a:lnTo>
                    <a:pt x="3585" y="521"/>
                  </a:lnTo>
                  <a:lnTo>
                    <a:pt x="3161" y="1735"/>
                  </a:lnTo>
                  <a:lnTo>
                    <a:pt x="2930" y="2448"/>
                  </a:lnTo>
                  <a:lnTo>
                    <a:pt x="2679" y="3239"/>
                  </a:lnTo>
                  <a:lnTo>
                    <a:pt x="2410" y="4106"/>
                  </a:lnTo>
                  <a:lnTo>
                    <a:pt x="2159" y="5050"/>
                  </a:lnTo>
                  <a:lnTo>
                    <a:pt x="1889" y="6053"/>
                  </a:lnTo>
                  <a:lnTo>
                    <a:pt x="1639" y="7132"/>
                  </a:lnTo>
                  <a:lnTo>
                    <a:pt x="1388" y="8269"/>
                  </a:lnTo>
                  <a:lnTo>
                    <a:pt x="1138" y="9484"/>
                  </a:lnTo>
                  <a:lnTo>
                    <a:pt x="906" y="10736"/>
                  </a:lnTo>
                  <a:lnTo>
                    <a:pt x="714" y="12066"/>
                  </a:lnTo>
                  <a:lnTo>
                    <a:pt x="521" y="13435"/>
                  </a:lnTo>
                  <a:lnTo>
                    <a:pt x="347" y="14861"/>
                  </a:lnTo>
                  <a:lnTo>
                    <a:pt x="212" y="16345"/>
                  </a:lnTo>
                  <a:lnTo>
                    <a:pt x="116" y="17887"/>
                  </a:lnTo>
                  <a:lnTo>
                    <a:pt x="39" y="19468"/>
                  </a:lnTo>
                  <a:lnTo>
                    <a:pt x="0" y="21087"/>
                  </a:lnTo>
                  <a:lnTo>
                    <a:pt x="20" y="22744"/>
                  </a:lnTo>
                  <a:lnTo>
                    <a:pt x="39" y="23592"/>
                  </a:lnTo>
                  <a:lnTo>
                    <a:pt x="77" y="24460"/>
                  </a:lnTo>
                  <a:lnTo>
                    <a:pt x="135" y="25327"/>
                  </a:lnTo>
                  <a:lnTo>
                    <a:pt x="193" y="26194"/>
                  </a:lnTo>
                  <a:lnTo>
                    <a:pt x="270" y="27081"/>
                  </a:lnTo>
                  <a:lnTo>
                    <a:pt x="347" y="27968"/>
                  </a:lnTo>
                  <a:lnTo>
                    <a:pt x="444" y="28873"/>
                  </a:lnTo>
                  <a:lnTo>
                    <a:pt x="579" y="29779"/>
                  </a:lnTo>
                  <a:lnTo>
                    <a:pt x="694" y="30705"/>
                  </a:lnTo>
                  <a:lnTo>
                    <a:pt x="848" y="31630"/>
                  </a:lnTo>
                  <a:lnTo>
                    <a:pt x="1022" y="32555"/>
                  </a:lnTo>
                  <a:lnTo>
                    <a:pt x="1195" y="33499"/>
                  </a:lnTo>
                  <a:lnTo>
                    <a:pt x="1388" y="34444"/>
                  </a:lnTo>
                  <a:lnTo>
                    <a:pt x="1600" y="35388"/>
                  </a:lnTo>
                  <a:lnTo>
                    <a:pt x="1831" y="36352"/>
                  </a:lnTo>
                  <a:lnTo>
                    <a:pt x="2082" y="37316"/>
                  </a:lnTo>
                  <a:lnTo>
                    <a:pt x="2352" y="38299"/>
                  </a:lnTo>
                  <a:lnTo>
                    <a:pt x="2641" y="39262"/>
                  </a:lnTo>
                  <a:lnTo>
                    <a:pt x="2949" y="40245"/>
                  </a:lnTo>
                  <a:lnTo>
                    <a:pt x="3277" y="41228"/>
                  </a:lnTo>
                  <a:lnTo>
                    <a:pt x="3643" y="42231"/>
                  </a:lnTo>
                  <a:lnTo>
                    <a:pt x="4009" y="43214"/>
                  </a:lnTo>
                  <a:lnTo>
                    <a:pt x="4395" y="44216"/>
                  </a:lnTo>
                  <a:lnTo>
                    <a:pt x="4819" y="45218"/>
                  </a:lnTo>
                  <a:lnTo>
                    <a:pt x="5243" y="46220"/>
                  </a:lnTo>
                  <a:lnTo>
                    <a:pt x="5706" y="47223"/>
                  </a:lnTo>
                  <a:lnTo>
                    <a:pt x="9483" y="47223"/>
                  </a:lnTo>
                  <a:lnTo>
                    <a:pt x="9560" y="46914"/>
                  </a:lnTo>
                  <a:lnTo>
                    <a:pt x="9734" y="46008"/>
                  </a:lnTo>
                  <a:lnTo>
                    <a:pt x="9984" y="44582"/>
                  </a:lnTo>
                  <a:lnTo>
                    <a:pt x="10119" y="43676"/>
                  </a:lnTo>
                  <a:lnTo>
                    <a:pt x="10274" y="42655"/>
                  </a:lnTo>
                  <a:lnTo>
                    <a:pt x="10428" y="41517"/>
                  </a:lnTo>
                  <a:lnTo>
                    <a:pt x="10582" y="40303"/>
                  </a:lnTo>
                  <a:lnTo>
                    <a:pt x="10717" y="38973"/>
                  </a:lnTo>
                  <a:lnTo>
                    <a:pt x="10852" y="37547"/>
                  </a:lnTo>
                  <a:lnTo>
                    <a:pt x="10987" y="36063"/>
                  </a:lnTo>
                  <a:lnTo>
                    <a:pt x="11083" y="34482"/>
                  </a:lnTo>
                  <a:lnTo>
                    <a:pt x="11160" y="32844"/>
                  </a:lnTo>
                  <a:lnTo>
                    <a:pt x="11218" y="31129"/>
                  </a:lnTo>
                  <a:lnTo>
                    <a:pt x="11237" y="29375"/>
                  </a:lnTo>
                  <a:lnTo>
                    <a:pt x="11218" y="27544"/>
                  </a:lnTo>
                  <a:lnTo>
                    <a:pt x="11179" y="25693"/>
                  </a:lnTo>
                  <a:lnTo>
                    <a:pt x="11083" y="23785"/>
                  </a:lnTo>
                  <a:lnTo>
                    <a:pt x="11006" y="22841"/>
                  </a:lnTo>
                  <a:lnTo>
                    <a:pt x="10929" y="21858"/>
                  </a:lnTo>
                  <a:lnTo>
                    <a:pt x="10852" y="20894"/>
                  </a:lnTo>
                  <a:lnTo>
                    <a:pt x="10736" y="19911"/>
                  </a:lnTo>
                  <a:lnTo>
                    <a:pt x="10620" y="18928"/>
                  </a:lnTo>
                  <a:lnTo>
                    <a:pt x="10486" y="17945"/>
                  </a:lnTo>
                  <a:lnTo>
                    <a:pt x="10351" y="16943"/>
                  </a:lnTo>
                  <a:lnTo>
                    <a:pt x="10177" y="15960"/>
                  </a:lnTo>
                  <a:lnTo>
                    <a:pt x="10004" y="14957"/>
                  </a:lnTo>
                  <a:lnTo>
                    <a:pt x="9811" y="13955"/>
                  </a:lnTo>
                  <a:lnTo>
                    <a:pt x="9599" y="12972"/>
                  </a:lnTo>
                  <a:lnTo>
                    <a:pt x="9368" y="11970"/>
                  </a:lnTo>
                  <a:lnTo>
                    <a:pt x="9117" y="10987"/>
                  </a:lnTo>
                  <a:lnTo>
                    <a:pt x="8847" y="9985"/>
                  </a:lnTo>
                  <a:lnTo>
                    <a:pt x="8558" y="9002"/>
                  </a:lnTo>
                  <a:lnTo>
                    <a:pt x="8250" y="8019"/>
                  </a:lnTo>
                  <a:lnTo>
                    <a:pt x="7922" y="7055"/>
                  </a:lnTo>
                  <a:lnTo>
                    <a:pt x="7575" y="6072"/>
                  </a:lnTo>
                  <a:lnTo>
                    <a:pt x="7209" y="5108"/>
                  </a:lnTo>
                  <a:lnTo>
                    <a:pt x="6823" y="4164"/>
                  </a:lnTo>
                  <a:lnTo>
                    <a:pt x="6419" y="3200"/>
                  </a:lnTo>
                  <a:lnTo>
                    <a:pt x="5975" y="2275"/>
                  </a:lnTo>
                  <a:lnTo>
                    <a:pt x="5513" y="1331"/>
                  </a:lnTo>
                  <a:lnTo>
                    <a:pt x="5031" y="425"/>
                  </a:lnTo>
                  <a:lnTo>
                    <a:pt x="4973" y="309"/>
                  </a:lnTo>
                  <a:lnTo>
                    <a:pt x="4896" y="232"/>
                  </a:lnTo>
                  <a:lnTo>
                    <a:pt x="4800" y="155"/>
                  </a:lnTo>
                  <a:lnTo>
                    <a:pt x="4703" y="97"/>
                  </a:lnTo>
                  <a:lnTo>
                    <a:pt x="4607" y="39"/>
                  </a:lnTo>
                  <a:lnTo>
                    <a:pt x="4491" y="20"/>
                  </a:lnTo>
                  <a:lnTo>
                    <a:pt x="4395" y="1"/>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525" name="Google Shape;525;p22"/>
            <p:cNvSpPr/>
            <p:nvPr/>
          </p:nvSpPr>
          <p:spPr>
            <a:xfrm>
              <a:off x="7156163" y="2642638"/>
              <a:ext cx="78075" cy="893375"/>
            </a:xfrm>
            <a:custGeom>
              <a:avLst/>
              <a:gdLst/>
              <a:ahLst/>
              <a:cxnLst/>
              <a:rect l="l" t="t" r="r" b="b"/>
              <a:pathLst>
                <a:path w="3123" h="35735" extrusionOk="0">
                  <a:moveTo>
                    <a:pt x="135" y="0"/>
                  </a:moveTo>
                  <a:lnTo>
                    <a:pt x="78" y="19"/>
                  </a:lnTo>
                  <a:lnTo>
                    <a:pt x="39" y="58"/>
                  </a:lnTo>
                  <a:lnTo>
                    <a:pt x="0" y="116"/>
                  </a:lnTo>
                  <a:lnTo>
                    <a:pt x="0" y="174"/>
                  </a:lnTo>
                  <a:lnTo>
                    <a:pt x="2834" y="35600"/>
                  </a:lnTo>
                  <a:lnTo>
                    <a:pt x="2853" y="35657"/>
                  </a:lnTo>
                  <a:lnTo>
                    <a:pt x="2872" y="35696"/>
                  </a:lnTo>
                  <a:lnTo>
                    <a:pt x="2930" y="35735"/>
                  </a:lnTo>
                  <a:lnTo>
                    <a:pt x="2988" y="35735"/>
                  </a:lnTo>
                  <a:lnTo>
                    <a:pt x="3046" y="35715"/>
                  </a:lnTo>
                  <a:lnTo>
                    <a:pt x="3104" y="35696"/>
                  </a:lnTo>
                  <a:lnTo>
                    <a:pt x="3123" y="35638"/>
                  </a:lnTo>
                  <a:lnTo>
                    <a:pt x="3123" y="35580"/>
                  </a:lnTo>
                  <a:lnTo>
                    <a:pt x="309" y="154"/>
                  </a:lnTo>
                  <a:lnTo>
                    <a:pt x="290" y="96"/>
                  </a:lnTo>
                  <a:lnTo>
                    <a:pt x="251" y="39"/>
                  </a:lnTo>
                  <a:lnTo>
                    <a:pt x="193" y="19"/>
                  </a:lnTo>
                  <a:lnTo>
                    <a:pt x="135"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526" name="Google Shape;526;p22"/>
            <p:cNvSpPr/>
            <p:nvPr/>
          </p:nvSpPr>
          <p:spPr>
            <a:xfrm>
              <a:off x="6966788" y="3478163"/>
              <a:ext cx="558975" cy="79050"/>
            </a:xfrm>
            <a:custGeom>
              <a:avLst/>
              <a:gdLst/>
              <a:ahLst/>
              <a:cxnLst/>
              <a:rect l="l" t="t" r="r" b="b"/>
              <a:pathLst>
                <a:path w="22359" h="3162" extrusionOk="0">
                  <a:moveTo>
                    <a:pt x="10043" y="1"/>
                  </a:moveTo>
                  <a:lnTo>
                    <a:pt x="8925" y="20"/>
                  </a:lnTo>
                  <a:lnTo>
                    <a:pt x="7865" y="58"/>
                  </a:lnTo>
                  <a:lnTo>
                    <a:pt x="6824" y="116"/>
                  </a:lnTo>
                  <a:lnTo>
                    <a:pt x="5860" y="193"/>
                  </a:lnTo>
                  <a:lnTo>
                    <a:pt x="4935" y="271"/>
                  </a:lnTo>
                  <a:lnTo>
                    <a:pt x="4068" y="348"/>
                  </a:lnTo>
                  <a:lnTo>
                    <a:pt x="3277" y="463"/>
                  </a:lnTo>
                  <a:lnTo>
                    <a:pt x="2545" y="579"/>
                  </a:lnTo>
                  <a:lnTo>
                    <a:pt x="1909" y="695"/>
                  </a:lnTo>
                  <a:lnTo>
                    <a:pt x="1350" y="829"/>
                  </a:lnTo>
                  <a:lnTo>
                    <a:pt x="887" y="964"/>
                  </a:lnTo>
                  <a:lnTo>
                    <a:pt x="502" y="1099"/>
                  </a:lnTo>
                  <a:lnTo>
                    <a:pt x="348" y="1176"/>
                  </a:lnTo>
                  <a:lnTo>
                    <a:pt x="232" y="1254"/>
                  </a:lnTo>
                  <a:lnTo>
                    <a:pt x="136" y="1331"/>
                  </a:lnTo>
                  <a:lnTo>
                    <a:pt x="59" y="1408"/>
                  </a:lnTo>
                  <a:lnTo>
                    <a:pt x="20" y="1485"/>
                  </a:lnTo>
                  <a:lnTo>
                    <a:pt x="1" y="1581"/>
                  </a:lnTo>
                  <a:lnTo>
                    <a:pt x="20" y="1658"/>
                  </a:lnTo>
                  <a:lnTo>
                    <a:pt x="59" y="1735"/>
                  </a:lnTo>
                  <a:lnTo>
                    <a:pt x="136" y="1812"/>
                  </a:lnTo>
                  <a:lnTo>
                    <a:pt x="232" y="1890"/>
                  </a:lnTo>
                  <a:lnTo>
                    <a:pt x="348" y="1967"/>
                  </a:lnTo>
                  <a:lnTo>
                    <a:pt x="502" y="2044"/>
                  </a:lnTo>
                  <a:lnTo>
                    <a:pt x="887" y="2198"/>
                  </a:lnTo>
                  <a:lnTo>
                    <a:pt x="1350" y="2333"/>
                  </a:lnTo>
                  <a:lnTo>
                    <a:pt x="1909" y="2449"/>
                  </a:lnTo>
                  <a:lnTo>
                    <a:pt x="2545" y="2583"/>
                  </a:lnTo>
                  <a:lnTo>
                    <a:pt x="3277" y="2699"/>
                  </a:lnTo>
                  <a:lnTo>
                    <a:pt x="4068" y="2795"/>
                  </a:lnTo>
                  <a:lnTo>
                    <a:pt x="4935" y="2892"/>
                  </a:lnTo>
                  <a:lnTo>
                    <a:pt x="5860" y="2969"/>
                  </a:lnTo>
                  <a:lnTo>
                    <a:pt x="6824" y="3027"/>
                  </a:lnTo>
                  <a:lnTo>
                    <a:pt x="7865" y="3085"/>
                  </a:lnTo>
                  <a:lnTo>
                    <a:pt x="8925" y="3123"/>
                  </a:lnTo>
                  <a:lnTo>
                    <a:pt x="10043" y="3142"/>
                  </a:lnTo>
                  <a:lnTo>
                    <a:pt x="11180" y="3162"/>
                  </a:lnTo>
                  <a:lnTo>
                    <a:pt x="12317" y="3142"/>
                  </a:lnTo>
                  <a:lnTo>
                    <a:pt x="13435" y="3123"/>
                  </a:lnTo>
                  <a:lnTo>
                    <a:pt x="14514" y="3085"/>
                  </a:lnTo>
                  <a:lnTo>
                    <a:pt x="15536" y="3027"/>
                  </a:lnTo>
                  <a:lnTo>
                    <a:pt x="16519" y="2969"/>
                  </a:lnTo>
                  <a:lnTo>
                    <a:pt x="17444" y="2892"/>
                  </a:lnTo>
                  <a:lnTo>
                    <a:pt x="18292" y="2795"/>
                  </a:lnTo>
                  <a:lnTo>
                    <a:pt x="19082" y="2699"/>
                  </a:lnTo>
                  <a:lnTo>
                    <a:pt x="19815" y="2583"/>
                  </a:lnTo>
                  <a:lnTo>
                    <a:pt x="20451" y="2449"/>
                  </a:lnTo>
                  <a:lnTo>
                    <a:pt x="21010" y="2333"/>
                  </a:lnTo>
                  <a:lnTo>
                    <a:pt x="21491" y="2198"/>
                  </a:lnTo>
                  <a:lnTo>
                    <a:pt x="21858" y="2044"/>
                  </a:lnTo>
                  <a:lnTo>
                    <a:pt x="22012" y="1967"/>
                  </a:lnTo>
                  <a:lnTo>
                    <a:pt x="22147" y="1890"/>
                  </a:lnTo>
                  <a:lnTo>
                    <a:pt x="22243" y="1812"/>
                  </a:lnTo>
                  <a:lnTo>
                    <a:pt x="22301" y="1735"/>
                  </a:lnTo>
                  <a:lnTo>
                    <a:pt x="22359" y="1658"/>
                  </a:lnTo>
                  <a:lnTo>
                    <a:pt x="22359" y="1581"/>
                  </a:lnTo>
                  <a:lnTo>
                    <a:pt x="22359" y="1485"/>
                  </a:lnTo>
                  <a:lnTo>
                    <a:pt x="22301" y="1408"/>
                  </a:lnTo>
                  <a:lnTo>
                    <a:pt x="22243" y="1331"/>
                  </a:lnTo>
                  <a:lnTo>
                    <a:pt x="22147" y="1254"/>
                  </a:lnTo>
                  <a:lnTo>
                    <a:pt x="22012" y="1176"/>
                  </a:lnTo>
                  <a:lnTo>
                    <a:pt x="21858" y="1099"/>
                  </a:lnTo>
                  <a:lnTo>
                    <a:pt x="21491" y="964"/>
                  </a:lnTo>
                  <a:lnTo>
                    <a:pt x="21010" y="829"/>
                  </a:lnTo>
                  <a:lnTo>
                    <a:pt x="20451" y="695"/>
                  </a:lnTo>
                  <a:lnTo>
                    <a:pt x="19815" y="579"/>
                  </a:lnTo>
                  <a:lnTo>
                    <a:pt x="19082" y="463"/>
                  </a:lnTo>
                  <a:lnTo>
                    <a:pt x="18292" y="348"/>
                  </a:lnTo>
                  <a:lnTo>
                    <a:pt x="17444" y="271"/>
                  </a:lnTo>
                  <a:lnTo>
                    <a:pt x="16519" y="193"/>
                  </a:lnTo>
                  <a:lnTo>
                    <a:pt x="15536" y="116"/>
                  </a:lnTo>
                  <a:lnTo>
                    <a:pt x="14514" y="58"/>
                  </a:lnTo>
                  <a:lnTo>
                    <a:pt x="13435" y="20"/>
                  </a:lnTo>
                  <a:lnTo>
                    <a:pt x="12317"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527" name="Google Shape;527;p22"/>
            <p:cNvSpPr/>
            <p:nvPr/>
          </p:nvSpPr>
          <p:spPr>
            <a:xfrm>
              <a:off x="7330113" y="3119188"/>
              <a:ext cx="204800" cy="502600"/>
            </a:xfrm>
            <a:custGeom>
              <a:avLst/>
              <a:gdLst/>
              <a:ahLst/>
              <a:cxnLst/>
              <a:rect l="l" t="t" r="r" b="b"/>
              <a:pathLst>
                <a:path w="8192" h="20104" extrusionOk="0">
                  <a:moveTo>
                    <a:pt x="7151" y="0"/>
                  </a:moveTo>
                  <a:lnTo>
                    <a:pt x="7036" y="20"/>
                  </a:lnTo>
                  <a:lnTo>
                    <a:pt x="6939" y="58"/>
                  </a:lnTo>
                  <a:lnTo>
                    <a:pt x="6843" y="97"/>
                  </a:lnTo>
                  <a:lnTo>
                    <a:pt x="6746" y="155"/>
                  </a:lnTo>
                  <a:lnTo>
                    <a:pt x="6400" y="444"/>
                  </a:lnTo>
                  <a:lnTo>
                    <a:pt x="6053" y="752"/>
                  </a:lnTo>
                  <a:lnTo>
                    <a:pt x="5725" y="1041"/>
                  </a:lnTo>
                  <a:lnTo>
                    <a:pt x="5417" y="1369"/>
                  </a:lnTo>
                  <a:lnTo>
                    <a:pt x="5108" y="1677"/>
                  </a:lnTo>
                  <a:lnTo>
                    <a:pt x="4819" y="2024"/>
                  </a:lnTo>
                  <a:lnTo>
                    <a:pt x="4530" y="2352"/>
                  </a:lnTo>
                  <a:lnTo>
                    <a:pt x="4260" y="2699"/>
                  </a:lnTo>
                  <a:lnTo>
                    <a:pt x="4009" y="3065"/>
                  </a:lnTo>
                  <a:lnTo>
                    <a:pt x="3759" y="3412"/>
                  </a:lnTo>
                  <a:lnTo>
                    <a:pt x="3528" y="3797"/>
                  </a:lnTo>
                  <a:lnTo>
                    <a:pt x="3296" y="4164"/>
                  </a:lnTo>
                  <a:lnTo>
                    <a:pt x="2872" y="4915"/>
                  </a:lnTo>
                  <a:lnTo>
                    <a:pt x="2487" y="5706"/>
                  </a:lnTo>
                  <a:lnTo>
                    <a:pt x="2140" y="6496"/>
                  </a:lnTo>
                  <a:lnTo>
                    <a:pt x="1812" y="7286"/>
                  </a:lnTo>
                  <a:lnTo>
                    <a:pt x="1523" y="8096"/>
                  </a:lnTo>
                  <a:lnTo>
                    <a:pt x="1273" y="8905"/>
                  </a:lnTo>
                  <a:lnTo>
                    <a:pt x="1041" y="9695"/>
                  </a:lnTo>
                  <a:lnTo>
                    <a:pt x="849" y="10505"/>
                  </a:lnTo>
                  <a:lnTo>
                    <a:pt x="675" y="11295"/>
                  </a:lnTo>
                  <a:lnTo>
                    <a:pt x="540" y="12066"/>
                  </a:lnTo>
                  <a:lnTo>
                    <a:pt x="405" y="12818"/>
                  </a:lnTo>
                  <a:lnTo>
                    <a:pt x="309" y="13550"/>
                  </a:lnTo>
                  <a:lnTo>
                    <a:pt x="212" y="14263"/>
                  </a:lnTo>
                  <a:lnTo>
                    <a:pt x="155" y="14938"/>
                  </a:lnTo>
                  <a:lnTo>
                    <a:pt x="97" y="15593"/>
                  </a:lnTo>
                  <a:lnTo>
                    <a:pt x="58" y="16210"/>
                  </a:lnTo>
                  <a:lnTo>
                    <a:pt x="20" y="17309"/>
                  </a:lnTo>
                  <a:lnTo>
                    <a:pt x="0" y="18215"/>
                  </a:lnTo>
                  <a:lnTo>
                    <a:pt x="20" y="18908"/>
                  </a:lnTo>
                  <a:lnTo>
                    <a:pt x="39" y="19487"/>
                  </a:lnTo>
                  <a:lnTo>
                    <a:pt x="2044" y="20103"/>
                  </a:lnTo>
                  <a:lnTo>
                    <a:pt x="2660" y="19410"/>
                  </a:lnTo>
                  <a:lnTo>
                    <a:pt x="3219" y="18716"/>
                  </a:lnTo>
                  <a:lnTo>
                    <a:pt x="3740" y="18003"/>
                  </a:lnTo>
                  <a:lnTo>
                    <a:pt x="4222" y="17289"/>
                  </a:lnTo>
                  <a:lnTo>
                    <a:pt x="4684" y="16576"/>
                  </a:lnTo>
                  <a:lnTo>
                    <a:pt x="5089" y="15863"/>
                  </a:lnTo>
                  <a:lnTo>
                    <a:pt x="5474" y="15131"/>
                  </a:lnTo>
                  <a:lnTo>
                    <a:pt x="5821" y="14417"/>
                  </a:lnTo>
                  <a:lnTo>
                    <a:pt x="6149" y="13704"/>
                  </a:lnTo>
                  <a:lnTo>
                    <a:pt x="6438" y="12991"/>
                  </a:lnTo>
                  <a:lnTo>
                    <a:pt x="6708" y="12278"/>
                  </a:lnTo>
                  <a:lnTo>
                    <a:pt x="6958" y="11584"/>
                  </a:lnTo>
                  <a:lnTo>
                    <a:pt x="7170" y="10890"/>
                  </a:lnTo>
                  <a:lnTo>
                    <a:pt x="7344" y="10196"/>
                  </a:lnTo>
                  <a:lnTo>
                    <a:pt x="7517" y="9522"/>
                  </a:lnTo>
                  <a:lnTo>
                    <a:pt x="7672" y="8847"/>
                  </a:lnTo>
                  <a:lnTo>
                    <a:pt x="7787" y="8192"/>
                  </a:lnTo>
                  <a:lnTo>
                    <a:pt x="7884" y="7556"/>
                  </a:lnTo>
                  <a:lnTo>
                    <a:pt x="7980" y="6939"/>
                  </a:lnTo>
                  <a:lnTo>
                    <a:pt x="8057" y="6322"/>
                  </a:lnTo>
                  <a:lnTo>
                    <a:pt x="8096" y="5725"/>
                  </a:lnTo>
                  <a:lnTo>
                    <a:pt x="8134" y="5147"/>
                  </a:lnTo>
                  <a:lnTo>
                    <a:pt x="8192" y="4067"/>
                  </a:lnTo>
                  <a:lnTo>
                    <a:pt x="8192" y="3065"/>
                  </a:lnTo>
                  <a:lnTo>
                    <a:pt x="8153" y="2159"/>
                  </a:lnTo>
                  <a:lnTo>
                    <a:pt x="8096" y="1369"/>
                  </a:lnTo>
                  <a:lnTo>
                    <a:pt x="8038" y="694"/>
                  </a:lnTo>
                  <a:lnTo>
                    <a:pt x="8019" y="579"/>
                  </a:lnTo>
                  <a:lnTo>
                    <a:pt x="7980" y="482"/>
                  </a:lnTo>
                  <a:lnTo>
                    <a:pt x="7922" y="386"/>
                  </a:lnTo>
                  <a:lnTo>
                    <a:pt x="7864" y="289"/>
                  </a:lnTo>
                  <a:lnTo>
                    <a:pt x="7807" y="212"/>
                  </a:lnTo>
                  <a:lnTo>
                    <a:pt x="7729" y="155"/>
                  </a:lnTo>
                  <a:lnTo>
                    <a:pt x="7633" y="97"/>
                  </a:lnTo>
                  <a:lnTo>
                    <a:pt x="7537" y="58"/>
                  </a:lnTo>
                  <a:lnTo>
                    <a:pt x="7440" y="20"/>
                  </a:lnTo>
                  <a:lnTo>
                    <a:pt x="7344" y="0"/>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528" name="Google Shape;528;p22"/>
            <p:cNvSpPr/>
            <p:nvPr/>
          </p:nvSpPr>
          <p:spPr>
            <a:xfrm>
              <a:off x="7390338" y="3207838"/>
              <a:ext cx="95450" cy="289625"/>
            </a:xfrm>
            <a:custGeom>
              <a:avLst/>
              <a:gdLst/>
              <a:ahLst/>
              <a:cxnLst/>
              <a:rect l="l" t="t" r="r" b="b"/>
              <a:pathLst>
                <a:path w="3818" h="11585" extrusionOk="0">
                  <a:moveTo>
                    <a:pt x="3663" y="1"/>
                  </a:moveTo>
                  <a:lnTo>
                    <a:pt x="3605" y="20"/>
                  </a:lnTo>
                  <a:lnTo>
                    <a:pt x="3566" y="59"/>
                  </a:lnTo>
                  <a:lnTo>
                    <a:pt x="3528" y="97"/>
                  </a:lnTo>
                  <a:lnTo>
                    <a:pt x="3239" y="926"/>
                  </a:lnTo>
                  <a:lnTo>
                    <a:pt x="2776" y="2333"/>
                  </a:lnTo>
                  <a:lnTo>
                    <a:pt x="1620" y="6072"/>
                  </a:lnTo>
                  <a:lnTo>
                    <a:pt x="1" y="11392"/>
                  </a:lnTo>
                  <a:lnTo>
                    <a:pt x="1" y="11450"/>
                  </a:lnTo>
                  <a:lnTo>
                    <a:pt x="20" y="11508"/>
                  </a:lnTo>
                  <a:lnTo>
                    <a:pt x="59" y="11546"/>
                  </a:lnTo>
                  <a:lnTo>
                    <a:pt x="97" y="11585"/>
                  </a:lnTo>
                  <a:lnTo>
                    <a:pt x="193" y="11585"/>
                  </a:lnTo>
                  <a:lnTo>
                    <a:pt x="232" y="11565"/>
                  </a:lnTo>
                  <a:lnTo>
                    <a:pt x="271" y="11527"/>
                  </a:lnTo>
                  <a:lnTo>
                    <a:pt x="290" y="11488"/>
                  </a:lnTo>
                  <a:lnTo>
                    <a:pt x="1870" y="6284"/>
                  </a:lnTo>
                  <a:lnTo>
                    <a:pt x="3046" y="2487"/>
                  </a:lnTo>
                  <a:lnTo>
                    <a:pt x="3509" y="1061"/>
                  </a:lnTo>
                  <a:lnTo>
                    <a:pt x="3798" y="213"/>
                  </a:lnTo>
                  <a:lnTo>
                    <a:pt x="3817" y="155"/>
                  </a:lnTo>
                  <a:lnTo>
                    <a:pt x="3798" y="97"/>
                  </a:lnTo>
                  <a:lnTo>
                    <a:pt x="3778" y="59"/>
                  </a:lnTo>
                  <a:lnTo>
                    <a:pt x="3721" y="20"/>
                  </a:lnTo>
                  <a:lnTo>
                    <a:pt x="3663"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529" name="Google Shape;529;p22"/>
            <p:cNvSpPr/>
            <p:nvPr/>
          </p:nvSpPr>
          <p:spPr>
            <a:xfrm>
              <a:off x="7187963" y="2662388"/>
              <a:ext cx="265525" cy="915550"/>
            </a:xfrm>
            <a:custGeom>
              <a:avLst/>
              <a:gdLst/>
              <a:ahLst/>
              <a:cxnLst/>
              <a:rect l="l" t="t" r="r" b="b"/>
              <a:pathLst>
                <a:path w="10621" h="36622" extrusionOk="0">
                  <a:moveTo>
                    <a:pt x="7344" y="0"/>
                  </a:moveTo>
                  <a:lnTo>
                    <a:pt x="7209" y="39"/>
                  </a:lnTo>
                  <a:lnTo>
                    <a:pt x="7093" y="77"/>
                  </a:lnTo>
                  <a:lnTo>
                    <a:pt x="6978" y="135"/>
                  </a:lnTo>
                  <a:lnTo>
                    <a:pt x="6881" y="212"/>
                  </a:lnTo>
                  <a:lnTo>
                    <a:pt x="6785" y="309"/>
                  </a:lnTo>
                  <a:lnTo>
                    <a:pt x="6708" y="424"/>
                  </a:lnTo>
                  <a:lnTo>
                    <a:pt x="6110" y="1446"/>
                  </a:lnTo>
                  <a:lnTo>
                    <a:pt x="5783" y="2043"/>
                  </a:lnTo>
                  <a:lnTo>
                    <a:pt x="5436" y="2699"/>
                  </a:lnTo>
                  <a:lnTo>
                    <a:pt x="5070" y="3393"/>
                  </a:lnTo>
                  <a:lnTo>
                    <a:pt x="4703" y="4144"/>
                  </a:lnTo>
                  <a:lnTo>
                    <a:pt x="4318" y="4954"/>
                  </a:lnTo>
                  <a:lnTo>
                    <a:pt x="3933" y="5802"/>
                  </a:lnTo>
                  <a:lnTo>
                    <a:pt x="3547" y="6688"/>
                  </a:lnTo>
                  <a:lnTo>
                    <a:pt x="3162" y="7633"/>
                  </a:lnTo>
                  <a:lnTo>
                    <a:pt x="2795" y="8635"/>
                  </a:lnTo>
                  <a:lnTo>
                    <a:pt x="2429" y="9657"/>
                  </a:lnTo>
                  <a:lnTo>
                    <a:pt x="2082" y="10736"/>
                  </a:lnTo>
                  <a:lnTo>
                    <a:pt x="1735" y="11835"/>
                  </a:lnTo>
                  <a:lnTo>
                    <a:pt x="1427" y="12991"/>
                  </a:lnTo>
                  <a:lnTo>
                    <a:pt x="1118" y="14167"/>
                  </a:lnTo>
                  <a:lnTo>
                    <a:pt x="868" y="15381"/>
                  </a:lnTo>
                  <a:lnTo>
                    <a:pt x="617" y="16634"/>
                  </a:lnTo>
                  <a:lnTo>
                    <a:pt x="425" y="17906"/>
                  </a:lnTo>
                  <a:lnTo>
                    <a:pt x="251" y="19217"/>
                  </a:lnTo>
                  <a:lnTo>
                    <a:pt x="116" y="20547"/>
                  </a:lnTo>
                  <a:lnTo>
                    <a:pt x="78" y="21221"/>
                  </a:lnTo>
                  <a:lnTo>
                    <a:pt x="39" y="21915"/>
                  </a:lnTo>
                  <a:lnTo>
                    <a:pt x="20" y="22609"/>
                  </a:lnTo>
                  <a:lnTo>
                    <a:pt x="1" y="23303"/>
                  </a:lnTo>
                  <a:lnTo>
                    <a:pt x="1" y="23997"/>
                  </a:lnTo>
                  <a:lnTo>
                    <a:pt x="20" y="24710"/>
                  </a:lnTo>
                  <a:lnTo>
                    <a:pt x="39" y="25423"/>
                  </a:lnTo>
                  <a:lnTo>
                    <a:pt x="78" y="26136"/>
                  </a:lnTo>
                  <a:lnTo>
                    <a:pt x="135" y="26869"/>
                  </a:lnTo>
                  <a:lnTo>
                    <a:pt x="213" y="27582"/>
                  </a:lnTo>
                  <a:lnTo>
                    <a:pt x="290" y="28314"/>
                  </a:lnTo>
                  <a:lnTo>
                    <a:pt x="386" y="29066"/>
                  </a:lnTo>
                  <a:lnTo>
                    <a:pt x="502" y="29798"/>
                  </a:lnTo>
                  <a:lnTo>
                    <a:pt x="637" y="30550"/>
                  </a:lnTo>
                  <a:lnTo>
                    <a:pt x="791" y="31282"/>
                  </a:lnTo>
                  <a:lnTo>
                    <a:pt x="964" y="32034"/>
                  </a:lnTo>
                  <a:lnTo>
                    <a:pt x="1138" y="32805"/>
                  </a:lnTo>
                  <a:lnTo>
                    <a:pt x="1350" y="33557"/>
                  </a:lnTo>
                  <a:lnTo>
                    <a:pt x="1562" y="34309"/>
                  </a:lnTo>
                  <a:lnTo>
                    <a:pt x="1793" y="35080"/>
                  </a:lnTo>
                  <a:lnTo>
                    <a:pt x="2063" y="35850"/>
                  </a:lnTo>
                  <a:lnTo>
                    <a:pt x="2333" y="36621"/>
                  </a:lnTo>
                  <a:lnTo>
                    <a:pt x="5686" y="36621"/>
                  </a:lnTo>
                  <a:lnTo>
                    <a:pt x="5802" y="36429"/>
                  </a:lnTo>
                  <a:lnTo>
                    <a:pt x="6072" y="35889"/>
                  </a:lnTo>
                  <a:lnTo>
                    <a:pt x="6477" y="35002"/>
                  </a:lnTo>
                  <a:lnTo>
                    <a:pt x="6727" y="34443"/>
                  </a:lnTo>
                  <a:lnTo>
                    <a:pt x="6997" y="33807"/>
                  </a:lnTo>
                  <a:lnTo>
                    <a:pt x="7286" y="33094"/>
                  </a:lnTo>
                  <a:lnTo>
                    <a:pt x="7595" y="32304"/>
                  </a:lnTo>
                  <a:lnTo>
                    <a:pt x="7903" y="31437"/>
                  </a:lnTo>
                  <a:lnTo>
                    <a:pt x="8211" y="30492"/>
                  </a:lnTo>
                  <a:lnTo>
                    <a:pt x="8520" y="29509"/>
                  </a:lnTo>
                  <a:lnTo>
                    <a:pt x="8828" y="28430"/>
                  </a:lnTo>
                  <a:lnTo>
                    <a:pt x="9137" y="27312"/>
                  </a:lnTo>
                  <a:lnTo>
                    <a:pt x="9406" y="26117"/>
                  </a:lnTo>
                  <a:lnTo>
                    <a:pt x="9676" y="24864"/>
                  </a:lnTo>
                  <a:lnTo>
                    <a:pt x="9927" y="23573"/>
                  </a:lnTo>
                  <a:lnTo>
                    <a:pt x="10139" y="22204"/>
                  </a:lnTo>
                  <a:lnTo>
                    <a:pt x="10312" y="20797"/>
                  </a:lnTo>
                  <a:lnTo>
                    <a:pt x="10466" y="19332"/>
                  </a:lnTo>
                  <a:lnTo>
                    <a:pt x="10524" y="18581"/>
                  </a:lnTo>
                  <a:lnTo>
                    <a:pt x="10563" y="17829"/>
                  </a:lnTo>
                  <a:lnTo>
                    <a:pt x="10601" y="17058"/>
                  </a:lnTo>
                  <a:lnTo>
                    <a:pt x="10621" y="16268"/>
                  </a:lnTo>
                  <a:lnTo>
                    <a:pt x="10621" y="15478"/>
                  </a:lnTo>
                  <a:lnTo>
                    <a:pt x="10621" y="14687"/>
                  </a:lnTo>
                  <a:lnTo>
                    <a:pt x="10601" y="13859"/>
                  </a:lnTo>
                  <a:lnTo>
                    <a:pt x="10582" y="13049"/>
                  </a:lnTo>
                  <a:lnTo>
                    <a:pt x="10544" y="12201"/>
                  </a:lnTo>
                  <a:lnTo>
                    <a:pt x="10466" y="11372"/>
                  </a:lnTo>
                  <a:lnTo>
                    <a:pt x="10389" y="10524"/>
                  </a:lnTo>
                  <a:lnTo>
                    <a:pt x="10312" y="9657"/>
                  </a:lnTo>
                  <a:lnTo>
                    <a:pt x="10197" y="8789"/>
                  </a:lnTo>
                  <a:lnTo>
                    <a:pt x="10062" y="7903"/>
                  </a:lnTo>
                  <a:lnTo>
                    <a:pt x="9927" y="7016"/>
                  </a:lnTo>
                  <a:lnTo>
                    <a:pt x="9753" y="6130"/>
                  </a:lnTo>
                  <a:lnTo>
                    <a:pt x="9580" y="5224"/>
                  </a:lnTo>
                  <a:lnTo>
                    <a:pt x="9368" y="4318"/>
                  </a:lnTo>
                  <a:lnTo>
                    <a:pt x="9156" y="3412"/>
                  </a:lnTo>
                  <a:lnTo>
                    <a:pt x="8905" y="2487"/>
                  </a:lnTo>
                  <a:lnTo>
                    <a:pt x="8635" y="1562"/>
                  </a:lnTo>
                  <a:lnTo>
                    <a:pt x="8346" y="617"/>
                  </a:lnTo>
                  <a:lnTo>
                    <a:pt x="8288" y="482"/>
                  </a:lnTo>
                  <a:lnTo>
                    <a:pt x="8231" y="367"/>
                  </a:lnTo>
                  <a:lnTo>
                    <a:pt x="8134" y="270"/>
                  </a:lnTo>
                  <a:lnTo>
                    <a:pt x="8057" y="174"/>
                  </a:lnTo>
                  <a:lnTo>
                    <a:pt x="7942" y="116"/>
                  </a:lnTo>
                  <a:lnTo>
                    <a:pt x="7826" y="58"/>
                  </a:lnTo>
                  <a:lnTo>
                    <a:pt x="7710" y="20"/>
                  </a:lnTo>
                  <a:lnTo>
                    <a:pt x="7595"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530" name="Google Shape;530;p22"/>
            <p:cNvSpPr/>
            <p:nvPr/>
          </p:nvSpPr>
          <p:spPr>
            <a:xfrm>
              <a:off x="7278563" y="2871513"/>
              <a:ext cx="78550" cy="643300"/>
            </a:xfrm>
            <a:custGeom>
              <a:avLst/>
              <a:gdLst/>
              <a:ahLst/>
              <a:cxnLst/>
              <a:rect l="l" t="t" r="r" b="b"/>
              <a:pathLst>
                <a:path w="3142" h="25732" extrusionOk="0">
                  <a:moveTo>
                    <a:pt x="2949" y="0"/>
                  </a:moveTo>
                  <a:lnTo>
                    <a:pt x="2891" y="20"/>
                  </a:lnTo>
                  <a:lnTo>
                    <a:pt x="2853" y="77"/>
                  </a:lnTo>
                  <a:lnTo>
                    <a:pt x="2833" y="135"/>
                  </a:lnTo>
                  <a:lnTo>
                    <a:pt x="0" y="25558"/>
                  </a:lnTo>
                  <a:lnTo>
                    <a:pt x="19" y="25616"/>
                  </a:lnTo>
                  <a:lnTo>
                    <a:pt x="39" y="25674"/>
                  </a:lnTo>
                  <a:lnTo>
                    <a:pt x="77" y="25712"/>
                  </a:lnTo>
                  <a:lnTo>
                    <a:pt x="135" y="25732"/>
                  </a:lnTo>
                  <a:lnTo>
                    <a:pt x="212" y="25732"/>
                  </a:lnTo>
                  <a:lnTo>
                    <a:pt x="251" y="25693"/>
                  </a:lnTo>
                  <a:lnTo>
                    <a:pt x="289" y="25654"/>
                  </a:lnTo>
                  <a:lnTo>
                    <a:pt x="309" y="25597"/>
                  </a:lnTo>
                  <a:lnTo>
                    <a:pt x="3142" y="155"/>
                  </a:lnTo>
                  <a:lnTo>
                    <a:pt x="3123" y="97"/>
                  </a:lnTo>
                  <a:lnTo>
                    <a:pt x="3103" y="58"/>
                  </a:lnTo>
                  <a:lnTo>
                    <a:pt x="3065" y="20"/>
                  </a:lnTo>
                  <a:lnTo>
                    <a:pt x="3007" y="0"/>
                  </a:lnTo>
                  <a:close/>
                </a:path>
              </a:pathLst>
            </a:custGeom>
            <a:solidFill>
              <a:srgbClr val="30303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531" name="Google Shape;531;p22"/>
            <p:cNvSpPr/>
            <p:nvPr/>
          </p:nvSpPr>
          <p:spPr>
            <a:xfrm>
              <a:off x="6949438" y="2778988"/>
              <a:ext cx="276625" cy="811950"/>
            </a:xfrm>
            <a:custGeom>
              <a:avLst/>
              <a:gdLst/>
              <a:ahLst/>
              <a:cxnLst/>
              <a:rect l="l" t="t" r="r" b="b"/>
              <a:pathLst>
                <a:path w="11065" h="32478" extrusionOk="0">
                  <a:moveTo>
                    <a:pt x="2121" y="1"/>
                  </a:moveTo>
                  <a:lnTo>
                    <a:pt x="2005" y="39"/>
                  </a:lnTo>
                  <a:lnTo>
                    <a:pt x="1890" y="59"/>
                  </a:lnTo>
                  <a:lnTo>
                    <a:pt x="1793" y="116"/>
                  </a:lnTo>
                  <a:lnTo>
                    <a:pt x="1697" y="174"/>
                  </a:lnTo>
                  <a:lnTo>
                    <a:pt x="1620" y="251"/>
                  </a:lnTo>
                  <a:lnTo>
                    <a:pt x="1562" y="348"/>
                  </a:lnTo>
                  <a:lnTo>
                    <a:pt x="1504" y="444"/>
                  </a:lnTo>
                  <a:lnTo>
                    <a:pt x="1466" y="540"/>
                  </a:lnTo>
                  <a:lnTo>
                    <a:pt x="1234" y="1562"/>
                  </a:lnTo>
                  <a:lnTo>
                    <a:pt x="1022" y="2583"/>
                  </a:lnTo>
                  <a:lnTo>
                    <a:pt x="830" y="3566"/>
                  </a:lnTo>
                  <a:lnTo>
                    <a:pt x="675" y="4530"/>
                  </a:lnTo>
                  <a:lnTo>
                    <a:pt x="521" y="5494"/>
                  </a:lnTo>
                  <a:lnTo>
                    <a:pt x="406" y="6419"/>
                  </a:lnTo>
                  <a:lnTo>
                    <a:pt x="290" y="7344"/>
                  </a:lnTo>
                  <a:lnTo>
                    <a:pt x="194" y="8250"/>
                  </a:lnTo>
                  <a:lnTo>
                    <a:pt x="136" y="9117"/>
                  </a:lnTo>
                  <a:lnTo>
                    <a:pt x="78" y="9985"/>
                  </a:lnTo>
                  <a:lnTo>
                    <a:pt x="39" y="10833"/>
                  </a:lnTo>
                  <a:lnTo>
                    <a:pt x="20" y="11681"/>
                  </a:lnTo>
                  <a:lnTo>
                    <a:pt x="1" y="12490"/>
                  </a:lnTo>
                  <a:lnTo>
                    <a:pt x="20" y="13281"/>
                  </a:lnTo>
                  <a:lnTo>
                    <a:pt x="39" y="14071"/>
                  </a:lnTo>
                  <a:lnTo>
                    <a:pt x="78" y="14823"/>
                  </a:lnTo>
                  <a:lnTo>
                    <a:pt x="116" y="15574"/>
                  </a:lnTo>
                  <a:lnTo>
                    <a:pt x="194" y="16307"/>
                  </a:lnTo>
                  <a:lnTo>
                    <a:pt x="271" y="17020"/>
                  </a:lnTo>
                  <a:lnTo>
                    <a:pt x="348" y="17714"/>
                  </a:lnTo>
                  <a:lnTo>
                    <a:pt x="444" y="18388"/>
                  </a:lnTo>
                  <a:lnTo>
                    <a:pt x="540" y="19063"/>
                  </a:lnTo>
                  <a:lnTo>
                    <a:pt x="656" y="19699"/>
                  </a:lnTo>
                  <a:lnTo>
                    <a:pt x="791" y="20335"/>
                  </a:lnTo>
                  <a:lnTo>
                    <a:pt x="1061" y="21549"/>
                  </a:lnTo>
                  <a:lnTo>
                    <a:pt x="1369" y="22687"/>
                  </a:lnTo>
                  <a:lnTo>
                    <a:pt x="1697" y="23766"/>
                  </a:lnTo>
                  <a:lnTo>
                    <a:pt x="2044" y="24768"/>
                  </a:lnTo>
                  <a:lnTo>
                    <a:pt x="2410" y="25732"/>
                  </a:lnTo>
                  <a:lnTo>
                    <a:pt x="2776" y="26618"/>
                  </a:lnTo>
                  <a:lnTo>
                    <a:pt x="3162" y="27428"/>
                  </a:lnTo>
                  <a:lnTo>
                    <a:pt x="3528" y="28180"/>
                  </a:lnTo>
                  <a:lnTo>
                    <a:pt x="3913" y="28874"/>
                  </a:lnTo>
                  <a:lnTo>
                    <a:pt x="4280" y="29510"/>
                  </a:lnTo>
                  <a:lnTo>
                    <a:pt x="4627" y="30088"/>
                  </a:lnTo>
                  <a:lnTo>
                    <a:pt x="4974" y="30589"/>
                  </a:lnTo>
                  <a:lnTo>
                    <a:pt x="5282" y="31032"/>
                  </a:lnTo>
                  <a:lnTo>
                    <a:pt x="5571" y="31418"/>
                  </a:lnTo>
                  <a:lnTo>
                    <a:pt x="6053" y="32015"/>
                  </a:lnTo>
                  <a:lnTo>
                    <a:pt x="6361" y="32362"/>
                  </a:lnTo>
                  <a:lnTo>
                    <a:pt x="6477" y="32478"/>
                  </a:lnTo>
                  <a:lnTo>
                    <a:pt x="10833" y="31765"/>
                  </a:lnTo>
                  <a:lnTo>
                    <a:pt x="10891" y="31071"/>
                  </a:lnTo>
                  <a:lnTo>
                    <a:pt x="10949" y="30377"/>
                  </a:lnTo>
                  <a:lnTo>
                    <a:pt x="11026" y="28989"/>
                  </a:lnTo>
                  <a:lnTo>
                    <a:pt x="11064" y="27640"/>
                  </a:lnTo>
                  <a:lnTo>
                    <a:pt x="11045" y="26291"/>
                  </a:lnTo>
                  <a:lnTo>
                    <a:pt x="11006" y="24980"/>
                  </a:lnTo>
                  <a:lnTo>
                    <a:pt x="10910" y="23670"/>
                  </a:lnTo>
                  <a:lnTo>
                    <a:pt x="10794" y="22397"/>
                  </a:lnTo>
                  <a:lnTo>
                    <a:pt x="10640" y="21145"/>
                  </a:lnTo>
                  <a:lnTo>
                    <a:pt x="10447" y="19911"/>
                  </a:lnTo>
                  <a:lnTo>
                    <a:pt x="10235" y="18697"/>
                  </a:lnTo>
                  <a:lnTo>
                    <a:pt x="9985" y="17521"/>
                  </a:lnTo>
                  <a:lnTo>
                    <a:pt x="9734" y="16365"/>
                  </a:lnTo>
                  <a:lnTo>
                    <a:pt x="9445" y="15227"/>
                  </a:lnTo>
                  <a:lnTo>
                    <a:pt x="9137" y="14129"/>
                  </a:lnTo>
                  <a:lnTo>
                    <a:pt x="8809" y="13069"/>
                  </a:lnTo>
                  <a:lnTo>
                    <a:pt x="8462" y="12028"/>
                  </a:lnTo>
                  <a:lnTo>
                    <a:pt x="8115" y="11006"/>
                  </a:lnTo>
                  <a:lnTo>
                    <a:pt x="7749" y="10043"/>
                  </a:lnTo>
                  <a:lnTo>
                    <a:pt x="7383" y="9098"/>
                  </a:lnTo>
                  <a:lnTo>
                    <a:pt x="7017" y="8192"/>
                  </a:lnTo>
                  <a:lnTo>
                    <a:pt x="6631" y="7306"/>
                  </a:lnTo>
                  <a:lnTo>
                    <a:pt x="6265" y="6477"/>
                  </a:lnTo>
                  <a:lnTo>
                    <a:pt x="5879" y="5687"/>
                  </a:lnTo>
                  <a:lnTo>
                    <a:pt x="5513" y="4916"/>
                  </a:lnTo>
                  <a:lnTo>
                    <a:pt x="5147" y="4202"/>
                  </a:lnTo>
                  <a:lnTo>
                    <a:pt x="4781" y="3509"/>
                  </a:lnTo>
                  <a:lnTo>
                    <a:pt x="4087" y="2275"/>
                  </a:lnTo>
                  <a:lnTo>
                    <a:pt x="3470" y="1234"/>
                  </a:lnTo>
                  <a:lnTo>
                    <a:pt x="2930" y="348"/>
                  </a:lnTo>
                  <a:lnTo>
                    <a:pt x="2853" y="251"/>
                  </a:lnTo>
                  <a:lnTo>
                    <a:pt x="2757" y="174"/>
                  </a:lnTo>
                  <a:lnTo>
                    <a:pt x="2680" y="116"/>
                  </a:lnTo>
                  <a:lnTo>
                    <a:pt x="2564" y="59"/>
                  </a:lnTo>
                  <a:lnTo>
                    <a:pt x="2449" y="20"/>
                  </a:lnTo>
                  <a:lnTo>
                    <a:pt x="2352"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532" name="Google Shape;532;p22"/>
            <p:cNvSpPr/>
            <p:nvPr/>
          </p:nvSpPr>
          <p:spPr>
            <a:xfrm>
              <a:off x="7007738" y="2998713"/>
              <a:ext cx="141700" cy="517075"/>
            </a:xfrm>
            <a:custGeom>
              <a:avLst/>
              <a:gdLst/>
              <a:ahLst/>
              <a:cxnLst/>
              <a:rect l="l" t="t" r="r" b="b"/>
              <a:pathLst>
                <a:path w="5668" h="20683" extrusionOk="0">
                  <a:moveTo>
                    <a:pt x="117" y="1"/>
                  </a:moveTo>
                  <a:lnTo>
                    <a:pt x="59" y="20"/>
                  </a:lnTo>
                  <a:lnTo>
                    <a:pt x="20" y="78"/>
                  </a:lnTo>
                  <a:lnTo>
                    <a:pt x="1" y="116"/>
                  </a:lnTo>
                  <a:lnTo>
                    <a:pt x="20" y="174"/>
                  </a:lnTo>
                  <a:lnTo>
                    <a:pt x="5379" y="20566"/>
                  </a:lnTo>
                  <a:lnTo>
                    <a:pt x="5398" y="20605"/>
                  </a:lnTo>
                  <a:lnTo>
                    <a:pt x="5436" y="20644"/>
                  </a:lnTo>
                  <a:lnTo>
                    <a:pt x="5475" y="20663"/>
                  </a:lnTo>
                  <a:lnTo>
                    <a:pt x="5533" y="20682"/>
                  </a:lnTo>
                  <a:lnTo>
                    <a:pt x="5571" y="20663"/>
                  </a:lnTo>
                  <a:lnTo>
                    <a:pt x="5610" y="20644"/>
                  </a:lnTo>
                  <a:lnTo>
                    <a:pt x="5648" y="20605"/>
                  </a:lnTo>
                  <a:lnTo>
                    <a:pt x="5668" y="20547"/>
                  </a:lnTo>
                  <a:lnTo>
                    <a:pt x="5668" y="20489"/>
                  </a:lnTo>
                  <a:lnTo>
                    <a:pt x="309" y="116"/>
                  </a:lnTo>
                  <a:lnTo>
                    <a:pt x="271" y="59"/>
                  </a:lnTo>
                  <a:lnTo>
                    <a:pt x="232" y="20"/>
                  </a:lnTo>
                  <a:lnTo>
                    <a:pt x="174"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533" name="Google Shape;533;p22"/>
            <p:cNvSpPr/>
            <p:nvPr/>
          </p:nvSpPr>
          <p:spPr>
            <a:xfrm>
              <a:off x="6966788" y="3517688"/>
              <a:ext cx="558975" cy="711225"/>
            </a:xfrm>
            <a:custGeom>
              <a:avLst/>
              <a:gdLst/>
              <a:ahLst/>
              <a:cxnLst/>
              <a:rect l="l" t="t" r="r" b="b"/>
              <a:pathLst>
                <a:path w="22359" h="28449" extrusionOk="0">
                  <a:moveTo>
                    <a:pt x="22359" y="0"/>
                  </a:moveTo>
                  <a:lnTo>
                    <a:pt x="22350" y="89"/>
                  </a:lnTo>
                  <a:lnTo>
                    <a:pt x="22350" y="89"/>
                  </a:lnTo>
                  <a:lnTo>
                    <a:pt x="22359" y="77"/>
                  </a:lnTo>
                  <a:lnTo>
                    <a:pt x="22359" y="0"/>
                  </a:lnTo>
                  <a:close/>
                  <a:moveTo>
                    <a:pt x="1" y="0"/>
                  </a:moveTo>
                  <a:lnTo>
                    <a:pt x="2757" y="27466"/>
                  </a:lnTo>
                  <a:lnTo>
                    <a:pt x="2757" y="27485"/>
                  </a:lnTo>
                  <a:lnTo>
                    <a:pt x="2795" y="27524"/>
                  </a:lnTo>
                  <a:lnTo>
                    <a:pt x="2930" y="27582"/>
                  </a:lnTo>
                  <a:lnTo>
                    <a:pt x="3123" y="27659"/>
                  </a:lnTo>
                  <a:lnTo>
                    <a:pt x="3412" y="27755"/>
                  </a:lnTo>
                  <a:lnTo>
                    <a:pt x="3778" y="27832"/>
                  </a:lnTo>
                  <a:lnTo>
                    <a:pt x="4183" y="27909"/>
                  </a:lnTo>
                  <a:lnTo>
                    <a:pt x="4684" y="27986"/>
                  </a:lnTo>
                  <a:lnTo>
                    <a:pt x="5224" y="28064"/>
                  </a:lnTo>
                  <a:lnTo>
                    <a:pt x="6477" y="28218"/>
                  </a:lnTo>
                  <a:lnTo>
                    <a:pt x="7171" y="28276"/>
                  </a:lnTo>
                  <a:lnTo>
                    <a:pt x="7903" y="28333"/>
                  </a:lnTo>
                  <a:lnTo>
                    <a:pt x="8674" y="28391"/>
                  </a:lnTo>
                  <a:lnTo>
                    <a:pt x="9484" y="28410"/>
                  </a:lnTo>
                  <a:lnTo>
                    <a:pt x="10312" y="28449"/>
                  </a:lnTo>
                  <a:lnTo>
                    <a:pt x="12047" y="28449"/>
                  </a:lnTo>
                  <a:lnTo>
                    <a:pt x="12876" y="28410"/>
                  </a:lnTo>
                  <a:lnTo>
                    <a:pt x="13685" y="28391"/>
                  </a:lnTo>
                  <a:lnTo>
                    <a:pt x="14456" y="28333"/>
                  </a:lnTo>
                  <a:lnTo>
                    <a:pt x="15208" y="28276"/>
                  </a:lnTo>
                  <a:lnTo>
                    <a:pt x="15902" y="28218"/>
                  </a:lnTo>
                  <a:lnTo>
                    <a:pt x="17135" y="28064"/>
                  </a:lnTo>
                  <a:lnTo>
                    <a:pt x="17694" y="27986"/>
                  </a:lnTo>
                  <a:lnTo>
                    <a:pt x="18176" y="27909"/>
                  </a:lnTo>
                  <a:lnTo>
                    <a:pt x="18600" y="27832"/>
                  </a:lnTo>
                  <a:lnTo>
                    <a:pt x="18947" y="27755"/>
                  </a:lnTo>
                  <a:lnTo>
                    <a:pt x="19236" y="27659"/>
                  </a:lnTo>
                  <a:lnTo>
                    <a:pt x="19448" y="27582"/>
                  </a:lnTo>
                  <a:lnTo>
                    <a:pt x="19564" y="27524"/>
                  </a:lnTo>
                  <a:lnTo>
                    <a:pt x="19603" y="27485"/>
                  </a:lnTo>
                  <a:lnTo>
                    <a:pt x="19622" y="27466"/>
                  </a:lnTo>
                  <a:lnTo>
                    <a:pt x="22350" y="89"/>
                  </a:lnTo>
                  <a:lnTo>
                    <a:pt x="22350" y="89"/>
                  </a:lnTo>
                  <a:lnTo>
                    <a:pt x="22301" y="154"/>
                  </a:lnTo>
                  <a:lnTo>
                    <a:pt x="22243" y="231"/>
                  </a:lnTo>
                  <a:lnTo>
                    <a:pt x="22147" y="309"/>
                  </a:lnTo>
                  <a:lnTo>
                    <a:pt x="22012" y="386"/>
                  </a:lnTo>
                  <a:lnTo>
                    <a:pt x="21858" y="463"/>
                  </a:lnTo>
                  <a:lnTo>
                    <a:pt x="21491" y="617"/>
                  </a:lnTo>
                  <a:lnTo>
                    <a:pt x="21010" y="752"/>
                  </a:lnTo>
                  <a:lnTo>
                    <a:pt x="20451" y="868"/>
                  </a:lnTo>
                  <a:lnTo>
                    <a:pt x="19815" y="1002"/>
                  </a:lnTo>
                  <a:lnTo>
                    <a:pt x="19082" y="1118"/>
                  </a:lnTo>
                  <a:lnTo>
                    <a:pt x="18292" y="1214"/>
                  </a:lnTo>
                  <a:lnTo>
                    <a:pt x="17444" y="1311"/>
                  </a:lnTo>
                  <a:lnTo>
                    <a:pt x="16519" y="1388"/>
                  </a:lnTo>
                  <a:lnTo>
                    <a:pt x="15536" y="1446"/>
                  </a:lnTo>
                  <a:lnTo>
                    <a:pt x="14514" y="1504"/>
                  </a:lnTo>
                  <a:lnTo>
                    <a:pt x="13435" y="1542"/>
                  </a:lnTo>
                  <a:lnTo>
                    <a:pt x="12317" y="1561"/>
                  </a:lnTo>
                  <a:lnTo>
                    <a:pt x="11180" y="1581"/>
                  </a:lnTo>
                  <a:lnTo>
                    <a:pt x="10043" y="1561"/>
                  </a:lnTo>
                  <a:lnTo>
                    <a:pt x="8925" y="1542"/>
                  </a:lnTo>
                  <a:lnTo>
                    <a:pt x="7865" y="1504"/>
                  </a:lnTo>
                  <a:lnTo>
                    <a:pt x="6824" y="1446"/>
                  </a:lnTo>
                  <a:lnTo>
                    <a:pt x="5860" y="1388"/>
                  </a:lnTo>
                  <a:lnTo>
                    <a:pt x="4935" y="1311"/>
                  </a:lnTo>
                  <a:lnTo>
                    <a:pt x="4068" y="1214"/>
                  </a:lnTo>
                  <a:lnTo>
                    <a:pt x="3277" y="1118"/>
                  </a:lnTo>
                  <a:lnTo>
                    <a:pt x="2545" y="1002"/>
                  </a:lnTo>
                  <a:lnTo>
                    <a:pt x="1909" y="868"/>
                  </a:lnTo>
                  <a:lnTo>
                    <a:pt x="1350" y="752"/>
                  </a:lnTo>
                  <a:lnTo>
                    <a:pt x="887" y="617"/>
                  </a:lnTo>
                  <a:lnTo>
                    <a:pt x="502" y="463"/>
                  </a:lnTo>
                  <a:lnTo>
                    <a:pt x="348" y="386"/>
                  </a:lnTo>
                  <a:lnTo>
                    <a:pt x="232" y="309"/>
                  </a:lnTo>
                  <a:lnTo>
                    <a:pt x="136" y="231"/>
                  </a:lnTo>
                  <a:lnTo>
                    <a:pt x="59" y="154"/>
                  </a:lnTo>
                  <a:lnTo>
                    <a:pt x="20" y="77"/>
                  </a:lnTo>
                  <a:lnTo>
                    <a:pt x="1"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grpSp>
      <p:grpSp>
        <p:nvGrpSpPr>
          <p:cNvPr id="534" name="Google Shape;534;p22"/>
          <p:cNvGrpSpPr/>
          <p:nvPr/>
        </p:nvGrpSpPr>
        <p:grpSpPr>
          <a:xfrm rot="10800000" flipH="1">
            <a:off x="-203200" y="-1016004"/>
            <a:ext cx="1518067" cy="4149491"/>
            <a:chOff x="-143200" y="2391747"/>
            <a:chExt cx="1138550" cy="3112118"/>
          </a:xfrm>
        </p:grpSpPr>
        <p:sp>
          <p:nvSpPr>
            <p:cNvPr id="535" name="Google Shape;535;p22"/>
            <p:cNvSpPr/>
            <p:nvPr/>
          </p:nvSpPr>
          <p:spPr>
            <a:xfrm>
              <a:off x="251497" y="4035291"/>
              <a:ext cx="588806" cy="990120"/>
            </a:xfrm>
            <a:custGeom>
              <a:avLst/>
              <a:gdLst/>
              <a:ahLst/>
              <a:cxnLst/>
              <a:rect l="l" t="t" r="r" b="b"/>
              <a:pathLst>
                <a:path w="13686" h="23014" extrusionOk="0">
                  <a:moveTo>
                    <a:pt x="13280" y="0"/>
                  </a:moveTo>
                  <a:lnTo>
                    <a:pt x="13165" y="19"/>
                  </a:lnTo>
                  <a:lnTo>
                    <a:pt x="13049" y="77"/>
                  </a:lnTo>
                  <a:lnTo>
                    <a:pt x="12606" y="405"/>
                  </a:lnTo>
                  <a:lnTo>
                    <a:pt x="12163" y="732"/>
                  </a:lnTo>
                  <a:lnTo>
                    <a:pt x="11739" y="1060"/>
                  </a:lnTo>
                  <a:lnTo>
                    <a:pt x="11315" y="1407"/>
                  </a:lnTo>
                  <a:lnTo>
                    <a:pt x="10910" y="1773"/>
                  </a:lnTo>
                  <a:lnTo>
                    <a:pt x="10505" y="2140"/>
                  </a:lnTo>
                  <a:lnTo>
                    <a:pt x="9734" y="2891"/>
                  </a:lnTo>
                  <a:lnTo>
                    <a:pt x="8982" y="3681"/>
                  </a:lnTo>
                  <a:lnTo>
                    <a:pt x="8269" y="4491"/>
                  </a:lnTo>
                  <a:lnTo>
                    <a:pt x="7595" y="5320"/>
                  </a:lnTo>
                  <a:lnTo>
                    <a:pt x="6939" y="6149"/>
                  </a:lnTo>
                  <a:lnTo>
                    <a:pt x="6342" y="7016"/>
                  </a:lnTo>
                  <a:lnTo>
                    <a:pt x="5764" y="7883"/>
                  </a:lnTo>
                  <a:lnTo>
                    <a:pt x="5205" y="8751"/>
                  </a:lnTo>
                  <a:lnTo>
                    <a:pt x="4684" y="9618"/>
                  </a:lnTo>
                  <a:lnTo>
                    <a:pt x="4202" y="10485"/>
                  </a:lnTo>
                  <a:lnTo>
                    <a:pt x="3740" y="11333"/>
                  </a:lnTo>
                  <a:lnTo>
                    <a:pt x="3316" y="12181"/>
                  </a:lnTo>
                  <a:lnTo>
                    <a:pt x="2911" y="13010"/>
                  </a:lnTo>
                  <a:lnTo>
                    <a:pt x="2545" y="13820"/>
                  </a:lnTo>
                  <a:lnTo>
                    <a:pt x="2198" y="14610"/>
                  </a:lnTo>
                  <a:lnTo>
                    <a:pt x="1870" y="15362"/>
                  </a:lnTo>
                  <a:lnTo>
                    <a:pt x="1581" y="16094"/>
                  </a:lnTo>
                  <a:lnTo>
                    <a:pt x="1080" y="17443"/>
                  </a:lnTo>
                  <a:lnTo>
                    <a:pt x="675" y="18619"/>
                  </a:lnTo>
                  <a:lnTo>
                    <a:pt x="367" y="19583"/>
                  </a:lnTo>
                  <a:lnTo>
                    <a:pt x="155" y="20315"/>
                  </a:lnTo>
                  <a:lnTo>
                    <a:pt x="1" y="20932"/>
                  </a:lnTo>
                  <a:lnTo>
                    <a:pt x="2757" y="23014"/>
                  </a:lnTo>
                  <a:lnTo>
                    <a:pt x="3547" y="22031"/>
                  </a:lnTo>
                  <a:lnTo>
                    <a:pt x="4318" y="21067"/>
                  </a:lnTo>
                  <a:lnTo>
                    <a:pt x="5031" y="20084"/>
                  </a:lnTo>
                  <a:lnTo>
                    <a:pt x="5725" y="19139"/>
                  </a:lnTo>
                  <a:lnTo>
                    <a:pt x="6380" y="18195"/>
                  </a:lnTo>
                  <a:lnTo>
                    <a:pt x="6978" y="17270"/>
                  </a:lnTo>
                  <a:lnTo>
                    <a:pt x="7556" y="16345"/>
                  </a:lnTo>
                  <a:lnTo>
                    <a:pt x="8115" y="15439"/>
                  </a:lnTo>
                  <a:lnTo>
                    <a:pt x="8616" y="14552"/>
                  </a:lnTo>
                  <a:lnTo>
                    <a:pt x="9098" y="13685"/>
                  </a:lnTo>
                  <a:lnTo>
                    <a:pt x="9541" y="12837"/>
                  </a:lnTo>
                  <a:lnTo>
                    <a:pt x="9965" y="11989"/>
                  </a:lnTo>
                  <a:lnTo>
                    <a:pt x="10370" y="11179"/>
                  </a:lnTo>
                  <a:lnTo>
                    <a:pt x="10717" y="10370"/>
                  </a:lnTo>
                  <a:lnTo>
                    <a:pt x="11064" y="9599"/>
                  </a:lnTo>
                  <a:lnTo>
                    <a:pt x="11372" y="8847"/>
                  </a:lnTo>
                  <a:lnTo>
                    <a:pt x="11661" y="8115"/>
                  </a:lnTo>
                  <a:lnTo>
                    <a:pt x="11931" y="7401"/>
                  </a:lnTo>
                  <a:lnTo>
                    <a:pt x="12163" y="6708"/>
                  </a:lnTo>
                  <a:lnTo>
                    <a:pt x="12375" y="6052"/>
                  </a:lnTo>
                  <a:lnTo>
                    <a:pt x="12760" y="4819"/>
                  </a:lnTo>
                  <a:lnTo>
                    <a:pt x="13068" y="3701"/>
                  </a:lnTo>
                  <a:lnTo>
                    <a:pt x="13300" y="2679"/>
                  </a:lnTo>
                  <a:lnTo>
                    <a:pt x="13473" y="1812"/>
                  </a:lnTo>
                  <a:lnTo>
                    <a:pt x="13608" y="1060"/>
                  </a:lnTo>
                  <a:lnTo>
                    <a:pt x="13685" y="463"/>
                  </a:lnTo>
                  <a:lnTo>
                    <a:pt x="13685" y="347"/>
                  </a:lnTo>
                  <a:lnTo>
                    <a:pt x="13647" y="231"/>
                  </a:lnTo>
                  <a:lnTo>
                    <a:pt x="13589" y="135"/>
                  </a:lnTo>
                  <a:lnTo>
                    <a:pt x="13493" y="77"/>
                  </a:lnTo>
                  <a:lnTo>
                    <a:pt x="13396" y="19"/>
                  </a:lnTo>
                  <a:lnTo>
                    <a:pt x="13280" y="0"/>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536" name="Google Shape;536;p22"/>
            <p:cNvSpPr/>
            <p:nvPr/>
          </p:nvSpPr>
          <p:spPr>
            <a:xfrm>
              <a:off x="365939" y="4192839"/>
              <a:ext cx="381481" cy="609500"/>
            </a:xfrm>
            <a:custGeom>
              <a:avLst/>
              <a:gdLst/>
              <a:ahLst/>
              <a:cxnLst/>
              <a:rect l="l" t="t" r="r" b="b"/>
              <a:pathLst>
                <a:path w="8867" h="14167" extrusionOk="0">
                  <a:moveTo>
                    <a:pt x="8770" y="0"/>
                  </a:moveTo>
                  <a:lnTo>
                    <a:pt x="8732" y="19"/>
                  </a:lnTo>
                  <a:lnTo>
                    <a:pt x="8712" y="39"/>
                  </a:lnTo>
                  <a:lnTo>
                    <a:pt x="4433" y="6900"/>
                  </a:lnTo>
                  <a:lnTo>
                    <a:pt x="1485" y="11661"/>
                  </a:lnTo>
                  <a:lnTo>
                    <a:pt x="0" y="14013"/>
                  </a:lnTo>
                  <a:lnTo>
                    <a:pt x="0" y="14051"/>
                  </a:lnTo>
                  <a:lnTo>
                    <a:pt x="0" y="14090"/>
                  </a:lnTo>
                  <a:lnTo>
                    <a:pt x="0" y="14128"/>
                  </a:lnTo>
                  <a:lnTo>
                    <a:pt x="39" y="14148"/>
                  </a:lnTo>
                  <a:lnTo>
                    <a:pt x="77" y="14167"/>
                  </a:lnTo>
                  <a:lnTo>
                    <a:pt x="135" y="14148"/>
                  </a:lnTo>
                  <a:lnTo>
                    <a:pt x="155" y="14128"/>
                  </a:lnTo>
                  <a:lnTo>
                    <a:pt x="1600" y="11815"/>
                  </a:lnTo>
                  <a:lnTo>
                    <a:pt x="4491" y="7170"/>
                  </a:lnTo>
                  <a:lnTo>
                    <a:pt x="8867" y="135"/>
                  </a:lnTo>
                  <a:lnTo>
                    <a:pt x="8867" y="97"/>
                  </a:lnTo>
                  <a:lnTo>
                    <a:pt x="8867" y="77"/>
                  </a:lnTo>
                  <a:lnTo>
                    <a:pt x="8867" y="39"/>
                  </a:lnTo>
                  <a:lnTo>
                    <a:pt x="8828" y="19"/>
                  </a:lnTo>
                  <a:lnTo>
                    <a:pt x="8789"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537" name="Google Shape;537;p22"/>
            <p:cNvSpPr/>
            <p:nvPr/>
          </p:nvSpPr>
          <p:spPr>
            <a:xfrm>
              <a:off x="-143200" y="2391747"/>
              <a:ext cx="332521" cy="1966128"/>
            </a:xfrm>
            <a:custGeom>
              <a:avLst/>
              <a:gdLst/>
              <a:ahLst/>
              <a:cxnLst/>
              <a:rect l="l" t="t" r="r" b="b"/>
              <a:pathLst>
                <a:path w="7729" h="45700" extrusionOk="0">
                  <a:moveTo>
                    <a:pt x="6129" y="0"/>
                  </a:moveTo>
                  <a:lnTo>
                    <a:pt x="5994" y="39"/>
                  </a:lnTo>
                  <a:lnTo>
                    <a:pt x="5917" y="58"/>
                  </a:lnTo>
                  <a:lnTo>
                    <a:pt x="5859" y="116"/>
                  </a:lnTo>
                  <a:lnTo>
                    <a:pt x="5802" y="174"/>
                  </a:lnTo>
                  <a:lnTo>
                    <a:pt x="5744" y="251"/>
                  </a:lnTo>
                  <a:lnTo>
                    <a:pt x="5358" y="906"/>
                  </a:lnTo>
                  <a:lnTo>
                    <a:pt x="4992" y="1581"/>
                  </a:lnTo>
                  <a:lnTo>
                    <a:pt x="4626" y="2275"/>
                  </a:lnTo>
                  <a:lnTo>
                    <a:pt x="4298" y="3007"/>
                  </a:lnTo>
                  <a:lnTo>
                    <a:pt x="3970" y="3740"/>
                  </a:lnTo>
                  <a:lnTo>
                    <a:pt x="3662" y="4511"/>
                  </a:lnTo>
                  <a:lnTo>
                    <a:pt x="3373" y="5282"/>
                  </a:lnTo>
                  <a:lnTo>
                    <a:pt x="3084" y="6072"/>
                  </a:lnTo>
                  <a:lnTo>
                    <a:pt x="2833" y="6881"/>
                  </a:lnTo>
                  <a:lnTo>
                    <a:pt x="2583" y="7710"/>
                  </a:lnTo>
                  <a:lnTo>
                    <a:pt x="2351" y="8558"/>
                  </a:lnTo>
                  <a:lnTo>
                    <a:pt x="2120" y="9406"/>
                  </a:lnTo>
                  <a:lnTo>
                    <a:pt x="1927" y="10274"/>
                  </a:lnTo>
                  <a:lnTo>
                    <a:pt x="1715" y="11141"/>
                  </a:lnTo>
                  <a:lnTo>
                    <a:pt x="1542" y="12028"/>
                  </a:lnTo>
                  <a:lnTo>
                    <a:pt x="1368" y="12914"/>
                  </a:lnTo>
                  <a:lnTo>
                    <a:pt x="1214" y="13820"/>
                  </a:lnTo>
                  <a:lnTo>
                    <a:pt x="1060" y="14726"/>
                  </a:lnTo>
                  <a:lnTo>
                    <a:pt x="810" y="16557"/>
                  </a:lnTo>
                  <a:lnTo>
                    <a:pt x="598" y="18388"/>
                  </a:lnTo>
                  <a:lnTo>
                    <a:pt x="405" y="20219"/>
                  </a:lnTo>
                  <a:lnTo>
                    <a:pt x="270" y="22050"/>
                  </a:lnTo>
                  <a:lnTo>
                    <a:pt x="154" y="23881"/>
                  </a:lnTo>
                  <a:lnTo>
                    <a:pt x="77" y="25674"/>
                  </a:lnTo>
                  <a:lnTo>
                    <a:pt x="39" y="27447"/>
                  </a:lnTo>
                  <a:lnTo>
                    <a:pt x="0" y="29162"/>
                  </a:lnTo>
                  <a:lnTo>
                    <a:pt x="0" y="30839"/>
                  </a:lnTo>
                  <a:lnTo>
                    <a:pt x="19" y="32458"/>
                  </a:lnTo>
                  <a:lnTo>
                    <a:pt x="58" y="34000"/>
                  </a:lnTo>
                  <a:lnTo>
                    <a:pt x="96" y="35484"/>
                  </a:lnTo>
                  <a:lnTo>
                    <a:pt x="154" y="36872"/>
                  </a:lnTo>
                  <a:lnTo>
                    <a:pt x="289" y="39378"/>
                  </a:lnTo>
                  <a:lnTo>
                    <a:pt x="443" y="41459"/>
                  </a:lnTo>
                  <a:lnTo>
                    <a:pt x="559" y="43021"/>
                  </a:lnTo>
                  <a:lnTo>
                    <a:pt x="694" y="44351"/>
                  </a:lnTo>
                  <a:lnTo>
                    <a:pt x="3026" y="45700"/>
                  </a:lnTo>
                  <a:lnTo>
                    <a:pt x="3508" y="43984"/>
                  </a:lnTo>
                  <a:lnTo>
                    <a:pt x="3951" y="42250"/>
                  </a:lnTo>
                  <a:lnTo>
                    <a:pt x="4375" y="40496"/>
                  </a:lnTo>
                  <a:lnTo>
                    <a:pt x="4761" y="38703"/>
                  </a:lnTo>
                  <a:lnTo>
                    <a:pt x="5127" y="36911"/>
                  </a:lnTo>
                  <a:lnTo>
                    <a:pt x="5474" y="35099"/>
                  </a:lnTo>
                  <a:lnTo>
                    <a:pt x="5782" y="33287"/>
                  </a:lnTo>
                  <a:lnTo>
                    <a:pt x="6071" y="31475"/>
                  </a:lnTo>
                  <a:lnTo>
                    <a:pt x="6341" y="29683"/>
                  </a:lnTo>
                  <a:lnTo>
                    <a:pt x="6573" y="27871"/>
                  </a:lnTo>
                  <a:lnTo>
                    <a:pt x="6785" y="26098"/>
                  </a:lnTo>
                  <a:lnTo>
                    <a:pt x="6977" y="24325"/>
                  </a:lnTo>
                  <a:lnTo>
                    <a:pt x="7151" y="22590"/>
                  </a:lnTo>
                  <a:lnTo>
                    <a:pt x="7286" y="20874"/>
                  </a:lnTo>
                  <a:lnTo>
                    <a:pt x="7421" y="19198"/>
                  </a:lnTo>
                  <a:lnTo>
                    <a:pt x="7517" y="17559"/>
                  </a:lnTo>
                  <a:lnTo>
                    <a:pt x="7594" y="15960"/>
                  </a:lnTo>
                  <a:lnTo>
                    <a:pt x="7652" y="14418"/>
                  </a:lnTo>
                  <a:lnTo>
                    <a:pt x="7690" y="12914"/>
                  </a:lnTo>
                  <a:lnTo>
                    <a:pt x="7729" y="11488"/>
                  </a:lnTo>
                  <a:lnTo>
                    <a:pt x="7729" y="10100"/>
                  </a:lnTo>
                  <a:lnTo>
                    <a:pt x="7710" y="8790"/>
                  </a:lnTo>
                  <a:lnTo>
                    <a:pt x="7690" y="7556"/>
                  </a:lnTo>
                  <a:lnTo>
                    <a:pt x="7652" y="6380"/>
                  </a:lnTo>
                  <a:lnTo>
                    <a:pt x="7575" y="5301"/>
                  </a:lnTo>
                  <a:lnTo>
                    <a:pt x="7498" y="4299"/>
                  </a:lnTo>
                  <a:lnTo>
                    <a:pt x="7421" y="3393"/>
                  </a:lnTo>
                  <a:lnTo>
                    <a:pt x="7305" y="2583"/>
                  </a:lnTo>
                  <a:lnTo>
                    <a:pt x="7189" y="1870"/>
                  </a:lnTo>
                  <a:lnTo>
                    <a:pt x="7074" y="1273"/>
                  </a:lnTo>
                  <a:lnTo>
                    <a:pt x="6919" y="771"/>
                  </a:lnTo>
                  <a:lnTo>
                    <a:pt x="6842" y="559"/>
                  </a:lnTo>
                  <a:lnTo>
                    <a:pt x="6765" y="386"/>
                  </a:lnTo>
                  <a:lnTo>
                    <a:pt x="6669" y="232"/>
                  </a:lnTo>
                  <a:lnTo>
                    <a:pt x="6553" y="116"/>
                  </a:lnTo>
                  <a:lnTo>
                    <a:pt x="6418" y="39"/>
                  </a:lnTo>
                  <a:lnTo>
                    <a:pt x="6283" y="0"/>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538" name="Google Shape;538;p22"/>
            <p:cNvSpPr/>
            <p:nvPr/>
          </p:nvSpPr>
          <p:spPr>
            <a:xfrm>
              <a:off x="-55303" y="2589909"/>
              <a:ext cx="155096" cy="1490170"/>
            </a:xfrm>
            <a:custGeom>
              <a:avLst/>
              <a:gdLst/>
              <a:ahLst/>
              <a:cxnLst/>
              <a:rect l="l" t="t" r="r" b="b"/>
              <a:pathLst>
                <a:path w="3605" h="34637" extrusionOk="0">
                  <a:moveTo>
                    <a:pt x="3489" y="1"/>
                  </a:moveTo>
                  <a:lnTo>
                    <a:pt x="3450" y="20"/>
                  </a:lnTo>
                  <a:lnTo>
                    <a:pt x="3431" y="59"/>
                  </a:lnTo>
                  <a:lnTo>
                    <a:pt x="3412" y="78"/>
                  </a:lnTo>
                  <a:lnTo>
                    <a:pt x="2833" y="5803"/>
                  </a:lnTo>
                  <a:lnTo>
                    <a:pt x="1658" y="17174"/>
                  </a:lnTo>
                  <a:lnTo>
                    <a:pt x="1041" y="23246"/>
                  </a:lnTo>
                  <a:lnTo>
                    <a:pt x="520" y="28643"/>
                  </a:lnTo>
                  <a:lnTo>
                    <a:pt x="135" y="32632"/>
                  </a:lnTo>
                  <a:lnTo>
                    <a:pt x="39" y="33904"/>
                  </a:lnTo>
                  <a:lnTo>
                    <a:pt x="0" y="34541"/>
                  </a:lnTo>
                  <a:lnTo>
                    <a:pt x="0" y="34579"/>
                  </a:lnTo>
                  <a:lnTo>
                    <a:pt x="19" y="34618"/>
                  </a:lnTo>
                  <a:lnTo>
                    <a:pt x="58" y="34637"/>
                  </a:lnTo>
                  <a:lnTo>
                    <a:pt x="135" y="34637"/>
                  </a:lnTo>
                  <a:lnTo>
                    <a:pt x="154" y="34618"/>
                  </a:lnTo>
                  <a:lnTo>
                    <a:pt x="174" y="34579"/>
                  </a:lnTo>
                  <a:lnTo>
                    <a:pt x="193" y="34541"/>
                  </a:lnTo>
                  <a:lnTo>
                    <a:pt x="231" y="33885"/>
                  </a:lnTo>
                  <a:lnTo>
                    <a:pt x="328" y="32594"/>
                  </a:lnTo>
                  <a:lnTo>
                    <a:pt x="713" y="28508"/>
                  </a:lnTo>
                  <a:lnTo>
                    <a:pt x="1253" y="22995"/>
                  </a:lnTo>
                  <a:lnTo>
                    <a:pt x="1889" y="16808"/>
                  </a:lnTo>
                  <a:lnTo>
                    <a:pt x="3045" y="5379"/>
                  </a:lnTo>
                  <a:lnTo>
                    <a:pt x="3604" y="97"/>
                  </a:lnTo>
                  <a:lnTo>
                    <a:pt x="3604" y="59"/>
                  </a:lnTo>
                  <a:lnTo>
                    <a:pt x="3585" y="40"/>
                  </a:lnTo>
                  <a:lnTo>
                    <a:pt x="3547" y="20"/>
                  </a:lnTo>
                  <a:lnTo>
                    <a:pt x="3527"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539" name="Google Shape;539;p22"/>
            <p:cNvSpPr/>
            <p:nvPr/>
          </p:nvSpPr>
          <p:spPr>
            <a:xfrm>
              <a:off x="-78536" y="3228448"/>
              <a:ext cx="686639" cy="2275417"/>
            </a:xfrm>
            <a:custGeom>
              <a:avLst/>
              <a:gdLst/>
              <a:ahLst/>
              <a:cxnLst/>
              <a:rect l="l" t="t" r="r" b="b"/>
              <a:pathLst>
                <a:path w="15960" h="52889" extrusionOk="0">
                  <a:moveTo>
                    <a:pt x="13203" y="0"/>
                  </a:moveTo>
                  <a:lnTo>
                    <a:pt x="13049" y="19"/>
                  </a:lnTo>
                  <a:lnTo>
                    <a:pt x="12895" y="58"/>
                  </a:lnTo>
                  <a:lnTo>
                    <a:pt x="12760" y="135"/>
                  </a:lnTo>
                  <a:lnTo>
                    <a:pt x="12625" y="212"/>
                  </a:lnTo>
                  <a:lnTo>
                    <a:pt x="12509" y="328"/>
                  </a:lnTo>
                  <a:lnTo>
                    <a:pt x="12394" y="444"/>
                  </a:lnTo>
                  <a:lnTo>
                    <a:pt x="11623" y="1504"/>
                  </a:lnTo>
                  <a:lnTo>
                    <a:pt x="10910" y="2564"/>
                  </a:lnTo>
                  <a:lnTo>
                    <a:pt x="10216" y="3643"/>
                  </a:lnTo>
                  <a:lnTo>
                    <a:pt x="9541" y="4722"/>
                  </a:lnTo>
                  <a:lnTo>
                    <a:pt x="8905" y="5821"/>
                  </a:lnTo>
                  <a:lnTo>
                    <a:pt x="8288" y="6920"/>
                  </a:lnTo>
                  <a:lnTo>
                    <a:pt x="7710" y="8018"/>
                  </a:lnTo>
                  <a:lnTo>
                    <a:pt x="7151" y="9117"/>
                  </a:lnTo>
                  <a:lnTo>
                    <a:pt x="6611" y="10216"/>
                  </a:lnTo>
                  <a:lnTo>
                    <a:pt x="6110" y="11333"/>
                  </a:lnTo>
                  <a:lnTo>
                    <a:pt x="5628" y="12451"/>
                  </a:lnTo>
                  <a:lnTo>
                    <a:pt x="5166" y="13550"/>
                  </a:lnTo>
                  <a:lnTo>
                    <a:pt x="4742" y="14668"/>
                  </a:lnTo>
                  <a:lnTo>
                    <a:pt x="4337" y="15786"/>
                  </a:lnTo>
                  <a:lnTo>
                    <a:pt x="3952" y="16884"/>
                  </a:lnTo>
                  <a:lnTo>
                    <a:pt x="3585" y="18002"/>
                  </a:lnTo>
                  <a:lnTo>
                    <a:pt x="3238" y="19101"/>
                  </a:lnTo>
                  <a:lnTo>
                    <a:pt x="2930" y="20219"/>
                  </a:lnTo>
                  <a:lnTo>
                    <a:pt x="2622" y="21298"/>
                  </a:lnTo>
                  <a:lnTo>
                    <a:pt x="2352" y="22397"/>
                  </a:lnTo>
                  <a:lnTo>
                    <a:pt x="2082" y="23476"/>
                  </a:lnTo>
                  <a:lnTo>
                    <a:pt x="1851" y="24556"/>
                  </a:lnTo>
                  <a:lnTo>
                    <a:pt x="1619" y="25635"/>
                  </a:lnTo>
                  <a:lnTo>
                    <a:pt x="1427" y="26695"/>
                  </a:lnTo>
                  <a:lnTo>
                    <a:pt x="1234" y="27736"/>
                  </a:lnTo>
                  <a:lnTo>
                    <a:pt x="1060" y="28777"/>
                  </a:lnTo>
                  <a:lnTo>
                    <a:pt x="906" y="29818"/>
                  </a:lnTo>
                  <a:lnTo>
                    <a:pt x="752" y="30820"/>
                  </a:lnTo>
                  <a:lnTo>
                    <a:pt x="636" y="31822"/>
                  </a:lnTo>
                  <a:lnTo>
                    <a:pt x="521" y="32824"/>
                  </a:lnTo>
                  <a:lnTo>
                    <a:pt x="328" y="34752"/>
                  </a:lnTo>
                  <a:lnTo>
                    <a:pt x="193" y="36621"/>
                  </a:lnTo>
                  <a:lnTo>
                    <a:pt x="97" y="38414"/>
                  </a:lnTo>
                  <a:lnTo>
                    <a:pt x="39" y="40129"/>
                  </a:lnTo>
                  <a:lnTo>
                    <a:pt x="0" y="41768"/>
                  </a:lnTo>
                  <a:lnTo>
                    <a:pt x="20" y="43290"/>
                  </a:lnTo>
                  <a:lnTo>
                    <a:pt x="39" y="44736"/>
                  </a:lnTo>
                  <a:lnTo>
                    <a:pt x="97" y="46066"/>
                  </a:lnTo>
                  <a:lnTo>
                    <a:pt x="155" y="47299"/>
                  </a:lnTo>
                  <a:lnTo>
                    <a:pt x="232" y="48398"/>
                  </a:lnTo>
                  <a:lnTo>
                    <a:pt x="309" y="49381"/>
                  </a:lnTo>
                  <a:lnTo>
                    <a:pt x="482" y="50923"/>
                  </a:lnTo>
                  <a:lnTo>
                    <a:pt x="598" y="51887"/>
                  </a:lnTo>
                  <a:lnTo>
                    <a:pt x="656" y="52233"/>
                  </a:lnTo>
                  <a:lnTo>
                    <a:pt x="2313" y="52889"/>
                  </a:lnTo>
                  <a:lnTo>
                    <a:pt x="3123" y="51655"/>
                  </a:lnTo>
                  <a:lnTo>
                    <a:pt x="3894" y="50441"/>
                  </a:lnTo>
                  <a:lnTo>
                    <a:pt x="4626" y="49227"/>
                  </a:lnTo>
                  <a:lnTo>
                    <a:pt x="5339" y="48032"/>
                  </a:lnTo>
                  <a:lnTo>
                    <a:pt x="6033" y="46837"/>
                  </a:lnTo>
                  <a:lnTo>
                    <a:pt x="6689" y="45661"/>
                  </a:lnTo>
                  <a:lnTo>
                    <a:pt x="7305" y="44485"/>
                  </a:lnTo>
                  <a:lnTo>
                    <a:pt x="7922" y="43329"/>
                  </a:lnTo>
                  <a:lnTo>
                    <a:pt x="8481" y="42192"/>
                  </a:lnTo>
                  <a:lnTo>
                    <a:pt x="9040" y="41054"/>
                  </a:lnTo>
                  <a:lnTo>
                    <a:pt x="9560" y="39937"/>
                  </a:lnTo>
                  <a:lnTo>
                    <a:pt x="10062" y="38819"/>
                  </a:lnTo>
                  <a:lnTo>
                    <a:pt x="10524" y="37720"/>
                  </a:lnTo>
                  <a:lnTo>
                    <a:pt x="10987" y="36641"/>
                  </a:lnTo>
                  <a:lnTo>
                    <a:pt x="11411" y="35561"/>
                  </a:lnTo>
                  <a:lnTo>
                    <a:pt x="11816" y="34501"/>
                  </a:lnTo>
                  <a:lnTo>
                    <a:pt x="12201" y="33441"/>
                  </a:lnTo>
                  <a:lnTo>
                    <a:pt x="12548" y="32400"/>
                  </a:lnTo>
                  <a:lnTo>
                    <a:pt x="12895" y="31379"/>
                  </a:lnTo>
                  <a:lnTo>
                    <a:pt x="13203" y="30357"/>
                  </a:lnTo>
                  <a:lnTo>
                    <a:pt x="13492" y="29374"/>
                  </a:lnTo>
                  <a:lnTo>
                    <a:pt x="13781" y="28372"/>
                  </a:lnTo>
                  <a:lnTo>
                    <a:pt x="14032" y="27408"/>
                  </a:lnTo>
                  <a:lnTo>
                    <a:pt x="14283" y="26445"/>
                  </a:lnTo>
                  <a:lnTo>
                    <a:pt x="14495" y="25500"/>
                  </a:lnTo>
                  <a:lnTo>
                    <a:pt x="14687" y="24556"/>
                  </a:lnTo>
                  <a:lnTo>
                    <a:pt x="14880" y="23650"/>
                  </a:lnTo>
                  <a:lnTo>
                    <a:pt x="15054" y="22744"/>
                  </a:lnTo>
                  <a:lnTo>
                    <a:pt x="15208" y="21857"/>
                  </a:lnTo>
                  <a:lnTo>
                    <a:pt x="15343" y="20971"/>
                  </a:lnTo>
                  <a:lnTo>
                    <a:pt x="15458" y="20103"/>
                  </a:lnTo>
                  <a:lnTo>
                    <a:pt x="15574" y="19255"/>
                  </a:lnTo>
                  <a:lnTo>
                    <a:pt x="15651" y="18426"/>
                  </a:lnTo>
                  <a:lnTo>
                    <a:pt x="15747" y="17617"/>
                  </a:lnTo>
                  <a:lnTo>
                    <a:pt x="15863" y="16017"/>
                  </a:lnTo>
                  <a:lnTo>
                    <a:pt x="15940" y="14494"/>
                  </a:lnTo>
                  <a:lnTo>
                    <a:pt x="15959" y="13030"/>
                  </a:lnTo>
                  <a:lnTo>
                    <a:pt x="15940" y="11623"/>
                  </a:lnTo>
                  <a:lnTo>
                    <a:pt x="15902" y="10293"/>
                  </a:lnTo>
                  <a:lnTo>
                    <a:pt x="15825" y="9021"/>
                  </a:lnTo>
                  <a:lnTo>
                    <a:pt x="15709" y="7826"/>
                  </a:lnTo>
                  <a:lnTo>
                    <a:pt x="15593" y="6688"/>
                  </a:lnTo>
                  <a:lnTo>
                    <a:pt x="15439" y="5628"/>
                  </a:lnTo>
                  <a:lnTo>
                    <a:pt x="15285" y="4645"/>
                  </a:lnTo>
                  <a:lnTo>
                    <a:pt x="15111" y="3720"/>
                  </a:lnTo>
                  <a:lnTo>
                    <a:pt x="14919" y="2872"/>
                  </a:lnTo>
                  <a:lnTo>
                    <a:pt x="14745" y="2101"/>
                  </a:lnTo>
                  <a:lnTo>
                    <a:pt x="14552" y="1407"/>
                  </a:lnTo>
                  <a:lnTo>
                    <a:pt x="14379" y="790"/>
                  </a:lnTo>
                  <a:lnTo>
                    <a:pt x="14321" y="636"/>
                  </a:lnTo>
                  <a:lnTo>
                    <a:pt x="14244" y="501"/>
                  </a:lnTo>
                  <a:lnTo>
                    <a:pt x="14148" y="366"/>
                  </a:lnTo>
                  <a:lnTo>
                    <a:pt x="14032" y="270"/>
                  </a:lnTo>
                  <a:lnTo>
                    <a:pt x="13916" y="174"/>
                  </a:lnTo>
                  <a:lnTo>
                    <a:pt x="13781" y="97"/>
                  </a:lnTo>
                  <a:lnTo>
                    <a:pt x="13647" y="39"/>
                  </a:lnTo>
                  <a:lnTo>
                    <a:pt x="13492"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540" name="Google Shape;540;p22"/>
            <p:cNvSpPr/>
            <p:nvPr/>
          </p:nvSpPr>
          <p:spPr>
            <a:xfrm>
              <a:off x="71573" y="3537736"/>
              <a:ext cx="369047" cy="1605428"/>
            </a:xfrm>
            <a:custGeom>
              <a:avLst/>
              <a:gdLst/>
              <a:ahLst/>
              <a:cxnLst/>
              <a:rect l="l" t="t" r="r" b="b"/>
              <a:pathLst>
                <a:path w="8578" h="37316" extrusionOk="0">
                  <a:moveTo>
                    <a:pt x="8461" y="1"/>
                  </a:moveTo>
                  <a:lnTo>
                    <a:pt x="8423" y="20"/>
                  </a:lnTo>
                  <a:lnTo>
                    <a:pt x="8404" y="39"/>
                  </a:lnTo>
                  <a:lnTo>
                    <a:pt x="8384" y="78"/>
                  </a:lnTo>
                  <a:lnTo>
                    <a:pt x="5994" y="11083"/>
                  </a:lnTo>
                  <a:lnTo>
                    <a:pt x="4664" y="17174"/>
                  </a:lnTo>
                  <a:lnTo>
                    <a:pt x="3334" y="23110"/>
                  </a:lnTo>
                  <a:lnTo>
                    <a:pt x="2139" y="28469"/>
                  </a:lnTo>
                  <a:lnTo>
                    <a:pt x="1118" y="32882"/>
                  </a:lnTo>
                  <a:lnTo>
                    <a:pt x="713" y="34579"/>
                  </a:lnTo>
                  <a:lnTo>
                    <a:pt x="386" y="35908"/>
                  </a:lnTo>
                  <a:lnTo>
                    <a:pt x="154" y="36776"/>
                  </a:lnTo>
                  <a:lnTo>
                    <a:pt x="77" y="37026"/>
                  </a:lnTo>
                  <a:lnTo>
                    <a:pt x="19" y="37142"/>
                  </a:lnTo>
                  <a:lnTo>
                    <a:pt x="0" y="37181"/>
                  </a:lnTo>
                  <a:lnTo>
                    <a:pt x="0" y="37219"/>
                  </a:lnTo>
                  <a:lnTo>
                    <a:pt x="0" y="37258"/>
                  </a:lnTo>
                  <a:lnTo>
                    <a:pt x="19" y="37277"/>
                  </a:lnTo>
                  <a:lnTo>
                    <a:pt x="58" y="37296"/>
                  </a:lnTo>
                  <a:lnTo>
                    <a:pt x="96" y="37316"/>
                  </a:lnTo>
                  <a:lnTo>
                    <a:pt x="135" y="37296"/>
                  </a:lnTo>
                  <a:lnTo>
                    <a:pt x="154" y="37277"/>
                  </a:lnTo>
                  <a:lnTo>
                    <a:pt x="231" y="37142"/>
                  </a:lnTo>
                  <a:lnTo>
                    <a:pt x="328" y="36834"/>
                  </a:lnTo>
                  <a:lnTo>
                    <a:pt x="617" y="35696"/>
                  </a:lnTo>
                  <a:lnTo>
                    <a:pt x="1041" y="34000"/>
                  </a:lnTo>
                  <a:lnTo>
                    <a:pt x="1561" y="31803"/>
                  </a:lnTo>
                  <a:lnTo>
                    <a:pt x="2814" y="26310"/>
                  </a:lnTo>
                  <a:lnTo>
                    <a:pt x="4240" y="19930"/>
                  </a:lnTo>
                  <a:lnTo>
                    <a:pt x="5686" y="13396"/>
                  </a:lnTo>
                  <a:lnTo>
                    <a:pt x="6977" y="7440"/>
                  </a:lnTo>
                  <a:lnTo>
                    <a:pt x="8577" y="116"/>
                  </a:lnTo>
                  <a:lnTo>
                    <a:pt x="8577" y="78"/>
                  </a:lnTo>
                  <a:lnTo>
                    <a:pt x="8558" y="39"/>
                  </a:lnTo>
                  <a:lnTo>
                    <a:pt x="8539" y="20"/>
                  </a:lnTo>
                  <a:lnTo>
                    <a:pt x="8500"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541" name="Google Shape;541;p22"/>
            <p:cNvSpPr/>
            <p:nvPr/>
          </p:nvSpPr>
          <p:spPr>
            <a:xfrm>
              <a:off x="-13011" y="4369446"/>
              <a:ext cx="1008361" cy="1121166"/>
            </a:xfrm>
            <a:custGeom>
              <a:avLst/>
              <a:gdLst/>
              <a:ahLst/>
              <a:cxnLst/>
              <a:rect l="l" t="t" r="r" b="b"/>
              <a:pathLst>
                <a:path w="23438" h="26060" extrusionOk="0">
                  <a:moveTo>
                    <a:pt x="22570" y="1"/>
                  </a:moveTo>
                  <a:lnTo>
                    <a:pt x="22474" y="20"/>
                  </a:lnTo>
                  <a:lnTo>
                    <a:pt x="22377" y="39"/>
                  </a:lnTo>
                  <a:lnTo>
                    <a:pt x="21606" y="290"/>
                  </a:lnTo>
                  <a:lnTo>
                    <a:pt x="20874" y="560"/>
                  </a:lnTo>
                  <a:lnTo>
                    <a:pt x="20142" y="849"/>
                  </a:lnTo>
                  <a:lnTo>
                    <a:pt x="19428" y="1157"/>
                  </a:lnTo>
                  <a:lnTo>
                    <a:pt x="18735" y="1485"/>
                  </a:lnTo>
                  <a:lnTo>
                    <a:pt x="18041" y="1832"/>
                  </a:lnTo>
                  <a:lnTo>
                    <a:pt x="17366" y="2198"/>
                  </a:lnTo>
                  <a:lnTo>
                    <a:pt x="16711" y="2583"/>
                  </a:lnTo>
                  <a:lnTo>
                    <a:pt x="16075" y="2969"/>
                  </a:lnTo>
                  <a:lnTo>
                    <a:pt x="15458" y="3393"/>
                  </a:lnTo>
                  <a:lnTo>
                    <a:pt x="14841" y="3798"/>
                  </a:lnTo>
                  <a:lnTo>
                    <a:pt x="14244" y="4241"/>
                  </a:lnTo>
                  <a:lnTo>
                    <a:pt x="13665" y="4684"/>
                  </a:lnTo>
                  <a:lnTo>
                    <a:pt x="13087" y="5147"/>
                  </a:lnTo>
                  <a:lnTo>
                    <a:pt x="12528" y="5609"/>
                  </a:lnTo>
                  <a:lnTo>
                    <a:pt x="11989" y="6091"/>
                  </a:lnTo>
                  <a:lnTo>
                    <a:pt x="11449" y="6573"/>
                  </a:lnTo>
                  <a:lnTo>
                    <a:pt x="10929" y="7074"/>
                  </a:lnTo>
                  <a:lnTo>
                    <a:pt x="10427" y="7575"/>
                  </a:lnTo>
                  <a:lnTo>
                    <a:pt x="9946" y="8077"/>
                  </a:lnTo>
                  <a:lnTo>
                    <a:pt x="9464" y="8597"/>
                  </a:lnTo>
                  <a:lnTo>
                    <a:pt x="9001" y="9117"/>
                  </a:lnTo>
                  <a:lnTo>
                    <a:pt x="8558" y="9638"/>
                  </a:lnTo>
                  <a:lnTo>
                    <a:pt x="8115" y="10158"/>
                  </a:lnTo>
                  <a:lnTo>
                    <a:pt x="7266" y="11218"/>
                  </a:lnTo>
                  <a:lnTo>
                    <a:pt x="6495" y="12278"/>
                  </a:lnTo>
                  <a:lnTo>
                    <a:pt x="5744" y="13338"/>
                  </a:lnTo>
                  <a:lnTo>
                    <a:pt x="5050" y="14379"/>
                  </a:lnTo>
                  <a:lnTo>
                    <a:pt x="4414" y="15420"/>
                  </a:lnTo>
                  <a:lnTo>
                    <a:pt x="3816" y="16422"/>
                  </a:lnTo>
                  <a:lnTo>
                    <a:pt x="3277" y="17405"/>
                  </a:lnTo>
                  <a:lnTo>
                    <a:pt x="2776" y="18369"/>
                  </a:lnTo>
                  <a:lnTo>
                    <a:pt x="2313" y="19275"/>
                  </a:lnTo>
                  <a:lnTo>
                    <a:pt x="1889" y="20142"/>
                  </a:lnTo>
                  <a:lnTo>
                    <a:pt x="1523" y="20952"/>
                  </a:lnTo>
                  <a:lnTo>
                    <a:pt x="1195" y="21703"/>
                  </a:lnTo>
                  <a:lnTo>
                    <a:pt x="906" y="22397"/>
                  </a:lnTo>
                  <a:lnTo>
                    <a:pt x="655" y="23014"/>
                  </a:lnTo>
                  <a:lnTo>
                    <a:pt x="289" y="23997"/>
                  </a:lnTo>
                  <a:lnTo>
                    <a:pt x="58" y="24633"/>
                  </a:lnTo>
                  <a:lnTo>
                    <a:pt x="0" y="24864"/>
                  </a:lnTo>
                  <a:lnTo>
                    <a:pt x="771" y="26059"/>
                  </a:lnTo>
                  <a:lnTo>
                    <a:pt x="1600" y="25732"/>
                  </a:lnTo>
                  <a:lnTo>
                    <a:pt x="2409" y="25385"/>
                  </a:lnTo>
                  <a:lnTo>
                    <a:pt x="3219" y="25038"/>
                  </a:lnTo>
                  <a:lnTo>
                    <a:pt x="3990" y="24672"/>
                  </a:lnTo>
                  <a:lnTo>
                    <a:pt x="4742" y="24305"/>
                  </a:lnTo>
                  <a:lnTo>
                    <a:pt x="5474" y="23939"/>
                  </a:lnTo>
                  <a:lnTo>
                    <a:pt x="6187" y="23554"/>
                  </a:lnTo>
                  <a:lnTo>
                    <a:pt x="6881" y="23168"/>
                  </a:lnTo>
                  <a:lnTo>
                    <a:pt x="7556" y="22764"/>
                  </a:lnTo>
                  <a:lnTo>
                    <a:pt x="8230" y="22378"/>
                  </a:lnTo>
                  <a:lnTo>
                    <a:pt x="8866" y="21954"/>
                  </a:lnTo>
                  <a:lnTo>
                    <a:pt x="9483" y="21549"/>
                  </a:lnTo>
                  <a:lnTo>
                    <a:pt x="10100" y="21125"/>
                  </a:lnTo>
                  <a:lnTo>
                    <a:pt x="10678" y="20720"/>
                  </a:lnTo>
                  <a:lnTo>
                    <a:pt x="11256" y="20277"/>
                  </a:lnTo>
                  <a:lnTo>
                    <a:pt x="11796" y="19853"/>
                  </a:lnTo>
                  <a:lnTo>
                    <a:pt x="12336" y="19429"/>
                  </a:lnTo>
                  <a:lnTo>
                    <a:pt x="12856" y="18986"/>
                  </a:lnTo>
                  <a:lnTo>
                    <a:pt x="13357" y="18542"/>
                  </a:lnTo>
                  <a:lnTo>
                    <a:pt x="13858" y="18099"/>
                  </a:lnTo>
                  <a:lnTo>
                    <a:pt x="14321" y="17656"/>
                  </a:lnTo>
                  <a:lnTo>
                    <a:pt x="14783" y="17213"/>
                  </a:lnTo>
                  <a:lnTo>
                    <a:pt x="15227" y="16750"/>
                  </a:lnTo>
                  <a:lnTo>
                    <a:pt x="15651" y="16307"/>
                  </a:lnTo>
                  <a:lnTo>
                    <a:pt x="16460" y="15401"/>
                  </a:lnTo>
                  <a:lnTo>
                    <a:pt x="17212" y="14495"/>
                  </a:lnTo>
                  <a:lnTo>
                    <a:pt x="17906" y="13608"/>
                  </a:lnTo>
                  <a:lnTo>
                    <a:pt x="18561" y="12702"/>
                  </a:lnTo>
                  <a:lnTo>
                    <a:pt x="19159" y="11816"/>
                  </a:lnTo>
                  <a:lnTo>
                    <a:pt x="19698" y="10929"/>
                  </a:lnTo>
                  <a:lnTo>
                    <a:pt x="20199" y="10062"/>
                  </a:lnTo>
                  <a:lnTo>
                    <a:pt x="20662" y="9214"/>
                  </a:lnTo>
                  <a:lnTo>
                    <a:pt x="21067" y="8385"/>
                  </a:lnTo>
                  <a:lnTo>
                    <a:pt x="21452" y="7575"/>
                  </a:lnTo>
                  <a:lnTo>
                    <a:pt x="21780" y="6785"/>
                  </a:lnTo>
                  <a:lnTo>
                    <a:pt x="22088" y="6014"/>
                  </a:lnTo>
                  <a:lnTo>
                    <a:pt x="22358" y="5282"/>
                  </a:lnTo>
                  <a:lnTo>
                    <a:pt x="22589" y="4588"/>
                  </a:lnTo>
                  <a:lnTo>
                    <a:pt x="22782" y="3913"/>
                  </a:lnTo>
                  <a:lnTo>
                    <a:pt x="22956" y="3297"/>
                  </a:lnTo>
                  <a:lnTo>
                    <a:pt x="23110" y="2718"/>
                  </a:lnTo>
                  <a:lnTo>
                    <a:pt x="23226" y="2159"/>
                  </a:lnTo>
                  <a:lnTo>
                    <a:pt x="23418" y="1215"/>
                  </a:lnTo>
                  <a:lnTo>
                    <a:pt x="23438" y="1099"/>
                  </a:lnTo>
                  <a:lnTo>
                    <a:pt x="23438" y="964"/>
                  </a:lnTo>
                  <a:lnTo>
                    <a:pt x="23418" y="849"/>
                  </a:lnTo>
                  <a:lnTo>
                    <a:pt x="23380" y="733"/>
                  </a:lnTo>
                  <a:lnTo>
                    <a:pt x="23341" y="617"/>
                  </a:lnTo>
                  <a:lnTo>
                    <a:pt x="23283" y="502"/>
                  </a:lnTo>
                  <a:lnTo>
                    <a:pt x="23226" y="405"/>
                  </a:lnTo>
                  <a:lnTo>
                    <a:pt x="23148" y="309"/>
                  </a:lnTo>
                  <a:lnTo>
                    <a:pt x="23052" y="232"/>
                  </a:lnTo>
                  <a:lnTo>
                    <a:pt x="22975" y="155"/>
                  </a:lnTo>
                  <a:lnTo>
                    <a:pt x="22879" y="97"/>
                  </a:lnTo>
                  <a:lnTo>
                    <a:pt x="22782" y="58"/>
                  </a:lnTo>
                  <a:lnTo>
                    <a:pt x="22686" y="20"/>
                  </a:lnTo>
                  <a:lnTo>
                    <a:pt x="22570"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542" name="Google Shape;542;p22"/>
            <p:cNvSpPr/>
            <p:nvPr/>
          </p:nvSpPr>
          <p:spPr>
            <a:xfrm>
              <a:off x="158609" y="4560165"/>
              <a:ext cx="695760" cy="736416"/>
            </a:xfrm>
            <a:custGeom>
              <a:avLst/>
              <a:gdLst/>
              <a:ahLst/>
              <a:cxnLst/>
              <a:rect l="l" t="t" r="r" b="b"/>
              <a:pathLst>
                <a:path w="16172" h="17117" extrusionOk="0">
                  <a:moveTo>
                    <a:pt x="16076" y="1"/>
                  </a:moveTo>
                  <a:lnTo>
                    <a:pt x="16056" y="20"/>
                  </a:lnTo>
                  <a:lnTo>
                    <a:pt x="16018" y="39"/>
                  </a:lnTo>
                  <a:lnTo>
                    <a:pt x="13878" y="2391"/>
                  </a:lnTo>
                  <a:lnTo>
                    <a:pt x="11469" y="5070"/>
                  </a:lnTo>
                  <a:lnTo>
                    <a:pt x="8925" y="7845"/>
                  </a:lnTo>
                  <a:lnTo>
                    <a:pt x="6419" y="10544"/>
                  </a:lnTo>
                  <a:lnTo>
                    <a:pt x="4126" y="12992"/>
                  </a:lnTo>
                  <a:lnTo>
                    <a:pt x="3104" y="14071"/>
                  </a:lnTo>
                  <a:lnTo>
                    <a:pt x="2179" y="14996"/>
                  </a:lnTo>
                  <a:lnTo>
                    <a:pt x="1408" y="15786"/>
                  </a:lnTo>
                  <a:lnTo>
                    <a:pt x="772" y="16365"/>
                  </a:lnTo>
                  <a:lnTo>
                    <a:pt x="328" y="16769"/>
                  </a:lnTo>
                  <a:lnTo>
                    <a:pt x="174" y="16885"/>
                  </a:lnTo>
                  <a:lnTo>
                    <a:pt x="59" y="16943"/>
                  </a:lnTo>
                  <a:lnTo>
                    <a:pt x="39" y="16943"/>
                  </a:lnTo>
                  <a:lnTo>
                    <a:pt x="1" y="16981"/>
                  </a:lnTo>
                  <a:lnTo>
                    <a:pt x="1" y="17020"/>
                  </a:lnTo>
                  <a:lnTo>
                    <a:pt x="1" y="17058"/>
                  </a:lnTo>
                  <a:lnTo>
                    <a:pt x="39" y="17097"/>
                  </a:lnTo>
                  <a:lnTo>
                    <a:pt x="97" y="17116"/>
                  </a:lnTo>
                  <a:lnTo>
                    <a:pt x="116" y="17116"/>
                  </a:lnTo>
                  <a:lnTo>
                    <a:pt x="251" y="17039"/>
                  </a:lnTo>
                  <a:lnTo>
                    <a:pt x="463" y="16885"/>
                  </a:lnTo>
                  <a:lnTo>
                    <a:pt x="753" y="16634"/>
                  </a:lnTo>
                  <a:lnTo>
                    <a:pt x="1099" y="16326"/>
                  </a:lnTo>
                  <a:lnTo>
                    <a:pt x="1948" y="15497"/>
                  </a:lnTo>
                  <a:lnTo>
                    <a:pt x="3008" y="14418"/>
                  </a:lnTo>
                  <a:lnTo>
                    <a:pt x="4203" y="13184"/>
                  </a:lnTo>
                  <a:lnTo>
                    <a:pt x="5513" y="11797"/>
                  </a:lnTo>
                  <a:lnTo>
                    <a:pt x="8327" y="8770"/>
                  </a:lnTo>
                  <a:lnTo>
                    <a:pt x="11103" y="5744"/>
                  </a:lnTo>
                  <a:lnTo>
                    <a:pt x="13551" y="3046"/>
                  </a:lnTo>
                  <a:lnTo>
                    <a:pt x="16153" y="155"/>
                  </a:lnTo>
                  <a:lnTo>
                    <a:pt x="16172" y="116"/>
                  </a:lnTo>
                  <a:lnTo>
                    <a:pt x="16172" y="97"/>
                  </a:lnTo>
                  <a:lnTo>
                    <a:pt x="16172" y="59"/>
                  </a:lnTo>
                  <a:lnTo>
                    <a:pt x="16153" y="20"/>
                  </a:lnTo>
                  <a:lnTo>
                    <a:pt x="16114"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grpSp>
      <p:grpSp>
        <p:nvGrpSpPr>
          <p:cNvPr id="543" name="Google Shape;543;p22"/>
          <p:cNvGrpSpPr/>
          <p:nvPr/>
        </p:nvGrpSpPr>
        <p:grpSpPr>
          <a:xfrm rot="10800000">
            <a:off x="10883900" y="-1066804"/>
            <a:ext cx="1518067" cy="4149491"/>
            <a:chOff x="-143200" y="2391747"/>
            <a:chExt cx="1138550" cy="3112118"/>
          </a:xfrm>
        </p:grpSpPr>
        <p:sp>
          <p:nvSpPr>
            <p:cNvPr id="544" name="Google Shape;544;p22"/>
            <p:cNvSpPr/>
            <p:nvPr/>
          </p:nvSpPr>
          <p:spPr>
            <a:xfrm>
              <a:off x="251497" y="4035291"/>
              <a:ext cx="588806" cy="990120"/>
            </a:xfrm>
            <a:custGeom>
              <a:avLst/>
              <a:gdLst/>
              <a:ahLst/>
              <a:cxnLst/>
              <a:rect l="l" t="t" r="r" b="b"/>
              <a:pathLst>
                <a:path w="13686" h="23014" extrusionOk="0">
                  <a:moveTo>
                    <a:pt x="13280" y="0"/>
                  </a:moveTo>
                  <a:lnTo>
                    <a:pt x="13165" y="19"/>
                  </a:lnTo>
                  <a:lnTo>
                    <a:pt x="13049" y="77"/>
                  </a:lnTo>
                  <a:lnTo>
                    <a:pt x="12606" y="405"/>
                  </a:lnTo>
                  <a:lnTo>
                    <a:pt x="12163" y="732"/>
                  </a:lnTo>
                  <a:lnTo>
                    <a:pt x="11739" y="1060"/>
                  </a:lnTo>
                  <a:lnTo>
                    <a:pt x="11315" y="1407"/>
                  </a:lnTo>
                  <a:lnTo>
                    <a:pt x="10910" y="1773"/>
                  </a:lnTo>
                  <a:lnTo>
                    <a:pt x="10505" y="2140"/>
                  </a:lnTo>
                  <a:lnTo>
                    <a:pt x="9734" y="2891"/>
                  </a:lnTo>
                  <a:lnTo>
                    <a:pt x="8982" y="3681"/>
                  </a:lnTo>
                  <a:lnTo>
                    <a:pt x="8269" y="4491"/>
                  </a:lnTo>
                  <a:lnTo>
                    <a:pt x="7595" y="5320"/>
                  </a:lnTo>
                  <a:lnTo>
                    <a:pt x="6939" y="6149"/>
                  </a:lnTo>
                  <a:lnTo>
                    <a:pt x="6342" y="7016"/>
                  </a:lnTo>
                  <a:lnTo>
                    <a:pt x="5764" y="7883"/>
                  </a:lnTo>
                  <a:lnTo>
                    <a:pt x="5205" y="8751"/>
                  </a:lnTo>
                  <a:lnTo>
                    <a:pt x="4684" y="9618"/>
                  </a:lnTo>
                  <a:lnTo>
                    <a:pt x="4202" y="10485"/>
                  </a:lnTo>
                  <a:lnTo>
                    <a:pt x="3740" y="11333"/>
                  </a:lnTo>
                  <a:lnTo>
                    <a:pt x="3316" y="12181"/>
                  </a:lnTo>
                  <a:lnTo>
                    <a:pt x="2911" y="13010"/>
                  </a:lnTo>
                  <a:lnTo>
                    <a:pt x="2545" y="13820"/>
                  </a:lnTo>
                  <a:lnTo>
                    <a:pt x="2198" y="14610"/>
                  </a:lnTo>
                  <a:lnTo>
                    <a:pt x="1870" y="15362"/>
                  </a:lnTo>
                  <a:lnTo>
                    <a:pt x="1581" y="16094"/>
                  </a:lnTo>
                  <a:lnTo>
                    <a:pt x="1080" y="17443"/>
                  </a:lnTo>
                  <a:lnTo>
                    <a:pt x="675" y="18619"/>
                  </a:lnTo>
                  <a:lnTo>
                    <a:pt x="367" y="19583"/>
                  </a:lnTo>
                  <a:lnTo>
                    <a:pt x="155" y="20315"/>
                  </a:lnTo>
                  <a:lnTo>
                    <a:pt x="1" y="20932"/>
                  </a:lnTo>
                  <a:lnTo>
                    <a:pt x="2757" y="23014"/>
                  </a:lnTo>
                  <a:lnTo>
                    <a:pt x="3547" y="22031"/>
                  </a:lnTo>
                  <a:lnTo>
                    <a:pt x="4318" y="21067"/>
                  </a:lnTo>
                  <a:lnTo>
                    <a:pt x="5031" y="20084"/>
                  </a:lnTo>
                  <a:lnTo>
                    <a:pt x="5725" y="19139"/>
                  </a:lnTo>
                  <a:lnTo>
                    <a:pt x="6380" y="18195"/>
                  </a:lnTo>
                  <a:lnTo>
                    <a:pt x="6978" y="17270"/>
                  </a:lnTo>
                  <a:lnTo>
                    <a:pt x="7556" y="16345"/>
                  </a:lnTo>
                  <a:lnTo>
                    <a:pt x="8115" y="15439"/>
                  </a:lnTo>
                  <a:lnTo>
                    <a:pt x="8616" y="14552"/>
                  </a:lnTo>
                  <a:lnTo>
                    <a:pt x="9098" y="13685"/>
                  </a:lnTo>
                  <a:lnTo>
                    <a:pt x="9541" y="12837"/>
                  </a:lnTo>
                  <a:lnTo>
                    <a:pt x="9965" y="11989"/>
                  </a:lnTo>
                  <a:lnTo>
                    <a:pt x="10370" y="11179"/>
                  </a:lnTo>
                  <a:lnTo>
                    <a:pt x="10717" y="10370"/>
                  </a:lnTo>
                  <a:lnTo>
                    <a:pt x="11064" y="9599"/>
                  </a:lnTo>
                  <a:lnTo>
                    <a:pt x="11372" y="8847"/>
                  </a:lnTo>
                  <a:lnTo>
                    <a:pt x="11661" y="8115"/>
                  </a:lnTo>
                  <a:lnTo>
                    <a:pt x="11931" y="7401"/>
                  </a:lnTo>
                  <a:lnTo>
                    <a:pt x="12163" y="6708"/>
                  </a:lnTo>
                  <a:lnTo>
                    <a:pt x="12375" y="6052"/>
                  </a:lnTo>
                  <a:lnTo>
                    <a:pt x="12760" y="4819"/>
                  </a:lnTo>
                  <a:lnTo>
                    <a:pt x="13068" y="3701"/>
                  </a:lnTo>
                  <a:lnTo>
                    <a:pt x="13300" y="2679"/>
                  </a:lnTo>
                  <a:lnTo>
                    <a:pt x="13473" y="1812"/>
                  </a:lnTo>
                  <a:lnTo>
                    <a:pt x="13608" y="1060"/>
                  </a:lnTo>
                  <a:lnTo>
                    <a:pt x="13685" y="463"/>
                  </a:lnTo>
                  <a:lnTo>
                    <a:pt x="13685" y="347"/>
                  </a:lnTo>
                  <a:lnTo>
                    <a:pt x="13647" y="231"/>
                  </a:lnTo>
                  <a:lnTo>
                    <a:pt x="13589" y="135"/>
                  </a:lnTo>
                  <a:lnTo>
                    <a:pt x="13493" y="77"/>
                  </a:lnTo>
                  <a:lnTo>
                    <a:pt x="13396" y="19"/>
                  </a:lnTo>
                  <a:lnTo>
                    <a:pt x="13280" y="0"/>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545" name="Google Shape;545;p22"/>
            <p:cNvSpPr/>
            <p:nvPr/>
          </p:nvSpPr>
          <p:spPr>
            <a:xfrm>
              <a:off x="365939" y="4192839"/>
              <a:ext cx="381481" cy="609500"/>
            </a:xfrm>
            <a:custGeom>
              <a:avLst/>
              <a:gdLst/>
              <a:ahLst/>
              <a:cxnLst/>
              <a:rect l="l" t="t" r="r" b="b"/>
              <a:pathLst>
                <a:path w="8867" h="14167" extrusionOk="0">
                  <a:moveTo>
                    <a:pt x="8770" y="0"/>
                  </a:moveTo>
                  <a:lnTo>
                    <a:pt x="8732" y="19"/>
                  </a:lnTo>
                  <a:lnTo>
                    <a:pt x="8712" y="39"/>
                  </a:lnTo>
                  <a:lnTo>
                    <a:pt x="4433" y="6900"/>
                  </a:lnTo>
                  <a:lnTo>
                    <a:pt x="1485" y="11661"/>
                  </a:lnTo>
                  <a:lnTo>
                    <a:pt x="0" y="14013"/>
                  </a:lnTo>
                  <a:lnTo>
                    <a:pt x="0" y="14051"/>
                  </a:lnTo>
                  <a:lnTo>
                    <a:pt x="0" y="14090"/>
                  </a:lnTo>
                  <a:lnTo>
                    <a:pt x="0" y="14128"/>
                  </a:lnTo>
                  <a:lnTo>
                    <a:pt x="39" y="14148"/>
                  </a:lnTo>
                  <a:lnTo>
                    <a:pt x="77" y="14167"/>
                  </a:lnTo>
                  <a:lnTo>
                    <a:pt x="135" y="14148"/>
                  </a:lnTo>
                  <a:lnTo>
                    <a:pt x="155" y="14128"/>
                  </a:lnTo>
                  <a:lnTo>
                    <a:pt x="1600" y="11815"/>
                  </a:lnTo>
                  <a:lnTo>
                    <a:pt x="4491" y="7170"/>
                  </a:lnTo>
                  <a:lnTo>
                    <a:pt x="8867" y="135"/>
                  </a:lnTo>
                  <a:lnTo>
                    <a:pt x="8867" y="97"/>
                  </a:lnTo>
                  <a:lnTo>
                    <a:pt x="8867" y="77"/>
                  </a:lnTo>
                  <a:lnTo>
                    <a:pt x="8867" y="39"/>
                  </a:lnTo>
                  <a:lnTo>
                    <a:pt x="8828" y="19"/>
                  </a:lnTo>
                  <a:lnTo>
                    <a:pt x="8789"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546" name="Google Shape;546;p22"/>
            <p:cNvSpPr/>
            <p:nvPr/>
          </p:nvSpPr>
          <p:spPr>
            <a:xfrm>
              <a:off x="-143200" y="2391747"/>
              <a:ext cx="332521" cy="1966128"/>
            </a:xfrm>
            <a:custGeom>
              <a:avLst/>
              <a:gdLst/>
              <a:ahLst/>
              <a:cxnLst/>
              <a:rect l="l" t="t" r="r" b="b"/>
              <a:pathLst>
                <a:path w="7729" h="45700" extrusionOk="0">
                  <a:moveTo>
                    <a:pt x="6129" y="0"/>
                  </a:moveTo>
                  <a:lnTo>
                    <a:pt x="5994" y="39"/>
                  </a:lnTo>
                  <a:lnTo>
                    <a:pt x="5917" y="58"/>
                  </a:lnTo>
                  <a:lnTo>
                    <a:pt x="5859" y="116"/>
                  </a:lnTo>
                  <a:lnTo>
                    <a:pt x="5802" y="174"/>
                  </a:lnTo>
                  <a:lnTo>
                    <a:pt x="5744" y="251"/>
                  </a:lnTo>
                  <a:lnTo>
                    <a:pt x="5358" y="906"/>
                  </a:lnTo>
                  <a:lnTo>
                    <a:pt x="4992" y="1581"/>
                  </a:lnTo>
                  <a:lnTo>
                    <a:pt x="4626" y="2275"/>
                  </a:lnTo>
                  <a:lnTo>
                    <a:pt x="4298" y="3007"/>
                  </a:lnTo>
                  <a:lnTo>
                    <a:pt x="3970" y="3740"/>
                  </a:lnTo>
                  <a:lnTo>
                    <a:pt x="3662" y="4511"/>
                  </a:lnTo>
                  <a:lnTo>
                    <a:pt x="3373" y="5282"/>
                  </a:lnTo>
                  <a:lnTo>
                    <a:pt x="3084" y="6072"/>
                  </a:lnTo>
                  <a:lnTo>
                    <a:pt x="2833" y="6881"/>
                  </a:lnTo>
                  <a:lnTo>
                    <a:pt x="2583" y="7710"/>
                  </a:lnTo>
                  <a:lnTo>
                    <a:pt x="2351" y="8558"/>
                  </a:lnTo>
                  <a:lnTo>
                    <a:pt x="2120" y="9406"/>
                  </a:lnTo>
                  <a:lnTo>
                    <a:pt x="1927" y="10274"/>
                  </a:lnTo>
                  <a:lnTo>
                    <a:pt x="1715" y="11141"/>
                  </a:lnTo>
                  <a:lnTo>
                    <a:pt x="1542" y="12028"/>
                  </a:lnTo>
                  <a:lnTo>
                    <a:pt x="1368" y="12914"/>
                  </a:lnTo>
                  <a:lnTo>
                    <a:pt x="1214" y="13820"/>
                  </a:lnTo>
                  <a:lnTo>
                    <a:pt x="1060" y="14726"/>
                  </a:lnTo>
                  <a:lnTo>
                    <a:pt x="810" y="16557"/>
                  </a:lnTo>
                  <a:lnTo>
                    <a:pt x="598" y="18388"/>
                  </a:lnTo>
                  <a:lnTo>
                    <a:pt x="405" y="20219"/>
                  </a:lnTo>
                  <a:lnTo>
                    <a:pt x="270" y="22050"/>
                  </a:lnTo>
                  <a:lnTo>
                    <a:pt x="154" y="23881"/>
                  </a:lnTo>
                  <a:lnTo>
                    <a:pt x="77" y="25674"/>
                  </a:lnTo>
                  <a:lnTo>
                    <a:pt x="39" y="27447"/>
                  </a:lnTo>
                  <a:lnTo>
                    <a:pt x="0" y="29162"/>
                  </a:lnTo>
                  <a:lnTo>
                    <a:pt x="0" y="30839"/>
                  </a:lnTo>
                  <a:lnTo>
                    <a:pt x="19" y="32458"/>
                  </a:lnTo>
                  <a:lnTo>
                    <a:pt x="58" y="34000"/>
                  </a:lnTo>
                  <a:lnTo>
                    <a:pt x="96" y="35484"/>
                  </a:lnTo>
                  <a:lnTo>
                    <a:pt x="154" y="36872"/>
                  </a:lnTo>
                  <a:lnTo>
                    <a:pt x="289" y="39378"/>
                  </a:lnTo>
                  <a:lnTo>
                    <a:pt x="443" y="41459"/>
                  </a:lnTo>
                  <a:lnTo>
                    <a:pt x="559" y="43021"/>
                  </a:lnTo>
                  <a:lnTo>
                    <a:pt x="694" y="44351"/>
                  </a:lnTo>
                  <a:lnTo>
                    <a:pt x="3026" y="45700"/>
                  </a:lnTo>
                  <a:lnTo>
                    <a:pt x="3508" y="43984"/>
                  </a:lnTo>
                  <a:lnTo>
                    <a:pt x="3951" y="42250"/>
                  </a:lnTo>
                  <a:lnTo>
                    <a:pt x="4375" y="40496"/>
                  </a:lnTo>
                  <a:lnTo>
                    <a:pt x="4761" y="38703"/>
                  </a:lnTo>
                  <a:lnTo>
                    <a:pt x="5127" y="36911"/>
                  </a:lnTo>
                  <a:lnTo>
                    <a:pt x="5474" y="35099"/>
                  </a:lnTo>
                  <a:lnTo>
                    <a:pt x="5782" y="33287"/>
                  </a:lnTo>
                  <a:lnTo>
                    <a:pt x="6071" y="31475"/>
                  </a:lnTo>
                  <a:lnTo>
                    <a:pt x="6341" y="29683"/>
                  </a:lnTo>
                  <a:lnTo>
                    <a:pt x="6573" y="27871"/>
                  </a:lnTo>
                  <a:lnTo>
                    <a:pt x="6785" y="26098"/>
                  </a:lnTo>
                  <a:lnTo>
                    <a:pt x="6977" y="24325"/>
                  </a:lnTo>
                  <a:lnTo>
                    <a:pt x="7151" y="22590"/>
                  </a:lnTo>
                  <a:lnTo>
                    <a:pt x="7286" y="20874"/>
                  </a:lnTo>
                  <a:lnTo>
                    <a:pt x="7421" y="19198"/>
                  </a:lnTo>
                  <a:lnTo>
                    <a:pt x="7517" y="17559"/>
                  </a:lnTo>
                  <a:lnTo>
                    <a:pt x="7594" y="15960"/>
                  </a:lnTo>
                  <a:lnTo>
                    <a:pt x="7652" y="14418"/>
                  </a:lnTo>
                  <a:lnTo>
                    <a:pt x="7690" y="12914"/>
                  </a:lnTo>
                  <a:lnTo>
                    <a:pt x="7729" y="11488"/>
                  </a:lnTo>
                  <a:lnTo>
                    <a:pt x="7729" y="10100"/>
                  </a:lnTo>
                  <a:lnTo>
                    <a:pt x="7710" y="8790"/>
                  </a:lnTo>
                  <a:lnTo>
                    <a:pt x="7690" y="7556"/>
                  </a:lnTo>
                  <a:lnTo>
                    <a:pt x="7652" y="6380"/>
                  </a:lnTo>
                  <a:lnTo>
                    <a:pt x="7575" y="5301"/>
                  </a:lnTo>
                  <a:lnTo>
                    <a:pt x="7498" y="4299"/>
                  </a:lnTo>
                  <a:lnTo>
                    <a:pt x="7421" y="3393"/>
                  </a:lnTo>
                  <a:lnTo>
                    <a:pt x="7305" y="2583"/>
                  </a:lnTo>
                  <a:lnTo>
                    <a:pt x="7189" y="1870"/>
                  </a:lnTo>
                  <a:lnTo>
                    <a:pt x="7074" y="1273"/>
                  </a:lnTo>
                  <a:lnTo>
                    <a:pt x="6919" y="771"/>
                  </a:lnTo>
                  <a:lnTo>
                    <a:pt x="6842" y="559"/>
                  </a:lnTo>
                  <a:lnTo>
                    <a:pt x="6765" y="386"/>
                  </a:lnTo>
                  <a:lnTo>
                    <a:pt x="6669" y="232"/>
                  </a:lnTo>
                  <a:lnTo>
                    <a:pt x="6553" y="116"/>
                  </a:lnTo>
                  <a:lnTo>
                    <a:pt x="6418" y="39"/>
                  </a:lnTo>
                  <a:lnTo>
                    <a:pt x="6283" y="0"/>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547" name="Google Shape;547;p22"/>
            <p:cNvSpPr/>
            <p:nvPr/>
          </p:nvSpPr>
          <p:spPr>
            <a:xfrm>
              <a:off x="-55303" y="2589909"/>
              <a:ext cx="155096" cy="1490170"/>
            </a:xfrm>
            <a:custGeom>
              <a:avLst/>
              <a:gdLst/>
              <a:ahLst/>
              <a:cxnLst/>
              <a:rect l="l" t="t" r="r" b="b"/>
              <a:pathLst>
                <a:path w="3605" h="34637" extrusionOk="0">
                  <a:moveTo>
                    <a:pt x="3489" y="1"/>
                  </a:moveTo>
                  <a:lnTo>
                    <a:pt x="3450" y="20"/>
                  </a:lnTo>
                  <a:lnTo>
                    <a:pt x="3431" y="59"/>
                  </a:lnTo>
                  <a:lnTo>
                    <a:pt x="3412" y="78"/>
                  </a:lnTo>
                  <a:lnTo>
                    <a:pt x="2833" y="5803"/>
                  </a:lnTo>
                  <a:lnTo>
                    <a:pt x="1658" y="17174"/>
                  </a:lnTo>
                  <a:lnTo>
                    <a:pt x="1041" y="23246"/>
                  </a:lnTo>
                  <a:lnTo>
                    <a:pt x="520" y="28643"/>
                  </a:lnTo>
                  <a:lnTo>
                    <a:pt x="135" y="32632"/>
                  </a:lnTo>
                  <a:lnTo>
                    <a:pt x="39" y="33904"/>
                  </a:lnTo>
                  <a:lnTo>
                    <a:pt x="0" y="34541"/>
                  </a:lnTo>
                  <a:lnTo>
                    <a:pt x="0" y="34579"/>
                  </a:lnTo>
                  <a:lnTo>
                    <a:pt x="19" y="34618"/>
                  </a:lnTo>
                  <a:lnTo>
                    <a:pt x="58" y="34637"/>
                  </a:lnTo>
                  <a:lnTo>
                    <a:pt x="135" y="34637"/>
                  </a:lnTo>
                  <a:lnTo>
                    <a:pt x="154" y="34618"/>
                  </a:lnTo>
                  <a:lnTo>
                    <a:pt x="174" y="34579"/>
                  </a:lnTo>
                  <a:lnTo>
                    <a:pt x="193" y="34541"/>
                  </a:lnTo>
                  <a:lnTo>
                    <a:pt x="231" y="33885"/>
                  </a:lnTo>
                  <a:lnTo>
                    <a:pt x="328" y="32594"/>
                  </a:lnTo>
                  <a:lnTo>
                    <a:pt x="713" y="28508"/>
                  </a:lnTo>
                  <a:lnTo>
                    <a:pt x="1253" y="22995"/>
                  </a:lnTo>
                  <a:lnTo>
                    <a:pt x="1889" y="16808"/>
                  </a:lnTo>
                  <a:lnTo>
                    <a:pt x="3045" y="5379"/>
                  </a:lnTo>
                  <a:lnTo>
                    <a:pt x="3604" y="97"/>
                  </a:lnTo>
                  <a:lnTo>
                    <a:pt x="3604" y="59"/>
                  </a:lnTo>
                  <a:lnTo>
                    <a:pt x="3585" y="40"/>
                  </a:lnTo>
                  <a:lnTo>
                    <a:pt x="3547" y="20"/>
                  </a:lnTo>
                  <a:lnTo>
                    <a:pt x="3527"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548" name="Google Shape;548;p22"/>
            <p:cNvSpPr/>
            <p:nvPr/>
          </p:nvSpPr>
          <p:spPr>
            <a:xfrm>
              <a:off x="-78536" y="3228448"/>
              <a:ext cx="686639" cy="2275417"/>
            </a:xfrm>
            <a:custGeom>
              <a:avLst/>
              <a:gdLst/>
              <a:ahLst/>
              <a:cxnLst/>
              <a:rect l="l" t="t" r="r" b="b"/>
              <a:pathLst>
                <a:path w="15960" h="52889" extrusionOk="0">
                  <a:moveTo>
                    <a:pt x="13203" y="0"/>
                  </a:moveTo>
                  <a:lnTo>
                    <a:pt x="13049" y="19"/>
                  </a:lnTo>
                  <a:lnTo>
                    <a:pt x="12895" y="58"/>
                  </a:lnTo>
                  <a:lnTo>
                    <a:pt x="12760" y="135"/>
                  </a:lnTo>
                  <a:lnTo>
                    <a:pt x="12625" y="212"/>
                  </a:lnTo>
                  <a:lnTo>
                    <a:pt x="12509" y="328"/>
                  </a:lnTo>
                  <a:lnTo>
                    <a:pt x="12394" y="444"/>
                  </a:lnTo>
                  <a:lnTo>
                    <a:pt x="11623" y="1504"/>
                  </a:lnTo>
                  <a:lnTo>
                    <a:pt x="10910" y="2564"/>
                  </a:lnTo>
                  <a:lnTo>
                    <a:pt x="10216" y="3643"/>
                  </a:lnTo>
                  <a:lnTo>
                    <a:pt x="9541" y="4722"/>
                  </a:lnTo>
                  <a:lnTo>
                    <a:pt x="8905" y="5821"/>
                  </a:lnTo>
                  <a:lnTo>
                    <a:pt x="8288" y="6920"/>
                  </a:lnTo>
                  <a:lnTo>
                    <a:pt x="7710" y="8018"/>
                  </a:lnTo>
                  <a:lnTo>
                    <a:pt x="7151" y="9117"/>
                  </a:lnTo>
                  <a:lnTo>
                    <a:pt x="6611" y="10216"/>
                  </a:lnTo>
                  <a:lnTo>
                    <a:pt x="6110" y="11333"/>
                  </a:lnTo>
                  <a:lnTo>
                    <a:pt x="5628" y="12451"/>
                  </a:lnTo>
                  <a:lnTo>
                    <a:pt x="5166" y="13550"/>
                  </a:lnTo>
                  <a:lnTo>
                    <a:pt x="4742" y="14668"/>
                  </a:lnTo>
                  <a:lnTo>
                    <a:pt x="4337" y="15786"/>
                  </a:lnTo>
                  <a:lnTo>
                    <a:pt x="3952" y="16884"/>
                  </a:lnTo>
                  <a:lnTo>
                    <a:pt x="3585" y="18002"/>
                  </a:lnTo>
                  <a:lnTo>
                    <a:pt x="3238" y="19101"/>
                  </a:lnTo>
                  <a:lnTo>
                    <a:pt x="2930" y="20219"/>
                  </a:lnTo>
                  <a:lnTo>
                    <a:pt x="2622" y="21298"/>
                  </a:lnTo>
                  <a:lnTo>
                    <a:pt x="2352" y="22397"/>
                  </a:lnTo>
                  <a:lnTo>
                    <a:pt x="2082" y="23476"/>
                  </a:lnTo>
                  <a:lnTo>
                    <a:pt x="1851" y="24556"/>
                  </a:lnTo>
                  <a:lnTo>
                    <a:pt x="1619" y="25635"/>
                  </a:lnTo>
                  <a:lnTo>
                    <a:pt x="1427" y="26695"/>
                  </a:lnTo>
                  <a:lnTo>
                    <a:pt x="1234" y="27736"/>
                  </a:lnTo>
                  <a:lnTo>
                    <a:pt x="1060" y="28777"/>
                  </a:lnTo>
                  <a:lnTo>
                    <a:pt x="906" y="29818"/>
                  </a:lnTo>
                  <a:lnTo>
                    <a:pt x="752" y="30820"/>
                  </a:lnTo>
                  <a:lnTo>
                    <a:pt x="636" y="31822"/>
                  </a:lnTo>
                  <a:lnTo>
                    <a:pt x="521" y="32824"/>
                  </a:lnTo>
                  <a:lnTo>
                    <a:pt x="328" y="34752"/>
                  </a:lnTo>
                  <a:lnTo>
                    <a:pt x="193" y="36621"/>
                  </a:lnTo>
                  <a:lnTo>
                    <a:pt x="97" y="38414"/>
                  </a:lnTo>
                  <a:lnTo>
                    <a:pt x="39" y="40129"/>
                  </a:lnTo>
                  <a:lnTo>
                    <a:pt x="0" y="41768"/>
                  </a:lnTo>
                  <a:lnTo>
                    <a:pt x="20" y="43290"/>
                  </a:lnTo>
                  <a:lnTo>
                    <a:pt x="39" y="44736"/>
                  </a:lnTo>
                  <a:lnTo>
                    <a:pt x="97" y="46066"/>
                  </a:lnTo>
                  <a:lnTo>
                    <a:pt x="155" y="47299"/>
                  </a:lnTo>
                  <a:lnTo>
                    <a:pt x="232" y="48398"/>
                  </a:lnTo>
                  <a:lnTo>
                    <a:pt x="309" y="49381"/>
                  </a:lnTo>
                  <a:lnTo>
                    <a:pt x="482" y="50923"/>
                  </a:lnTo>
                  <a:lnTo>
                    <a:pt x="598" y="51887"/>
                  </a:lnTo>
                  <a:lnTo>
                    <a:pt x="656" y="52233"/>
                  </a:lnTo>
                  <a:lnTo>
                    <a:pt x="2313" y="52889"/>
                  </a:lnTo>
                  <a:lnTo>
                    <a:pt x="3123" y="51655"/>
                  </a:lnTo>
                  <a:lnTo>
                    <a:pt x="3894" y="50441"/>
                  </a:lnTo>
                  <a:lnTo>
                    <a:pt x="4626" y="49227"/>
                  </a:lnTo>
                  <a:lnTo>
                    <a:pt x="5339" y="48032"/>
                  </a:lnTo>
                  <a:lnTo>
                    <a:pt x="6033" y="46837"/>
                  </a:lnTo>
                  <a:lnTo>
                    <a:pt x="6689" y="45661"/>
                  </a:lnTo>
                  <a:lnTo>
                    <a:pt x="7305" y="44485"/>
                  </a:lnTo>
                  <a:lnTo>
                    <a:pt x="7922" y="43329"/>
                  </a:lnTo>
                  <a:lnTo>
                    <a:pt x="8481" y="42192"/>
                  </a:lnTo>
                  <a:lnTo>
                    <a:pt x="9040" y="41054"/>
                  </a:lnTo>
                  <a:lnTo>
                    <a:pt x="9560" y="39937"/>
                  </a:lnTo>
                  <a:lnTo>
                    <a:pt x="10062" y="38819"/>
                  </a:lnTo>
                  <a:lnTo>
                    <a:pt x="10524" y="37720"/>
                  </a:lnTo>
                  <a:lnTo>
                    <a:pt x="10987" y="36641"/>
                  </a:lnTo>
                  <a:lnTo>
                    <a:pt x="11411" y="35561"/>
                  </a:lnTo>
                  <a:lnTo>
                    <a:pt x="11816" y="34501"/>
                  </a:lnTo>
                  <a:lnTo>
                    <a:pt x="12201" y="33441"/>
                  </a:lnTo>
                  <a:lnTo>
                    <a:pt x="12548" y="32400"/>
                  </a:lnTo>
                  <a:lnTo>
                    <a:pt x="12895" y="31379"/>
                  </a:lnTo>
                  <a:lnTo>
                    <a:pt x="13203" y="30357"/>
                  </a:lnTo>
                  <a:lnTo>
                    <a:pt x="13492" y="29374"/>
                  </a:lnTo>
                  <a:lnTo>
                    <a:pt x="13781" y="28372"/>
                  </a:lnTo>
                  <a:lnTo>
                    <a:pt x="14032" y="27408"/>
                  </a:lnTo>
                  <a:lnTo>
                    <a:pt x="14283" y="26445"/>
                  </a:lnTo>
                  <a:lnTo>
                    <a:pt x="14495" y="25500"/>
                  </a:lnTo>
                  <a:lnTo>
                    <a:pt x="14687" y="24556"/>
                  </a:lnTo>
                  <a:lnTo>
                    <a:pt x="14880" y="23650"/>
                  </a:lnTo>
                  <a:lnTo>
                    <a:pt x="15054" y="22744"/>
                  </a:lnTo>
                  <a:lnTo>
                    <a:pt x="15208" y="21857"/>
                  </a:lnTo>
                  <a:lnTo>
                    <a:pt x="15343" y="20971"/>
                  </a:lnTo>
                  <a:lnTo>
                    <a:pt x="15458" y="20103"/>
                  </a:lnTo>
                  <a:lnTo>
                    <a:pt x="15574" y="19255"/>
                  </a:lnTo>
                  <a:lnTo>
                    <a:pt x="15651" y="18426"/>
                  </a:lnTo>
                  <a:lnTo>
                    <a:pt x="15747" y="17617"/>
                  </a:lnTo>
                  <a:lnTo>
                    <a:pt x="15863" y="16017"/>
                  </a:lnTo>
                  <a:lnTo>
                    <a:pt x="15940" y="14494"/>
                  </a:lnTo>
                  <a:lnTo>
                    <a:pt x="15959" y="13030"/>
                  </a:lnTo>
                  <a:lnTo>
                    <a:pt x="15940" y="11623"/>
                  </a:lnTo>
                  <a:lnTo>
                    <a:pt x="15902" y="10293"/>
                  </a:lnTo>
                  <a:lnTo>
                    <a:pt x="15825" y="9021"/>
                  </a:lnTo>
                  <a:lnTo>
                    <a:pt x="15709" y="7826"/>
                  </a:lnTo>
                  <a:lnTo>
                    <a:pt x="15593" y="6688"/>
                  </a:lnTo>
                  <a:lnTo>
                    <a:pt x="15439" y="5628"/>
                  </a:lnTo>
                  <a:lnTo>
                    <a:pt x="15285" y="4645"/>
                  </a:lnTo>
                  <a:lnTo>
                    <a:pt x="15111" y="3720"/>
                  </a:lnTo>
                  <a:lnTo>
                    <a:pt x="14919" y="2872"/>
                  </a:lnTo>
                  <a:lnTo>
                    <a:pt x="14745" y="2101"/>
                  </a:lnTo>
                  <a:lnTo>
                    <a:pt x="14552" y="1407"/>
                  </a:lnTo>
                  <a:lnTo>
                    <a:pt x="14379" y="790"/>
                  </a:lnTo>
                  <a:lnTo>
                    <a:pt x="14321" y="636"/>
                  </a:lnTo>
                  <a:lnTo>
                    <a:pt x="14244" y="501"/>
                  </a:lnTo>
                  <a:lnTo>
                    <a:pt x="14148" y="366"/>
                  </a:lnTo>
                  <a:lnTo>
                    <a:pt x="14032" y="270"/>
                  </a:lnTo>
                  <a:lnTo>
                    <a:pt x="13916" y="174"/>
                  </a:lnTo>
                  <a:lnTo>
                    <a:pt x="13781" y="97"/>
                  </a:lnTo>
                  <a:lnTo>
                    <a:pt x="13647" y="39"/>
                  </a:lnTo>
                  <a:lnTo>
                    <a:pt x="13492"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549" name="Google Shape;549;p22"/>
            <p:cNvSpPr/>
            <p:nvPr/>
          </p:nvSpPr>
          <p:spPr>
            <a:xfrm>
              <a:off x="71573" y="3537736"/>
              <a:ext cx="369047" cy="1605428"/>
            </a:xfrm>
            <a:custGeom>
              <a:avLst/>
              <a:gdLst/>
              <a:ahLst/>
              <a:cxnLst/>
              <a:rect l="l" t="t" r="r" b="b"/>
              <a:pathLst>
                <a:path w="8578" h="37316" extrusionOk="0">
                  <a:moveTo>
                    <a:pt x="8461" y="1"/>
                  </a:moveTo>
                  <a:lnTo>
                    <a:pt x="8423" y="20"/>
                  </a:lnTo>
                  <a:lnTo>
                    <a:pt x="8404" y="39"/>
                  </a:lnTo>
                  <a:lnTo>
                    <a:pt x="8384" y="78"/>
                  </a:lnTo>
                  <a:lnTo>
                    <a:pt x="5994" y="11083"/>
                  </a:lnTo>
                  <a:lnTo>
                    <a:pt x="4664" y="17174"/>
                  </a:lnTo>
                  <a:lnTo>
                    <a:pt x="3334" y="23110"/>
                  </a:lnTo>
                  <a:lnTo>
                    <a:pt x="2139" y="28469"/>
                  </a:lnTo>
                  <a:lnTo>
                    <a:pt x="1118" y="32882"/>
                  </a:lnTo>
                  <a:lnTo>
                    <a:pt x="713" y="34579"/>
                  </a:lnTo>
                  <a:lnTo>
                    <a:pt x="386" y="35908"/>
                  </a:lnTo>
                  <a:lnTo>
                    <a:pt x="154" y="36776"/>
                  </a:lnTo>
                  <a:lnTo>
                    <a:pt x="77" y="37026"/>
                  </a:lnTo>
                  <a:lnTo>
                    <a:pt x="19" y="37142"/>
                  </a:lnTo>
                  <a:lnTo>
                    <a:pt x="0" y="37181"/>
                  </a:lnTo>
                  <a:lnTo>
                    <a:pt x="0" y="37219"/>
                  </a:lnTo>
                  <a:lnTo>
                    <a:pt x="0" y="37258"/>
                  </a:lnTo>
                  <a:lnTo>
                    <a:pt x="19" y="37277"/>
                  </a:lnTo>
                  <a:lnTo>
                    <a:pt x="58" y="37296"/>
                  </a:lnTo>
                  <a:lnTo>
                    <a:pt x="96" y="37316"/>
                  </a:lnTo>
                  <a:lnTo>
                    <a:pt x="135" y="37296"/>
                  </a:lnTo>
                  <a:lnTo>
                    <a:pt x="154" y="37277"/>
                  </a:lnTo>
                  <a:lnTo>
                    <a:pt x="231" y="37142"/>
                  </a:lnTo>
                  <a:lnTo>
                    <a:pt x="328" y="36834"/>
                  </a:lnTo>
                  <a:lnTo>
                    <a:pt x="617" y="35696"/>
                  </a:lnTo>
                  <a:lnTo>
                    <a:pt x="1041" y="34000"/>
                  </a:lnTo>
                  <a:lnTo>
                    <a:pt x="1561" y="31803"/>
                  </a:lnTo>
                  <a:lnTo>
                    <a:pt x="2814" y="26310"/>
                  </a:lnTo>
                  <a:lnTo>
                    <a:pt x="4240" y="19930"/>
                  </a:lnTo>
                  <a:lnTo>
                    <a:pt x="5686" y="13396"/>
                  </a:lnTo>
                  <a:lnTo>
                    <a:pt x="6977" y="7440"/>
                  </a:lnTo>
                  <a:lnTo>
                    <a:pt x="8577" y="116"/>
                  </a:lnTo>
                  <a:lnTo>
                    <a:pt x="8577" y="78"/>
                  </a:lnTo>
                  <a:lnTo>
                    <a:pt x="8558" y="39"/>
                  </a:lnTo>
                  <a:lnTo>
                    <a:pt x="8539" y="20"/>
                  </a:lnTo>
                  <a:lnTo>
                    <a:pt x="8500"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550" name="Google Shape;550;p22"/>
            <p:cNvSpPr/>
            <p:nvPr/>
          </p:nvSpPr>
          <p:spPr>
            <a:xfrm>
              <a:off x="-13011" y="4369446"/>
              <a:ext cx="1008361" cy="1121166"/>
            </a:xfrm>
            <a:custGeom>
              <a:avLst/>
              <a:gdLst/>
              <a:ahLst/>
              <a:cxnLst/>
              <a:rect l="l" t="t" r="r" b="b"/>
              <a:pathLst>
                <a:path w="23438" h="26060" extrusionOk="0">
                  <a:moveTo>
                    <a:pt x="22570" y="1"/>
                  </a:moveTo>
                  <a:lnTo>
                    <a:pt x="22474" y="20"/>
                  </a:lnTo>
                  <a:lnTo>
                    <a:pt x="22377" y="39"/>
                  </a:lnTo>
                  <a:lnTo>
                    <a:pt x="21606" y="290"/>
                  </a:lnTo>
                  <a:lnTo>
                    <a:pt x="20874" y="560"/>
                  </a:lnTo>
                  <a:lnTo>
                    <a:pt x="20142" y="849"/>
                  </a:lnTo>
                  <a:lnTo>
                    <a:pt x="19428" y="1157"/>
                  </a:lnTo>
                  <a:lnTo>
                    <a:pt x="18735" y="1485"/>
                  </a:lnTo>
                  <a:lnTo>
                    <a:pt x="18041" y="1832"/>
                  </a:lnTo>
                  <a:lnTo>
                    <a:pt x="17366" y="2198"/>
                  </a:lnTo>
                  <a:lnTo>
                    <a:pt x="16711" y="2583"/>
                  </a:lnTo>
                  <a:lnTo>
                    <a:pt x="16075" y="2969"/>
                  </a:lnTo>
                  <a:lnTo>
                    <a:pt x="15458" y="3393"/>
                  </a:lnTo>
                  <a:lnTo>
                    <a:pt x="14841" y="3798"/>
                  </a:lnTo>
                  <a:lnTo>
                    <a:pt x="14244" y="4241"/>
                  </a:lnTo>
                  <a:lnTo>
                    <a:pt x="13665" y="4684"/>
                  </a:lnTo>
                  <a:lnTo>
                    <a:pt x="13087" y="5147"/>
                  </a:lnTo>
                  <a:lnTo>
                    <a:pt x="12528" y="5609"/>
                  </a:lnTo>
                  <a:lnTo>
                    <a:pt x="11989" y="6091"/>
                  </a:lnTo>
                  <a:lnTo>
                    <a:pt x="11449" y="6573"/>
                  </a:lnTo>
                  <a:lnTo>
                    <a:pt x="10929" y="7074"/>
                  </a:lnTo>
                  <a:lnTo>
                    <a:pt x="10427" y="7575"/>
                  </a:lnTo>
                  <a:lnTo>
                    <a:pt x="9946" y="8077"/>
                  </a:lnTo>
                  <a:lnTo>
                    <a:pt x="9464" y="8597"/>
                  </a:lnTo>
                  <a:lnTo>
                    <a:pt x="9001" y="9117"/>
                  </a:lnTo>
                  <a:lnTo>
                    <a:pt x="8558" y="9638"/>
                  </a:lnTo>
                  <a:lnTo>
                    <a:pt x="8115" y="10158"/>
                  </a:lnTo>
                  <a:lnTo>
                    <a:pt x="7266" y="11218"/>
                  </a:lnTo>
                  <a:lnTo>
                    <a:pt x="6495" y="12278"/>
                  </a:lnTo>
                  <a:lnTo>
                    <a:pt x="5744" y="13338"/>
                  </a:lnTo>
                  <a:lnTo>
                    <a:pt x="5050" y="14379"/>
                  </a:lnTo>
                  <a:lnTo>
                    <a:pt x="4414" y="15420"/>
                  </a:lnTo>
                  <a:lnTo>
                    <a:pt x="3816" y="16422"/>
                  </a:lnTo>
                  <a:lnTo>
                    <a:pt x="3277" y="17405"/>
                  </a:lnTo>
                  <a:lnTo>
                    <a:pt x="2776" y="18369"/>
                  </a:lnTo>
                  <a:lnTo>
                    <a:pt x="2313" y="19275"/>
                  </a:lnTo>
                  <a:lnTo>
                    <a:pt x="1889" y="20142"/>
                  </a:lnTo>
                  <a:lnTo>
                    <a:pt x="1523" y="20952"/>
                  </a:lnTo>
                  <a:lnTo>
                    <a:pt x="1195" y="21703"/>
                  </a:lnTo>
                  <a:lnTo>
                    <a:pt x="906" y="22397"/>
                  </a:lnTo>
                  <a:lnTo>
                    <a:pt x="655" y="23014"/>
                  </a:lnTo>
                  <a:lnTo>
                    <a:pt x="289" y="23997"/>
                  </a:lnTo>
                  <a:lnTo>
                    <a:pt x="58" y="24633"/>
                  </a:lnTo>
                  <a:lnTo>
                    <a:pt x="0" y="24864"/>
                  </a:lnTo>
                  <a:lnTo>
                    <a:pt x="771" y="26059"/>
                  </a:lnTo>
                  <a:lnTo>
                    <a:pt x="1600" y="25732"/>
                  </a:lnTo>
                  <a:lnTo>
                    <a:pt x="2409" y="25385"/>
                  </a:lnTo>
                  <a:lnTo>
                    <a:pt x="3219" y="25038"/>
                  </a:lnTo>
                  <a:lnTo>
                    <a:pt x="3990" y="24672"/>
                  </a:lnTo>
                  <a:lnTo>
                    <a:pt x="4742" y="24305"/>
                  </a:lnTo>
                  <a:lnTo>
                    <a:pt x="5474" y="23939"/>
                  </a:lnTo>
                  <a:lnTo>
                    <a:pt x="6187" y="23554"/>
                  </a:lnTo>
                  <a:lnTo>
                    <a:pt x="6881" y="23168"/>
                  </a:lnTo>
                  <a:lnTo>
                    <a:pt x="7556" y="22764"/>
                  </a:lnTo>
                  <a:lnTo>
                    <a:pt x="8230" y="22378"/>
                  </a:lnTo>
                  <a:lnTo>
                    <a:pt x="8866" y="21954"/>
                  </a:lnTo>
                  <a:lnTo>
                    <a:pt x="9483" y="21549"/>
                  </a:lnTo>
                  <a:lnTo>
                    <a:pt x="10100" y="21125"/>
                  </a:lnTo>
                  <a:lnTo>
                    <a:pt x="10678" y="20720"/>
                  </a:lnTo>
                  <a:lnTo>
                    <a:pt x="11256" y="20277"/>
                  </a:lnTo>
                  <a:lnTo>
                    <a:pt x="11796" y="19853"/>
                  </a:lnTo>
                  <a:lnTo>
                    <a:pt x="12336" y="19429"/>
                  </a:lnTo>
                  <a:lnTo>
                    <a:pt x="12856" y="18986"/>
                  </a:lnTo>
                  <a:lnTo>
                    <a:pt x="13357" y="18542"/>
                  </a:lnTo>
                  <a:lnTo>
                    <a:pt x="13858" y="18099"/>
                  </a:lnTo>
                  <a:lnTo>
                    <a:pt x="14321" y="17656"/>
                  </a:lnTo>
                  <a:lnTo>
                    <a:pt x="14783" y="17213"/>
                  </a:lnTo>
                  <a:lnTo>
                    <a:pt x="15227" y="16750"/>
                  </a:lnTo>
                  <a:lnTo>
                    <a:pt x="15651" y="16307"/>
                  </a:lnTo>
                  <a:lnTo>
                    <a:pt x="16460" y="15401"/>
                  </a:lnTo>
                  <a:lnTo>
                    <a:pt x="17212" y="14495"/>
                  </a:lnTo>
                  <a:lnTo>
                    <a:pt x="17906" y="13608"/>
                  </a:lnTo>
                  <a:lnTo>
                    <a:pt x="18561" y="12702"/>
                  </a:lnTo>
                  <a:lnTo>
                    <a:pt x="19159" y="11816"/>
                  </a:lnTo>
                  <a:lnTo>
                    <a:pt x="19698" y="10929"/>
                  </a:lnTo>
                  <a:lnTo>
                    <a:pt x="20199" y="10062"/>
                  </a:lnTo>
                  <a:lnTo>
                    <a:pt x="20662" y="9214"/>
                  </a:lnTo>
                  <a:lnTo>
                    <a:pt x="21067" y="8385"/>
                  </a:lnTo>
                  <a:lnTo>
                    <a:pt x="21452" y="7575"/>
                  </a:lnTo>
                  <a:lnTo>
                    <a:pt x="21780" y="6785"/>
                  </a:lnTo>
                  <a:lnTo>
                    <a:pt x="22088" y="6014"/>
                  </a:lnTo>
                  <a:lnTo>
                    <a:pt x="22358" y="5282"/>
                  </a:lnTo>
                  <a:lnTo>
                    <a:pt x="22589" y="4588"/>
                  </a:lnTo>
                  <a:lnTo>
                    <a:pt x="22782" y="3913"/>
                  </a:lnTo>
                  <a:lnTo>
                    <a:pt x="22956" y="3297"/>
                  </a:lnTo>
                  <a:lnTo>
                    <a:pt x="23110" y="2718"/>
                  </a:lnTo>
                  <a:lnTo>
                    <a:pt x="23226" y="2159"/>
                  </a:lnTo>
                  <a:lnTo>
                    <a:pt x="23418" y="1215"/>
                  </a:lnTo>
                  <a:lnTo>
                    <a:pt x="23438" y="1099"/>
                  </a:lnTo>
                  <a:lnTo>
                    <a:pt x="23438" y="964"/>
                  </a:lnTo>
                  <a:lnTo>
                    <a:pt x="23418" y="849"/>
                  </a:lnTo>
                  <a:lnTo>
                    <a:pt x="23380" y="733"/>
                  </a:lnTo>
                  <a:lnTo>
                    <a:pt x="23341" y="617"/>
                  </a:lnTo>
                  <a:lnTo>
                    <a:pt x="23283" y="502"/>
                  </a:lnTo>
                  <a:lnTo>
                    <a:pt x="23226" y="405"/>
                  </a:lnTo>
                  <a:lnTo>
                    <a:pt x="23148" y="309"/>
                  </a:lnTo>
                  <a:lnTo>
                    <a:pt x="23052" y="232"/>
                  </a:lnTo>
                  <a:lnTo>
                    <a:pt x="22975" y="155"/>
                  </a:lnTo>
                  <a:lnTo>
                    <a:pt x="22879" y="97"/>
                  </a:lnTo>
                  <a:lnTo>
                    <a:pt x="22782" y="58"/>
                  </a:lnTo>
                  <a:lnTo>
                    <a:pt x="22686" y="20"/>
                  </a:lnTo>
                  <a:lnTo>
                    <a:pt x="22570"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551" name="Google Shape;551;p22"/>
            <p:cNvSpPr/>
            <p:nvPr/>
          </p:nvSpPr>
          <p:spPr>
            <a:xfrm>
              <a:off x="158609" y="4560165"/>
              <a:ext cx="695760" cy="736416"/>
            </a:xfrm>
            <a:custGeom>
              <a:avLst/>
              <a:gdLst/>
              <a:ahLst/>
              <a:cxnLst/>
              <a:rect l="l" t="t" r="r" b="b"/>
              <a:pathLst>
                <a:path w="16172" h="17117" extrusionOk="0">
                  <a:moveTo>
                    <a:pt x="16076" y="1"/>
                  </a:moveTo>
                  <a:lnTo>
                    <a:pt x="16056" y="20"/>
                  </a:lnTo>
                  <a:lnTo>
                    <a:pt x="16018" y="39"/>
                  </a:lnTo>
                  <a:lnTo>
                    <a:pt x="13878" y="2391"/>
                  </a:lnTo>
                  <a:lnTo>
                    <a:pt x="11469" y="5070"/>
                  </a:lnTo>
                  <a:lnTo>
                    <a:pt x="8925" y="7845"/>
                  </a:lnTo>
                  <a:lnTo>
                    <a:pt x="6419" y="10544"/>
                  </a:lnTo>
                  <a:lnTo>
                    <a:pt x="4126" y="12992"/>
                  </a:lnTo>
                  <a:lnTo>
                    <a:pt x="3104" y="14071"/>
                  </a:lnTo>
                  <a:lnTo>
                    <a:pt x="2179" y="14996"/>
                  </a:lnTo>
                  <a:lnTo>
                    <a:pt x="1408" y="15786"/>
                  </a:lnTo>
                  <a:lnTo>
                    <a:pt x="772" y="16365"/>
                  </a:lnTo>
                  <a:lnTo>
                    <a:pt x="328" y="16769"/>
                  </a:lnTo>
                  <a:lnTo>
                    <a:pt x="174" y="16885"/>
                  </a:lnTo>
                  <a:lnTo>
                    <a:pt x="59" y="16943"/>
                  </a:lnTo>
                  <a:lnTo>
                    <a:pt x="39" y="16943"/>
                  </a:lnTo>
                  <a:lnTo>
                    <a:pt x="1" y="16981"/>
                  </a:lnTo>
                  <a:lnTo>
                    <a:pt x="1" y="17020"/>
                  </a:lnTo>
                  <a:lnTo>
                    <a:pt x="1" y="17058"/>
                  </a:lnTo>
                  <a:lnTo>
                    <a:pt x="39" y="17097"/>
                  </a:lnTo>
                  <a:lnTo>
                    <a:pt x="97" y="17116"/>
                  </a:lnTo>
                  <a:lnTo>
                    <a:pt x="116" y="17116"/>
                  </a:lnTo>
                  <a:lnTo>
                    <a:pt x="251" y="17039"/>
                  </a:lnTo>
                  <a:lnTo>
                    <a:pt x="463" y="16885"/>
                  </a:lnTo>
                  <a:lnTo>
                    <a:pt x="753" y="16634"/>
                  </a:lnTo>
                  <a:lnTo>
                    <a:pt x="1099" y="16326"/>
                  </a:lnTo>
                  <a:lnTo>
                    <a:pt x="1948" y="15497"/>
                  </a:lnTo>
                  <a:lnTo>
                    <a:pt x="3008" y="14418"/>
                  </a:lnTo>
                  <a:lnTo>
                    <a:pt x="4203" y="13184"/>
                  </a:lnTo>
                  <a:lnTo>
                    <a:pt x="5513" y="11797"/>
                  </a:lnTo>
                  <a:lnTo>
                    <a:pt x="8327" y="8770"/>
                  </a:lnTo>
                  <a:lnTo>
                    <a:pt x="11103" y="5744"/>
                  </a:lnTo>
                  <a:lnTo>
                    <a:pt x="13551" y="3046"/>
                  </a:lnTo>
                  <a:lnTo>
                    <a:pt x="16153" y="155"/>
                  </a:lnTo>
                  <a:lnTo>
                    <a:pt x="16172" y="116"/>
                  </a:lnTo>
                  <a:lnTo>
                    <a:pt x="16172" y="97"/>
                  </a:lnTo>
                  <a:lnTo>
                    <a:pt x="16172" y="59"/>
                  </a:lnTo>
                  <a:lnTo>
                    <a:pt x="16153" y="20"/>
                  </a:lnTo>
                  <a:lnTo>
                    <a:pt x="16114"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grpSp>
    </p:spTree>
    <p:extLst>
      <p:ext uri="{BB962C8B-B14F-4D97-AF65-F5344CB8AC3E}">
        <p14:creationId xmlns:p14="http://schemas.microsoft.com/office/powerpoint/2010/main" val="22216193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Background 1">
  <p:cSld name="Background 1">
    <p:spTree>
      <p:nvGrpSpPr>
        <p:cNvPr id="1" name="Shape 552"/>
        <p:cNvGrpSpPr/>
        <p:nvPr/>
      </p:nvGrpSpPr>
      <p:grpSpPr>
        <a:xfrm>
          <a:off x="0" y="0"/>
          <a:ext cx="0" cy="0"/>
          <a:chOff x="0" y="0"/>
          <a:chExt cx="0" cy="0"/>
        </a:xfrm>
      </p:grpSpPr>
      <p:sp>
        <p:nvSpPr>
          <p:cNvPr id="553" name="Google Shape;553;p23"/>
          <p:cNvSpPr/>
          <p:nvPr/>
        </p:nvSpPr>
        <p:spPr>
          <a:xfrm flipH="1">
            <a:off x="699245" y="329652"/>
            <a:ext cx="10793513" cy="6198696"/>
          </a:xfrm>
          <a:custGeom>
            <a:avLst/>
            <a:gdLst/>
            <a:ahLst/>
            <a:cxnLst/>
            <a:rect l="l" t="t" r="r" b="b"/>
            <a:pathLst>
              <a:path w="50876" h="29218" extrusionOk="0">
                <a:moveTo>
                  <a:pt x="18486" y="1"/>
                </a:moveTo>
                <a:lnTo>
                  <a:pt x="17566" y="40"/>
                </a:lnTo>
                <a:lnTo>
                  <a:pt x="16645" y="79"/>
                </a:lnTo>
                <a:lnTo>
                  <a:pt x="15725" y="158"/>
                </a:lnTo>
                <a:lnTo>
                  <a:pt x="15098" y="216"/>
                </a:lnTo>
                <a:lnTo>
                  <a:pt x="14452" y="314"/>
                </a:lnTo>
                <a:lnTo>
                  <a:pt x="13806" y="412"/>
                </a:lnTo>
                <a:lnTo>
                  <a:pt x="13160" y="530"/>
                </a:lnTo>
                <a:lnTo>
                  <a:pt x="12513" y="667"/>
                </a:lnTo>
                <a:lnTo>
                  <a:pt x="11867" y="804"/>
                </a:lnTo>
                <a:lnTo>
                  <a:pt x="11221" y="980"/>
                </a:lnTo>
                <a:lnTo>
                  <a:pt x="10594" y="1176"/>
                </a:lnTo>
                <a:lnTo>
                  <a:pt x="9968" y="1391"/>
                </a:lnTo>
                <a:lnTo>
                  <a:pt x="9361" y="1607"/>
                </a:lnTo>
                <a:lnTo>
                  <a:pt x="8754" y="1861"/>
                </a:lnTo>
                <a:lnTo>
                  <a:pt x="8147" y="2135"/>
                </a:lnTo>
                <a:lnTo>
                  <a:pt x="7559" y="2429"/>
                </a:lnTo>
                <a:lnTo>
                  <a:pt x="6991" y="2742"/>
                </a:lnTo>
                <a:lnTo>
                  <a:pt x="6423" y="3075"/>
                </a:lnTo>
                <a:lnTo>
                  <a:pt x="5875" y="3428"/>
                </a:lnTo>
                <a:lnTo>
                  <a:pt x="5483" y="3722"/>
                </a:lnTo>
                <a:lnTo>
                  <a:pt x="5092" y="3996"/>
                </a:lnTo>
                <a:lnTo>
                  <a:pt x="4739" y="4309"/>
                </a:lnTo>
                <a:lnTo>
                  <a:pt x="4406" y="4603"/>
                </a:lnTo>
                <a:lnTo>
                  <a:pt x="4074" y="4936"/>
                </a:lnTo>
                <a:lnTo>
                  <a:pt x="3780" y="5249"/>
                </a:lnTo>
                <a:lnTo>
                  <a:pt x="3486" y="5582"/>
                </a:lnTo>
                <a:lnTo>
                  <a:pt x="3212" y="5934"/>
                </a:lnTo>
                <a:lnTo>
                  <a:pt x="2938" y="6287"/>
                </a:lnTo>
                <a:lnTo>
                  <a:pt x="2703" y="6659"/>
                </a:lnTo>
                <a:lnTo>
                  <a:pt x="2468" y="7050"/>
                </a:lnTo>
                <a:lnTo>
                  <a:pt x="2233" y="7442"/>
                </a:lnTo>
                <a:lnTo>
                  <a:pt x="2037" y="7834"/>
                </a:lnTo>
                <a:lnTo>
                  <a:pt x="1841" y="8245"/>
                </a:lnTo>
                <a:lnTo>
                  <a:pt x="1665" y="8656"/>
                </a:lnTo>
                <a:lnTo>
                  <a:pt x="1489" y="9067"/>
                </a:lnTo>
                <a:lnTo>
                  <a:pt x="1352" y="9518"/>
                </a:lnTo>
                <a:lnTo>
                  <a:pt x="1195" y="9949"/>
                </a:lnTo>
                <a:lnTo>
                  <a:pt x="1077" y="10399"/>
                </a:lnTo>
                <a:lnTo>
                  <a:pt x="960" y="10849"/>
                </a:lnTo>
                <a:lnTo>
                  <a:pt x="745" y="11789"/>
                </a:lnTo>
                <a:lnTo>
                  <a:pt x="588" y="12749"/>
                </a:lnTo>
                <a:lnTo>
                  <a:pt x="431" y="13767"/>
                </a:lnTo>
                <a:lnTo>
                  <a:pt x="314" y="14805"/>
                </a:lnTo>
                <a:lnTo>
                  <a:pt x="196" y="15843"/>
                </a:lnTo>
                <a:lnTo>
                  <a:pt x="118" y="16881"/>
                </a:lnTo>
                <a:lnTo>
                  <a:pt x="59" y="17899"/>
                </a:lnTo>
                <a:lnTo>
                  <a:pt x="20" y="18937"/>
                </a:lnTo>
                <a:lnTo>
                  <a:pt x="0" y="19975"/>
                </a:lnTo>
                <a:lnTo>
                  <a:pt x="0" y="21032"/>
                </a:lnTo>
                <a:lnTo>
                  <a:pt x="0" y="21855"/>
                </a:lnTo>
                <a:lnTo>
                  <a:pt x="20" y="22716"/>
                </a:lnTo>
                <a:lnTo>
                  <a:pt x="40" y="23147"/>
                </a:lnTo>
                <a:lnTo>
                  <a:pt x="79" y="23578"/>
                </a:lnTo>
                <a:lnTo>
                  <a:pt x="118" y="24028"/>
                </a:lnTo>
                <a:lnTo>
                  <a:pt x="196" y="24459"/>
                </a:lnTo>
                <a:lnTo>
                  <a:pt x="275" y="24870"/>
                </a:lnTo>
                <a:lnTo>
                  <a:pt x="392" y="25301"/>
                </a:lnTo>
                <a:lnTo>
                  <a:pt x="529" y="25693"/>
                </a:lnTo>
                <a:lnTo>
                  <a:pt x="686" y="26084"/>
                </a:lnTo>
                <a:lnTo>
                  <a:pt x="882" y="26476"/>
                </a:lnTo>
                <a:lnTo>
                  <a:pt x="1097" y="26829"/>
                </a:lnTo>
                <a:lnTo>
                  <a:pt x="1371" y="27162"/>
                </a:lnTo>
                <a:lnTo>
                  <a:pt x="1665" y="27475"/>
                </a:lnTo>
                <a:lnTo>
                  <a:pt x="1841" y="27612"/>
                </a:lnTo>
                <a:lnTo>
                  <a:pt x="2017" y="27769"/>
                </a:lnTo>
                <a:lnTo>
                  <a:pt x="2194" y="27886"/>
                </a:lnTo>
                <a:lnTo>
                  <a:pt x="2389" y="28004"/>
                </a:lnTo>
                <a:lnTo>
                  <a:pt x="2781" y="28219"/>
                </a:lnTo>
                <a:lnTo>
                  <a:pt x="3212" y="28395"/>
                </a:lnTo>
                <a:lnTo>
                  <a:pt x="3643" y="28532"/>
                </a:lnTo>
                <a:lnTo>
                  <a:pt x="4074" y="28669"/>
                </a:lnTo>
                <a:lnTo>
                  <a:pt x="4524" y="28767"/>
                </a:lnTo>
                <a:lnTo>
                  <a:pt x="4974" y="28846"/>
                </a:lnTo>
                <a:lnTo>
                  <a:pt x="5699" y="28983"/>
                </a:lnTo>
                <a:lnTo>
                  <a:pt x="6404" y="29081"/>
                </a:lnTo>
                <a:lnTo>
                  <a:pt x="7128" y="29159"/>
                </a:lnTo>
                <a:lnTo>
                  <a:pt x="7853" y="29218"/>
                </a:lnTo>
                <a:lnTo>
                  <a:pt x="19524" y="29218"/>
                </a:lnTo>
                <a:lnTo>
                  <a:pt x="22970" y="29178"/>
                </a:lnTo>
                <a:lnTo>
                  <a:pt x="26436" y="29159"/>
                </a:lnTo>
                <a:lnTo>
                  <a:pt x="29903" y="29159"/>
                </a:lnTo>
                <a:lnTo>
                  <a:pt x="31626" y="29198"/>
                </a:lnTo>
                <a:lnTo>
                  <a:pt x="33349" y="29218"/>
                </a:lnTo>
                <a:lnTo>
                  <a:pt x="43336" y="29218"/>
                </a:lnTo>
                <a:lnTo>
                  <a:pt x="43963" y="29081"/>
                </a:lnTo>
                <a:lnTo>
                  <a:pt x="44570" y="28904"/>
                </a:lnTo>
                <a:lnTo>
                  <a:pt x="44981" y="28767"/>
                </a:lnTo>
                <a:lnTo>
                  <a:pt x="45372" y="28591"/>
                </a:lnTo>
                <a:lnTo>
                  <a:pt x="45764" y="28395"/>
                </a:lnTo>
                <a:lnTo>
                  <a:pt x="46136" y="28180"/>
                </a:lnTo>
                <a:lnTo>
                  <a:pt x="46508" y="27945"/>
                </a:lnTo>
                <a:lnTo>
                  <a:pt x="46841" y="27671"/>
                </a:lnTo>
                <a:lnTo>
                  <a:pt x="47174" y="27396"/>
                </a:lnTo>
                <a:lnTo>
                  <a:pt x="47487" y="27103"/>
                </a:lnTo>
                <a:lnTo>
                  <a:pt x="47762" y="26789"/>
                </a:lnTo>
                <a:lnTo>
                  <a:pt x="48036" y="26457"/>
                </a:lnTo>
                <a:lnTo>
                  <a:pt x="48271" y="26104"/>
                </a:lnTo>
                <a:lnTo>
                  <a:pt x="48486" y="25732"/>
                </a:lnTo>
                <a:lnTo>
                  <a:pt x="48662" y="25340"/>
                </a:lnTo>
                <a:lnTo>
                  <a:pt x="48819" y="24929"/>
                </a:lnTo>
                <a:lnTo>
                  <a:pt x="48936" y="24518"/>
                </a:lnTo>
                <a:lnTo>
                  <a:pt x="49015" y="24068"/>
                </a:lnTo>
                <a:lnTo>
                  <a:pt x="49093" y="23617"/>
                </a:lnTo>
                <a:lnTo>
                  <a:pt x="49191" y="23147"/>
                </a:lnTo>
                <a:lnTo>
                  <a:pt x="49426" y="22227"/>
                </a:lnTo>
                <a:lnTo>
                  <a:pt x="49681" y="21306"/>
                </a:lnTo>
                <a:lnTo>
                  <a:pt x="49955" y="20366"/>
                </a:lnTo>
                <a:lnTo>
                  <a:pt x="50229" y="19446"/>
                </a:lnTo>
                <a:lnTo>
                  <a:pt x="50464" y="18506"/>
                </a:lnTo>
                <a:lnTo>
                  <a:pt x="50562" y="18036"/>
                </a:lnTo>
                <a:lnTo>
                  <a:pt x="50660" y="17566"/>
                </a:lnTo>
                <a:lnTo>
                  <a:pt x="50738" y="17077"/>
                </a:lnTo>
                <a:lnTo>
                  <a:pt x="50797" y="16587"/>
                </a:lnTo>
                <a:lnTo>
                  <a:pt x="50856" y="15686"/>
                </a:lnTo>
                <a:lnTo>
                  <a:pt x="50875" y="14746"/>
                </a:lnTo>
                <a:lnTo>
                  <a:pt x="50856" y="13826"/>
                </a:lnTo>
                <a:lnTo>
                  <a:pt x="50797" y="12886"/>
                </a:lnTo>
                <a:lnTo>
                  <a:pt x="50699" y="11966"/>
                </a:lnTo>
                <a:lnTo>
                  <a:pt x="50562" y="11045"/>
                </a:lnTo>
                <a:lnTo>
                  <a:pt x="50464" y="10595"/>
                </a:lnTo>
                <a:lnTo>
                  <a:pt x="50366" y="10144"/>
                </a:lnTo>
                <a:lnTo>
                  <a:pt x="50268" y="9714"/>
                </a:lnTo>
                <a:lnTo>
                  <a:pt x="50131" y="9263"/>
                </a:lnTo>
                <a:lnTo>
                  <a:pt x="50013" y="8832"/>
                </a:lnTo>
                <a:lnTo>
                  <a:pt x="49857" y="8402"/>
                </a:lnTo>
                <a:lnTo>
                  <a:pt x="49700" y="7990"/>
                </a:lnTo>
                <a:lnTo>
                  <a:pt x="49524" y="7579"/>
                </a:lnTo>
                <a:lnTo>
                  <a:pt x="49348" y="7168"/>
                </a:lnTo>
                <a:lnTo>
                  <a:pt x="49152" y="6776"/>
                </a:lnTo>
                <a:lnTo>
                  <a:pt x="48956" y="6385"/>
                </a:lnTo>
                <a:lnTo>
                  <a:pt x="48741" y="6013"/>
                </a:lnTo>
                <a:lnTo>
                  <a:pt x="48506" y="5641"/>
                </a:lnTo>
                <a:lnTo>
                  <a:pt x="48251" y="5288"/>
                </a:lnTo>
                <a:lnTo>
                  <a:pt x="47997" y="4955"/>
                </a:lnTo>
                <a:lnTo>
                  <a:pt x="47742" y="4622"/>
                </a:lnTo>
                <a:lnTo>
                  <a:pt x="47448" y="4289"/>
                </a:lnTo>
                <a:lnTo>
                  <a:pt x="47154" y="3996"/>
                </a:lnTo>
                <a:lnTo>
                  <a:pt x="46861" y="3702"/>
                </a:lnTo>
                <a:lnTo>
                  <a:pt x="46528" y="3428"/>
                </a:lnTo>
                <a:lnTo>
                  <a:pt x="46195" y="3154"/>
                </a:lnTo>
                <a:lnTo>
                  <a:pt x="45842" y="2899"/>
                </a:lnTo>
                <a:lnTo>
                  <a:pt x="45490" y="2664"/>
                </a:lnTo>
                <a:lnTo>
                  <a:pt x="45118" y="2449"/>
                </a:lnTo>
                <a:lnTo>
                  <a:pt x="44746" y="2253"/>
                </a:lnTo>
                <a:lnTo>
                  <a:pt x="44374" y="2057"/>
                </a:lnTo>
                <a:lnTo>
                  <a:pt x="44002" y="1900"/>
                </a:lnTo>
                <a:lnTo>
                  <a:pt x="43610" y="1744"/>
                </a:lnTo>
                <a:lnTo>
                  <a:pt x="43218" y="1607"/>
                </a:lnTo>
                <a:lnTo>
                  <a:pt x="42827" y="1489"/>
                </a:lnTo>
                <a:lnTo>
                  <a:pt x="42416" y="1372"/>
                </a:lnTo>
                <a:lnTo>
                  <a:pt x="42024" y="1274"/>
                </a:lnTo>
                <a:lnTo>
                  <a:pt x="41201" y="1117"/>
                </a:lnTo>
                <a:lnTo>
                  <a:pt x="40359" y="1000"/>
                </a:lnTo>
                <a:lnTo>
                  <a:pt x="39517" y="902"/>
                </a:lnTo>
                <a:lnTo>
                  <a:pt x="38656" y="843"/>
                </a:lnTo>
                <a:lnTo>
                  <a:pt x="37814" y="823"/>
                </a:lnTo>
                <a:lnTo>
                  <a:pt x="36952" y="804"/>
                </a:lnTo>
                <a:lnTo>
                  <a:pt x="33525" y="804"/>
                </a:lnTo>
                <a:lnTo>
                  <a:pt x="32742" y="784"/>
                </a:lnTo>
                <a:lnTo>
                  <a:pt x="31959" y="765"/>
                </a:lnTo>
                <a:lnTo>
                  <a:pt x="30392" y="686"/>
                </a:lnTo>
                <a:lnTo>
                  <a:pt x="28571" y="549"/>
                </a:lnTo>
                <a:lnTo>
                  <a:pt x="26730" y="412"/>
                </a:lnTo>
                <a:lnTo>
                  <a:pt x="24909" y="255"/>
                </a:lnTo>
                <a:lnTo>
                  <a:pt x="23068" y="138"/>
                </a:lnTo>
                <a:lnTo>
                  <a:pt x="22148" y="79"/>
                </a:lnTo>
                <a:lnTo>
                  <a:pt x="21228" y="40"/>
                </a:lnTo>
                <a:lnTo>
                  <a:pt x="20307" y="20"/>
                </a:lnTo>
                <a:lnTo>
                  <a:pt x="19406" y="1"/>
                </a:lnTo>
                <a:close/>
              </a:path>
            </a:pathLst>
          </a:custGeom>
          <a:solidFill>
            <a:schemeClr val="lt2"/>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Tree>
    <p:extLst>
      <p:ext uri="{BB962C8B-B14F-4D97-AF65-F5344CB8AC3E}">
        <p14:creationId xmlns:p14="http://schemas.microsoft.com/office/powerpoint/2010/main" val="112673206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secHead">
  <p:cSld name="عنوان المقطع">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65025" y="1301361"/>
            <a:ext cx="9612971" cy="2852737"/>
          </a:xfrm>
        </p:spPr>
        <p:txBody>
          <a:bodyPr anchor="b">
            <a:normAutofit/>
          </a:bodyPr>
          <a:lstStyle>
            <a:lvl1pPr algn="r">
              <a:defRPr sz="7200" cap="all" baseline="0">
                <a:solidFill>
                  <a:schemeClr val="tx2"/>
                </a:solidFill>
              </a:defRPr>
            </a:lvl1pPr>
          </a:lstStyle>
          <a:p>
            <a:r>
              <a:rPr lang="ar-SA"/>
              <a:t>انقر لتحرير نمط عنوان الشكل الرئيسي</a:t>
            </a:r>
            <a:endParaRPr lang="en-US" dirty="0"/>
          </a:p>
        </p:txBody>
      </p:sp>
      <p:sp>
        <p:nvSpPr>
          <p:cNvPr id="3" name="Text Placeholder 2"/>
          <p:cNvSpPr>
            <a:spLocks noGrp="1"/>
          </p:cNvSpPr>
          <p:nvPr>
            <p:ph type="body" idx="1"/>
          </p:nvPr>
        </p:nvSpPr>
        <p:spPr>
          <a:xfrm>
            <a:off x="765025" y="4216329"/>
            <a:ext cx="9612971" cy="1143324"/>
          </a:xfrm>
        </p:spPr>
        <p:txBody>
          <a:bodyPr/>
          <a:lstStyle>
            <a:lvl1pPr marL="0" indent="0" algn="r">
              <a:lnSpc>
                <a:spcPct val="112000"/>
              </a:lnSpc>
              <a:spcBef>
                <a:spcPts val="0"/>
              </a:spcBef>
              <a:spcAft>
                <a:spcPts val="0"/>
              </a:spcAft>
              <a:buNone/>
              <a:defRPr sz="2400">
                <a:solidFill>
                  <a:schemeClr val="tx2"/>
                </a:solidFill>
              </a:defRPr>
            </a:lvl1pPr>
            <a:lvl2pPr marL="457189" indent="0">
              <a:buNone/>
              <a:defRPr sz="2000">
                <a:solidFill>
                  <a:schemeClr val="tx1">
                    <a:tint val="75000"/>
                  </a:schemeClr>
                </a:solidFill>
              </a:defRPr>
            </a:lvl2pPr>
            <a:lvl3pPr marL="914377" indent="0">
              <a:buNone/>
              <a:defRPr sz="1800">
                <a:solidFill>
                  <a:schemeClr val="tx1">
                    <a:tint val="75000"/>
                  </a:schemeClr>
                </a:solidFill>
              </a:defRPr>
            </a:lvl3pPr>
            <a:lvl4pPr marL="1371566" indent="0">
              <a:buNone/>
              <a:defRPr sz="1600">
                <a:solidFill>
                  <a:schemeClr val="tx1">
                    <a:tint val="75000"/>
                  </a:schemeClr>
                </a:solidFill>
              </a:defRPr>
            </a:lvl4pPr>
            <a:lvl5pPr marL="1828754" indent="0">
              <a:buNone/>
              <a:defRPr sz="1600">
                <a:solidFill>
                  <a:schemeClr val="tx1">
                    <a:tint val="75000"/>
                  </a:schemeClr>
                </a:solidFill>
              </a:defRPr>
            </a:lvl5pPr>
            <a:lvl6pPr marL="2285943" indent="0">
              <a:buNone/>
              <a:defRPr sz="1600">
                <a:solidFill>
                  <a:schemeClr val="tx1">
                    <a:tint val="75000"/>
                  </a:schemeClr>
                </a:solidFill>
              </a:defRPr>
            </a:lvl6pPr>
            <a:lvl7pPr marL="2743131" indent="0">
              <a:buNone/>
              <a:defRPr sz="1600">
                <a:solidFill>
                  <a:schemeClr val="tx1">
                    <a:tint val="75000"/>
                  </a:schemeClr>
                </a:solidFill>
              </a:defRPr>
            </a:lvl7pPr>
            <a:lvl8pPr marL="3200320" indent="0">
              <a:buNone/>
              <a:defRPr sz="1600">
                <a:solidFill>
                  <a:schemeClr val="tx1">
                    <a:tint val="75000"/>
                  </a:schemeClr>
                </a:solidFill>
              </a:defRPr>
            </a:lvl8pPr>
            <a:lvl9pPr marL="3657509" indent="0">
              <a:buNone/>
              <a:defRPr sz="1600">
                <a:solidFill>
                  <a:schemeClr val="tx1">
                    <a:tint val="75000"/>
                  </a:schemeClr>
                </a:solidFill>
              </a:defRPr>
            </a:lvl9pPr>
          </a:lstStyle>
          <a:p>
            <a:pPr lvl="0"/>
            <a:r>
              <a:rPr lang="ar-SA"/>
              <a:t>انقر لتحرير أنماط نص الشكل الرئيسي</a:t>
            </a:r>
          </a:p>
        </p:txBody>
      </p:sp>
      <p:sp>
        <p:nvSpPr>
          <p:cNvPr id="4" name="Date Placeholder 3"/>
          <p:cNvSpPr>
            <a:spLocks noGrp="1"/>
          </p:cNvSpPr>
          <p:nvPr>
            <p:ph type="dt" sz="half" idx="10"/>
          </p:nvPr>
        </p:nvSpPr>
        <p:spPr>
          <a:xfrm>
            <a:off x="738909" y="6453386"/>
            <a:ext cx="1622409" cy="404615"/>
          </a:xfrm>
        </p:spPr>
        <p:txBody>
          <a:bodyPr/>
          <a:lstStyle>
            <a:lvl1pPr>
              <a:defRPr>
                <a:solidFill>
                  <a:schemeClr val="tx2"/>
                </a:solidFill>
              </a:defRPr>
            </a:lvl1pPr>
          </a:lstStyle>
          <a:p>
            <a:fld id="{87DE6118-2437-4B30-8E3C-4D2BE6020583}" type="datetimeFigureOut">
              <a:rPr lang="en-US" dirty="0"/>
              <a:pPr/>
              <a:t>7/9/2023</a:t>
            </a:fld>
            <a:endParaRPr lang="en-US" dirty="0"/>
          </a:p>
        </p:txBody>
      </p:sp>
      <p:sp>
        <p:nvSpPr>
          <p:cNvPr id="5" name="Footer Placeholder 4"/>
          <p:cNvSpPr>
            <a:spLocks noGrp="1"/>
          </p:cNvSpPr>
          <p:nvPr>
            <p:ph type="ftr" sz="quarter" idx="11"/>
          </p:nvPr>
        </p:nvSpPr>
        <p:spPr>
          <a:xfrm>
            <a:off x="2584313" y="6453386"/>
            <a:ext cx="7023377" cy="404615"/>
          </a:xfrm>
        </p:spPr>
        <p:txBody>
          <a:bodyPr/>
          <a:lstStyle>
            <a:lvl1pPr algn="ctr">
              <a:defRPr>
                <a:solidFill>
                  <a:schemeClr val="tx2"/>
                </a:solidFill>
              </a:defRPr>
            </a:lvl1pPr>
          </a:lstStyle>
          <a:p>
            <a:endParaRPr lang="en-US" dirty="0"/>
          </a:p>
        </p:txBody>
      </p:sp>
      <p:sp>
        <p:nvSpPr>
          <p:cNvPr id="6" name="Slide Number Placeholder 5"/>
          <p:cNvSpPr>
            <a:spLocks noGrp="1"/>
          </p:cNvSpPr>
          <p:nvPr>
            <p:ph type="sldNum" sz="quarter" idx="12"/>
          </p:nvPr>
        </p:nvSpPr>
        <p:spPr>
          <a:xfrm>
            <a:off x="9830683" y="6453386"/>
            <a:ext cx="1596292" cy="404615"/>
          </a:xfrm>
        </p:spPr>
        <p:txBody>
          <a:bodyPr/>
          <a:lstStyle>
            <a:lvl1pPr>
              <a:defRPr>
                <a:solidFill>
                  <a:schemeClr val="tx2"/>
                </a:solidFill>
              </a:defRPr>
            </a:lvl1pPr>
          </a:lstStyle>
          <a:p>
            <a:fld id="{69E57DC2-970A-4B3E-BB1C-7A09969E49DF}" type="slidenum">
              <a:rPr lang="en-US" dirty="0"/>
              <a:pPr/>
              <a:t>‹#›</a:t>
            </a:fld>
            <a:endParaRPr lang="en-US" dirty="0"/>
          </a:p>
        </p:txBody>
      </p:sp>
      <p:sp>
        <p:nvSpPr>
          <p:cNvPr id="7" name="Freeform 6" title="Crop Mark"/>
          <p:cNvSpPr/>
          <p:nvPr/>
        </p:nvSpPr>
        <p:spPr bwMode="auto">
          <a:xfrm>
            <a:off x="8151963" y="1685652"/>
            <a:ext cx="3275013" cy="4408488"/>
          </a:xfrm>
          <a:custGeom>
            <a:avLst/>
            <a:gdLst/>
            <a:ahLst/>
            <a:cxnLst/>
            <a:rect l="0" t="0" r="r" b="b"/>
            <a:pathLst>
              <a:path w="4125" h="5554">
                <a:moveTo>
                  <a:pt x="3614" y="0"/>
                </a:moveTo>
                <a:lnTo>
                  <a:pt x="4125" y="0"/>
                </a:lnTo>
                <a:lnTo>
                  <a:pt x="4125" y="5554"/>
                </a:lnTo>
                <a:lnTo>
                  <a:pt x="0" y="5554"/>
                </a:lnTo>
                <a:lnTo>
                  <a:pt x="0" y="5074"/>
                </a:lnTo>
                <a:lnTo>
                  <a:pt x="3614" y="5074"/>
                </a:lnTo>
                <a:lnTo>
                  <a:pt x="3614" y="0"/>
                </a:lnTo>
                <a:close/>
              </a:path>
            </a:pathLst>
          </a:custGeom>
          <a:solidFill>
            <a:schemeClr val="tx2"/>
          </a:solidFill>
          <a:ln w="0">
            <a:noFill/>
            <a:prstDash val="solid"/>
            <a:round/>
            <a:headEnd/>
            <a:tailEnd/>
          </a:ln>
        </p:spPr>
      </p:sp>
    </p:spTree>
    <p:extLst>
      <p:ext uri="{BB962C8B-B14F-4D97-AF65-F5344CB8AC3E}">
        <p14:creationId xmlns:p14="http://schemas.microsoft.com/office/powerpoint/2010/main" val="3699214569"/>
      </p:ext>
    </p:extLst>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8.xml"/><Relationship Id="rId13" Type="http://schemas.openxmlformats.org/officeDocument/2006/relationships/image" Target="../media/image1.jpeg"/><Relationship Id="rId3" Type="http://schemas.openxmlformats.org/officeDocument/2006/relationships/slideLayout" Target="../slideLayouts/slideLayout13.xml"/><Relationship Id="rId7" Type="http://schemas.openxmlformats.org/officeDocument/2006/relationships/slideLayout" Target="../slideLayouts/slideLayout17.xml"/><Relationship Id="rId12" Type="http://schemas.openxmlformats.org/officeDocument/2006/relationships/theme" Target="../theme/theme2.xml"/><Relationship Id="rId2" Type="http://schemas.openxmlformats.org/officeDocument/2006/relationships/slideLayout" Target="../slideLayouts/slideLayout12.xml"/><Relationship Id="rId1" Type="http://schemas.openxmlformats.org/officeDocument/2006/relationships/slideLayout" Target="../slideLayouts/slideLayout11.xml"/><Relationship Id="rId6" Type="http://schemas.openxmlformats.org/officeDocument/2006/relationships/slideLayout" Target="../slideLayouts/slideLayout16.xml"/><Relationship Id="rId11" Type="http://schemas.openxmlformats.org/officeDocument/2006/relationships/slideLayout" Target="../slideLayouts/slideLayout21.xml"/><Relationship Id="rId5" Type="http://schemas.openxmlformats.org/officeDocument/2006/relationships/slideLayout" Target="../slideLayouts/slideLayout15.xml"/><Relationship Id="rId10" Type="http://schemas.openxmlformats.org/officeDocument/2006/relationships/slideLayout" Target="../slideLayouts/slideLayout20.xml"/><Relationship Id="rId4" Type="http://schemas.openxmlformats.org/officeDocument/2006/relationships/slideLayout" Target="../slideLayouts/slideLayout14.xml"/><Relationship Id="rId9" Type="http://schemas.openxmlformats.org/officeDocument/2006/relationships/slideLayout" Target="../slideLayouts/slideLayout19.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29.xml"/><Relationship Id="rId13" Type="http://schemas.openxmlformats.org/officeDocument/2006/relationships/theme" Target="../theme/theme3.xml"/><Relationship Id="rId3" Type="http://schemas.openxmlformats.org/officeDocument/2006/relationships/slideLayout" Target="../slideLayouts/slideLayout24.xml"/><Relationship Id="rId7" Type="http://schemas.openxmlformats.org/officeDocument/2006/relationships/slideLayout" Target="../slideLayouts/slideLayout28.xml"/><Relationship Id="rId12" Type="http://schemas.openxmlformats.org/officeDocument/2006/relationships/slideLayout" Target="../slideLayouts/slideLayout33.xml"/><Relationship Id="rId2" Type="http://schemas.openxmlformats.org/officeDocument/2006/relationships/slideLayout" Target="../slideLayouts/slideLayout23.xml"/><Relationship Id="rId1" Type="http://schemas.openxmlformats.org/officeDocument/2006/relationships/slideLayout" Target="../slideLayouts/slideLayout22.xml"/><Relationship Id="rId6" Type="http://schemas.openxmlformats.org/officeDocument/2006/relationships/slideLayout" Target="../slideLayouts/slideLayout27.xml"/><Relationship Id="rId11" Type="http://schemas.openxmlformats.org/officeDocument/2006/relationships/slideLayout" Target="../slideLayouts/slideLayout32.xml"/><Relationship Id="rId5" Type="http://schemas.openxmlformats.org/officeDocument/2006/relationships/slideLayout" Target="../slideLayouts/slideLayout26.xml"/><Relationship Id="rId10" Type="http://schemas.openxmlformats.org/officeDocument/2006/relationships/slideLayout" Target="../slideLayouts/slideLayout31.xml"/><Relationship Id="rId4" Type="http://schemas.openxmlformats.org/officeDocument/2006/relationships/slideLayout" Target="../slideLayouts/slideLayout25.xml"/><Relationship Id="rId9" Type="http://schemas.openxmlformats.org/officeDocument/2006/relationships/slideLayout" Target="../slideLayouts/slideLayout3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dk2"/>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957000" y="719328"/>
            <a:ext cx="10278000" cy="609600"/>
          </a:xfrm>
          <a:prstGeom prst="rect">
            <a:avLst/>
          </a:prstGeom>
          <a:noFill/>
          <a:ln>
            <a:noFill/>
          </a:ln>
        </p:spPr>
        <p:txBody>
          <a:bodyPr spcFirstLastPara="1" wrap="square" lIns="91425" tIns="91425" rIns="91425" bIns="91425" anchor="ctr" anchorCtr="0">
            <a:noAutofit/>
          </a:bodyPr>
          <a:lstStyle>
            <a:lvl1pPr lvl="0" algn="ctr" rtl="0">
              <a:spcBef>
                <a:spcPts val="0"/>
              </a:spcBef>
              <a:spcAft>
                <a:spcPts val="0"/>
              </a:spcAft>
              <a:buClr>
                <a:schemeClr val="accent6"/>
              </a:buClr>
              <a:buSzPts val="3300"/>
              <a:buFont typeface="Adamina"/>
              <a:buNone/>
              <a:defRPr sz="3300" b="1">
                <a:solidFill>
                  <a:schemeClr val="accent6"/>
                </a:solidFill>
                <a:latin typeface="Adamina"/>
                <a:ea typeface="Adamina"/>
                <a:cs typeface="Adamina"/>
                <a:sym typeface="Adamina"/>
              </a:defRPr>
            </a:lvl1pPr>
            <a:lvl2pPr lvl="1" rtl="0">
              <a:spcBef>
                <a:spcPts val="0"/>
              </a:spcBef>
              <a:spcAft>
                <a:spcPts val="0"/>
              </a:spcAft>
              <a:buClr>
                <a:schemeClr val="dk1"/>
              </a:buClr>
              <a:buSzPts val="3500"/>
              <a:buFont typeface="Bebas Neue"/>
              <a:buNone/>
              <a:defRPr sz="3500">
                <a:solidFill>
                  <a:schemeClr val="dk1"/>
                </a:solidFill>
                <a:latin typeface="Bebas Neue"/>
                <a:ea typeface="Bebas Neue"/>
                <a:cs typeface="Bebas Neue"/>
                <a:sym typeface="Bebas Neue"/>
              </a:defRPr>
            </a:lvl2pPr>
            <a:lvl3pPr lvl="2" rtl="0">
              <a:spcBef>
                <a:spcPts val="0"/>
              </a:spcBef>
              <a:spcAft>
                <a:spcPts val="0"/>
              </a:spcAft>
              <a:buClr>
                <a:schemeClr val="dk1"/>
              </a:buClr>
              <a:buSzPts val="3500"/>
              <a:buFont typeface="Bebas Neue"/>
              <a:buNone/>
              <a:defRPr sz="3500">
                <a:solidFill>
                  <a:schemeClr val="dk1"/>
                </a:solidFill>
                <a:latin typeface="Bebas Neue"/>
                <a:ea typeface="Bebas Neue"/>
                <a:cs typeface="Bebas Neue"/>
                <a:sym typeface="Bebas Neue"/>
              </a:defRPr>
            </a:lvl3pPr>
            <a:lvl4pPr lvl="3" rtl="0">
              <a:spcBef>
                <a:spcPts val="0"/>
              </a:spcBef>
              <a:spcAft>
                <a:spcPts val="0"/>
              </a:spcAft>
              <a:buClr>
                <a:schemeClr val="dk1"/>
              </a:buClr>
              <a:buSzPts val="3500"/>
              <a:buFont typeface="Bebas Neue"/>
              <a:buNone/>
              <a:defRPr sz="3500">
                <a:solidFill>
                  <a:schemeClr val="dk1"/>
                </a:solidFill>
                <a:latin typeface="Bebas Neue"/>
                <a:ea typeface="Bebas Neue"/>
                <a:cs typeface="Bebas Neue"/>
                <a:sym typeface="Bebas Neue"/>
              </a:defRPr>
            </a:lvl4pPr>
            <a:lvl5pPr lvl="4" rtl="0">
              <a:spcBef>
                <a:spcPts val="0"/>
              </a:spcBef>
              <a:spcAft>
                <a:spcPts val="0"/>
              </a:spcAft>
              <a:buClr>
                <a:schemeClr val="dk1"/>
              </a:buClr>
              <a:buSzPts val="3500"/>
              <a:buFont typeface="Bebas Neue"/>
              <a:buNone/>
              <a:defRPr sz="3500">
                <a:solidFill>
                  <a:schemeClr val="dk1"/>
                </a:solidFill>
                <a:latin typeface="Bebas Neue"/>
                <a:ea typeface="Bebas Neue"/>
                <a:cs typeface="Bebas Neue"/>
                <a:sym typeface="Bebas Neue"/>
              </a:defRPr>
            </a:lvl5pPr>
            <a:lvl6pPr lvl="5" rtl="0">
              <a:spcBef>
                <a:spcPts val="0"/>
              </a:spcBef>
              <a:spcAft>
                <a:spcPts val="0"/>
              </a:spcAft>
              <a:buClr>
                <a:schemeClr val="dk1"/>
              </a:buClr>
              <a:buSzPts val="3500"/>
              <a:buFont typeface="Bebas Neue"/>
              <a:buNone/>
              <a:defRPr sz="3500">
                <a:solidFill>
                  <a:schemeClr val="dk1"/>
                </a:solidFill>
                <a:latin typeface="Bebas Neue"/>
                <a:ea typeface="Bebas Neue"/>
                <a:cs typeface="Bebas Neue"/>
                <a:sym typeface="Bebas Neue"/>
              </a:defRPr>
            </a:lvl6pPr>
            <a:lvl7pPr lvl="6" rtl="0">
              <a:spcBef>
                <a:spcPts val="0"/>
              </a:spcBef>
              <a:spcAft>
                <a:spcPts val="0"/>
              </a:spcAft>
              <a:buClr>
                <a:schemeClr val="dk1"/>
              </a:buClr>
              <a:buSzPts val="3500"/>
              <a:buFont typeface="Bebas Neue"/>
              <a:buNone/>
              <a:defRPr sz="3500">
                <a:solidFill>
                  <a:schemeClr val="dk1"/>
                </a:solidFill>
                <a:latin typeface="Bebas Neue"/>
                <a:ea typeface="Bebas Neue"/>
                <a:cs typeface="Bebas Neue"/>
                <a:sym typeface="Bebas Neue"/>
              </a:defRPr>
            </a:lvl7pPr>
            <a:lvl8pPr lvl="7" rtl="0">
              <a:spcBef>
                <a:spcPts val="0"/>
              </a:spcBef>
              <a:spcAft>
                <a:spcPts val="0"/>
              </a:spcAft>
              <a:buClr>
                <a:schemeClr val="dk1"/>
              </a:buClr>
              <a:buSzPts val="3500"/>
              <a:buFont typeface="Bebas Neue"/>
              <a:buNone/>
              <a:defRPr sz="3500">
                <a:solidFill>
                  <a:schemeClr val="dk1"/>
                </a:solidFill>
                <a:latin typeface="Bebas Neue"/>
                <a:ea typeface="Bebas Neue"/>
                <a:cs typeface="Bebas Neue"/>
                <a:sym typeface="Bebas Neue"/>
              </a:defRPr>
            </a:lvl8pPr>
            <a:lvl9pPr lvl="8" rtl="0">
              <a:spcBef>
                <a:spcPts val="0"/>
              </a:spcBef>
              <a:spcAft>
                <a:spcPts val="0"/>
              </a:spcAft>
              <a:buClr>
                <a:schemeClr val="dk1"/>
              </a:buClr>
              <a:buSzPts val="3500"/>
              <a:buFont typeface="Bebas Neue"/>
              <a:buNone/>
              <a:defRPr sz="3500">
                <a:solidFill>
                  <a:schemeClr val="dk1"/>
                </a:solidFill>
                <a:latin typeface="Bebas Neue"/>
                <a:ea typeface="Bebas Neue"/>
                <a:cs typeface="Bebas Neue"/>
                <a:sym typeface="Bebas Neue"/>
              </a:defRPr>
            </a:lvl9pPr>
          </a:lstStyle>
          <a:p>
            <a:endParaRPr/>
          </a:p>
        </p:txBody>
      </p:sp>
      <p:sp>
        <p:nvSpPr>
          <p:cNvPr id="7" name="Google Shape;7;p1"/>
          <p:cNvSpPr txBox="1">
            <a:spLocks noGrp="1"/>
          </p:cNvSpPr>
          <p:nvPr>
            <p:ph type="body" idx="1"/>
          </p:nvPr>
        </p:nvSpPr>
        <p:spPr>
          <a:xfrm>
            <a:off x="923600" y="1802500"/>
            <a:ext cx="10282400" cy="4330000"/>
          </a:xfrm>
          <a:prstGeom prst="rect">
            <a:avLst/>
          </a:prstGeom>
          <a:noFill/>
          <a:ln>
            <a:noFill/>
          </a:ln>
        </p:spPr>
        <p:txBody>
          <a:bodyPr spcFirstLastPara="1" wrap="square" lIns="91425" tIns="91425" rIns="91425" bIns="91425" anchor="t" anchorCtr="0">
            <a:noAutofit/>
          </a:bodyPr>
          <a:lstStyle>
            <a:lvl1pPr marL="457200" lvl="0" indent="-317500">
              <a:lnSpc>
                <a:spcPct val="100000"/>
              </a:lnSpc>
              <a:spcBef>
                <a:spcPts val="0"/>
              </a:spcBef>
              <a:spcAft>
                <a:spcPts val="0"/>
              </a:spcAft>
              <a:buClr>
                <a:schemeClr val="dk1"/>
              </a:buClr>
              <a:buSzPts val="1400"/>
              <a:buFont typeface="Mulish"/>
              <a:buChar char="●"/>
              <a:defRPr>
                <a:solidFill>
                  <a:schemeClr val="dk1"/>
                </a:solidFill>
                <a:latin typeface="Mulish"/>
                <a:ea typeface="Mulish"/>
                <a:cs typeface="Mulish"/>
                <a:sym typeface="Mulish"/>
              </a:defRPr>
            </a:lvl1pPr>
            <a:lvl2pPr marL="914400" lvl="1" indent="-317500">
              <a:lnSpc>
                <a:spcPct val="100000"/>
              </a:lnSpc>
              <a:spcBef>
                <a:spcPts val="0"/>
              </a:spcBef>
              <a:spcAft>
                <a:spcPts val="0"/>
              </a:spcAft>
              <a:buClr>
                <a:schemeClr val="dk1"/>
              </a:buClr>
              <a:buSzPts val="1400"/>
              <a:buFont typeface="Mulish"/>
              <a:buChar char="○"/>
              <a:defRPr>
                <a:solidFill>
                  <a:schemeClr val="dk1"/>
                </a:solidFill>
                <a:latin typeface="Mulish"/>
                <a:ea typeface="Mulish"/>
                <a:cs typeface="Mulish"/>
                <a:sym typeface="Mulish"/>
              </a:defRPr>
            </a:lvl2pPr>
            <a:lvl3pPr marL="1371600" lvl="2" indent="-317500">
              <a:lnSpc>
                <a:spcPct val="100000"/>
              </a:lnSpc>
              <a:spcBef>
                <a:spcPts val="0"/>
              </a:spcBef>
              <a:spcAft>
                <a:spcPts val="0"/>
              </a:spcAft>
              <a:buClr>
                <a:schemeClr val="dk1"/>
              </a:buClr>
              <a:buSzPts val="1400"/>
              <a:buFont typeface="Mulish"/>
              <a:buChar char="■"/>
              <a:defRPr>
                <a:solidFill>
                  <a:schemeClr val="dk1"/>
                </a:solidFill>
                <a:latin typeface="Mulish"/>
                <a:ea typeface="Mulish"/>
                <a:cs typeface="Mulish"/>
                <a:sym typeface="Mulish"/>
              </a:defRPr>
            </a:lvl3pPr>
            <a:lvl4pPr marL="1828800" lvl="3" indent="-317500">
              <a:lnSpc>
                <a:spcPct val="100000"/>
              </a:lnSpc>
              <a:spcBef>
                <a:spcPts val="0"/>
              </a:spcBef>
              <a:spcAft>
                <a:spcPts val="0"/>
              </a:spcAft>
              <a:buClr>
                <a:schemeClr val="dk1"/>
              </a:buClr>
              <a:buSzPts val="1400"/>
              <a:buFont typeface="Mulish"/>
              <a:buChar char="●"/>
              <a:defRPr>
                <a:solidFill>
                  <a:schemeClr val="dk1"/>
                </a:solidFill>
                <a:latin typeface="Mulish"/>
                <a:ea typeface="Mulish"/>
                <a:cs typeface="Mulish"/>
                <a:sym typeface="Mulish"/>
              </a:defRPr>
            </a:lvl4pPr>
            <a:lvl5pPr marL="2286000" lvl="4" indent="-317500">
              <a:lnSpc>
                <a:spcPct val="100000"/>
              </a:lnSpc>
              <a:spcBef>
                <a:spcPts val="0"/>
              </a:spcBef>
              <a:spcAft>
                <a:spcPts val="0"/>
              </a:spcAft>
              <a:buClr>
                <a:schemeClr val="dk1"/>
              </a:buClr>
              <a:buSzPts val="1400"/>
              <a:buFont typeface="Mulish"/>
              <a:buChar char="○"/>
              <a:defRPr>
                <a:solidFill>
                  <a:schemeClr val="dk1"/>
                </a:solidFill>
                <a:latin typeface="Mulish"/>
                <a:ea typeface="Mulish"/>
                <a:cs typeface="Mulish"/>
                <a:sym typeface="Mulish"/>
              </a:defRPr>
            </a:lvl5pPr>
            <a:lvl6pPr marL="2743200" lvl="5" indent="-317500">
              <a:lnSpc>
                <a:spcPct val="100000"/>
              </a:lnSpc>
              <a:spcBef>
                <a:spcPts val="0"/>
              </a:spcBef>
              <a:spcAft>
                <a:spcPts val="0"/>
              </a:spcAft>
              <a:buClr>
                <a:schemeClr val="dk1"/>
              </a:buClr>
              <a:buSzPts val="1400"/>
              <a:buFont typeface="Mulish"/>
              <a:buChar char="■"/>
              <a:defRPr>
                <a:solidFill>
                  <a:schemeClr val="dk1"/>
                </a:solidFill>
                <a:latin typeface="Mulish"/>
                <a:ea typeface="Mulish"/>
                <a:cs typeface="Mulish"/>
                <a:sym typeface="Mulish"/>
              </a:defRPr>
            </a:lvl6pPr>
            <a:lvl7pPr marL="3200400" lvl="6" indent="-317500">
              <a:lnSpc>
                <a:spcPct val="100000"/>
              </a:lnSpc>
              <a:spcBef>
                <a:spcPts val="0"/>
              </a:spcBef>
              <a:spcAft>
                <a:spcPts val="0"/>
              </a:spcAft>
              <a:buClr>
                <a:schemeClr val="dk1"/>
              </a:buClr>
              <a:buSzPts val="1400"/>
              <a:buFont typeface="Mulish"/>
              <a:buChar char="●"/>
              <a:defRPr>
                <a:solidFill>
                  <a:schemeClr val="dk1"/>
                </a:solidFill>
                <a:latin typeface="Mulish"/>
                <a:ea typeface="Mulish"/>
                <a:cs typeface="Mulish"/>
                <a:sym typeface="Mulish"/>
              </a:defRPr>
            </a:lvl7pPr>
            <a:lvl8pPr marL="3657600" lvl="7" indent="-317500">
              <a:lnSpc>
                <a:spcPct val="100000"/>
              </a:lnSpc>
              <a:spcBef>
                <a:spcPts val="0"/>
              </a:spcBef>
              <a:spcAft>
                <a:spcPts val="0"/>
              </a:spcAft>
              <a:buClr>
                <a:schemeClr val="dk1"/>
              </a:buClr>
              <a:buSzPts val="1400"/>
              <a:buFont typeface="Mulish"/>
              <a:buChar char="○"/>
              <a:defRPr>
                <a:solidFill>
                  <a:schemeClr val="dk1"/>
                </a:solidFill>
                <a:latin typeface="Mulish"/>
                <a:ea typeface="Mulish"/>
                <a:cs typeface="Mulish"/>
                <a:sym typeface="Mulish"/>
              </a:defRPr>
            </a:lvl8pPr>
            <a:lvl9pPr marL="4114800" lvl="8" indent="-317500">
              <a:lnSpc>
                <a:spcPct val="100000"/>
              </a:lnSpc>
              <a:spcBef>
                <a:spcPts val="0"/>
              </a:spcBef>
              <a:spcAft>
                <a:spcPts val="0"/>
              </a:spcAft>
              <a:buClr>
                <a:schemeClr val="dk1"/>
              </a:buClr>
              <a:buSzPts val="1400"/>
              <a:buFont typeface="Mulish"/>
              <a:buChar char="■"/>
              <a:defRPr>
                <a:solidFill>
                  <a:schemeClr val="dk1"/>
                </a:solidFill>
                <a:latin typeface="Mulish"/>
                <a:ea typeface="Mulish"/>
                <a:cs typeface="Mulish"/>
                <a:sym typeface="Mulish"/>
              </a:defRPr>
            </a:lvl9pPr>
          </a:lstStyle>
          <a:p>
            <a:endParaRPr/>
          </a:p>
        </p:txBody>
      </p:sp>
    </p:spTree>
    <p:extLst>
      <p:ext uri="{BB962C8B-B14F-4D97-AF65-F5344CB8AC3E}">
        <p14:creationId xmlns:p14="http://schemas.microsoft.com/office/powerpoint/2010/main" val="2816638845"/>
      </p:ext>
    </p:extLst>
  </p:cSld>
  <p:clrMap bg1="lt1" tx1="dk1" bg2="dk2" tx2="lt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Ls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Picture 3"/>
          <p:cNvPicPr>
            <a:picLocks noChangeAspect="1"/>
          </p:cNvPicPr>
          <p:nvPr/>
        </p:nvPicPr>
        <p:blipFill>
          <a:blip r:embed="rId13"/>
          <a:stretch>
            <a:fillRect/>
          </a:stretch>
        </p:blipFill>
        <p:spPr>
          <a:xfrm>
            <a:off x="-8467" y="0"/>
            <a:ext cx="12200467" cy="6858000"/>
          </a:xfrm>
          <a:prstGeom prst="rect">
            <a:avLst/>
          </a:prstGeom>
          <a:noFill/>
          <a:ln w="9525">
            <a:noFill/>
          </a:ln>
        </p:spPr>
      </p:pic>
      <p:sp>
        <p:nvSpPr>
          <p:cNvPr id="1027" name="Rectangle 3"/>
          <p:cNvSpPr>
            <a:spLocks noGrp="1"/>
          </p:cNvSpPr>
          <p:nvPr>
            <p:ph type="title"/>
          </p:nvPr>
        </p:nvSpPr>
        <p:spPr>
          <a:xfrm>
            <a:off x="609600" y="190500"/>
            <a:ext cx="10972800" cy="582613"/>
          </a:xfrm>
          <a:prstGeom prst="rect">
            <a:avLst/>
          </a:prstGeom>
          <a:noFill/>
          <a:ln w="9525">
            <a:noFill/>
          </a:ln>
        </p:spPr>
        <p:txBody>
          <a:bodyPr anchor="ctr" anchorCtr="0"/>
          <a:lstStyle/>
          <a:p>
            <a:pPr lvl="0"/>
            <a:r>
              <a:rPr lang="en-US" altLang="zh-CN" dirty="0"/>
              <a:t>Click to edit Master title style</a:t>
            </a:r>
          </a:p>
        </p:txBody>
      </p:sp>
      <p:sp>
        <p:nvSpPr>
          <p:cNvPr id="1028" name="Rectangle 4"/>
          <p:cNvSpPr>
            <a:spLocks noGrp="1"/>
          </p:cNvSpPr>
          <p:nvPr>
            <p:ph type="body" idx="1"/>
          </p:nvPr>
        </p:nvSpPr>
        <p:spPr>
          <a:xfrm>
            <a:off x="609600" y="1174751"/>
            <a:ext cx="10972800" cy="4953000"/>
          </a:xfrm>
          <a:prstGeom prst="rect">
            <a:avLst/>
          </a:prstGeom>
          <a:noFill/>
          <a:ln w="9525">
            <a:noFill/>
          </a:ln>
        </p:spPr>
        <p:txBody>
          <a:bodyPr/>
          <a:lstStyle/>
          <a:p>
            <a:pPr lvl="0"/>
            <a:r>
              <a:rPr lang="en-US" altLang="zh-CN" dirty="0"/>
              <a:t>Click to edit Master text styles</a:t>
            </a:r>
          </a:p>
          <a:p>
            <a:pPr lvl="1"/>
            <a:r>
              <a:rPr lang="en-US" altLang="zh-CN" dirty="0"/>
              <a:t>Second level</a:t>
            </a:r>
          </a:p>
          <a:p>
            <a:pPr lvl="2"/>
            <a:r>
              <a:rPr lang="en-US" altLang="zh-CN" dirty="0"/>
              <a:t>Third level</a:t>
            </a:r>
          </a:p>
          <a:p>
            <a:pPr lvl="3"/>
            <a:r>
              <a:rPr lang="en-US" altLang="zh-CN" dirty="0"/>
              <a:t>Fourth level</a:t>
            </a:r>
          </a:p>
          <a:p>
            <a:pPr lvl="4"/>
            <a:r>
              <a:rPr lang="en-US" altLang="zh-CN" dirty="0"/>
              <a:t>Fifth level</a:t>
            </a:r>
          </a:p>
        </p:txBody>
      </p:sp>
      <p:sp>
        <p:nvSpPr>
          <p:cNvPr id="1029" name="Rectangle 5"/>
          <p:cNvSpPr>
            <a:spLocks noGrp="1" noChangeArrowheads="1"/>
          </p:cNvSpPr>
          <p:nvPr>
            <p:ph type="dt" sz="half" idx="2"/>
          </p:nvPr>
        </p:nvSpPr>
        <p:spPr bwMode="auto">
          <a:xfrm>
            <a:off x="609600" y="6245225"/>
            <a:ext cx="2844800" cy="47625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defRPr sz="1400"/>
            </a:lvl1pPr>
          </a:lstStyle>
          <a:p>
            <a:pPr defTabSz="1219170" fontAlgn="base">
              <a:spcBef>
                <a:spcPct val="0"/>
              </a:spcBef>
              <a:spcAft>
                <a:spcPct val="0"/>
              </a:spcAft>
              <a:defRPr/>
            </a:pPr>
            <a:endParaRPr lang="en-US" altLang="zh-CN" sz="1867"/>
          </a:p>
        </p:txBody>
      </p:sp>
      <p:sp>
        <p:nvSpPr>
          <p:cNvPr id="1030" name="Rectangle 6"/>
          <p:cNvSpPr>
            <a:spLocks noGrp="1" noChangeArrowheads="1"/>
          </p:cNvSpPr>
          <p:nvPr>
            <p:ph type="ftr" sz="quarter" idx="3"/>
          </p:nvPr>
        </p:nvSpPr>
        <p:spPr bwMode="auto">
          <a:xfrm>
            <a:off x="4165600" y="6245225"/>
            <a:ext cx="3860800" cy="47625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lgn="ctr">
              <a:defRPr sz="1400"/>
            </a:lvl1pPr>
          </a:lstStyle>
          <a:p>
            <a:pPr defTabSz="1219170" fontAlgn="base">
              <a:spcBef>
                <a:spcPct val="0"/>
              </a:spcBef>
              <a:spcAft>
                <a:spcPct val="0"/>
              </a:spcAft>
              <a:defRPr/>
            </a:pPr>
            <a:endParaRPr lang="en-US" altLang="zh-CN" sz="1867"/>
          </a:p>
        </p:txBody>
      </p:sp>
      <p:sp>
        <p:nvSpPr>
          <p:cNvPr id="1031" name="Rectangle 7"/>
          <p:cNvSpPr>
            <a:spLocks noGrp="1" noChangeArrowheads="1"/>
          </p:cNvSpPr>
          <p:nvPr>
            <p:ph type="sldNum" sz="quarter" idx="4"/>
          </p:nvPr>
        </p:nvSpPr>
        <p:spPr bwMode="auto">
          <a:xfrm>
            <a:off x="8737600" y="6245225"/>
            <a:ext cx="2844800" cy="47625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lgn="r">
              <a:defRPr sz="1400"/>
            </a:lvl1pPr>
          </a:lstStyle>
          <a:p>
            <a:pPr defTabSz="1219170" fontAlgn="base">
              <a:spcBef>
                <a:spcPct val="0"/>
              </a:spcBef>
              <a:spcAft>
                <a:spcPct val="0"/>
              </a:spcAft>
              <a:defRPr/>
            </a:pPr>
            <a:fld id="{9C4527FD-C22F-4528-B2BB-24ACAEFD76BE}" type="slidenum">
              <a:rPr lang="en-US" altLang="zh-CN" sz="1867" smtClean="0"/>
              <a:pPr defTabSz="1219170" fontAlgn="base">
                <a:spcBef>
                  <a:spcPct val="0"/>
                </a:spcBef>
                <a:spcAft>
                  <a:spcPct val="0"/>
                </a:spcAft>
                <a:defRPr/>
              </a:pPr>
              <a:t>‹#›</a:t>
            </a:fld>
            <a:endParaRPr lang="en-US" altLang="zh-CN" sz="1867"/>
          </a:p>
        </p:txBody>
      </p:sp>
    </p:spTree>
    <p:extLst>
      <p:ext uri="{BB962C8B-B14F-4D97-AF65-F5344CB8AC3E}">
        <p14:creationId xmlns:p14="http://schemas.microsoft.com/office/powerpoint/2010/main" val="3405055265"/>
      </p:ext>
    </p:extLst>
  </p:cSld>
  <p:clrMap bg1="lt1" tx1="dk1" bg2="lt2" tx2="dk2" accent1="accent1" accent2="accent2" accent3="accent3" accent4="accent4" accent5="accent5" accent6="accent6" hlink="hlink" folHlink="folHlink"/>
  <p:sldLayoutIdLst>
    <p:sldLayoutId id="2147483690" r:id="rId1"/>
    <p:sldLayoutId id="2147483691" r:id="rId2"/>
    <p:sldLayoutId id="2147483692" r:id="rId3"/>
    <p:sldLayoutId id="2147483693" r:id="rId4"/>
    <p:sldLayoutId id="2147483694" r:id="rId5"/>
    <p:sldLayoutId id="2147483695" r:id="rId6"/>
    <p:sldLayoutId id="2147483696" r:id="rId7"/>
    <p:sldLayoutId id="2147483697" r:id="rId8"/>
    <p:sldLayoutId id="2147483698" r:id="rId9"/>
    <p:sldLayoutId id="2147483699" r:id="rId10"/>
    <p:sldLayoutId id="2147483700" r:id="rId11"/>
  </p:sldLayoutIdLst>
  <p:hf hdr="0" ftr="0" dt="0"/>
  <p:txStyles>
    <p:titleStyle>
      <a:lvl1pPr algn="l" rtl="0" fontAlgn="base">
        <a:spcBef>
          <a:spcPct val="0"/>
        </a:spcBef>
        <a:spcAft>
          <a:spcPct val="0"/>
        </a:spcAft>
        <a:defRPr sz="3600" kern="1200">
          <a:solidFill>
            <a:schemeClr val="tx1"/>
          </a:solidFill>
          <a:latin typeface="+mj-lt"/>
          <a:ea typeface="+mj-ea"/>
          <a:cs typeface="+mj-cs"/>
        </a:defRPr>
      </a:lvl1pPr>
      <a:lvl2pPr algn="l" rtl="0" fontAlgn="base">
        <a:spcBef>
          <a:spcPct val="0"/>
        </a:spcBef>
        <a:spcAft>
          <a:spcPct val="0"/>
        </a:spcAft>
        <a:defRPr sz="4800">
          <a:solidFill>
            <a:schemeClr val="tx1"/>
          </a:solidFill>
          <a:latin typeface="Arial" panose="020B0604020202020204" pitchFamily="34" charset="0"/>
          <a:ea typeface="SimSun" panose="02010600030101010101" pitchFamily="2" charset="-122"/>
        </a:defRPr>
      </a:lvl2pPr>
      <a:lvl3pPr algn="l" rtl="0" fontAlgn="base">
        <a:spcBef>
          <a:spcPct val="0"/>
        </a:spcBef>
        <a:spcAft>
          <a:spcPct val="0"/>
        </a:spcAft>
        <a:defRPr sz="4800">
          <a:solidFill>
            <a:schemeClr val="tx1"/>
          </a:solidFill>
          <a:latin typeface="Arial" panose="020B0604020202020204" pitchFamily="34" charset="0"/>
          <a:ea typeface="SimSun" panose="02010600030101010101" pitchFamily="2" charset="-122"/>
        </a:defRPr>
      </a:lvl3pPr>
      <a:lvl4pPr algn="l" rtl="0" fontAlgn="base">
        <a:spcBef>
          <a:spcPct val="0"/>
        </a:spcBef>
        <a:spcAft>
          <a:spcPct val="0"/>
        </a:spcAft>
        <a:defRPr sz="4800">
          <a:solidFill>
            <a:schemeClr val="tx1"/>
          </a:solidFill>
          <a:latin typeface="Arial" panose="020B0604020202020204" pitchFamily="34" charset="0"/>
          <a:ea typeface="SimSun" panose="02010600030101010101" pitchFamily="2" charset="-122"/>
        </a:defRPr>
      </a:lvl4pPr>
      <a:lvl5pPr algn="l" rtl="0" fontAlgn="base">
        <a:spcBef>
          <a:spcPct val="0"/>
        </a:spcBef>
        <a:spcAft>
          <a:spcPct val="0"/>
        </a:spcAft>
        <a:defRPr sz="4800">
          <a:solidFill>
            <a:schemeClr val="tx1"/>
          </a:solidFill>
          <a:latin typeface="Arial" panose="020B0604020202020204" pitchFamily="34" charset="0"/>
          <a:ea typeface="SimSun" panose="02010600030101010101" pitchFamily="2" charset="-122"/>
        </a:defRPr>
      </a:lvl5pPr>
      <a:lvl6pPr marL="609585" algn="l" rtl="0" fontAlgn="base">
        <a:spcBef>
          <a:spcPct val="0"/>
        </a:spcBef>
        <a:spcAft>
          <a:spcPct val="0"/>
        </a:spcAft>
        <a:defRPr sz="4800">
          <a:solidFill>
            <a:schemeClr val="tx1"/>
          </a:solidFill>
          <a:latin typeface="Arial" panose="020B0604020202020204" pitchFamily="34" charset="0"/>
          <a:ea typeface="SimSun" panose="02010600030101010101" pitchFamily="2" charset="-122"/>
        </a:defRPr>
      </a:lvl6pPr>
      <a:lvl7pPr marL="1219170" algn="l" rtl="0" fontAlgn="base">
        <a:spcBef>
          <a:spcPct val="0"/>
        </a:spcBef>
        <a:spcAft>
          <a:spcPct val="0"/>
        </a:spcAft>
        <a:defRPr sz="4800">
          <a:solidFill>
            <a:schemeClr val="tx1"/>
          </a:solidFill>
          <a:latin typeface="Arial" panose="020B0604020202020204" pitchFamily="34" charset="0"/>
          <a:ea typeface="SimSun" panose="02010600030101010101" pitchFamily="2" charset="-122"/>
        </a:defRPr>
      </a:lvl7pPr>
      <a:lvl8pPr marL="1828754" algn="l" rtl="0" fontAlgn="base">
        <a:spcBef>
          <a:spcPct val="0"/>
        </a:spcBef>
        <a:spcAft>
          <a:spcPct val="0"/>
        </a:spcAft>
        <a:defRPr sz="4800">
          <a:solidFill>
            <a:schemeClr val="tx1"/>
          </a:solidFill>
          <a:latin typeface="Arial" panose="020B0604020202020204" pitchFamily="34" charset="0"/>
          <a:ea typeface="SimSun" panose="02010600030101010101" pitchFamily="2" charset="-122"/>
        </a:defRPr>
      </a:lvl8pPr>
      <a:lvl9pPr marL="2438339" algn="l" rtl="0" fontAlgn="base">
        <a:spcBef>
          <a:spcPct val="0"/>
        </a:spcBef>
        <a:spcAft>
          <a:spcPct val="0"/>
        </a:spcAft>
        <a:defRPr sz="4800">
          <a:solidFill>
            <a:schemeClr val="tx1"/>
          </a:solidFill>
          <a:latin typeface="Arial" panose="020B0604020202020204" pitchFamily="34" charset="0"/>
          <a:ea typeface="SimSun" panose="02010600030101010101" pitchFamily="2" charset="-122"/>
        </a:defRPr>
      </a:lvl9pPr>
    </p:titleStyle>
    <p:bodyStyle>
      <a:lvl1pPr marL="342891" indent="-342891" algn="l" rtl="0" fontAlgn="base">
        <a:spcBef>
          <a:spcPct val="15000"/>
        </a:spcBef>
        <a:spcAft>
          <a:spcPct val="0"/>
        </a:spcAft>
        <a:buChar char="•"/>
        <a:defRPr sz="3200" kern="1200">
          <a:solidFill>
            <a:schemeClr val="tx1"/>
          </a:solidFill>
          <a:latin typeface="+mn-lt"/>
          <a:ea typeface="+mn-ea"/>
          <a:cs typeface="+mn-cs"/>
        </a:defRPr>
      </a:lvl1pPr>
      <a:lvl2pPr marL="743355" indent="-285320" algn="l" rtl="0" fontAlgn="base">
        <a:spcBef>
          <a:spcPct val="15000"/>
        </a:spcBef>
        <a:spcAft>
          <a:spcPct val="0"/>
        </a:spcAft>
        <a:buChar char="–"/>
        <a:defRPr sz="2800" kern="1200">
          <a:solidFill>
            <a:schemeClr val="tx1"/>
          </a:solidFill>
          <a:latin typeface="+mn-lt"/>
          <a:ea typeface="+mn-ea"/>
          <a:cs typeface="+mn-cs"/>
        </a:defRPr>
      </a:lvl2pPr>
      <a:lvl3pPr marL="1142971" indent="-228594" algn="l" rtl="0" fontAlgn="base">
        <a:spcBef>
          <a:spcPct val="15000"/>
        </a:spcBef>
        <a:spcAft>
          <a:spcPct val="0"/>
        </a:spcAft>
        <a:buChar char="•"/>
        <a:defRPr sz="2400" kern="1200">
          <a:solidFill>
            <a:schemeClr val="tx1"/>
          </a:solidFill>
          <a:latin typeface="+mn-lt"/>
          <a:ea typeface="+mn-ea"/>
          <a:cs typeface="+mn-cs"/>
        </a:defRPr>
      </a:lvl3pPr>
      <a:lvl4pPr marL="1600160" indent="-228594" algn="l" rtl="0" fontAlgn="base">
        <a:spcBef>
          <a:spcPct val="15000"/>
        </a:spcBef>
        <a:spcAft>
          <a:spcPct val="0"/>
        </a:spcAft>
        <a:buChar char="–"/>
        <a:defRPr sz="2000" kern="1200">
          <a:solidFill>
            <a:schemeClr val="tx1"/>
          </a:solidFill>
          <a:latin typeface="+mn-lt"/>
          <a:ea typeface="+mn-ea"/>
          <a:cs typeface="+mn-cs"/>
        </a:defRPr>
      </a:lvl4pPr>
      <a:lvl5pPr marL="2057349" indent="-228594" algn="l" rtl="0" fontAlgn="base">
        <a:spcBef>
          <a:spcPct val="15000"/>
        </a:spcBef>
        <a:spcAft>
          <a:spcPct val="0"/>
        </a:spcAft>
        <a:buChar char="»"/>
        <a:defRPr sz="2000" kern="1200">
          <a:solidFill>
            <a:schemeClr val="tx1"/>
          </a:solidFill>
          <a:latin typeface="+mn-lt"/>
          <a:ea typeface="+mn-ea"/>
          <a:cs typeface="+mn-cs"/>
        </a:defRPr>
      </a:lvl5pPr>
      <a:lvl6pPr marL="2514537"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726"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914"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103"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377" rtl="0" eaLnBrk="1" latinLnBrk="0" hangingPunct="1">
        <a:defRPr sz="1800" kern="1200">
          <a:solidFill>
            <a:schemeClr val="tx1"/>
          </a:solidFill>
          <a:latin typeface="+mn-lt"/>
          <a:ea typeface="+mn-ea"/>
          <a:cs typeface="+mn-cs"/>
        </a:defRPr>
      </a:lvl1pPr>
      <a:lvl2pPr marL="457189" algn="l" defTabSz="914377" rtl="0" eaLnBrk="1" latinLnBrk="0" hangingPunct="1">
        <a:defRPr sz="1800" kern="1200">
          <a:solidFill>
            <a:schemeClr val="tx1"/>
          </a:solidFill>
          <a:latin typeface="+mn-lt"/>
          <a:ea typeface="+mn-ea"/>
          <a:cs typeface="+mn-cs"/>
        </a:defRPr>
      </a:lvl2pPr>
      <a:lvl3pPr marL="914377" algn="l" defTabSz="914377" rtl="0" eaLnBrk="1" latinLnBrk="0" hangingPunct="1">
        <a:defRPr sz="1800" kern="1200">
          <a:solidFill>
            <a:schemeClr val="tx1"/>
          </a:solidFill>
          <a:latin typeface="+mn-lt"/>
          <a:ea typeface="+mn-ea"/>
          <a:cs typeface="+mn-cs"/>
        </a:defRPr>
      </a:lvl3pPr>
      <a:lvl4pPr marL="1371566" algn="l" defTabSz="914377" rtl="0" eaLnBrk="1" latinLnBrk="0" hangingPunct="1">
        <a:defRPr sz="1800" kern="1200">
          <a:solidFill>
            <a:schemeClr val="tx1"/>
          </a:solidFill>
          <a:latin typeface="+mn-lt"/>
          <a:ea typeface="+mn-ea"/>
          <a:cs typeface="+mn-cs"/>
        </a:defRPr>
      </a:lvl4pPr>
      <a:lvl5pPr marL="1828754" algn="l" defTabSz="914377" rtl="0" eaLnBrk="1" latinLnBrk="0" hangingPunct="1">
        <a:defRPr sz="1800" kern="1200">
          <a:solidFill>
            <a:schemeClr val="tx1"/>
          </a:solidFill>
          <a:latin typeface="+mn-lt"/>
          <a:ea typeface="+mn-ea"/>
          <a:cs typeface="+mn-cs"/>
        </a:defRPr>
      </a:lvl5pPr>
      <a:lvl6pPr marL="2285943" algn="l" defTabSz="914377" rtl="0" eaLnBrk="1" latinLnBrk="0" hangingPunct="1">
        <a:defRPr sz="1800" kern="1200">
          <a:solidFill>
            <a:schemeClr val="tx1"/>
          </a:solidFill>
          <a:latin typeface="+mn-lt"/>
          <a:ea typeface="+mn-ea"/>
          <a:cs typeface="+mn-cs"/>
        </a:defRPr>
      </a:lvl6pPr>
      <a:lvl7pPr marL="2743131" algn="l" defTabSz="914377" rtl="0" eaLnBrk="1" latinLnBrk="0" hangingPunct="1">
        <a:defRPr sz="1800" kern="1200">
          <a:solidFill>
            <a:schemeClr val="tx1"/>
          </a:solidFill>
          <a:latin typeface="+mn-lt"/>
          <a:ea typeface="+mn-ea"/>
          <a:cs typeface="+mn-cs"/>
        </a:defRPr>
      </a:lvl7pPr>
      <a:lvl8pPr marL="3200320" algn="l" defTabSz="914377" rtl="0" eaLnBrk="1" latinLnBrk="0" hangingPunct="1">
        <a:defRPr sz="1800" kern="1200">
          <a:solidFill>
            <a:schemeClr val="tx1"/>
          </a:solidFill>
          <a:latin typeface="+mn-lt"/>
          <a:ea typeface="+mn-ea"/>
          <a:cs typeface="+mn-cs"/>
        </a:defRPr>
      </a:lvl8pPr>
      <a:lvl9pPr marL="3657509" algn="l" defTabSz="914377"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lt2"/>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415600" y="593367"/>
            <a:ext cx="11360800" cy="763600"/>
          </a:xfrm>
          <a:prstGeom prst="rect">
            <a:avLst/>
          </a:prstGeom>
          <a:noFill/>
          <a:ln>
            <a:noFill/>
          </a:ln>
        </p:spPr>
        <p:txBody>
          <a:bodyPr spcFirstLastPara="1" wrap="square" lIns="91425" tIns="91425" rIns="91425" bIns="91425" anchor="t" anchorCtr="0">
            <a:noAutofit/>
          </a:bodyPr>
          <a:lstStyle>
            <a:lvl1pPr lvl="0" rtl="0">
              <a:spcBef>
                <a:spcPts val="0"/>
              </a:spcBef>
              <a:spcAft>
                <a:spcPts val="0"/>
              </a:spcAft>
              <a:buClr>
                <a:schemeClr val="dk1"/>
              </a:buClr>
              <a:buSzPts val="3400"/>
              <a:buFont typeface="Yusei Magic"/>
              <a:buNone/>
              <a:defRPr sz="3400" b="1">
                <a:solidFill>
                  <a:schemeClr val="dk1"/>
                </a:solidFill>
                <a:latin typeface="Yusei Magic"/>
                <a:ea typeface="Yusei Magic"/>
                <a:cs typeface="Yusei Magic"/>
                <a:sym typeface="Yusei Magic"/>
              </a:defRPr>
            </a:lvl1pPr>
            <a:lvl2pPr lvl="1" rtl="0">
              <a:spcBef>
                <a:spcPts val="0"/>
              </a:spcBef>
              <a:spcAft>
                <a:spcPts val="0"/>
              </a:spcAft>
              <a:buClr>
                <a:schemeClr val="dk1"/>
              </a:buClr>
              <a:buSzPts val="3400"/>
              <a:buFont typeface="Yusei Magic"/>
              <a:buNone/>
              <a:defRPr sz="3400" b="1">
                <a:solidFill>
                  <a:schemeClr val="dk1"/>
                </a:solidFill>
                <a:latin typeface="Yusei Magic"/>
                <a:ea typeface="Yusei Magic"/>
                <a:cs typeface="Yusei Magic"/>
                <a:sym typeface="Yusei Magic"/>
              </a:defRPr>
            </a:lvl2pPr>
            <a:lvl3pPr lvl="2" rtl="0">
              <a:spcBef>
                <a:spcPts val="0"/>
              </a:spcBef>
              <a:spcAft>
                <a:spcPts val="0"/>
              </a:spcAft>
              <a:buClr>
                <a:schemeClr val="dk1"/>
              </a:buClr>
              <a:buSzPts val="3400"/>
              <a:buFont typeface="Yusei Magic"/>
              <a:buNone/>
              <a:defRPr sz="3400" b="1">
                <a:solidFill>
                  <a:schemeClr val="dk1"/>
                </a:solidFill>
                <a:latin typeface="Yusei Magic"/>
                <a:ea typeface="Yusei Magic"/>
                <a:cs typeface="Yusei Magic"/>
                <a:sym typeface="Yusei Magic"/>
              </a:defRPr>
            </a:lvl3pPr>
            <a:lvl4pPr lvl="3" rtl="0">
              <a:spcBef>
                <a:spcPts val="0"/>
              </a:spcBef>
              <a:spcAft>
                <a:spcPts val="0"/>
              </a:spcAft>
              <a:buClr>
                <a:schemeClr val="dk1"/>
              </a:buClr>
              <a:buSzPts val="3400"/>
              <a:buFont typeface="Yusei Magic"/>
              <a:buNone/>
              <a:defRPr sz="3400" b="1">
                <a:solidFill>
                  <a:schemeClr val="dk1"/>
                </a:solidFill>
                <a:latin typeface="Yusei Magic"/>
                <a:ea typeface="Yusei Magic"/>
                <a:cs typeface="Yusei Magic"/>
                <a:sym typeface="Yusei Magic"/>
              </a:defRPr>
            </a:lvl4pPr>
            <a:lvl5pPr lvl="4" rtl="0">
              <a:spcBef>
                <a:spcPts val="0"/>
              </a:spcBef>
              <a:spcAft>
                <a:spcPts val="0"/>
              </a:spcAft>
              <a:buClr>
                <a:schemeClr val="dk1"/>
              </a:buClr>
              <a:buSzPts val="3400"/>
              <a:buFont typeface="Yusei Magic"/>
              <a:buNone/>
              <a:defRPr sz="3400" b="1">
                <a:solidFill>
                  <a:schemeClr val="dk1"/>
                </a:solidFill>
                <a:latin typeface="Yusei Magic"/>
                <a:ea typeface="Yusei Magic"/>
                <a:cs typeface="Yusei Magic"/>
                <a:sym typeface="Yusei Magic"/>
              </a:defRPr>
            </a:lvl5pPr>
            <a:lvl6pPr lvl="5" rtl="0">
              <a:spcBef>
                <a:spcPts val="0"/>
              </a:spcBef>
              <a:spcAft>
                <a:spcPts val="0"/>
              </a:spcAft>
              <a:buClr>
                <a:schemeClr val="dk1"/>
              </a:buClr>
              <a:buSzPts val="3400"/>
              <a:buFont typeface="Yusei Magic"/>
              <a:buNone/>
              <a:defRPr sz="3400" b="1">
                <a:solidFill>
                  <a:schemeClr val="dk1"/>
                </a:solidFill>
                <a:latin typeface="Yusei Magic"/>
                <a:ea typeface="Yusei Magic"/>
                <a:cs typeface="Yusei Magic"/>
                <a:sym typeface="Yusei Magic"/>
              </a:defRPr>
            </a:lvl6pPr>
            <a:lvl7pPr lvl="6" rtl="0">
              <a:spcBef>
                <a:spcPts val="0"/>
              </a:spcBef>
              <a:spcAft>
                <a:spcPts val="0"/>
              </a:spcAft>
              <a:buClr>
                <a:schemeClr val="dk1"/>
              </a:buClr>
              <a:buSzPts val="3400"/>
              <a:buFont typeface="Yusei Magic"/>
              <a:buNone/>
              <a:defRPr sz="3400" b="1">
                <a:solidFill>
                  <a:schemeClr val="dk1"/>
                </a:solidFill>
                <a:latin typeface="Yusei Magic"/>
                <a:ea typeface="Yusei Magic"/>
                <a:cs typeface="Yusei Magic"/>
                <a:sym typeface="Yusei Magic"/>
              </a:defRPr>
            </a:lvl7pPr>
            <a:lvl8pPr lvl="7" rtl="0">
              <a:spcBef>
                <a:spcPts val="0"/>
              </a:spcBef>
              <a:spcAft>
                <a:spcPts val="0"/>
              </a:spcAft>
              <a:buClr>
                <a:schemeClr val="dk1"/>
              </a:buClr>
              <a:buSzPts val="3400"/>
              <a:buFont typeface="Yusei Magic"/>
              <a:buNone/>
              <a:defRPr sz="3400" b="1">
                <a:solidFill>
                  <a:schemeClr val="dk1"/>
                </a:solidFill>
                <a:latin typeface="Yusei Magic"/>
                <a:ea typeface="Yusei Magic"/>
                <a:cs typeface="Yusei Magic"/>
                <a:sym typeface="Yusei Magic"/>
              </a:defRPr>
            </a:lvl8pPr>
            <a:lvl9pPr lvl="8" rtl="0">
              <a:spcBef>
                <a:spcPts val="0"/>
              </a:spcBef>
              <a:spcAft>
                <a:spcPts val="0"/>
              </a:spcAft>
              <a:buClr>
                <a:schemeClr val="dk1"/>
              </a:buClr>
              <a:buSzPts val="3400"/>
              <a:buFont typeface="Yusei Magic"/>
              <a:buNone/>
              <a:defRPr sz="3400" b="1">
                <a:solidFill>
                  <a:schemeClr val="dk1"/>
                </a:solidFill>
                <a:latin typeface="Yusei Magic"/>
                <a:ea typeface="Yusei Magic"/>
                <a:cs typeface="Yusei Magic"/>
                <a:sym typeface="Yusei Magic"/>
              </a:defRPr>
            </a:lvl9pPr>
          </a:lstStyle>
          <a:p>
            <a:endParaRPr/>
          </a:p>
        </p:txBody>
      </p:sp>
      <p:sp>
        <p:nvSpPr>
          <p:cNvPr id="7" name="Google Shape;7;p1"/>
          <p:cNvSpPr txBox="1">
            <a:spLocks noGrp="1"/>
          </p:cNvSpPr>
          <p:nvPr>
            <p:ph type="body" idx="1"/>
          </p:nvPr>
        </p:nvSpPr>
        <p:spPr>
          <a:xfrm>
            <a:off x="415600" y="1536633"/>
            <a:ext cx="11360800" cy="4555200"/>
          </a:xfrm>
          <a:prstGeom prst="rect">
            <a:avLst/>
          </a:prstGeom>
          <a:noFill/>
          <a:ln>
            <a:noFill/>
          </a:ln>
        </p:spPr>
        <p:txBody>
          <a:bodyPr spcFirstLastPara="1" wrap="square" lIns="91425" tIns="91425" rIns="91425" bIns="91425" anchor="t" anchorCtr="0">
            <a:noAutofit/>
          </a:bodyPr>
          <a:lstStyle>
            <a:lvl1pPr marL="457200" lvl="0" indent="-317500">
              <a:lnSpc>
                <a:spcPct val="100000"/>
              </a:lnSpc>
              <a:spcBef>
                <a:spcPts val="0"/>
              </a:spcBef>
              <a:spcAft>
                <a:spcPts val="0"/>
              </a:spcAft>
              <a:buClr>
                <a:schemeClr val="dk1"/>
              </a:buClr>
              <a:buSzPts val="1400"/>
              <a:buFont typeface="Hind"/>
              <a:buChar char="●"/>
              <a:defRPr>
                <a:solidFill>
                  <a:schemeClr val="dk1"/>
                </a:solidFill>
                <a:latin typeface="Hind"/>
                <a:ea typeface="Hind"/>
                <a:cs typeface="Hind"/>
                <a:sym typeface="Hind"/>
              </a:defRPr>
            </a:lvl1pPr>
            <a:lvl2pPr marL="914400" lvl="1" indent="-317500">
              <a:lnSpc>
                <a:spcPct val="100000"/>
              </a:lnSpc>
              <a:spcBef>
                <a:spcPts val="1600"/>
              </a:spcBef>
              <a:spcAft>
                <a:spcPts val="0"/>
              </a:spcAft>
              <a:buClr>
                <a:schemeClr val="dk1"/>
              </a:buClr>
              <a:buSzPts val="1400"/>
              <a:buFont typeface="Hind"/>
              <a:buChar char="○"/>
              <a:defRPr>
                <a:solidFill>
                  <a:schemeClr val="dk1"/>
                </a:solidFill>
                <a:latin typeface="Hind"/>
                <a:ea typeface="Hind"/>
                <a:cs typeface="Hind"/>
                <a:sym typeface="Hind"/>
              </a:defRPr>
            </a:lvl2pPr>
            <a:lvl3pPr marL="1371600" lvl="2" indent="-317500">
              <a:lnSpc>
                <a:spcPct val="100000"/>
              </a:lnSpc>
              <a:spcBef>
                <a:spcPts val="1600"/>
              </a:spcBef>
              <a:spcAft>
                <a:spcPts val="0"/>
              </a:spcAft>
              <a:buClr>
                <a:schemeClr val="dk1"/>
              </a:buClr>
              <a:buSzPts val="1400"/>
              <a:buFont typeface="Hind"/>
              <a:buChar char="■"/>
              <a:defRPr>
                <a:solidFill>
                  <a:schemeClr val="dk1"/>
                </a:solidFill>
                <a:latin typeface="Hind"/>
                <a:ea typeface="Hind"/>
                <a:cs typeface="Hind"/>
                <a:sym typeface="Hind"/>
              </a:defRPr>
            </a:lvl3pPr>
            <a:lvl4pPr marL="1828800" lvl="3" indent="-317500">
              <a:lnSpc>
                <a:spcPct val="100000"/>
              </a:lnSpc>
              <a:spcBef>
                <a:spcPts val="1600"/>
              </a:spcBef>
              <a:spcAft>
                <a:spcPts val="0"/>
              </a:spcAft>
              <a:buClr>
                <a:schemeClr val="dk1"/>
              </a:buClr>
              <a:buSzPts val="1400"/>
              <a:buFont typeface="Hind"/>
              <a:buChar char="●"/>
              <a:defRPr>
                <a:solidFill>
                  <a:schemeClr val="dk1"/>
                </a:solidFill>
                <a:latin typeface="Hind"/>
                <a:ea typeface="Hind"/>
                <a:cs typeface="Hind"/>
                <a:sym typeface="Hind"/>
              </a:defRPr>
            </a:lvl4pPr>
            <a:lvl5pPr marL="2286000" lvl="4" indent="-317500">
              <a:lnSpc>
                <a:spcPct val="100000"/>
              </a:lnSpc>
              <a:spcBef>
                <a:spcPts val="1600"/>
              </a:spcBef>
              <a:spcAft>
                <a:spcPts val="0"/>
              </a:spcAft>
              <a:buClr>
                <a:schemeClr val="dk1"/>
              </a:buClr>
              <a:buSzPts val="1400"/>
              <a:buFont typeface="Hind"/>
              <a:buChar char="○"/>
              <a:defRPr>
                <a:solidFill>
                  <a:schemeClr val="dk1"/>
                </a:solidFill>
                <a:latin typeface="Hind"/>
                <a:ea typeface="Hind"/>
                <a:cs typeface="Hind"/>
                <a:sym typeface="Hind"/>
              </a:defRPr>
            </a:lvl5pPr>
            <a:lvl6pPr marL="2743200" lvl="5" indent="-317500">
              <a:lnSpc>
                <a:spcPct val="100000"/>
              </a:lnSpc>
              <a:spcBef>
                <a:spcPts val="1600"/>
              </a:spcBef>
              <a:spcAft>
                <a:spcPts val="0"/>
              </a:spcAft>
              <a:buClr>
                <a:schemeClr val="dk1"/>
              </a:buClr>
              <a:buSzPts val="1400"/>
              <a:buFont typeface="Hind"/>
              <a:buChar char="■"/>
              <a:defRPr>
                <a:solidFill>
                  <a:schemeClr val="dk1"/>
                </a:solidFill>
                <a:latin typeface="Hind"/>
                <a:ea typeface="Hind"/>
                <a:cs typeface="Hind"/>
                <a:sym typeface="Hind"/>
              </a:defRPr>
            </a:lvl6pPr>
            <a:lvl7pPr marL="3200400" lvl="6" indent="-317500">
              <a:lnSpc>
                <a:spcPct val="100000"/>
              </a:lnSpc>
              <a:spcBef>
                <a:spcPts val="1600"/>
              </a:spcBef>
              <a:spcAft>
                <a:spcPts val="0"/>
              </a:spcAft>
              <a:buClr>
                <a:schemeClr val="dk1"/>
              </a:buClr>
              <a:buSzPts val="1400"/>
              <a:buFont typeface="Hind"/>
              <a:buChar char="●"/>
              <a:defRPr>
                <a:solidFill>
                  <a:schemeClr val="dk1"/>
                </a:solidFill>
                <a:latin typeface="Hind"/>
                <a:ea typeface="Hind"/>
                <a:cs typeface="Hind"/>
                <a:sym typeface="Hind"/>
              </a:defRPr>
            </a:lvl7pPr>
            <a:lvl8pPr marL="3657600" lvl="7" indent="-317500">
              <a:lnSpc>
                <a:spcPct val="100000"/>
              </a:lnSpc>
              <a:spcBef>
                <a:spcPts val="1600"/>
              </a:spcBef>
              <a:spcAft>
                <a:spcPts val="0"/>
              </a:spcAft>
              <a:buClr>
                <a:schemeClr val="dk1"/>
              </a:buClr>
              <a:buSzPts val="1400"/>
              <a:buFont typeface="Hind"/>
              <a:buChar char="○"/>
              <a:defRPr>
                <a:solidFill>
                  <a:schemeClr val="dk1"/>
                </a:solidFill>
                <a:latin typeface="Hind"/>
                <a:ea typeface="Hind"/>
                <a:cs typeface="Hind"/>
                <a:sym typeface="Hind"/>
              </a:defRPr>
            </a:lvl8pPr>
            <a:lvl9pPr marL="4114800" lvl="8" indent="-317500">
              <a:lnSpc>
                <a:spcPct val="100000"/>
              </a:lnSpc>
              <a:spcBef>
                <a:spcPts val="1600"/>
              </a:spcBef>
              <a:spcAft>
                <a:spcPts val="1600"/>
              </a:spcAft>
              <a:buClr>
                <a:schemeClr val="dk1"/>
              </a:buClr>
              <a:buSzPts val="1400"/>
              <a:buFont typeface="Hind"/>
              <a:buChar char="■"/>
              <a:defRPr>
                <a:solidFill>
                  <a:schemeClr val="dk1"/>
                </a:solidFill>
                <a:latin typeface="Hind"/>
                <a:ea typeface="Hind"/>
                <a:cs typeface="Hind"/>
                <a:sym typeface="Hind"/>
              </a:defRPr>
            </a:lvl9pPr>
          </a:lstStyle>
          <a:p>
            <a:endParaRPr/>
          </a:p>
        </p:txBody>
      </p:sp>
    </p:spTree>
    <p:extLst>
      <p:ext uri="{BB962C8B-B14F-4D97-AF65-F5344CB8AC3E}">
        <p14:creationId xmlns:p14="http://schemas.microsoft.com/office/powerpoint/2010/main" val="779174027"/>
      </p:ext>
    </p:extLst>
  </p:cSld>
  <p:clrMap bg1="lt1" tx1="dk1" bg2="dk2" tx2="lt2" accent1="accent1" accent2="accent2" accent3="accent3" accent4="accent4" accent5="accent5" accent6="accent6" hlink="hlink" folHlink="folHlink"/>
  <p:sldLayoutIdLst>
    <p:sldLayoutId id="2147483702" r:id="rId1"/>
    <p:sldLayoutId id="2147483703" r:id="rId2"/>
    <p:sldLayoutId id="2147483704" r:id="rId3"/>
    <p:sldLayoutId id="2147483705" r:id="rId4"/>
    <p:sldLayoutId id="2147483706" r:id="rId5"/>
    <p:sldLayoutId id="2147483707" r:id="rId6"/>
    <p:sldLayoutId id="2147483708" r:id="rId7"/>
    <p:sldLayoutId id="2147483709" r:id="rId8"/>
    <p:sldLayoutId id="2147483710" r:id="rId9"/>
    <p:sldLayoutId id="2147483711" r:id="rId10"/>
    <p:sldLayoutId id="2147483712" r:id="rId11"/>
    <p:sldLayoutId id="2147483713" r:id="rId12"/>
  </p:sldLayoutIdLs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2" Type="http://schemas.openxmlformats.org/officeDocument/2006/relationships/hyperlink" Target="https://en.wikipedia.org/wiki/Substance_abuse" TargetMode="External"/><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3.xml.rels><?xml version="1.0" encoding="UTF-8" standalone="yes"?>
<Relationships xmlns="http://schemas.openxmlformats.org/package/2006/relationships"><Relationship Id="rId3" Type="http://schemas.openxmlformats.org/officeDocument/2006/relationships/hyperlink" Target="https://www.verywellmind.com/dialectical-behavior-therapy-for-eating-disorders-1138350" TargetMode="External"/><Relationship Id="rId2" Type="http://schemas.openxmlformats.org/officeDocument/2006/relationships/notesSlide" Target="../notesSlides/notesSlide2.xml"/><Relationship Id="rId1" Type="http://schemas.openxmlformats.org/officeDocument/2006/relationships/slideLayout" Target="../slideLayouts/slideLayout24.xml"/><Relationship Id="rId5" Type="http://schemas.openxmlformats.org/officeDocument/2006/relationships/hyperlink" Target="https://www.verywellmind.com/therapy-7092217" TargetMode="External"/><Relationship Id="rId4" Type="http://schemas.openxmlformats.org/officeDocument/2006/relationships/hyperlink" Target="https://www.verywellmind.com/dsm-5-criteria-for-substance-use-disorders-21926" TargetMode="External"/></Relationships>
</file>

<file path=ppt/slides/_rels/slide24.xml.rels><?xml version="1.0" encoding="UTF-8" standalone="yes"?>
<Relationships xmlns="http://schemas.openxmlformats.org/package/2006/relationships"><Relationship Id="rId3" Type="http://schemas.openxmlformats.org/officeDocument/2006/relationships/hyperlink" Target="https://www.verywellmind.com/what-is-phone-coaching-and-how-can-it-help-you-425470" TargetMode="External"/><Relationship Id="rId2" Type="http://schemas.openxmlformats.org/officeDocument/2006/relationships/notesSlide" Target="../notesSlides/notesSlide3.xml"/><Relationship Id="rId1" Type="http://schemas.openxmlformats.org/officeDocument/2006/relationships/slideLayout" Target="../slideLayouts/slideLayout29.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0.xml"/></Relationships>
</file>

<file path=ppt/slides/_rels/slide26.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5.xml"/><Relationship Id="rId1" Type="http://schemas.openxmlformats.org/officeDocument/2006/relationships/slideLayout" Target="../slideLayouts/slideLayout27.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5.xml"/></Relationships>
</file>

<file path=ppt/slides/_rels/slide2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7.xml"/><Relationship Id="rId1" Type="http://schemas.openxmlformats.org/officeDocument/2006/relationships/slideLayout" Target="../slideLayouts/slideLayout31.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9.xml"/><Relationship Id="rId1" Type="http://schemas.openxmlformats.org/officeDocument/2006/relationships/slideLayout" Target="../slideLayouts/slideLayout2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63"/>
        <p:cNvGrpSpPr/>
        <p:nvPr/>
      </p:nvGrpSpPr>
      <p:grpSpPr>
        <a:xfrm>
          <a:off x="0" y="0"/>
          <a:ext cx="0" cy="0"/>
          <a:chOff x="0" y="0"/>
          <a:chExt cx="0" cy="0"/>
        </a:xfrm>
      </p:grpSpPr>
      <p:sp>
        <p:nvSpPr>
          <p:cNvPr id="564" name="Google Shape;564;p27"/>
          <p:cNvSpPr/>
          <p:nvPr/>
        </p:nvSpPr>
        <p:spPr>
          <a:xfrm rot="10800000" flipH="1">
            <a:off x="2986847" y="2298075"/>
            <a:ext cx="5918740" cy="3728060"/>
          </a:xfrm>
          <a:custGeom>
            <a:avLst/>
            <a:gdLst/>
            <a:ahLst/>
            <a:cxnLst/>
            <a:rect l="l" t="t" r="r" b="b"/>
            <a:pathLst>
              <a:path w="27134" h="17091" extrusionOk="0">
                <a:moveTo>
                  <a:pt x="8900" y="1"/>
                </a:moveTo>
                <a:lnTo>
                  <a:pt x="8466" y="21"/>
                </a:lnTo>
                <a:lnTo>
                  <a:pt x="8012" y="60"/>
                </a:lnTo>
                <a:lnTo>
                  <a:pt x="7558" y="100"/>
                </a:lnTo>
                <a:lnTo>
                  <a:pt x="7065" y="179"/>
                </a:lnTo>
                <a:lnTo>
                  <a:pt x="6572" y="257"/>
                </a:lnTo>
                <a:lnTo>
                  <a:pt x="6059" y="356"/>
                </a:lnTo>
                <a:lnTo>
                  <a:pt x="5546" y="494"/>
                </a:lnTo>
                <a:lnTo>
                  <a:pt x="5013" y="652"/>
                </a:lnTo>
                <a:lnTo>
                  <a:pt x="4519" y="810"/>
                </a:lnTo>
                <a:lnTo>
                  <a:pt x="4046" y="988"/>
                </a:lnTo>
                <a:lnTo>
                  <a:pt x="3612" y="1165"/>
                </a:lnTo>
                <a:lnTo>
                  <a:pt x="3197" y="1363"/>
                </a:lnTo>
                <a:lnTo>
                  <a:pt x="2822" y="1580"/>
                </a:lnTo>
                <a:lnTo>
                  <a:pt x="2447" y="1797"/>
                </a:lnTo>
                <a:lnTo>
                  <a:pt x="2132" y="2034"/>
                </a:lnTo>
                <a:lnTo>
                  <a:pt x="1816" y="2270"/>
                </a:lnTo>
                <a:lnTo>
                  <a:pt x="1540" y="2527"/>
                </a:lnTo>
                <a:lnTo>
                  <a:pt x="1283" y="2803"/>
                </a:lnTo>
                <a:lnTo>
                  <a:pt x="1066" y="3060"/>
                </a:lnTo>
                <a:lnTo>
                  <a:pt x="849" y="3356"/>
                </a:lnTo>
                <a:lnTo>
                  <a:pt x="671" y="3652"/>
                </a:lnTo>
                <a:lnTo>
                  <a:pt x="514" y="3948"/>
                </a:lnTo>
                <a:lnTo>
                  <a:pt x="375" y="4263"/>
                </a:lnTo>
                <a:lnTo>
                  <a:pt x="257" y="4579"/>
                </a:lnTo>
                <a:lnTo>
                  <a:pt x="158" y="4915"/>
                </a:lnTo>
                <a:lnTo>
                  <a:pt x="99" y="5250"/>
                </a:lnTo>
                <a:lnTo>
                  <a:pt x="40" y="5586"/>
                </a:lnTo>
                <a:lnTo>
                  <a:pt x="0" y="5941"/>
                </a:lnTo>
                <a:lnTo>
                  <a:pt x="0" y="6296"/>
                </a:lnTo>
                <a:lnTo>
                  <a:pt x="0" y="6651"/>
                </a:lnTo>
                <a:lnTo>
                  <a:pt x="20" y="7026"/>
                </a:lnTo>
                <a:lnTo>
                  <a:pt x="79" y="7401"/>
                </a:lnTo>
                <a:lnTo>
                  <a:pt x="139" y="7776"/>
                </a:lnTo>
                <a:lnTo>
                  <a:pt x="218" y="8171"/>
                </a:lnTo>
                <a:lnTo>
                  <a:pt x="296" y="8565"/>
                </a:lnTo>
                <a:lnTo>
                  <a:pt x="415" y="8960"/>
                </a:lnTo>
                <a:lnTo>
                  <a:pt x="533" y="9355"/>
                </a:lnTo>
                <a:lnTo>
                  <a:pt x="691" y="9749"/>
                </a:lnTo>
                <a:lnTo>
                  <a:pt x="829" y="10164"/>
                </a:lnTo>
                <a:lnTo>
                  <a:pt x="987" y="10499"/>
                </a:lnTo>
                <a:lnTo>
                  <a:pt x="1145" y="10815"/>
                </a:lnTo>
                <a:lnTo>
                  <a:pt x="1303" y="11111"/>
                </a:lnTo>
                <a:lnTo>
                  <a:pt x="1480" y="11387"/>
                </a:lnTo>
                <a:lnTo>
                  <a:pt x="1658" y="11624"/>
                </a:lnTo>
                <a:lnTo>
                  <a:pt x="1836" y="11861"/>
                </a:lnTo>
                <a:lnTo>
                  <a:pt x="2033" y="12078"/>
                </a:lnTo>
                <a:lnTo>
                  <a:pt x="2250" y="12275"/>
                </a:lnTo>
                <a:lnTo>
                  <a:pt x="2447" y="12433"/>
                </a:lnTo>
                <a:lnTo>
                  <a:pt x="2665" y="12591"/>
                </a:lnTo>
                <a:lnTo>
                  <a:pt x="2901" y="12729"/>
                </a:lnTo>
                <a:lnTo>
                  <a:pt x="3138" y="12867"/>
                </a:lnTo>
                <a:lnTo>
                  <a:pt x="3375" y="12966"/>
                </a:lnTo>
                <a:lnTo>
                  <a:pt x="3612" y="13065"/>
                </a:lnTo>
                <a:lnTo>
                  <a:pt x="3868" y="13143"/>
                </a:lnTo>
                <a:lnTo>
                  <a:pt x="4125" y="13203"/>
                </a:lnTo>
                <a:lnTo>
                  <a:pt x="4401" y="13262"/>
                </a:lnTo>
                <a:lnTo>
                  <a:pt x="4677" y="13301"/>
                </a:lnTo>
                <a:lnTo>
                  <a:pt x="5230" y="13361"/>
                </a:lnTo>
                <a:lnTo>
                  <a:pt x="5802" y="13361"/>
                </a:lnTo>
                <a:lnTo>
                  <a:pt x="6394" y="13341"/>
                </a:lnTo>
                <a:lnTo>
                  <a:pt x="7006" y="13282"/>
                </a:lnTo>
                <a:lnTo>
                  <a:pt x="7618" y="13203"/>
                </a:lnTo>
                <a:lnTo>
                  <a:pt x="8249" y="13124"/>
                </a:lnTo>
                <a:lnTo>
                  <a:pt x="8900" y="13005"/>
                </a:lnTo>
                <a:lnTo>
                  <a:pt x="9216" y="12966"/>
                </a:lnTo>
                <a:lnTo>
                  <a:pt x="9532" y="12946"/>
                </a:lnTo>
                <a:lnTo>
                  <a:pt x="9828" y="12966"/>
                </a:lnTo>
                <a:lnTo>
                  <a:pt x="10143" y="13005"/>
                </a:lnTo>
                <a:lnTo>
                  <a:pt x="10420" y="13065"/>
                </a:lnTo>
                <a:lnTo>
                  <a:pt x="10716" y="13143"/>
                </a:lnTo>
                <a:lnTo>
                  <a:pt x="10992" y="13242"/>
                </a:lnTo>
                <a:lnTo>
                  <a:pt x="11288" y="13361"/>
                </a:lnTo>
                <a:lnTo>
                  <a:pt x="11564" y="13499"/>
                </a:lnTo>
                <a:lnTo>
                  <a:pt x="11841" y="13657"/>
                </a:lnTo>
                <a:lnTo>
                  <a:pt x="12393" y="13992"/>
                </a:lnTo>
                <a:lnTo>
                  <a:pt x="12946" y="14367"/>
                </a:lnTo>
                <a:lnTo>
                  <a:pt x="13518" y="14762"/>
                </a:lnTo>
                <a:lnTo>
                  <a:pt x="14110" y="15176"/>
                </a:lnTo>
                <a:lnTo>
                  <a:pt x="14722" y="15571"/>
                </a:lnTo>
                <a:lnTo>
                  <a:pt x="15353" y="15946"/>
                </a:lnTo>
                <a:lnTo>
                  <a:pt x="15689" y="16123"/>
                </a:lnTo>
                <a:lnTo>
                  <a:pt x="16024" y="16301"/>
                </a:lnTo>
                <a:lnTo>
                  <a:pt x="16379" y="16459"/>
                </a:lnTo>
                <a:lnTo>
                  <a:pt x="16754" y="16597"/>
                </a:lnTo>
                <a:lnTo>
                  <a:pt x="17129" y="16735"/>
                </a:lnTo>
                <a:lnTo>
                  <a:pt x="17524" y="16834"/>
                </a:lnTo>
                <a:lnTo>
                  <a:pt x="17938" y="16932"/>
                </a:lnTo>
                <a:lnTo>
                  <a:pt x="18353" y="17011"/>
                </a:lnTo>
                <a:lnTo>
                  <a:pt x="18787" y="17051"/>
                </a:lnTo>
                <a:lnTo>
                  <a:pt x="19241" y="17090"/>
                </a:lnTo>
                <a:lnTo>
                  <a:pt x="19773" y="17090"/>
                </a:lnTo>
                <a:lnTo>
                  <a:pt x="20286" y="17070"/>
                </a:lnTo>
                <a:lnTo>
                  <a:pt x="20760" y="17011"/>
                </a:lnTo>
                <a:lnTo>
                  <a:pt x="21214" y="16952"/>
                </a:lnTo>
                <a:lnTo>
                  <a:pt x="21628" y="16853"/>
                </a:lnTo>
                <a:lnTo>
                  <a:pt x="22043" y="16735"/>
                </a:lnTo>
                <a:lnTo>
                  <a:pt x="22418" y="16617"/>
                </a:lnTo>
                <a:lnTo>
                  <a:pt x="22773" y="16459"/>
                </a:lnTo>
                <a:lnTo>
                  <a:pt x="23108" y="16301"/>
                </a:lnTo>
                <a:lnTo>
                  <a:pt x="23424" y="16123"/>
                </a:lnTo>
                <a:lnTo>
                  <a:pt x="23720" y="15946"/>
                </a:lnTo>
                <a:lnTo>
                  <a:pt x="23996" y="15748"/>
                </a:lnTo>
                <a:lnTo>
                  <a:pt x="24253" y="15551"/>
                </a:lnTo>
                <a:lnTo>
                  <a:pt x="24490" y="15354"/>
                </a:lnTo>
                <a:lnTo>
                  <a:pt x="24707" y="15137"/>
                </a:lnTo>
                <a:lnTo>
                  <a:pt x="24904" y="14919"/>
                </a:lnTo>
                <a:lnTo>
                  <a:pt x="25082" y="14722"/>
                </a:lnTo>
                <a:lnTo>
                  <a:pt x="25259" y="14505"/>
                </a:lnTo>
                <a:lnTo>
                  <a:pt x="25536" y="14091"/>
                </a:lnTo>
                <a:lnTo>
                  <a:pt x="25772" y="13696"/>
                </a:lnTo>
                <a:lnTo>
                  <a:pt x="25950" y="13361"/>
                </a:lnTo>
                <a:lnTo>
                  <a:pt x="26068" y="13065"/>
                </a:lnTo>
                <a:lnTo>
                  <a:pt x="26147" y="12828"/>
                </a:lnTo>
                <a:lnTo>
                  <a:pt x="26207" y="12630"/>
                </a:lnTo>
                <a:lnTo>
                  <a:pt x="26364" y="12255"/>
                </a:lnTo>
                <a:lnTo>
                  <a:pt x="26503" y="11861"/>
                </a:lnTo>
                <a:lnTo>
                  <a:pt x="26621" y="11486"/>
                </a:lnTo>
                <a:lnTo>
                  <a:pt x="26739" y="11111"/>
                </a:lnTo>
                <a:lnTo>
                  <a:pt x="26838" y="10736"/>
                </a:lnTo>
                <a:lnTo>
                  <a:pt x="26917" y="10361"/>
                </a:lnTo>
                <a:lnTo>
                  <a:pt x="27035" y="9651"/>
                </a:lnTo>
                <a:lnTo>
                  <a:pt x="27114" y="8960"/>
                </a:lnTo>
                <a:lnTo>
                  <a:pt x="27134" y="8309"/>
                </a:lnTo>
                <a:lnTo>
                  <a:pt x="27114" y="7658"/>
                </a:lnTo>
                <a:lnTo>
                  <a:pt x="27055" y="7046"/>
                </a:lnTo>
                <a:lnTo>
                  <a:pt x="26937" y="6454"/>
                </a:lnTo>
                <a:lnTo>
                  <a:pt x="26799" y="5882"/>
                </a:lnTo>
                <a:lnTo>
                  <a:pt x="26621" y="5349"/>
                </a:lnTo>
                <a:lnTo>
                  <a:pt x="26404" y="4836"/>
                </a:lnTo>
                <a:lnTo>
                  <a:pt x="26147" y="4342"/>
                </a:lnTo>
                <a:lnTo>
                  <a:pt x="25871" y="3869"/>
                </a:lnTo>
                <a:lnTo>
                  <a:pt x="25555" y="3435"/>
                </a:lnTo>
                <a:lnTo>
                  <a:pt x="25220" y="3020"/>
                </a:lnTo>
                <a:lnTo>
                  <a:pt x="24865" y="2645"/>
                </a:lnTo>
                <a:lnTo>
                  <a:pt x="24490" y="2290"/>
                </a:lnTo>
                <a:lnTo>
                  <a:pt x="24095" y="1974"/>
                </a:lnTo>
                <a:lnTo>
                  <a:pt x="23681" y="1678"/>
                </a:lnTo>
                <a:lnTo>
                  <a:pt x="23266" y="1402"/>
                </a:lnTo>
                <a:lnTo>
                  <a:pt x="22812" y="1165"/>
                </a:lnTo>
                <a:lnTo>
                  <a:pt x="22378" y="948"/>
                </a:lnTo>
                <a:lnTo>
                  <a:pt x="21905" y="771"/>
                </a:lnTo>
                <a:lnTo>
                  <a:pt x="21451" y="632"/>
                </a:lnTo>
                <a:lnTo>
                  <a:pt x="20977" y="514"/>
                </a:lnTo>
                <a:lnTo>
                  <a:pt x="20523" y="435"/>
                </a:lnTo>
                <a:lnTo>
                  <a:pt x="20050" y="376"/>
                </a:lnTo>
                <a:lnTo>
                  <a:pt x="19596" y="356"/>
                </a:lnTo>
                <a:lnTo>
                  <a:pt x="19142" y="376"/>
                </a:lnTo>
                <a:lnTo>
                  <a:pt x="18688" y="415"/>
                </a:lnTo>
                <a:lnTo>
                  <a:pt x="18254" y="494"/>
                </a:lnTo>
                <a:lnTo>
                  <a:pt x="17840" y="573"/>
                </a:lnTo>
                <a:lnTo>
                  <a:pt x="17425" y="652"/>
                </a:lnTo>
                <a:lnTo>
                  <a:pt x="17011" y="692"/>
                </a:lnTo>
                <a:lnTo>
                  <a:pt x="16616" y="731"/>
                </a:lnTo>
                <a:lnTo>
                  <a:pt x="16241" y="751"/>
                </a:lnTo>
                <a:lnTo>
                  <a:pt x="15866" y="751"/>
                </a:lnTo>
                <a:lnTo>
                  <a:pt x="15136" y="711"/>
                </a:lnTo>
                <a:lnTo>
                  <a:pt x="14426" y="652"/>
                </a:lnTo>
                <a:lnTo>
                  <a:pt x="13735" y="553"/>
                </a:lnTo>
                <a:lnTo>
                  <a:pt x="12334" y="317"/>
                </a:lnTo>
                <a:lnTo>
                  <a:pt x="11623" y="198"/>
                </a:lnTo>
                <a:lnTo>
                  <a:pt x="10893" y="100"/>
                </a:lnTo>
                <a:lnTo>
                  <a:pt x="10124" y="40"/>
                </a:lnTo>
                <a:lnTo>
                  <a:pt x="9729" y="21"/>
                </a:lnTo>
                <a:lnTo>
                  <a:pt x="9315" y="1"/>
                </a:lnTo>
                <a:close/>
              </a:path>
            </a:pathLst>
          </a:custGeom>
          <a:solidFill>
            <a:schemeClr val="lt2"/>
          </a:solidFill>
          <a:ln>
            <a:noFill/>
          </a:ln>
        </p:spPr>
        <p:txBody>
          <a:bodyPr spcFirstLastPara="1" wrap="square" lIns="121900" tIns="121900" rIns="121900" bIns="121900" anchor="ctr" anchorCtr="0">
            <a:noAutofit/>
          </a:bodyPr>
          <a:lstStyle/>
          <a:p>
            <a:pPr defTabSz="1219170">
              <a:buClr>
                <a:srgbClr val="000000"/>
              </a:buClr>
            </a:pPr>
            <a:endParaRPr sz="1867" kern="0" dirty="0">
              <a:solidFill>
                <a:srgbClr val="000000"/>
              </a:solidFill>
              <a:latin typeface="Arial"/>
              <a:cs typeface="Arial"/>
              <a:sym typeface="Arial"/>
            </a:endParaRPr>
          </a:p>
        </p:txBody>
      </p:sp>
      <p:sp>
        <p:nvSpPr>
          <p:cNvPr id="567" name="Google Shape;567;p27"/>
          <p:cNvSpPr txBox="1">
            <a:spLocks noGrp="1"/>
          </p:cNvSpPr>
          <p:nvPr>
            <p:ph type="ctrTitle"/>
          </p:nvPr>
        </p:nvSpPr>
        <p:spPr>
          <a:xfrm>
            <a:off x="2392100" y="764700"/>
            <a:ext cx="7427200" cy="1118400"/>
          </a:xfrm>
          <a:prstGeom prst="rect">
            <a:avLst/>
          </a:prstGeom>
        </p:spPr>
        <p:txBody>
          <a:bodyPr spcFirstLastPara="1" wrap="square" lIns="121900" tIns="121900" rIns="121900" bIns="121900" anchor="ctr" anchorCtr="0">
            <a:noAutofit/>
          </a:bodyPr>
          <a:lstStyle/>
          <a:p>
            <a:r>
              <a:rPr lang="en-US" dirty="0"/>
              <a:t>P</a:t>
            </a:r>
            <a:r>
              <a:rPr lang="en" dirty="0"/>
              <a:t>sychotherapy </a:t>
            </a:r>
            <a:endParaRPr dirty="0"/>
          </a:p>
        </p:txBody>
      </p:sp>
      <p:grpSp>
        <p:nvGrpSpPr>
          <p:cNvPr id="568" name="Google Shape;568;p27"/>
          <p:cNvGrpSpPr/>
          <p:nvPr/>
        </p:nvGrpSpPr>
        <p:grpSpPr>
          <a:xfrm>
            <a:off x="3790648" y="2812467"/>
            <a:ext cx="4610824" cy="3218499"/>
            <a:chOff x="2842986" y="2109350"/>
            <a:chExt cx="3458118" cy="2413874"/>
          </a:xfrm>
        </p:grpSpPr>
        <p:sp>
          <p:nvSpPr>
            <p:cNvPr id="569" name="Google Shape;569;p27"/>
            <p:cNvSpPr/>
            <p:nvPr/>
          </p:nvSpPr>
          <p:spPr>
            <a:xfrm>
              <a:off x="2842986" y="4259905"/>
              <a:ext cx="1822669" cy="229156"/>
            </a:xfrm>
            <a:custGeom>
              <a:avLst/>
              <a:gdLst/>
              <a:ahLst/>
              <a:cxnLst/>
              <a:rect l="l" t="t" r="r" b="b"/>
              <a:pathLst>
                <a:path w="66844" h="8404" extrusionOk="0">
                  <a:moveTo>
                    <a:pt x="33422" y="0"/>
                  </a:moveTo>
                  <a:lnTo>
                    <a:pt x="30011" y="20"/>
                  </a:lnTo>
                  <a:lnTo>
                    <a:pt x="26676" y="77"/>
                  </a:lnTo>
                  <a:lnTo>
                    <a:pt x="23477" y="193"/>
                  </a:lnTo>
                  <a:lnTo>
                    <a:pt x="20412" y="328"/>
                  </a:lnTo>
                  <a:lnTo>
                    <a:pt x="17482" y="501"/>
                  </a:lnTo>
                  <a:lnTo>
                    <a:pt x="14726" y="714"/>
                  </a:lnTo>
                  <a:lnTo>
                    <a:pt x="13416" y="829"/>
                  </a:lnTo>
                  <a:lnTo>
                    <a:pt x="12163" y="964"/>
                  </a:lnTo>
                  <a:lnTo>
                    <a:pt x="10948" y="1099"/>
                  </a:lnTo>
                  <a:lnTo>
                    <a:pt x="9792" y="1234"/>
                  </a:lnTo>
                  <a:lnTo>
                    <a:pt x="8674" y="1369"/>
                  </a:lnTo>
                  <a:lnTo>
                    <a:pt x="7633" y="1523"/>
                  </a:lnTo>
                  <a:lnTo>
                    <a:pt x="6631" y="1697"/>
                  </a:lnTo>
                  <a:lnTo>
                    <a:pt x="5706" y="1851"/>
                  </a:lnTo>
                  <a:lnTo>
                    <a:pt x="4839" y="2024"/>
                  </a:lnTo>
                  <a:lnTo>
                    <a:pt x="4029" y="2198"/>
                  </a:lnTo>
                  <a:lnTo>
                    <a:pt x="3297" y="2371"/>
                  </a:lnTo>
                  <a:lnTo>
                    <a:pt x="2622" y="2564"/>
                  </a:lnTo>
                  <a:lnTo>
                    <a:pt x="2024" y="2757"/>
                  </a:lnTo>
                  <a:lnTo>
                    <a:pt x="1504" y="2949"/>
                  </a:lnTo>
                  <a:lnTo>
                    <a:pt x="1042" y="3161"/>
                  </a:lnTo>
                  <a:lnTo>
                    <a:pt x="675" y="3354"/>
                  </a:lnTo>
                  <a:lnTo>
                    <a:pt x="521" y="3450"/>
                  </a:lnTo>
                  <a:lnTo>
                    <a:pt x="386" y="3566"/>
                  </a:lnTo>
                  <a:lnTo>
                    <a:pt x="271" y="3662"/>
                  </a:lnTo>
                  <a:lnTo>
                    <a:pt x="174" y="3778"/>
                  </a:lnTo>
                  <a:lnTo>
                    <a:pt x="97" y="3874"/>
                  </a:lnTo>
                  <a:lnTo>
                    <a:pt x="39" y="3990"/>
                  </a:lnTo>
                  <a:lnTo>
                    <a:pt x="1" y="4087"/>
                  </a:lnTo>
                  <a:lnTo>
                    <a:pt x="1" y="4202"/>
                  </a:lnTo>
                  <a:lnTo>
                    <a:pt x="1" y="4318"/>
                  </a:lnTo>
                  <a:lnTo>
                    <a:pt x="39" y="4414"/>
                  </a:lnTo>
                  <a:lnTo>
                    <a:pt x="97" y="4530"/>
                  </a:lnTo>
                  <a:lnTo>
                    <a:pt x="174" y="4626"/>
                  </a:lnTo>
                  <a:lnTo>
                    <a:pt x="271" y="4742"/>
                  </a:lnTo>
                  <a:lnTo>
                    <a:pt x="386" y="4838"/>
                  </a:lnTo>
                  <a:lnTo>
                    <a:pt x="521" y="4954"/>
                  </a:lnTo>
                  <a:lnTo>
                    <a:pt x="675" y="5050"/>
                  </a:lnTo>
                  <a:lnTo>
                    <a:pt x="1042" y="5262"/>
                  </a:lnTo>
                  <a:lnTo>
                    <a:pt x="1504" y="5455"/>
                  </a:lnTo>
                  <a:lnTo>
                    <a:pt x="2024" y="5648"/>
                  </a:lnTo>
                  <a:lnTo>
                    <a:pt x="2622" y="5840"/>
                  </a:lnTo>
                  <a:lnTo>
                    <a:pt x="3297" y="6033"/>
                  </a:lnTo>
                  <a:lnTo>
                    <a:pt x="4029" y="6207"/>
                  </a:lnTo>
                  <a:lnTo>
                    <a:pt x="4839" y="6380"/>
                  </a:lnTo>
                  <a:lnTo>
                    <a:pt x="5706" y="6554"/>
                  </a:lnTo>
                  <a:lnTo>
                    <a:pt x="6631" y="6727"/>
                  </a:lnTo>
                  <a:lnTo>
                    <a:pt x="7633" y="6881"/>
                  </a:lnTo>
                  <a:lnTo>
                    <a:pt x="8674" y="7035"/>
                  </a:lnTo>
                  <a:lnTo>
                    <a:pt x="9792" y="7170"/>
                  </a:lnTo>
                  <a:lnTo>
                    <a:pt x="10948" y="7305"/>
                  </a:lnTo>
                  <a:lnTo>
                    <a:pt x="12163" y="7440"/>
                  </a:lnTo>
                  <a:lnTo>
                    <a:pt x="13416" y="7575"/>
                  </a:lnTo>
                  <a:lnTo>
                    <a:pt x="14726" y="7691"/>
                  </a:lnTo>
                  <a:lnTo>
                    <a:pt x="17482" y="7903"/>
                  </a:lnTo>
                  <a:lnTo>
                    <a:pt x="20412" y="8076"/>
                  </a:lnTo>
                  <a:lnTo>
                    <a:pt x="23477" y="8211"/>
                  </a:lnTo>
                  <a:lnTo>
                    <a:pt x="26676" y="8327"/>
                  </a:lnTo>
                  <a:lnTo>
                    <a:pt x="30011" y="8385"/>
                  </a:lnTo>
                  <a:lnTo>
                    <a:pt x="33422" y="8404"/>
                  </a:lnTo>
                  <a:lnTo>
                    <a:pt x="36834" y="8385"/>
                  </a:lnTo>
                  <a:lnTo>
                    <a:pt x="40149" y="8327"/>
                  </a:lnTo>
                  <a:lnTo>
                    <a:pt x="43348" y="8211"/>
                  </a:lnTo>
                  <a:lnTo>
                    <a:pt x="46432" y="8076"/>
                  </a:lnTo>
                  <a:lnTo>
                    <a:pt x="49343" y="7903"/>
                  </a:lnTo>
                  <a:lnTo>
                    <a:pt x="52099" y="7691"/>
                  </a:lnTo>
                  <a:lnTo>
                    <a:pt x="53410" y="7575"/>
                  </a:lnTo>
                  <a:lnTo>
                    <a:pt x="54682" y="7440"/>
                  </a:lnTo>
                  <a:lnTo>
                    <a:pt x="55896" y="7305"/>
                  </a:lnTo>
                  <a:lnTo>
                    <a:pt x="57052" y="7170"/>
                  </a:lnTo>
                  <a:lnTo>
                    <a:pt x="58151" y="7035"/>
                  </a:lnTo>
                  <a:lnTo>
                    <a:pt x="59211" y="6881"/>
                  </a:lnTo>
                  <a:lnTo>
                    <a:pt x="60194" y="6727"/>
                  </a:lnTo>
                  <a:lnTo>
                    <a:pt x="61139" y="6554"/>
                  </a:lnTo>
                  <a:lnTo>
                    <a:pt x="62006" y="6380"/>
                  </a:lnTo>
                  <a:lnTo>
                    <a:pt x="62815" y="6207"/>
                  </a:lnTo>
                  <a:lnTo>
                    <a:pt x="63548" y="6033"/>
                  </a:lnTo>
                  <a:lnTo>
                    <a:pt x="64222" y="5840"/>
                  </a:lnTo>
                  <a:lnTo>
                    <a:pt x="64820" y="5648"/>
                  </a:lnTo>
                  <a:lnTo>
                    <a:pt x="65340" y="5455"/>
                  </a:lnTo>
                  <a:lnTo>
                    <a:pt x="65784" y="5262"/>
                  </a:lnTo>
                  <a:lnTo>
                    <a:pt x="66169" y="5050"/>
                  </a:lnTo>
                  <a:lnTo>
                    <a:pt x="66323" y="4954"/>
                  </a:lnTo>
                  <a:lnTo>
                    <a:pt x="66458" y="4838"/>
                  </a:lnTo>
                  <a:lnTo>
                    <a:pt x="66574" y="4742"/>
                  </a:lnTo>
                  <a:lnTo>
                    <a:pt x="66670" y="4626"/>
                  </a:lnTo>
                  <a:lnTo>
                    <a:pt x="66747" y="4530"/>
                  </a:lnTo>
                  <a:lnTo>
                    <a:pt x="66805" y="4414"/>
                  </a:lnTo>
                  <a:lnTo>
                    <a:pt x="66824" y="4318"/>
                  </a:lnTo>
                  <a:lnTo>
                    <a:pt x="66844" y="4202"/>
                  </a:lnTo>
                  <a:lnTo>
                    <a:pt x="66824" y="4087"/>
                  </a:lnTo>
                  <a:lnTo>
                    <a:pt x="66805" y="3990"/>
                  </a:lnTo>
                  <a:lnTo>
                    <a:pt x="66747" y="3874"/>
                  </a:lnTo>
                  <a:lnTo>
                    <a:pt x="66670" y="3778"/>
                  </a:lnTo>
                  <a:lnTo>
                    <a:pt x="66574" y="3662"/>
                  </a:lnTo>
                  <a:lnTo>
                    <a:pt x="66458" y="3566"/>
                  </a:lnTo>
                  <a:lnTo>
                    <a:pt x="66323" y="3450"/>
                  </a:lnTo>
                  <a:lnTo>
                    <a:pt x="66169" y="3354"/>
                  </a:lnTo>
                  <a:lnTo>
                    <a:pt x="65784" y="3161"/>
                  </a:lnTo>
                  <a:lnTo>
                    <a:pt x="65340" y="2949"/>
                  </a:lnTo>
                  <a:lnTo>
                    <a:pt x="64820" y="2757"/>
                  </a:lnTo>
                  <a:lnTo>
                    <a:pt x="64222" y="2564"/>
                  </a:lnTo>
                  <a:lnTo>
                    <a:pt x="63548" y="2371"/>
                  </a:lnTo>
                  <a:lnTo>
                    <a:pt x="62815" y="2198"/>
                  </a:lnTo>
                  <a:lnTo>
                    <a:pt x="62006" y="2024"/>
                  </a:lnTo>
                  <a:lnTo>
                    <a:pt x="61139" y="1851"/>
                  </a:lnTo>
                  <a:lnTo>
                    <a:pt x="60194" y="1697"/>
                  </a:lnTo>
                  <a:lnTo>
                    <a:pt x="59211" y="1523"/>
                  </a:lnTo>
                  <a:lnTo>
                    <a:pt x="58151" y="1369"/>
                  </a:lnTo>
                  <a:lnTo>
                    <a:pt x="57052" y="1234"/>
                  </a:lnTo>
                  <a:lnTo>
                    <a:pt x="55896" y="1099"/>
                  </a:lnTo>
                  <a:lnTo>
                    <a:pt x="54682" y="964"/>
                  </a:lnTo>
                  <a:lnTo>
                    <a:pt x="53410" y="829"/>
                  </a:lnTo>
                  <a:lnTo>
                    <a:pt x="52099" y="714"/>
                  </a:lnTo>
                  <a:lnTo>
                    <a:pt x="49343" y="501"/>
                  </a:lnTo>
                  <a:lnTo>
                    <a:pt x="46432" y="328"/>
                  </a:lnTo>
                  <a:lnTo>
                    <a:pt x="43348" y="193"/>
                  </a:lnTo>
                  <a:lnTo>
                    <a:pt x="40149" y="77"/>
                  </a:lnTo>
                  <a:lnTo>
                    <a:pt x="36834" y="20"/>
                  </a:lnTo>
                  <a:lnTo>
                    <a:pt x="33422" y="0"/>
                  </a:lnTo>
                  <a:close/>
                </a:path>
              </a:pathLst>
            </a:custGeom>
            <a:solidFill>
              <a:srgbClr val="261E35">
                <a:alpha val="3350"/>
              </a:srgbClr>
            </a:solidFill>
            <a:ln>
              <a:noFill/>
            </a:ln>
          </p:spPr>
          <p:txBody>
            <a:bodyPr spcFirstLastPara="1" wrap="square" lIns="121900" tIns="121900" rIns="121900" bIns="121900" anchor="ctr" anchorCtr="0">
              <a:noAutofit/>
            </a:bodyPr>
            <a:lstStyle/>
            <a:p>
              <a:pPr defTabSz="1219170">
                <a:buClr>
                  <a:srgbClr val="000000"/>
                </a:buClr>
              </a:pPr>
              <a:endParaRPr sz="1867" kern="0" dirty="0">
                <a:solidFill>
                  <a:srgbClr val="000000"/>
                </a:solidFill>
                <a:latin typeface="Arial"/>
                <a:cs typeface="Arial"/>
                <a:sym typeface="Arial"/>
              </a:endParaRPr>
            </a:p>
          </p:txBody>
        </p:sp>
        <p:sp>
          <p:nvSpPr>
            <p:cNvPr id="570" name="Google Shape;570;p27"/>
            <p:cNvSpPr/>
            <p:nvPr/>
          </p:nvSpPr>
          <p:spPr>
            <a:xfrm>
              <a:off x="3903021" y="4210497"/>
              <a:ext cx="335881" cy="168731"/>
            </a:xfrm>
            <a:custGeom>
              <a:avLst/>
              <a:gdLst/>
              <a:ahLst/>
              <a:cxnLst/>
              <a:rect l="l" t="t" r="r" b="b"/>
              <a:pathLst>
                <a:path w="12318" h="6188" extrusionOk="0">
                  <a:moveTo>
                    <a:pt x="965" y="1"/>
                  </a:moveTo>
                  <a:lnTo>
                    <a:pt x="753" y="20"/>
                  </a:lnTo>
                  <a:lnTo>
                    <a:pt x="560" y="78"/>
                  </a:lnTo>
                  <a:lnTo>
                    <a:pt x="502" y="97"/>
                  </a:lnTo>
                  <a:lnTo>
                    <a:pt x="444" y="136"/>
                  </a:lnTo>
                  <a:lnTo>
                    <a:pt x="406" y="174"/>
                  </a:lnTo>
                  <a:lnTo>
                    <a:pt x="386" y="232"/>
                  </a:lnTo>
                  <a:lnTo>
                    <a:pt x="290" y="1022"/>
                  </a:lnTo>
                  <a:lnTo>
                    <a:pt x="155" y="2179"/>
                  </a:lnTo>
                  <a:lnTo>
                    <a:pt x="1" y="3721"/>
                  </a:lnTo>
                  <a:lnTo>
                    <a:pt x="675" y="4067"/>
                  </a:lnTo>
                  <a:lnTo>
                    <a:pt x="1408" y="4434"/>
                  </a:lnTo>
                  <a:lnTo>
                    <a:pt x="2352" y="4877"/>
                  </a:lnTo>
                  <a:lnTo>
                    <a:pt x="2873" y="5089"/>
                  </a:lnTo>
                  <a:lnTo>
                    <a:pt x="3432" y="5301"/>
                  </a:lnTo>
                  <a:lnTo>
                    <a:pt x="3991" y="5513"/>
                  </a:lnTo>
                  <a:lnTo>
                    <a:pt x="4588" y="5706"/>
                  </a:lnTo>
                  <a:lnTo>
                    <a:pt x="5166" y="5879"/>
                  </a:lnTo>
                  <a:lnTo>
                    <a:pt x="5745" y="6014"/>
                  </a:lnTo>
                  <a:lnTo>
                    <a:pt x="6323" y="6111"/>
                  </a:lnTo>
                  <a:lnTo>
                    <a:pt x="6882" y="6168"/>
                  </a:lnTo>
                  <a:lnTo>
                    <a:pt x="7441" y="6188"/>
                  </a:lnTo>
                  <a:lnTo>
                    <a:pt x="7980" y="6188"/>
                  </a:lnTo>
                  <a:lnTo>
                    <a:pt x="8501" y="6168"/>
                  </a:lnTo>
                  <a:lnTo>
                    <a:pt x="9021" y="6130"/>
                  </a:lnTo>
                  <a:lnTo>
                    <a:pt x="9522" y="6072"/>
                  </a:lnTo>
                  <a:lnTo>
                    <a:pt x="10004" y="6014"/>
                  </a:lnTo>
                  <a:lnTo>
                    <a:pt x="10447" y="5937"/>
                  </a:lnTo>
                  <a:lnTo>
                    <a:pt x="10852" y="5841"/>
                  </a:lnTo>
                  <a:lnTo>
                    <a:pt x="11218" y="5744"/>
                  </a:lnTo>
                  <a:lnTo>
                    <a:pt x="11546" y="5629"/>
                  </a:lnTo>
                  <a:lnTo>
                    <a:pt x="11816" y="5513"/>
                  </a:lnTo>
                  <a:lnTo>
                    <a:pt x="12028" y="5397"/>
                  </a:lnTo>
                  <a:lnTo>
                    <a:pt x="12182" y="5282"/>
                  </a:lnTo>
                  <a:lnTo>
                    <a:pt x="12240" y="5224"/>
                  </a:lnTo>
                  <a:lnTo>
                    <a:pt x="12279" y="5166"/>
                  </a:lnTo>
                  <a:lnTo>
                    <a:pt x="12298" y="5108"/>
                  </a:lnTo>
                  <a:lnTo>
                    <a:pt x="12317" y="5050"/>
                  </a:lnTo>
                  <a:lnTo>
                    <a:pt x="12298" y="4993"/>
                  </a:lnTo>
                  <a:lnTo>
                    <a:pt x="12259" y="4935"/>
                  </a:lnTo>
                  <a:lnTo>
                    <a:pt x="12144" y="4838"/>
                  </a:lnTo>
                  <a:lnTo>
                    <a:pt x="12009" y="4742"/>
                  </a:lnTo>
                  <a:lnTo>
                    <a:pt x="11816" y="4646"/>
                  </a:lnTo>
                  <a:lnTo>
                    <a:pt x="11604" y="4569"/>
                  </a:lnTo>
                  <a:lnTo>
                    <a:pt x="11084" y="4395"/>
                  </a:lnTo>
                  <a:lnTo>
                    <a:pt x="10428" y="4202"/>
                  </a:lnTo>
                  <a:lnTo>
                    <a:pt x="9696" y="3971"/>
                  </a:lnTo>
                  <a:lnTo>
                    <a:pt x="8848" y="3701"/>
                  </a:lnTo>
                  <a:lnTo>
                    <a:pt x="8404" y="3547"/>
                  </a:lnTo>
                  <a:lnTo>
                    <a:pt x="7942" y="3374"/>
                  </a:lnTo>
                  <a:lnTo>
                    <a:pt x="7479" y="3181"/>
                  </a:lnTo>
                  <a:lnTo>
                    <a:pt x="6978" y="2969"/>
                  </a:lnTo>
                  <a:lnTo>
                    <a:pt x="6516" y="2738"/>
                  </a:lnTo>
                  <a:lnTo>
                    <a:pt x="6092" y="2506"/>
                  </a:lnTo>
                  <a:lnTo>
                    <a:pt x="5725" y="2256"/>
                  </a:lnTo>
                  <a:lnTo>
                    <a:pt x="5378" y="2044"/>
                  </a:lnTo>
                  <a:lnTo>
                    <a:pt x="5089" y="1812"/>
                  </a:lnTo>
                  <a:lnTo>
                    <a:pt x="4839" y="1581"/>
                  </a:lnTo>
                  <a:lnTo>
                    <a:pt x="4627" y="1388"/>
                  </a:lnTo>
                  <a:lnTo>
                    <a:pt x="4434" y="1176"/>
                  </a:lnTo>
                  <a:lnTo>
                    <a:pt x="4280" y="1003"/>
                  </a:lnTo>
                  <a:lnTo>
                    <a:pt x="4164" y="829"/>
                  </a:lnTo>
                  <a:lnTo>
                    <a:pt x="3991" y="560"/>
                  </a:lnTo>
                  <a:lnTo>
                    <a:pt x="3894" y="386"/>
                  </a:lnTo>
                  <a:lnTo>
                    <a:pt x="3875" y="328"/>
                  </a:lnTo>
                  <a:lnTo>
                    <a:pt x="3335" y="232"/>
                  </a:lnTo>
                  <a:lnTo>
                    <a:pt x="2796" y="155"/>
                  </a:lnTo>
                  <a:lnTo>
                    <a:pt x="2160" y="58"/>
                  </a:lnTo>
                  <a:lnTo>
                    <a:pt x="1524" y="20"/>
                  </a:lnTo>
                  <a:lnTo>
                    <a:pt x="1234" y="1"/>
                  </a:lnTo>
                  <a:close/>
                </a:path>
              </a:pathLst>
            </a:custGeom>
            <a:solidFill>
              <a:srgbClr val="D98E6A"/>
            </a:solidFill>
            <a:ln>
              <a:noFill/>
            </a:ln>
          </p:spPr>
          <p:txBody>
            <a:bodyPr spcFirstLastPara="1" wrap="square" lIns="121900" tIns="121900" rIns="121900" bIns="121900" anchor="ctr" anchorCtr="0">
              <a:noAutofit/>
            </a:bodyPr>
            <a:lstStyle/>
            <a:p>
              <a:pPr defTabSz="1219170">
                <a:buClr>
                  <a:srgbClr val="000000"/>
                </a:buClr>
              </a:pPr>
              <a:endParaRPr sz="1867" kern="0" dirty="0">
                <a:solidFill>
                  <a:srgbClr val="000000"/>
                </a:solidFill>
                <a:latin typeface="Arial"/>
                <a:cs typeface="Arial"/>
                <a:sym typeface="Arial"/>
              </a:endParaRPr>
            </a:p>
          </p:txBody>
        </p:sp>
        <p:sp>
          <p:nvSpPr>
            <p:cNvPr id="571" name="Google Shape;571;p27"/>
            <p:cNvSpPr/>
            <p:nvPr/>
          </p:nvSpPr>
          <p:spPr>
            <a:xfrm>
              <a:off x="3895686" y="4311930"/>
              <a:ext cx="368438" cy="88319"/>
            </a:xfrm>
            <a:custGeom>
              <a:avLst/>
              <a:gdLst/>
              <a:ahLst/>
              <a:cxnLst/>
              <a:rect l="l" t="t" r="r" b="b"/>
              <a:pathLst>
                <a:path w="13512" h="3239" extrusionOk="0">
                  <a:moveTo>
                    <a:pt x="270" y="1"/>
                  </a:moveTo>
                  <a:lnTo>
                    <a:pt x="212" y="347"/>
                  </a:lnTo>
                  <a:lnTo>
                    <a:pt x="135" y="694"/>
                  </a:lnTo>
                  <a:lnTo>
                    <a:pt x="77" y="1118"/>
                  </a:lnTo>
                  <a:lnTo>
                    <a:pt x="19" y="1562"/>
                  </a:lnTo>
                  <a:lnTo>
                    <a:pt x="0" y="1986"/>
                  </a:lnTo>
                  <a:lnTo>
                    <a:pt x="0" y="2159"/>
                  </a:lnTo>
                  <a:lnTo>
                    <a:pt x="19" y="2333"/>
                  </a:lnTo>
                  <a:lnTo>
                    <a:pt x="39" y="2448"/>
                  </a:lnTo>
                  <a:lnTo>
                    <a:pt x="96" y="2545"/>
                  </a:lnTo>
                  <a:lnTo>
                    <a:pt x="116" y="2583"/>
                  </a:lnTo>
                  <a:lnTo>
                    <a:pt x="173" y="2603"/>
                  </a:lnTo>
                  <a:lnTo>
                    <a:pt x="328" y="2680"/>
                  </a:lnTo>
                  <a:lnTo>
                    <a:pt x="540" y="2718"/>
                  </a:lnTo>
                  <a:lnTo>
                    <a:pt x="829" y="2776"/>
                  </a:lnTo>
                  <a:lnTo>
                    <a:pt x="1542" y="2872"/>
                  </a:lnTo>
                  <a:lnTo>
                    <a:pt x="2429" y="2949"/>
                  </a:lnTo>
                  <a:lnTo>
                    <a:pt x="3489" y="3007"/>
                  </a:lnTo>
                  <a:lnTo>
                    <a:pt x="4664" y="3065"/>
                  </a:lnTo>
                  <a:lnTo>
                    <a:pt x="7247" y="3200"/>
                  </a:lnTo>
                  <a:lnTo>
                    <a:pt x="7941" y="3219"/>
                  </a:lnTo>
                  <a:lnTo>
                    <a:pt x="8673" y="3239"/>
                  </a:lnTo>
                  <a:lnTo>
                    <a:pt x="9406" y="3219"/>
                  </a:lnTo>
                  <a:lnTo>
                    <a:pt x="10138" y="3181"/>
                  </a:lnTo>
                  <a:lnTo>
                    <a:pt x="10851" y="3123"/>
                  </a:lnTo>
                  <a:lnTo>
                    <a:pt x="11507" y="3046"/>
                  </a:lnTo>
                  <a:lnTo>
                    <a:pt x="12104" y="2949"/>
                  </a:lnTo>
                  <a:lnTo>
                    <a:pt x="12374" y="2872"/>
                  </a:lnTo>
                  <a:lnTo>
                    <a:pt x="12625" y="2815"/>
                  </a:lnTo>
                  <a:lnTo>
                    <a:pt x="12837" y="2737"/>
                  </a:lnTo>
                  <a:lnTo>
                    <a:pt x="13029" y="2660"/>
                  </a:lnTo>
                  <a:lnTo>
                    <a:pt x="13203" y="2564"/>
                  </a:lnTo>
                  <a:lnTo>
                    <a:pt x="13338" y="2468"/>
                  </a:lnTo>
                  <a:lnTo>
                    <a:pt x="13434" y="2352"/>
                  </a:lnTo>
                  <a:lnTo>
                    <a:pt x="13492" y="2236"/>
                  </a:lnTo>
                  <a:lnTo>
                    <a:pt x="13511" y="2121"/>
                  </a:lnTo>
                  <a:lnTo>
                    <a:pt x="13473" y="1986"/>
                  </a:lnTo>
                  <a:lnTo>
                    <a:pt x="13415" y="1851"/>
                  </a:lnTo>
                  <a:lnTo>
                    <a:pt x="13299" y="1716"/>
                  </a:lnTo>
                  <a:lnTo>
                    <a:pt x="13126" y="1562"/>
                  </a:lnTo>
                  <a:lnTo>
                    <a:pt x="12914" y="1388"/>
                  </a:lnTo>
                  <a:lnTo>
                    <a:pt x="12644" y="1234"/>
                  </a:lnTo>
                  <a:lnTo>
                    <a:pt x="12316" y="1041"/>
                  </a:lnTo>
                  <a:lnTo>
                    <a:pt x="11931" y="849"/>
                  </a:lnTo>
                  <a:lnTo>
                    <a:pt x="11487" y="656"/>
                  </a:lnTo>
                  <a:lnTo>
                    <a:pt x="11565" y="733"/>
                  </a:lnTo>
                  <a:lnTo>
                    <a:pt x="11622" y="810"/>
                  </a:lnTo>
                  <a:lnTo>
                    <a:pt x="11661" y="906"/>
                  </a:lnTo>
                  <a:lnTo>
                    <a:pt x="11699" y="1041"/>
                  </a:lnTo>
                  <a:lnTo>
                    <a:pt x="11719" y="1176"/>
                  </a:lnTo>
                  <a:lnTo>
                    <a:pt x="11699" y="1253"/>
                  </a:lnTo>
                  <a:lnTo>
                    <a:pt x="11680" y="1311"/>
                  </a:lnTo>
                  <a:lnTo>
                    <a:pt x="11642" y="1388"/>
                  </a:lnTo>
                  <a:lnTo>
                    <a:pt x="11584" y="1465"/>
                  </a:lnTo>
                  <a:lnTo>
                    <a:pt x="11487" y="1523"/>
                  </a:lnTo>
                  <a:lnTo>
                    <a:pt x="11391" y="1600"/>
                  </a:lnTo>
                  <a:lnTo>
                    <a:pt x="11275" y="1658"/>
                  </a:lnTo>
                  <a:lnTo>
                    <a:pt x="11121" y="1716"/>
                  </a:lnTo>
                  <a:lnTo>
                    <a:pt x="10948" y="1774"/>
                  </a:lnTo>
                  <a:lnTo>
                    <a:pt x="10755" y="1832"/>
                  </a:lnTo>
                  <a:lnTo>
                    <a:pt x="10524" y="1889"/>
                  </a:lnTo>
                  <a:lnTo>
                    <a:pt x="10254" y="1928"/>
                  </a:lnTo>
                  <a:lnTo>
                    <a:pt x="9637" y="1986"/>
                  </a:lnTo>
                  <a:lnTo>
                    <a:pt x="8847" y="2024"/>
                  </a:lnTo>
                  <a:lnTo>
                    <a:pt x="7902" y="2024"/>
                  </a:lnTo>
                  <a:lnTo>
                    <a:pt x="6785" y="1966"/>
                  </a:lnTo>
                  <a:lnTo>
                    <a:pt x="6457" y="1909"/>
                  </a:lnTo>
                  <a:lnTo>
                    <a:pt x="6110" y="1812"/>
                  </a:lnTo>
                  <a:lnTo>
                    <a:pt x="5667" y="1697"/>
                  </a:lnTo>
                  <a:lnTo>
                    <a:pt x="5165" y="1542"/>
                  </a:lnTo>
                  <a:lnTo>
                    <a:pt x="4626" y="1330"/>
                  </a:lnTo>
                  <a:lnTo>
                    <a:pt x="4086" y="1118"/>
                  </a:lnTo>
                  <a:lnTo>
                    <a:pt x="3836" y="984"/>
                  </a:lnTo>
                  <a:lnTo>
                    <a:pt x="3585" y="849"/>
                  </a:lnTo>
                  <a:lnTo>
                    <a:pt x="3315" y="714"/>
                  </a:lnTo>
                  <a:lnTo>
                    <a:pt x="3065" y="598"/>
                  </a:lnTo>
                  <a:lnTo>
                    <a:pt x="2775" y="482"/>
                  </a:lnTo>
                  <a:lnTo>
                    <a:pt x="2506" y="386"/>
                  </a:lnTo>
                  <a:lnTo>
                    <a:pt x="1947" y="251"/>
                  </a:lnTo>
                  <a:lnTo>
                    <a:pt x="1426" y="135"/>
                  </a:lnTo>
                  <a:lnTo>
                    <a:pt x="983" y="58"/>
                  </a:lnTo>
                  <a:lnTo>
                    <a:pt x="617" y="20"/>
                  </a:lnTo>
                  <a:lnTo>
                    <a:pt x="270" y="1"/>
                  </a:lnTo>
                  <a:close/>
                </a:path>
              </a:pathLst>
            </a:custGeom>
            <a:solidFill>
              <a:srgbClr val="303030"/>
            </a:solidFill>
            <a:ln>
              <a:noFill/>
            </a:ln>
          </p:spPr>
          <p:txBody>
            <a:bodyPr spcFirstLastPara="1" wrap="square" lIns="121900" tIns="121900" rIns="121900" bIns="121900" anchor="ctr" anchorCtr="0">
              <a:noAutofit/>
            </a:bodyPr>
            <a:lstStyle/>
            <a:p>
              <a:pPr defTabSz="1219170">
                <a:buClr>
                  <a:srgbClr val="000000"/>
                </a:buClr>
              </a:pPr>
              <a:endParaRPr sz="1867" kern="0" dirty="0">
                <a:solidFill>
                  <a:srgbClr val="000000"/>
                </a:solidFill>
                <a:latin typeface="Arial"/>
                <a:cs typeface="Arial"/>
                <a:sym typeface="Arial"/>
              </a:endParaRPr>
            </a:p>
          </p:txBody>
        </p:sp>
        <p:sp>
          <p:nvSpPr>
            <p:cNvPr id="572" name="Google Shape;572;p27"/>
            <p:cNvSpPr/>
            <p:nvPr/>
          </p:nvSpPr>
          <p:spPr>
            <a:xfrm>
              <a:off x="3764286" y="4282509"/>
              <a:ext cx="335854" cy="168731"/>
            </a:xfrm>
            <a:custGeom>
              <a:avLst/>
              <a:gdLst/>
              <a:ahLst/>
              <a:cxnLst/>
              <a:rect l="l" t="t" r="r" b="b"/>
              <a:pathLst>
                <a:path w="12317" h="6188" extrusionOk="0">
                  <a:moveTo>
                    <a:pt x="964" y="0"/>
                  </a:moveTo>
                  <a:lnTo>
                    <a:pt x="752" y="19"/>
                  </a:lnTo>
                  <a:lnTo>
                    <a:pt x="559" y="77"/>
                  </a:lnTo>
                  <a:lnTo>
                    <a:pt x="502" y="97"/>
                  </a:lnTo>
                  <a:lnTo>
                    <a:pt x="444" y="135"/>
                  </a:lnTo>
                  <a:lnTo>
                    <a:pt x="405" y="174"/>
                  </a:lnTo>
                  <a:lnTo>
                    <a:pt x="386" y="231"/>
                  </a:lnTo>
                  <a:lnTo>
                    <a:pt x="290" y="1002"/>
                  </a:lnTo>
                  <a:lnTo>
                    <a:pt x="155" y="2178"/>
                  </a:lnTo>
                  <a:lnTo>
                    <a:pt x="0" y="3720"/>
                  </a:lnTo>
                  <a:lnTo>
                    <a:pt x="675" y="4067"/>
                  </a:lnTo>
                  <a:lnTo>
                    <a:pt x="1407" y="4433"/>
                  </a:lnTo>
                  <a:lnTo>
                    <a:pt x="2352" y="4877"/>
                  </a:lnTo>
                  <a:lnTo>
                    <a:pt x="2872" y="5089"/>
                  </a:lnTo>
                  <a:lnTo>
                    <a:pt x="3431" y="5301"/>
                  </a:lnTo>
                  <a:lnTo>
                    <a:pt x="3990" y="5513"/>
                  </a:lnTo>
                  <a:lnTo>
                    <a:pt x="4588" y="5705"/>
                  </a:lnTo>
                  <a:lnTo>
                    <a:pt x="5166" y="5860"/>
                  </a:lnTo>
                  <a:lnTo>
                    <a:pt x="5744" y="6014"/>
                  </a:lnTo>
                  <a:lnTo>
                    <a:pt x="6322" y="6110"/>
                  </a:lnTo>
                  <a:lnTo>
                    <a:pt x="6881" y="6168"/>
                  </a:lnTo>
                  <a:lnTo>
                    <a:pt x="7440" y="6187"/>
                  </a:lnTo>
                  <a:lnTo>
                    <a:pt x="7980" y="6187"/>
                  </a:lnTo>
                  <a:lnTo>
                    <a:pt x="8500" y="6168"/>
                  </a:lnTo>
                  <a:lnTo>
                    <a:pt x="9021" y="6129"/>
                  </a:lnTo>
                  <a:lnTo>
                    <a:pt x="9522" y="6072"/>
                  </a:lnTo>
                  <a:lnTo>
                    <a:pt x="10004" y="6014"/>
                  </a:lnTo>
                  <a:lnTo>
                    <a:pt x="10447" y="5937"/>
                  </a:lnTo>
                  <a:lnTo>
                    <a:pt x="10852" y="5840"/>
                  </a:lnTo>
                  <a:lnTo>
                    <a:pt x="11218" y="5725"/>
                  </a:lnTo>
                  <a:lnTo>
                    <a:pt x="11546" y="5628"/>
                  </a:lnTo>
                  <a:lnTo>
                    <a:pt x="11816" y="5513"/>
                  </a:lnTo>
                  <a:lnTo>
                    <a:pt x="12028" y="5397"/>
                  </a:lnTo>
                  <a:lnTo>
                    <a:pt x="12182" y="5281"/>
                  </a:lnTo>
                  <a:lnTo>
                    <a:pt x="12240" y="5223"/>
                  </a:lnTo>
                  <a:lnTo>
                    <a:pt x="12278" y="5166"/>
                  </a:lnTo>
                  <a:lnTo>
                    <a:pt x="12297" y="5108"/>
                  </a:lnTo>
                  <a:lnTo>
                    <a:pt x="12317" y="5050"/>
                  </a:lnTo>
                  <a:lnTo>
                    <a:pt x="12297" y="4992"/>
                  </a:lnTo>
                  <a:lnTo>
                    <a:pt x="12259" y="4934"/>
                  </a:lnTo>
                  <a:lnTo>
                    <a:pt x="12143" y="4838"/>
                  </a:lnTo>
                  <a:lnTo>
                    <a:pt x="12008" y="4742"/>
                  </a:lnTo>
                  <a:lnTo>
                    <a:pt x="11816" y="4645"/>
                  </a:lnTo>
                  <a:lnTo>
                    <a:pt x="11604" y="4568"/>
                  </a:lnTo>
                  <a:lnTo>
                    <a:pt x="11083" y="4395"/>
                  </a:lnTo>
                  <a:lnTo>
                    <a:pt x="10428" y="4202"/>
                  </a:lnTo>
                  <a:lnTo>
                    <a:pt x="9695" y="3971"/>
                  </a:lnTo>
                  <a:lnTo>
                    <a:pt x="8847" y="3701"/>
                  </a:lnTo>
                  <a:lnTo>
                    <a:pt x="8404" y="3547"/>
                  </a:lnTo>
                  <a:lnTo>
                    <a:pt x="7941" y="3373"/>
                  </a:lnTo>
                  <a:lnTo>
                    <a:pt x="7479" y="3180"/>
                  </a:lnTo>
                  <a:lnTo>
                    <a:pt x="6978" y="2968"/>
                  </a:lnTo>
                  <a:lnTo>
                    <a:pt x="6515" y="2737"/>
                  </a:lnTo>
                  <a:lnTo>
                    <a:pt x="6091" y="2487"/>
                  </a:lnTo>
                  <a:lnTo>
                    <a:pt x="5725" y="2255"/>
                  </a:lnTo>
                  <a:lnTo>
                    <a:pt x="5378" y="2024"/>
                  </a:lnTo>
                  <a:lnTo>
                    <a:pt x="5089" y="1812"/>
                  </a:lnTo>
                  <a:lnTo>
                    <a:pt x="4838" y="1581"/>
                  </a:lnTo>
                  <a:lnTo>
                    <a:pt x="4626" y="1388"/>
                  </a:lnTo>
                  <a:lnTo>
                    <a:pt x="4434" y="1176"/>
                  </a:lnTo>
                  <a:lnTo>
                    <a:pt x="4279" y="1002"/>
                  </a:lnTo>
                  <a:lnTo>
                    <a:pt x="4164" y="829"/>
                  </a:lnTo>
                  <a:lnTo>
                    <a:pt x="3990" y="559"/>
                  </a:lnTo>
                  <a:lnTo>
                    <a:pt x="3894" y="386"/>
                  </a:lnTo>
                  <a:lnTo>
                    <a:pt x="3875" y="328"/>
                  </a:lnTo>
                  <a:lnTo>
                    <a:pt x="3335" y="231"/>
                  </a:lnTo>
                  <a:lnTo>
                    <a:pt x="2795" y="135"/>
                  </a:lnTo>
                  <a:lnTo>
                    <a:pt x="2159" y="58"/>
                  </a:lnTo>
                  <a:lnTo>
                    <a:pt x="1523" y="0"/>
                  </a:lnTo>
                  <a:close/>
                </a:path>
              </a:pathLst>
            </a:custGeom>
            <a:solidFill>
              <a:srgbClr val="D98E6A"/>
            </a:solidFill>
            <a:ln>
              <a:noFill/>
            </a:ln>
          </p:spPr>
          <p:txBody>
            <a:bodyPr spcFirstLastPara="1" wrap="square" lIns="121900" tIns="121900" rIns="121900" bIns="121900" anchor="ctr" anchorCtr="0">
              <a:noAutofit/>
            </a:bodyPr>
            <a:lstStyle/>
            <a:p>
              <a:pPr defTabSz="1219170">
                <a:buClr>
                  <a:srgbClr val="000000"/>
                </a:buClr>
              </a:pPr>
              <a:endParaRPr sz="1867" kern="0" dirty="0">
                <a:solidFill>
                  <a:srgbClr val="000000"/>
                </a:solidFill>
                <a:latin typeface="Arial"/>
                <a:cs typeface="Arial"/>
                <a:sym typeface="Arial"/>
              </a:endParaRPr>
            </a:p>
          </p:txBody>
        </p:sp>
        <p:sp>
          <p:nvSpPr>
            <p:cNvPr id="573" name="Google Shape;573;p27"/>
            <p:cNvSpPr/>
            <p:nvPr/>
          </p:nvSpPr>
          <p:spPr>
            <a:xfrm>
              <a:off x="3756924" y="4383942"/>
              <a:ext cx="368438" cy="88319"/>
            </a:xfrm>
            <a:custGeom>
              <a:avLst/>
              <a:gdLst/>
              <a:ahLst/>
              <a:cxnLst/>
              <a:rect l="l" t="t" r="r" b="b"/>
              <a:pathLst>
                <a:path w="13512" h="3239" extrusionOk="0">
                  <a:moveTo>
                    <a:pt x="270" y="0"/>
                  </a:moveTo>
                  <a:lnTo>
                    <a:pt x="213" y="347"/>
                  </a:lnTo>
                  <a:lnTo>
                    <a:pt x="136" y="694"/>
                  </a:lnTo>
                  <a:lnTo>
                    <a:pt x="78" y="1118"/>
                  </a:lnTo>
                  <a:lnTo>
                    <a:pt x="20" y="1561"/>
                  </a:lnTo>
                  <a:lnTo>
                    <a:pt x="1" y="1985"/>
                  </a:lnTo>
                  <a:lnTo>
                    <a:pt x="1" y="2159"/>
                  </a:lnTo>
                  <a:lnTo>
                    <a:pt x="20" y="2313"/>
                  </a:lnTo>
                  <a:lnTo>
                    <a:pt x="39" y="2448"/>
                  </a:lnTo>
                  <a:lnTo>
                    <a:pt x="97" y="2544"/>
                  </a:lnTo>
                  <a:lnTo>
                    <a:pt x="116" y="2583"/>
                  </a:lnTo>
                  <a:lnTo>
                    <a:pt x="174" y="2602"/>
                  </a:lnTo>
                  <a:lnTo>
                    <a:pt x="328" y="2660"/>
                  </a:lnTo>
                  <a:lnTo>
                    <a:pt x="540" y="2718"/>
                  </a:lnTo>
                  <a:lnTo>
                    <a:pt x="829" y="2776"/>
                  </a:lnTo>
                  <a:lnTo>
                    <a:pt x="1543" y="2872"/>
                  </a:lnTo>
                  <a:lnTo>
                    <a:pt x="2429" y="2930"/>
                  </a:lnTo>
                  <a:lnTo>
                    <a:pt x="3489" y="3007"/>
                  </a:lnTo>
                  <a:lnTo>
                    <a:pt x="4665" y="3065"/>
                  </a:lnTo>
                  <a:lnTo>
                    <a:pt x="7248" y="3200"/>
                  </a:lnTo>
                  <a:lnTo>
                    <a:pt x="7942" y="3219"/>
                  </a:lnTo>
                  <a:lnTo>
                    <a:pt x="8674" y="3238"/>
                  </a:lnTo>
                  <a:lnTo>
                    <a:pt x="9406" y="3219"/>
                  </a:lnTo>
                  <a:lnTo>
                    <a:pt x="10139" y="3180"/>
                  </a:lnTo>
                  <a:lnTo>
                    <a:pt x="10852" y="3123"/>
                  </a:lnTo>
                  <a:lnTo>
                    <a:pt x="11507" y="3045"/>
                  </a:lnTo>
                  <a:lnTo>
                    <a:pt x="12105" y="2949"/>
                  </a:lnTo>
                  <a:lnTo>
                    <a:pt x="12375" y="2872"/>
                  </a:lnTo>
                  <a:lnTo>
                    <a:pt x="12625" y="2814"/>
                  </a:lnTo>
                  <a:lnTo>
                    <a:pt x="12837" y="2737"/>
                  </a:lnTo>
                  <a:lnTo>
                    <a:pt x="13030" y="2641"/>
                  </a:lnTo>
                  <a:lnTo>
                    <a:pt x="13203" y="2564"/>
                  </a:lnTo>
                  <a:lnTo>
                    <a:pt x="13338" y="2467"/>
                  </a:lnTo>
                  <a:lnTo>
                    <a:pt x="13435" y="2352"/>
                  </a:lnTo>
                  <a:lnTo>
                    <a:pt x="13493" y="2236"/>
                  </a:lnTo>
                  <a:lnTo>
                    <a:pt x="13512" y="2120"/>
                  </a:lnTo>
                  <a:lnTo>
                    <a:pt x="13473" y="1985"/>
                  </a:lnTo>
                  <a:lnTo>
                    <a:pt x="13415" y="1850"/>
                  </a:lnTo>
                  <a:lnTo>
                    <a:pt x="13300" y="1716"/>
                  </a:lnTo>
                  <a:lnTo>
                    <a:pt x="13126" y="1561"/>
                  </a:lnTo>
                  <a:lnTo>
                    <a:pt x="12914" y="1388"/>
                  </a:lnTo>
                  <a:lnTo>
                    <a:pt x="12645" y="1214"/>
                  </a:lnTo>
                  <a:lnTo>
                    <a:pt x="12317" y="1041"/>
                  </a:lnTo>
                  <a:lnTo>
                    <a:pt x="11931" y="848"/>
                  </a:lnTo>
                  <a:lnTo>
                    <a:pt x="11488" y="655"/>
                  </a:lnTo>
                  <a:lnTo>
                    <a:pt x="11565" y="733"/>
                  </a:lnTo>
                  <a:lnTo>
                    <a:pt x="11623" y="810"/>
                  </a:lnTo>
                  <a:lnTo>
                    <a:pt x="11662" y="906"/>
                  </a:lnTo>
                  <a:lnTo>
                    <a:pt x="11700" y="1041"/>
                  </a:lnTo>
                  <a:lnTo>
                    <a:pt x="11719" y="1176"/>
                  </a:lnTo>
                  <a:lnTo>
                    <a:pt x="11700" y="1234"/>
                  </a:lnTo>
                  <a:lnTo>
                    <a:pt x="11681" y="1311"/>
                  </a:lnTo>
                  <a:lnTo>
                    <a:pt x="11642" y="1388"/>
                  </a:lnTo>
                  <a:lnTo>
                    <a:pt x="11584" y="1446"/>
                  </a:lnTo>
                  <a:lnTo>
                    <a:pt x="11488" y="1523"/>
                  </a:lnTo>
                  <a:lnTo>
                    <a:pt x="11392" y="1600"/>
                  </a:lnTo>
                  <a:lnTo>
                    <a:pt x="11276" y="1658"/>
                  </a:lnTo>
                  <a:lnTo>
                    <a:pt x="11122" y="1716"/>
                  </a:lnTo>
                  <a:lnTo>
                    <a:pt x="10948" y="1773"/>
                  </a:lnTo>
                  <a:lnTo>
                    <a:pt x="10756" y="1831"/>
                  </a:lnTo>
                  <a:lnTo>
                    <a:pt x="10524" y="1889"/>
                  </a:lnTo>
                  <a:lnTo>
                    <a:pt x="10254" y="1928"/>
                  </a:lnTo>
                  <a:lnTo>
                    <a:pt x="9638" y="1985"/>
                  </a:lnTo>
                  <a:lnTo>
                    <a:pt x="8847" y="2024"/>
                  </a:lnTo>
                  <a:lnTo>
                    <a:pt x="7903" y="2024"/>
                  </a:lnTo>
                  <a:lnTo>
                    <a:pt x="6785" y="1966"/>
                  </a:lnTo>
                  <a:lnTo>
                    <a:pt x="6457" y="1908"/>
                  </a:lnTo>
                  <a:lnTo>
                    <a:pt x="6111" y="1812"/>
                  </a:lnTo>
                  <a:lnTo>
                    <a:pt x="5667" y="1696"/>
                  </a:lnTo>
                  <a:lnTo>
                    <a:pt x="5166" y="1523"/>
                  </a:lnTo>
                  <a:lnTo>
                    <a:pt x="4626" y="1330"/>
                  </a:lnTo>
                  <a:lnTo>
                    <a:pt x="4087" y="1099"/>
                  </a:lnTo>
                  <a:lnTo>
                    <a:pt x="3836" y="983"/>
                  </a:lnTo>
                  <a:lnTo>
                    <a:pt x="3586" y="848"/>
                  </a:lnTo>
                  <a:lnTo>
                    <a:pt x="3316" y="713"/>
                  </a:lnTo>
                  <a:lnTo>
                    <a:pt x="3065" y="598"/>
                  </a:lnTo>
                  <a:lnTo>
                    <a:pt x="2776" y="482"/>
                  </a:lnTo>
                  <a:lnTo>
                    <a:pt x="2506" y="386"/>
                  </a:lnTo>
                  <a:lnTo>
                    <a:pt x="1947" y="251"/>
                  </a:lnTo>
                  <a:lnTo>
                    <a:pt x="1427" y="135"/>
                  </a:lnTo>
                  <a:lnTo>
                    <a:pt x="984" y="58"/>
                  </a:lnTo>
                  <a:lnTo>
                    <a:pt x="617" y="19"/>
                  </a:lnTo>
                  <a:lnTo>
                    <a:pt x="270" y="0"/>
                  </a:lnTo>
                  <a:close/>
                </a:path>
              </a:pathLst>
            </a:custGeom>
            <a:solidFill>
              <a:srgbClr val="303030"/>
            </a:solidFill>
            <a:ln>
              <a:noFill/>
            </a:ln>
          </p:spPr>
          <p:txBody>
            <a:bodyPr spcFirstLastPara="1" wrap="square" lIns="121900" tIns="121900" rIns="121900" bIns="121900" anchor="ctr" anchorCtr="0">
              <a:noAutofit/>
            </a:bodyPr>
            <a:lstStyle/>
            <a:p>
              <a:pPr defTabSz="1219170">
                <a:buClr>
                  <a:srgbClr val="000000"/>
                </a:buClr>
              </a:pPr>
              <a:endParaRPr sz="1867" kern="0" dirty="0">
                <a:solidFill>
                  <a:srgbClr val="000000"/>
                </a:solidFill>
                <a:latin typeface="Arial"/>
                <a:cs typeface="Arial"/>
                <a:sym typeface="Arial"/>
              </a:endParaRPr>
            </a:p>
          </p:txBody>
        </p:sp>
        <p:sp>
          <p:nvSpPr>
            <p:cNvPr id="574" name="Google Shape;574;p27"/>
            <p:cNvSpPr/>
            <p:nvPr/>
          </p:nvSpPr>
          <p:spPr>
            <a:xfrm>
              <a:off x="2952845" y="3180401"/>
              <a:ext cx="955480" cy="1239308"/>
            </a:xfrm>
            <a:custGeom>
              <a:avLst/>
              <a:gdLst/>
              <a:ahLst/>
              <a:cxnLst/>
              <a:rect l="l" t="t" r="r" b="b"/>
              <a:pathLst>
                <a:path w="35041" h="45450" extrusionOk="0">
                  <a:moveTo>
                    <a:pt x="9444" y="1"/>
                  </a:moveTo>
                  <a:lnTo>
                    <a:pt x="8712" y="20"/>
                  </a:lnTo>
                  <a:lnTo>
                    <a:pt x="7980" y="40"/>
                  </a:lnTo>
                  <a:lnTo>
                    <a:pt x="7286" y="78"/>
                  </a:lnTo>
                  <a:lnTo>
                    <a:pt x="6630" y="117"/>
                  </a:lnTo>
                  <a:lnTo>
                    <a:pt x="6014" y="174"/>
                  </a:lnTo>
                  <a:lnTo>
                    <a:pt x="5435" y="252"/>
                  </a:lnTo>
                  <a:lnTo>
                    <a:pt x="4896" y="348"/>
                  </a:lnTo>
                  <a:lnTo>
                    <a:pt x="4414" y="464"/>
                  </a:lnTo>
                  <a:lnTo>
                    <a:pt x="3990" y="579"/>
                  </a:lnTo>
                  <a:lnTo>
                    <a:pt x="3643" y="733"/>
                  </a:lnTo>
                  <a:lnTo>
                    <a:pt x="3315" y="888"/>
                  </a:lnTo>
                  <a:lnTo>
                    <a:pt x="3007" y="1080"/>
                  </a:lnTo>
                  <a:lnTo>
                    <a:pt x="2737" y="1273"/>
                  </a:lnTo>
                  <a:lnTo>
                    <a:pt x="2467" y="1504"/>
                  </a:lnTo>
                  <a:lnTo>
                    <a:pt x="2217" y="1755"/>
                  </a:lnTo>
                  <a:lnTo>
                    <a:pt x="1985" y="2006"/>
                  </a:lnTo>
                  <a:lnTo>
                    <a:pt x="1773" y="2275"/>
                  </a:lnTo>
                  <a:lnTo>
                    <a:pt x="1581" y="2545"/>
                  </a:lnTo>
                  <a:lnTo>
                    <a:pt x="1407" y="2834"/>
                  </a:lnTo>
                  <a:lnTo>
                    <a:pt x="1234" y="3143"/>
                  </a:lnTo>
                  <a:lnTo>
                    <a:pt x="1079" y="3432"/>
                  </a:lnTo>
                  <a:lnTo>
                    <a:pt x="944" y="3740"/>
                  </a:lnTo>
                  <a:lnTo>
                    <a:pt x="810" y="4049"/>
                  </a:lnTo>
                  <a:lnTo>
                    <a:pt x="694" y="4357"/>
                  </a:lnTo>
                  <a:lnTo>
                    <a:pt x="501" y="4974"/>
                  </a:lnTo>
                  <a:lnTo>
                    <a:pt x="328" y="5571"/>
                  </a:lnTo>
                  <a:lnTo>
                    <a:pt x="212" y="6130"/>
                  </a:lnTo>
                  <a:lnTo>
                    <a:pt x="135" y="6651"/>
                  </a:lnTo>
                  <a:lnTo>
                    <a:pt x="58" y="7094"/>
                  </a:lnTo>
                  <a:lnTo>
                    <a:pt x="0" y="7769"/>
                  </a:lnTo>
                  <a:lnTo>
                    <a:pt x="0" y="8019"/>
                  </a:lnTo>
                  <a:lnTo>
                    <a:pt x="0" y="42559"/>
                  </a:lnTo>
                  <a:lnTo>
                    <a:pt x="231" y="42694"/>
                  </a:lnTo>
                  <a:lnTo>
                    <a:pt x="540" y="42828"/>
                  </a:lnTo>
                  <a:lnTo>
                    <a:pt x="964" y="43021"/>
                  </a:lnTo>
                  <a:lnTo>
                    <a:pt x="1523" y="43233"/>
                  </a:lnTo>
                  <a:lnTo>
                    <a:pt x="2197" y="43484"/>
                  </a:lnTo>
                  <a:lnTo>
                    <a:pt x="2988" y="43734"/>
                  </a:lnTo>
                  <a:lnTo>
                    <a:pt x="3893" y="44004"/>
                  </a:lnTo>
                  <a:lnTo>
                    <a:pt x="4915" y="44274"/>
                  </a:lnTo>
                  <a:lnTo>
                    <a:pt x="6052" y="44544"/>
                  </a:lnTo>
                  <a:lnTo>
                    <a:pt x="7305" y="44775"/>
                  </a:lnTo>
                  <a:lnTo>
                    <a:pt x="7980" y="44891"/>
                  </a:lnTo>
                  <a:lnTo>
                    <a:pt x="8693" y="45006"/>
                  </a:lnTo>
                  <a:lnTo>
                    <a:pt x="9406" y="45103"/>
                  </a:lnTo>
                  <a:lnTo>
                    <a:pt x="10177" y="45180"/>
                  </a:lnTo>
                  <a:lnTo>
                    <a:pt x="10967" y="45257"/>
                  </a:lnTo>
                  <a:lnTo>
                    <a:pt x="11777" y="45334"/>
                  </a:lnTo>
                  <a:lnTo>
                    <a:pt x="12625" y="45373"/>
                  </a:lnTo>
                  <a:lnTo>
                    <a:pt x="13492" y="45411"/>
                  </a:lnTo>
                  <a:lnTo>
                    <a:pt x="14398" y="45450"/>
                  </a:lnTo>
                  <a:lnTo>
                    <a:pt x="15323" y="45450"/>
                  </a:lnTo>
                  <a:lnTo>
                    <a:pt x="17116" y="45430"/>
                  </a:lnTo>
                  <a:lnTo>
                    <a:pt x="18754" y="45373"/>
                  </a:lnTo>
                  <a:lnTo>
                    <a:pt x="20219" y="45276"/>
                  </a:lnTo>
                  <a:lnTo>
                    <a:pt x="21549" y="45161"/>
                  </a:lnTo>
                  <a:lnTo>
                    <a:pt x="22724" y="45006"/>
                  </a:lnTo>
                  <a:lnTo>
                    <a:pt x="23746" y="44852"/>
                  </a:lnTo>
                  <a:lnTo>
                    <a:pt x="24652" y="44679"/>
                  </a:lnTo>
                  <a:lnTo>
                    <a:pt x="25442" y="44505"/>
                  </a:lnTo>
                  <a:lnTo>
                    <a:pt x="26097" y="44332"/>
                  </a:lnTo>
                  <a:lnTo>
                    <a:pt x="26637" y="44158"/>
                  </a:lnTo>
                  <a:lnTo>
                    <a:pt x="27100" y="44004"/>
                  </a:lnTo>
                  <a:lnTo>
                    <a:pt x="27447" y="43869"/>
                  </a:lnTo>
                  <a:lnTo>
                    <a:pt x="27697" y="43734"/>
                  </a:lnTo>
                  <a:lnTo>
                    <a:pt x="27871" y="43657"/>
                  </a:lnTo>
                  <a:lnTo>
                    <a:pt x="28005" y="43561"/>
                  </a:lnTo>
                  <a:lnTo>
                    <a:pt x="28892" y="42655"/>
                  </a:lnTo>
                  <a:lnTo>
                    <a:pt x="29952" y="41614"/>
                  </a:lnTo>
                  <a:lnTo>
                    <a:pt x="31128" y="40477"/>
                  </a:lnTo>
                  <a:lnTo>
                    <a:pt x="32284" y="39378"/>
                  </a:lnTo>
                  <a:lnTo>
                    <a:pt x="34231" y="37547"/>
                  </a:lnTo>
                  <a:lnTo>
                    <a:pt x="35041" y="36776"/>
                  </a:lnTo>
                  <a:lnTo>
                    <a:pt x="34790" y="13165"/>
                  </a:lnTo>
                  <a:lnTo>
                    <a:pt x="34655" y="12741"/>
                  </a:lnTo>
                  <a:lnTo>
                    <a:pt x="34520" y="12317"/>
                  </a:lnTo>
                  <a:lnTo>
                    <a:pt x="34366" y="11912"/>
                  </a:lnTo>
                  <a:lnTo>
                    <a:pt x="34193" y="11508"/>
                  </a:lnTo>
                  <a:lnTo>
                    <a:pt x="33846" y="10737"/>
                  </a:lnTo>
                  <a:lnTo>
                    <a:pt x="33441" y="10004"/>
                  </a:lnTo>
                  <a:lnTo>
                    <a:pt x="33036" y="9291"/>
                  </a:lnTo>
                  <a:lnTo>
                    <a:pt x="32593" y="8617"/>
                  </a:lnTo>
                  <a:lnTo>
                    <a:pt x="32111" y="7961"/>
                  </a:lnTo>
                  <a:lnTo>
                    <a:pt x="31629" y="7344"/>
                  </a:lnTo>
                  <a:lnTo>
                    <a:pt x="31109" y="6766"/>
                  </a:lnTo>
                  <a:lnTo>
                    <a:pt x="30588" y="6207"/>
                  </a:lnTo>
                  <a:lnTo>
                    <a:pt x="30068" y="5687"/>
                  </a:lnTo>
                  <a:lnTo>
                    <a:pt x="29528" y="5205"/>
                  </a:lnTo>
                  <a:lnTo>
                    <a:pt x="28988" y="4723"/>
                  </a:lnTo>
                  <a:lnTo>
                    <a:pt x="28430" y="4299"/>
                  </a:lnTo>
                  <a:lnTo>
                    <a:pt x="27890" y="3894"/>
                  </a:lnTo>
                  <a:lnTo>
                    <a:pt x="27350" y="3509"/>
                  </a:lnTo>
                  <a:lnTo>
                    <a:pt x="26810" y="3143"/>
                  </a:lnTo>
                  <a:lnTo>
                    <a:pt x="26290" y="2815"/>
                  </a:lnTo>
                  <a:lnTo>
                    <a:pt x="25789" y="2526"/>
                  </a:lnTo>
                  <a:lnTo>
                    <a:pt x="25307" y="2237"/>
                  </a:lnTo>
                  <a:lnTo>
                    <a:pt x="24401" y="1755"/>
                  </a:lnTo>
                  <a:lnTo>
                    <a:pt x="23592" y="1369"/>
                  </a:lnTo>
                  <a:lnTo>
                    <a:pt x="22917" y="1080"/>
                  </a:lnTo>
                  <a:lnTo>
                    <a:pt x="22416" y="888"/>
                  </a:lnTo>
                  <a:lnTo>
                    <a:pt x="21973" y="733"/>
                  </a:lnTo>
                  <a:lnTo>
                    <a:pt x="21337" y="656"/>
                  </a:lnTo>
                  <a:lnTo>
                    <a:pt x="19602" y="502"/>
                  </a:lnTo>
                  <a:lnTo>
                    <a:pt x="17096" y="290"/>
                  </a:lnTo>
                  <a:lnTo>
                    <a:pt x="15651" y="194"/>
                  </a:lnTo>
                  <a:lnTo>
                    <a:pt x="14128" y="117"/>
                  </a:lnTo>
                  <a:lnTo>
                    <a:pt x="12548" y="40"/>
                  </a:lnTo>
                  <a:lnTo>
                    <a:pt x="10986" y="1"/>
                  </a:lnTo>
                  <a:close/>
                </a:path>
              </a:pathLst>
            </a:custGeom>
            <a:solidFill>
              <a:schemeClr val="accent5"/>
            </a:solidFill>
            <a:ln>
              <a:noFill/>
            </a:ln>
          </p:spPr>
          <p:txBody>
            <a:bodyPr spcFirstLastPara="1" wrap="square" lIns="121900" tIns="121900" rIns="121900" bIns="121900" anchor="ctr" anchorCtr="0">
              <a:noAutofit/>
            </a:bodyPr>
            <a:lstStyle/>
            <a:p>
              <a:pPr defTabSz="1219170">
                <a:buClr>
                  <a:srgbClr val="000000"/>
                </a:buClr>
              </a:pPr>
              <a:endParaRPr sz="1867" kern="0" dirty="0">
                <a:solidFill>
                  <a:srgbClr val="000000"/>
                </a:solidFill>
                <a:latin typeface="Arial"/>
                <a:cs typeface="Arial"/>
                <a:sym typeface="Arial"/>
              </a:endParaRPr>
            </a:p>
          </p:txBody>
        </p:sp>
        <p:sp>
          <p:nvSpPr>
            <p:cNvPr id="575" name="Google Shape;575;p27"/>
            <p:cNvSpPr/>
            <p:nvPr/>
          </p:nvSpPr>
          <p:spPr>
            <a:xfrm>
              <a:off x="2960725" y="2179754"/>
              <a:ext cx="631733" cy="774724"/>
            </a:xfrm>
            <a:custGeom>
              <a:avLst/>
              <a:gdLst/>
              <a:ahLst/>
              <a:cxnLst/>
              <a:rect l="l" t="t" r="r" b="b"/>
              <a:pathLst>
                <a:path w="23168" h="28412" extrusionOk="0">
                  <a:moveTo>
                    <a:pt x="16653" y="1"/>
                  </a:moveTo>
                  <a:lnTo>
                    <a:pt x="16075" y="39"/>
                  </a:lnTo>
                  <a:lnTo>
                    <a:pt x="15497" y="116"/>
                  </a:lnTo>
                  <a:lnTo>
                    <a:pt x="14938" y="251"/>
                  </a:lnTo>
                  <a:lnTo>
                    <a:pt x="14668" y="328"/>
                  </a:lnTo>
                  <a:lnTo>
                    <a:pt x="14398" y="406"/>
                  </a:lnTo>
                  <a:lnTo>
                    <a:pt x="14128" y="502"/>
                  </a:lnTo>
                  <a:lnTo>
                    <a:pt x="13858" y="618"/>
                  </a:lnTo>
                  <a:lnTo>
                    <a:pt x="13588" y="733"/>
                  </a:lnTo>
                  <a:lnTo>
                    <a:pt x="13338" y="868"/>
                  </a:lnTo>
                  <a:lnTo>
                    <a:pt x="13087" y="1022"/>
                  </a:lnTo>
                  <a:lnTo>
                    <a:pt x="12837" y="1176"/>
                  </a:lnTo>
                  <a:lnTo>
                    <a:pt x="12605" y="1350"/>
                  </a:lnTo>
                  <a:lnTo>
                    <a:pt x="12374" y="1523"/>
                  </a:lnTo>
                  <a:lnTo>
                    <a:pt x="12143" y="1716"/>
                  </a:lnTo>
                  <a:lnTo>
                    <a:pt x="11931" y="1928"/>
                  </a:lnTo>
                  <a:lnTo>
                    <a:pt x="11719" y="2140"/>
                  </a:lnTo>
                  <a:lnTo>
                    <a:pt x="11507" y="2371"/>
                  </a:lnTo>
                  <a:lnTo>
                    <a:pt x="11314" y="2603"/>
                  </a:lnTo>
                  <a:lnTo>
                    <a:pt x="11121" y="2873"/>
                  </a:lnTo>
                  <a:lnTo>
                    <a:pt x="10736" y="3451"/>
                  </a:lnTo>
                  <a:lnTo>
                    <a:pt x="10350" y="4068"/>
                  </a:lnTo>
                  <a:lnTo>
                    <a:pt x="9984" y="4762"/>
                  </a:lnTo>
                  <a:lnTo>
                    <a:pt x="9599" y="5475"/>
                  </a:lnTo>
                  <a:lnTo>
                    <a:pt x="9213" y="6265"/>
                  </a:lnTo>
                  <a:lnTo>
                    <a:pt x="8404" y="7922"/>
                  </a:lnTo>
                  <a:lnTo>
                    <a:pt x="7960" y="8790"/>
                  </a:lnTo>
                  <a:lnTo>
                    <a:pt x="7517" y="9676"/>
                  </a:lnTo>
                  <a:lnTo>
                    <a:pt x="7035" y="10582"/>
                  </a:lnTo>
                  <a:lnTo>
                    <a:pt x="6515" y="11508"/>
                  </a:lnTo>
                  <a:lnTo>
                    <a:pt x="5975" y="12433"/>
                  </a:lnTo>
                  <a:lnTo>
                    <a:pt x="5397" y="13358"/>
                  </a:lnTo>
                  <a:lnTo>
                    <a:pt x="4780" y="14283"/>
                  </a:lnTo>
                  <a:lnTo>
                    <a:pt x="4433" y="14726"/>
                  </a:lnTo>
                  <a:lnTo>
                    <a:pt x="4106" y="15189"/>
                  </a:lnTo>
                  <a:lnTo>
                    <a:pt x="3720" y="15690"/>
                  </a:lnTo>
                  <a:lnTo>
                    <a:pt x="3373" y="16210"/>
                  </a:lnTo>
                  <a:lnTo>
                    <a:pt x="3045" y="16731"/>
                  </a:lnTo>
                  <a:lnTo>
                    <a:pt x="2756" y="17271"/>
                  </a:lnTo>
                  <a:lnTo>
                    <a:pt x="2467" y="17829"/>
                  </a:lnTo>
                  <a:lnTo>
                    <a:pt x="2197" y="18369"/>
                  </a:lnTo>
                  <a:lnTo>
                    <a:pt x="1966" y="18928"/>
                  </a:lnTo>
                  <a:lnTo>
                    <a:pt x="1735" y="19487"/>
                  </a:lnTo>
                  <a:lnTo>
                    <a:pt x="1523" y="20046"/>
                  </a:lnTo>
                  <a:lnTo>
                    <a:pt x="1330" y="20605"/>
                  </a:lnTo>
                  <a:lnTo>
                    <a:pt x="1157" y="21164"/>
                  </a:lnTo>
                  <a:lnTo>
                    <a:pt x="1002" y="21704"/>
                  </a:lnTo>
                  <a:lnTo>
                    <a:pt x="867" y="22243"/>
                  </a:lnTo>
                  <a:lnTo>
                    <a:pt x="733" y="22764"/>
                  </a:lnTo>
                  <a:lnTo>
                    <a:pt x="521" y="23785"/>
                  </a:lnTo>
                  <a:lnTo>
                    <a:pt x="347" y="24749"/>
                  </a:lnTo>
                  <a:lnTo>
                    <a:pt x="212" y="25616"/>
                  </a:lnTo>
                  <a:lnTo>
                    <a:pt x="135" y="26407"/>
                  </a:lnTo>
                  <a:lnTo>
                    <a:pt x="77" y="27081"/>
                  </a:lnTo>
                  <a:lnTo>
                    <a:pt x="39" y="27640"/>
                  </a:lnTo>
                  <a:lnTo>
                    <a:pt x="19" y="28064"/>
                  </a:lnTo>
                  <a:lnTo>
                    <a:pt x="0" y="28411"/>
                  </a:lnTo>
                  <a:lnTo>
                    <a:pt x="12644" y="26368"/>
                  </a:lnTo>
                  <a:lnTo>
                    <a:pt x="20739" y="26426"/>
                  </a:lnTo>
                  <a:lnTo>
                    <a:pt x="20643" y="25770"/>
                  </a:lnTo>
                  <a:lnTo>
                    <a:pt x="20527" y="25134"/>
                  </a:lnTo>
                  <a:lnTo>
                    <a:pt x="20373" y="23824"/>
                  </a:lnTo>
                  <a:lnTo>
                    <a:pt x="20238" y="22532"/>
                  </a:lnTo>
                  <a:lnTo>
                    <a:pt x="20161" y="21260"/>
                  </a:lnTo>
                  <a:lnTo>
                    <a:pt x="20103" y="20007"/>
                  </a:lnTo>
                  <a:lnTo>
                    <a:pt x="20084" y="18812"/>
                  </a:lnTo>
                  <a:lnTo>
                    <a:pt x="20065" y="17675"/>
                  </a:lnTo>
                  <a:lnTo>
                    <a:pt x="20084" y="16615"/>
                  </a:lnTo>
                  <a:lnTo>
                    <a:pt x="20122" y="15632"/>
                  </a:lnTo>
                  <a:lnTo>
                    <a:pt x="20161" y="14726"/>
                  </a:lnTo>
                  <a:lnTo>
                    <a:pt x="20257" y="13261"/>
                  </a:lnTo>
                  <a:lnTo>
                    <a:pt x="20334" y="12317"/>
                  </a:lnTo>
                  <a:lnTo>
                    <a:pt x="20373" y="11970"/>
                  </a:lnTo>
                  <a:lnTo>
                    <a:pt x="22821" y="6766"/>
                  </a:lnTo>
                  <a:lnTo>
                    <a:pt x="22975" y="6342"/>
                  </a:lnTo>
                  <a:lnTo>
                    <a:pt x="23071" y="5899"/>
                  </a:lnTo>
                  <a:lnTo>
                    <a:pt x="23148" y="5455"/>
                  </a:lnTo>
                  <a:lnTo>
                    <a:pt x="23168" y="5012"/>
                  </a:lnTo>
                  <a:lnTo>
                    <a:pt x="23148" y="4569"/>
                  </a:lnTo>
                  <a:lnTo>
                    <a:pt x="23091" y="4125"/>
                  </a:lnTo>
                  <a:lnTo>
                    <a:pt x="22994" y="3682"/>
                  </a:lnTo>
                  <a:lnTo>
                    <a:pt x="22859" y="3258"/>
                  </a:lnTo>
                  <a:lnTo>
                    <a:pt x="22763" y="3046"/>
                  </a:lnTo>
                  <a:lnTo>
                    <a:pt x="22667" y="2853"/>
                  </a:lnTo>
                  <a:lnTo>
                    <a:pt x="22551" y="2661"/>
                  </a:lnTo>
                  <a:lnTo>
                    <a:pt x="22435" y="2449"/>
                  </a:lnTo>
                  <a:lnTo>
                    <a:pt x="22300" y="2275"/>
                  </a:lnTo>
                  <a:lnTo>
                    <a:pt x="22146" y="2082"/>
                  </a:lnTo>
                  <a:lnTo>
                    <a:pt x="21992" y="1909"/>
                  </a:lnTo>
                  <a:lnTo>
                    <a:pt x="21838" y="1735"/>
                  </a:lnTo>
                  <a:lnTo>
                    <a:pt x="21645" y="1562"/>
                  </a:lnTo>
                  <a:lnTo>
                    <a:pt x="21452" y="1408"/>
                  </a:lnTo>
                  <a:lnTo>
                    <a:pt x="21260" y="1254"/>
                  </a:lnTo>
                  <a:lnTo>
                    <a:pt x="21048" y="1099"/>
                  </a:lnTo>
                  <a:lnTo>
                    <a:pt x="20816" y="964"/>
                  </a:lnTo>
                  <a:lnTo>
                    <a:pt x="20566" y="849"/>
                  </a:lnTo>
                  <a:lnTo>
                    <a:pt x="20315" y="714"/>
                  </a:lnTo>
                  <a:lnTo>
                    <a:pt x="20065" y="618"/>
                  </a:lnTo>
                  <a:lnTo>
                    <a:pt x="19506" y="406"/>
                  </a:lnTo>
                  <a:lnTo>
                    <a:pt x="18947" y="251"/>
                  </a:lnTo>
                  <a:lnTo>
                    <a:pt x="18368" y="136"/>
                  </a:lnTo>
                  <a:lnTo>
                    <a:pt x="17810" y="59"/>
                  </a:lnTo>
                  <a:lnTo>
                    <a:pt x="17231" y="1"/>
                  </a:lnTo>
                  <a:close/>
                </a:path>
              </a:pathLst>
            </a:custGeom>
            <a:solidFill>
              <a:schemeClr val="dk1"/>
            </a:solidFill>
            <a:ln>
              <a:noFill/>
            </a:ln>
          </p:spPr>
          <p:txBody>
            <a:bodyPr spcFirstLastPara="1" wrap="square" lIns="121900" tIns="121900" rIns="121900" bIns="121900" anchor="ctr" anchorCtr="0">
              <a:noAutofit/>
            </a:bodyPr>
            <a:lstStyle/>
            <a:p>
              <a:pPr defTabSz="1219170">
                <a:buClr>
                  <a:srgbClr val="000000"/>
                </a:buClr>
              </a:pPr>
              <a:endParaRPr sz="1867" kern="0" dirty="0">
                <a:solidFill>
                  <a:srgbClr val="000000"/>
                </a:solidFill>
                <a:latin typeface="Arial"/>
                <a:cs typeface="Arial"/>
                <a:sym typeface="Arial"/>
              </a:endParaRPr>
            </a:p>
          </p:txBody>
        </p:sp>
        <p:sp>
          <p:nvSpPr>
            <p:cNvPr id="576" name="Google Shape;576;p27"/>
            <p:cNvSpPr/>
            <p:nvPr/>
          </p:nvSpPr>
          <p:spPr>
            <a:xfrm>
              <a:off x="3338074" y="2641712"/>
              <a:ext cx="518737" cy="876159"/>
            </a:xfrm>
            <a:custGeom>
              <a:avLst/>
              <a:gdLst/>
              <a:ahLst/>
              <a:cxnLst/>
              <a:rect l="l" t="t" r="r" b="b"/>
              <a:pathLst>
                <a:path w="19024" h="32132" extrusionOk="0">
                  <a:moveTo>
                    <a:pt x="1793" y="1"/>
                  </a:moveTo>
                  <a:lnTo>
                    <a:pt x="0" y="3297"/>
                  </a:lnTo>
                  <a:lnTo>
                    <a:pt x="3681" y="26754"/>
                  </a:lnTo>
                  <a:lnTo>
                    <a:pt x="18465" y="32131"/>
                  </a:lnTo>
                  <a:lnTo>
                    <a:pt x="19024" y="30724"/>
                  </a:lnTo>
                  <a:lnTo>
                    <a:pt x="18657" y="30184"/>
                  </a:lnTo>
                  <a:lnTo>
                    <a:pt x="18214" y="29606"/>
                  </a:lnTo>
                  <a:lnTo>
                    <a:pt x="17675" y="28893"/>
                  </a:lnTo>
                  <a:lnTo>
                    <a:pt x="17019" y="28122"/>
                  </a:lnTo>
                  <a:lnTo>
                    <a:pt x="16692" y="27737"/>
                  </a:lnTo>
                  <a:lnTo>
                    <a:pt x="16325" y="27332"/>
                  </a:lnTo>
                  <a:lnTo>
                    <a:pt x="15959" y="26966"/>
                  </a:lnTo>
                  <a:lnTo>
                    <a:pt x="15612" y="26619"/>
                  </a:lnTo>
                  <a:lnTo>
                    <a:pt x="15246" y="26291"/>
                  </a:lnTo>
                  <a:lnTo>
                    <a:pt x="14880" y="26002"/>
                  </a:lnTo>
                  <a:lnTo>
                    <a:pt x="13164" y="24691"/>
                  </a:lnTo>
                  <a:lnTo>
                    <a:pt x="12162" y="23920"/>
                  </a:lnTo>
                  <a:lnTo>
                    <a:pt x="11179" y="23130"/>
                  </a:lnTo>
                  <a:lnTo>
                    <a:pt x="10292" y="22378"/>
                  </a:lnTo>
                  <a:lnTo>
                    <a:pt x="9541" y="21723"/>
                  </a:lnTo>
                  <a:lnTo>
                    <a:pt x="9232" y="21434"/>
                  </a:lnTo>
                  <a:lnTo>
                    <a:pt x="9001" y="21183"/>
                  </a:lnTo>
                  <a:lnTo>
                    <a:pt x="8847" y="20971"/>
                  </a:lnTo>
                  <a:lnTo>
                    <a:pt x="8789" y="20894"/>
                  </a:lnTo>
                  <a:lnTo>
                    <a:pt x="8770" y="20817"/>
                  </a:lnTo>
                  <a:lnTo>
                    <a:pt x="8712" y="20605"/>
                  </a:lnTo>
                  <a:lnTo>
                    <a:pt x="8654" y="20181"/>
                  </a:lnTo>
                  <a:lnTo>
                    <a:pt x="8461" y="18870"/>
                  </a:lnTo>
                  <a:lnTo>
                    <a:pt x="8211" y="17059"/>
                  </a:lnTo>
                  <a:lnTo>
                    <a:pt x="7902" y="14958"/>
                  </a:lnTo>
                  <a:lnTo>
                    <a:pt x="7556" y="12741"/>
                  </a:lnTo>
                  <a:lnTo>
                    <a:pt x="7382" y="11643"/>
                  </a:lnTo>
                  <a:lnTo>
                    <a:pt x="7189" y="10602"/>
                  </a:lnTo>
                  <a:lnTo>
                    <a:pt x="6997" y="9599"/>
                  </a:lnTo>
                  <a:lnTo>
                    <a:pt x="6804" y="8713"/>
                  </a:lnTo>
                  <a:lnTo>
                    <a:pt x="6592" y="7923"/>
                  </a:lnTo>
                  <a:lnTo>
                    <a:pt x="6399" y="7248"/>
                  </a:lnTo>
                  <a:lnTo>
                    <a:pt x="6071" y="6246"/>
                  </a:lnTo>
                  <a:lnTo>
                    <a:pt x="5724" y="5205"/>
                  </a:lnTo>
                  <a:lnTo>
                    <a:pt x="5551" y="4685"/>
                  </a:lnTo>
                  <a:lnTo>
                    <a:pt x="5339" y="4183"/>
                  </a:lnTo>
                  <a:lnTo>
                    <a:pt x="5127" y="3682"/>
                  </a:lnTo>
                  <a:lnTo>
                    <a:pt x="4896" y="3181"/>
                  </a:lnTo>
                  <a:lnTo>
                    <a:pt x="4626" y="2719"/>
                  </a:lnTo>
                  <a:lnTo>
                    <a:pt x="4337" y="2256"/>
                  </a:lnTo>
                  <a:lnTo>
                    <a:pt x="4009" y="1813"/>
                  </a:lnTo>
                  <a:lnTo>
                    <a:pt x="3662" y="1389"/>
                  </a:lnTo>
                  <a:lnTo>
                    <a:pt x="3469" y="1196"/>
                  </a:lnTo>
                  <a:lnTo>
                    <a:pt x="3257" y="1003"/>
                  </a:lnTo>
                  <a:lnTo>
                    <a:pt x="3045" y="810"/>
                  </a:lnTo>
                  <a:lnTo>
                    <a:pt x="2814" y="637"/>
                  </a:lnTo>
                  <a:lnTo>
                    <a:pt x="2583" y="463"/>
                  </a:lnTo>
                  <a:lnTo>
                    <a:pt x="2332" y="309"/>
                  </a:lnTo>
                  <a:lnTo>
                    <a:pt x="2062" y="155"/>
                  </a:lnTo>
                  <a:lnTo>
                    <a:pt x="1793" y="1"/>
                  </a:lnTo>
                  <a:close/>
                </a:path>
              </a:pathLst>
            </a:custGeom>
            <a:solidFill>
              <a:schemeClr val="dk2"/>
            </a:solidFill>
            <a:ln>
              <a:noFill/>
            </a:ln>
          </p:spPr>
          <p:txBody>
            <a:bodyPr spcFirstLastPara="1" wrap="square" lIns="121900" tIns="121900" rIns="121900" bIns="121900" anchor="ctr" anchorCtr="0">
              <a:noAutofit/>
            </a:bodyPr>
            <a:lstStyle/>
            <a:p>
              <a:pPr defTabSz="1219170">
                <a:buClr>
                  <a:srgbClr val="000000"/>
                </a:buClr>
              </a:pPr>
              <a:endParaRPr sz="1867" kern="0" dirty="0">
                <a:solidFill>
                  <a:srgbClr val="000000"/>
                </a:solidFill>
                <a:latin typeface="Arial"/>
                <a:cs typeface="Arial"/>
                <a:sym typeface="Arial"/>
              </a:endParaRPr>
            </a:p>
          </p:txBody>
        </p:sp>
        <p:sp>
          <p:nvSpPr>
            <p:cNvPr id="577" name="Google Shape;577;p27"/>
            <p:cNvSpPr/>
            <p:nvPr/>
          </p:nvSpPr>
          <p:spPr>
            <a:xfrm>
              <a:off x="3536197" y="3190926"/>
              <a:ext cx="40492" cy="35775"/>
            </a:xfrm>
            <a:custGeom>
              <a:avLst/>
              <a:gdLst/>
              <a:ahLst/>
              <a:cxnLst/>
              <a:rect l="l" t="t" r="r" b="b"/>
              <a:pathLst>
                <a:path w="1485" h="1312" extrusionOk="0">
                  <a:moveTo>
                    <a:pt x="1330" y="0"/>
                  </a:moveTo>
                  <a:lnTo>
                    <a:pt x="1273" y="20"/>
                  </a:lnTo>
                  <a:lnTo>
                    <a:pt x="1061" y="135"/>
                  </a:lnTo>
                  <a:lnTo>
                    <a:pt x="829" y="290"/>
                  </a:lnTo>
                  <a:lnTo>
                    <a:pt x="636" y="444"/>
                  </a:lnTo>
                  <a:lnTo>
                    <a:pt x="444" y="617"/>
                  </a:lnTo>
                  <a:lnTo>
                    <a:pt x="155" y="926"/>
                  </a:lnTo>
                  <a:lnTo>
                    <a:pt x="20" y="1061"/>
                  </a:lnTo>
                  <a:lnTo>
                    <a:pt x="0" y="1118"/>
                  </a:lnTo>
                  <a:lnTo>
                    <a:pt x="0" y="1176"/>
                  </a:lnTo>
                  <a:lnTo>
                    <a:pt x="20" y="1215"/>
                  </a:lnTo>
                  <a:lnTo>
                    <a:pt x="39" y="1273"/>
                  </a:lnTo>
                  <a:lnTo>
                    <a:pt x="97" y="1292"/>
                  </a:lnTo>
                  <a:lnTo>
                    <a:pt x="135" y="1311"/>
                  </a:lnTo>
                  <a:lnTo>
                    <a:pt x="212" y="1292"/>
                  </a:lnTo>
                  <a:lnTo>
                    <a:pt x="251" y="1253"/>
                  </a:lnTo>
                  <a:lnTo>
                    <a:pt x="367" y="1138"/>
                  </a:lnTo>
                  <a:lnTo>
                    <a:pt x="636" y="849"/>
                  </a:lnTo>
                  <a:lnTo>
                    <a:pt x="810" y="694"/>
                  </a:lnTo>
                  <a:lnTo>
                    <a:pt x="1003" y="540"/>
                  </a:lnTo>
                  <a:lnTo>
                    <a:pt x="1195" y="386"/>
                  </a:lnTo>
                  <a:lnTo>
                    <a:pt x="1407" y="290"/>
                  </a:lnTo>
                  <a:lnTo>
                    <a:pt x="1446" y="251"/>
                  </a:lnTo>
                  <a:lnTo>
                    <a:pt x="1485" y="212"/>
                  </a:lnTo>
                  <a:lnTo>
                    <a:pt x="1485" y="155"/>
                  </a:lnTo>
                  <a:lnTo>
                    <a:pt x="1485" y="97"/>
                  </a:lnTo>
                  <a:lnTo>
                    <a:pt x="1446" y="39"/>
                  </a:lnTo>
                  <a:lnTo>
                    <a:pt x="1388" y="0"/>
                  </a:lnTo>
                  <a:close/>
                </a:path>
              </a:pathLst>
            </a:custGeom>
            <a:solidFill>
              <a:schemeClr val="dk1"/>
            </a:solidFill>
            <a:ln>
              <a:noFill/>
            </a:ln>
          </p:spPr>
          <p:txBody>
            <a:bodyPr spcFirstLastPara="1" wrap="square" lIns="121900" tIns="121900" rIns="121900" bIns="121900" anchor="ctr" anchorCtr="0">
              <a:noAutofit/>
            </a:bodyPr>
            <a:lstStyle/>
            <a:p>
              <a:pPr defTabSz="1219170">
                <a:buClr>
                  <a:srgbClr val="000000"/>
                </a:buClr>
              </a:pPr>
              <a:endParaRPr sz="1867" kern="0" dirty="0">
                <a:solidFill>
                  <a:srgbClr val="000000"/>
                </a:solidFill>
                <a:latin typeface="Arial"/>
                <a:cs typeface="Arial"/>
                <a:sym typeface="Arial"/>
              </a:endParaRPr>
            </a:p>
          </p:txBody>
        </p:sp>
        <p:sp>
          <p:nvSpPr>
            <p:cNvPr id="578" name="Google Shape;578;p27"/>
            <p:cNvSpPr/>
            <p:nvPr/>
          </p:nvSpPr>
          <p:spPr>
            <a:xfrm>
              <a:off x="3536197" y="3180401"/>
              <a:ext cx="38911" cy="16851"/>
            </a:xfrm>
            <a:custGeom>
              <a:avLst/>
              <a:gdLst/>
              <a:ahLst/>
              <a:cxnLst/>
              <a:rect l="l" t="t" r="r" b="b"/>
              <a:pathLst>
                <a:path w="1427" h="618" extrusionOk="0">
                  <a:moveTo>
                    <a:pt x="1273" y="1"/>
                  </a:moveTo>
                  <a:lnTo>
                    <a:pt x="1022" y="20"/>
                  </a:lnTo>
                  <a:lnTo>
                    <a:pt x="771" y="59"/>
                  </a:lnTo>
                  <a:lnTo>
                    <a:pt x="579" y="117"/>
                  </a:lnTo>
                  <a:lnTo>
                    <a:pt x="405" y="174"/>
                  </a:lnTo>
                  <a:lnTo>
                    <a:pt x="155" y="290"/>
                  </a:lnTo>
                  <a:lnTo>
                    <a:pt x="58" y="348"/>
                  </a:lnTo>
                  <a:lnTo>
                    <a:pt x="20" y="386"/>
                  </a:lnTo>
                  <a:lnTo>
                    <a:pt x="0" y="444"/>
                  </a:lnTo>
                  <a:lnTo>
                    <a:pt x="0" y="502"/>
                  </a:lnTo>
                  <a:lnTo>
                    <a:pt x="20" y="560"/>
                  </a:lnTo>
                  <a:lnTo>
                    <a:pt x="78" y="598"/>
                  </a:lnTo>
                  <a:lnTo>
                    <a:pt x="135" y="618"/>
                  </a:lnTo>
                  <a:lnTo>
                    <a:pt x="193" y="618"/>
                  </a:lnTo>
                  <a:lnTo>
                    <a:pt x="232" y="598"/>
                  </a:lnTo>
                  <a:lnTo>
                    <a:pt x="309" y="541"/>
                  </a:lnTo>
                  <a:lnTo>
                    <a:pt x="521" y="444"/>
                  </a:lnTo>
                  <a:lnTo>
                    <a:pt x="675" y="406"/>
                  </a:lnTo>
                  <a:lnTo>
                    <a:pt x="848" y="348"/>
                  </a:lnTo>
                  <a:lnTo>
                    <a:pt x="1041" y="329"/>
                  </a:lnTo>
                  <a:lnTo>
                    <a:pt x="1273" y="309"/>
                  </a:lnTo>
                  <a:lnTo>
                    <a:pt x="1330" y="290"/>
                  </a:lnTo>
                  <a:lnTo>
                    <a:pt x="1388" y="271"/>
                  </a:lnTo>
                  <a:lnTo>
                    <a:pt x="1407" y="213"/>
                  </a:lnTo>
                  <a:lnTo>
                    <a:pt x="1427" y="155"/>
                  </a:lnTo>
                  <a:lnTo>
                    <a:pt x="1407" y="97"/>
                  </a:lnTo>
                  <a:lnTo>
                    <a:pt x="1388" y="59"/>
                  </a:lnTo>
                  <a:lnTo>
                    <a:pt x="1330" y="20"/>
                  </a:lnTo>
                  <a:lnTo>
                    <a:pt x="1273" y="1"/>
                  </a:lnTo>
                  <a:close/>
                </a:path>
              </a:pathLst>
            </a:custGeom>
            <a:solidFill>
              <a:schemeClr val="dk1"/>
            </a:solidFill>
            <a:ln>
              <a:noFill/>
            </a:ln>
          </p:spPr>
          <p:txBody>
            <a:bodyPr spcFirstLastPara="1" wrap="square" lIns="121900" tIns="121900" rIns="121900" bIns="121900" anchor="ctr" anchorCtr="0">
              <a:noAutofit/>
            </a:bodyPr>
            <a:lstStyle/>
            <a:p>
              <a:pPr defTabSz="1219170">
                <a:buClr>
                  <a:srgbClr val="000000"/>
                </a:buClr>
              </a:pPr>
              <a:endParaRPr sz="1867" kern="0" dirty="0">
                <a:solidFill>
                  <a:srgbClr val="000000"/>
                </a:solidFill>
                <a:latin typeface="Arial"/>
                <a:cs typeface="Arial"/>
                <a:sym typeface="Arial"/>
              </a:endParaRPr>
            </a:p>
          </p:txBody>
        </p:sp>
        <p:sp>
          <p:nvSpPr>
            <p:cNvPr id="579" name="Google Shape;579;p27"/>
            <p:cNvSpPr/>
            <p:nvPr/>
          </p:nvSpPr>
          <p:spPr>
            <a:xfrm>
              <a:off x="3312307" y="3330206"/>
              <a:ext cx="732132" cy="990710"/>
            </a:xfrm>
            <a:custGeom>
              <a:avLst/>
              <a:gdLst/>
              <a:ahLst/>
              <a:cxnLst/>
              <a:rect l="l" t="t" r="r" b="b"/>
              <a:pathLst>
                <a:path w="26850" h="36333" extrusionOk="0">
                  <a:moveTo>
                    <a:pt x="4048" y="0"/>
                  </a:moveTo>
                  <a:lnTo>
                    <a:pt x="1" y="3585"/>
                  </a:lnTo>
                  <a:lnTo>
                    <a:pt x="11025" y="22050"/>
                  </a:lnTo>
                  <a:lnTo>
                    <a:pt x="16403" y="36197"/>
                  </a:lnTo>
                  <a:lnTo>
                    <a:pt x="16904" y="36274"/>
                  </a:lnTo>
                  <a:lnTo>
                    <a:pt x="17405" y="36313"/>
                  </a:lnTo>
                  <a:lnTo>
                    <a:pt x="17868" y="36332"/>
                  </a:lnTo>
                  <a:lnTo>
                    <a:pt x="18292" y="36313"/>
                  </a:lnTo>
                  <a:lnTo>
                    <a:pt x="18697" y="36274"/>
                  </a:lnTo>
                  <a:lnTo>
                    <a:pt x="19063" y="36197"/>
                  </a:lnTo>
                  <a:lnTo>
                    <a:pt x="19410" y="36120"/>
                  </a:lnTo>
                  <a:lnTo>
                    <a:pt x="19718" y="36024"/>
                  </a:lnTo>
                  <a:lnTo>
                    <a:pt x="19988" y="35927"/>
                  </a:lnTo>
                  <a:lnTo>
                    <a:pt x="20239" y="35831"/>
                  </a:lnTo>
                  <a:lnTo>
                    <a:pt x="20605" y="35638"/>
                  </a:lnTo>
                  <a:lnTo>
                    <a:pt x="20836" y="35484"/>
                  </a:lnTo>
                  <a:lnTo>
                    <a:pt x="20913" y="35426"/>
                  </a:lnTo>
                  <a:lnTo>
                    <a:pt x="20798" y="35156"/>
                  </a:lnTo>
                  <a:lnTo>
                    <a:pt x="20682" y="34848"/>
                  </a:lnTo>
                  <a:lnTo>
                    <a:pt x="20585" y="34501"/>
                  </a:lnTo>
                  <a:lnTo>
                    <a:pt x="20470" y="34135"/>
                  </a:lnTo>
                  <a:lnTo>
                    <a:pt x="20296" y="33345"/>
                  </a:lnTo>
                  <a:lnTo>
                    <a:pt x="20123" y="32477"/>
                  </a:lnTo>
                  <a:lnTo>
                    <a:pt x="19988" y="31552"/>
                  </a:lnTo>
                  <a:lnTo>
                    <a:pt x="19872" y="30608"/>
                  </a:lnTo>
                  <a:lnTo>
                    <a:pt x="19757" y="29663"/>
                  </a:lnTo>
                  <a:lnTo>
                    <a:pt x="19680" y="28719"/>
                  </a:lnTo>
                  <a:lnTo>
                    <a:pt x="19545" y="26965"/>
                  </a:lnTo>
                  <a:lnTo>
                    <a:pt x="19468" y="25500"/>
                  </a:lnTo>
                  <a:lnTo>
                    <a:pt x="19410" y="24132"/>
                  </a:lnTo>
                  <a:lnTo>
                    <a:pt x="19699" y="25384"/>
                  </a:lnTo>
                  <a:lnTo>
                    <a:pt x="20007" y="26618"/>
                  </a:lnTo>
                  <a:lnTo>
                    <a:pt x="20181" y="27254"/>
                  </a:lnTo>
                  <a:lnTo>
                    <a:pt x="20354" y="27890"/>
                  </a:lnTo>
                  <a:lnTo>
                    <a:pt x="20624" y="28834"/>
                  </a:lnTo>
                  <a:lnTo>
                    <a:pt x="20875" y="29760"/>
                  </a:lnTo>
                  <a:lnTo>
                    <a:pt x="21299" y="31340"/>
                  </a:lnTo>
                  <a:lnTo>
                    <a:pt x="21568" y="32477"/>
                  </a:lnTo>
                  <a:lnTo>
                    <a:pt x="21665" y="32882"/>
                  </a:lnTo>
                  <a:lnTo>
                    <a:pt x="22089" y="32978"/>
                  </a:lnTo>
                  <a:lnTo>
                    <a:pt x="22494" y="33036"/>
                  </a:lnTo>
                  <a:lnTo>
                    <a:pt x="22879" y="33075"/>
                  </a:lnTo>
                  <a:lnTo>
                    <a:pt x="23226" y="33094"/>
                  </a:lnTo>
                  <a:lnTo>
                    <a:pt x="23573" y="33075"/>
                  </a:lnTo>
                  <a:lnTo>
                    <a:pt x="23881" y="33056"/>
                  </a:lnTo>
                  <a:lnTo>
                    <a:pt x="24190" y="33017"/>
                  </a:lnTo>
                  <a:lnTo>
                    <a:pt x="24460" y="32959"/>
                  </a:lnTo>
                  <a:lnTo>
                    <a:pt x="24903" y="32844"/>
                  </a:lnTo>
                  <a:lnTo>
                    <a:pt x="25250" y="32728"/>
                  </a:lnTo>
                  <a:lnTo>
                    <a:pt x="25462" y="32651"/>
                  </a:lnTo>
                  <a:lnTo>
                    <a:pt x="25539" y="32612"/>
                  </a:lnTo>
                  <a:lnTo>
                    <a:pt x="25520" y="32323"/>
                  </a:lnTo>
                  <a:lnTo>
                    <a:pt x="25500" y="31957"/>
                  </a:lnTo>
                  <a:lnTo>
                    <a:pt x="25500" y="31070"/>
                  </a:lnTo>
                  <a:lnTo>
                    <a:pt x="25520" y="29972"/>
                  </a:lnTo>
                  <a:lnTo>
                    <a:pt x="25558" y="28700"/>
                  </a:lnTo>
                  <a:lnTo>
                    <a:pt x="25616" y="27293"/>
                  </a:lnTo>
                  <a:lnTo>
                    <a:pt x="25693" y="25770"/>
                  </a:lnTo>
                  <a:lnTo>
                    <a:pt x="25905" y="22532"/>
                  </a:lnTo>
                  <a:lnTo>
                    <a:pt x="26136" y="19294"/>
                  </a:lnTo>
                  <a:lnTo>
                    <a:pt x="26368" y="16325"/>
                  </a:lnTo>
                  <a:lnTo>
                    <a:pt x="26599" y="13878"/>
                  </a:lnTo>
                  <a:lnTo>
                    <a:pt x="26753" y="12259"/>
                  </a:lnTo>
                  <a:lnTo>
                    <a:pt x="26811" y="11719"/>
                  </a:lnTo>
                  <a:lnTo>
                    <a:pt x="26850" y="11199"/>
                  </a:lnTo>
                  <a:lnTo>
                    <a:pt x="26850" y="10736"/>
                  </a:lnTo>
                  <a:lnTo>
                    <a:pt x="26830" y="10293"/>
                  </a:lnTo>
                  <a:lnTo>
                    <a:pt x="26792" y="9888"/>
                  </a:lnTo>
                  <a:lnTo>
                    <a:pt x="26695" y="9522"/>
                  </a:lnTo>
                  <a:lnTo>
                    <a:pt x="26599" y="9175"/>
                  </a:lnTo>
                  <a:lnTo>
                    <a:pt x="26445" y="8847"/>
                  </a:lnTo>
                  <a:lnTo>
                    <a:pt x="26271" y="8539"/>
                  </a:lnTo>
                  <a:lnTo>
                    <a:pt x="26040" y="8269"/>
                  </a:lnTo>
                  <a:lnTo>
                    <a:pt x="25790" y="7999"/>
                  </a:lnTo>
                  <a:lnTo>
                    <a:pt x="25500" y="7729"/>
                  </a:lnTo>
                  <a:lnTo>
                    <a:pt x="25173" y="7498"/>
                  </a:lnTo>
                  <a:lnTo>
                    <a:pt x="24807" y="7247"/>
                  </a:lnTo>
                  <a:lnTo>
                    <a:pt x="24383" y="7016"/>
                  </a:lnTo>
                  <a:lnTo>
                    <a:pt x="23939" y="6785"/>
                  </a:lnTo>
                  <a:lnTo>
                    <a:pt x="23322" y="6515"/>
                  </a:lnTo>
                  <a:lnTo>
                    <a:pt x="22474" y="6149"/>
                  </a:lnTo>
                  <a:lnTo>
                    <a:pt x="20181" y="5204"/>
                  </a:lnTo>
                  <a:lnTo>
                    <a:pt x="17386" y="4106"/>
                  </a:lnTo>
                  <a:lnTo>
                    <a:pt x="14398" y="2930"/>
                  </a:lnTo>
                  <a:lnTo>
                    <a:pt x="9098" y="887"/>
                  </a:lnTo>
                  <a:lnTo>
                    <a:pt x="6785" y="0"/>
                  </a:lnTo>
                  <a:close/>
                </a:path>
              </a:pathLst>
            </a:custGeom>
            <a:solidFill>
              <a:schemeClr val="accent3"/>
            </a:solidFill>
            <a:ln>
              <a:noFill/>
            </a:ln>
          </p:spPr>
          <p:txBody>
            <a:bodyPr spcFirstLastPara="1" wrap="square" lIns="121900" tIns="121900" rIns="121900" bIns="121900" anchor="ctr" anchorCtr="0">
              <a:noAutofit/>
            </a:bodyPr>
            <a:lstStyle/>
            <a:p>
              <a:pPr defTabSz="1219170">
                <a:buClr>
                  <a:srgbClr val="000000"/>
                </a:buClr>
              </a:pPr>
              <a:endParaRPr sz="1867" kern="0" dirty="0">
                <a:solidFill>
                  <a:srgbClr val="000000"/>
                </a:solidFill>
                <a:latin typeface="Arial"/>
                <a:cs typeface="Arial"/>
                <a:sym typeface="Arial"/>
              </a:endParaRPr>
            </a:p>
          </p:txBody>
        </p:sp>
        <p:sp>
          <p:nvSpPr>
            <p:cNvPr id="580" name="Google Shape;580;p27"/>
            <p:cNvSpPr/>
            <p:nvPr/>
          </p:nvSpPr>
          <p:spPr>
            <a:xfrm>
              <a:off x="3551439" y="3454762"/>
              <a:ext cx="303269" cy="537661"/>
            </a:xfrm>
            <a:custGeom>
              <a:avLst/>
              <a:gdLst/>
              <a:ahLst/>
              <a:cxnLst/>
              <a:rect l="l" t="t" r="r" b="b"/>
              <a:pathLst>
                <a:path w="11122" h="19718" extrusionOk="0">
                  <a:moveTo>
                    <a:pt x="116" y="0"/>
                  </a:moveTo>
                  <a:lnTo>
                    <a:pt x="58" y="39"/>
                  </a:lnTo>
                  <a:lnTo>
                    <a:pt x="20" y="77"/>
                  </a:lnTo>
                  <a:lnTo>
                    <a:pt x="0" y="135"/>
                  </a:lnTo>
                  <a:lnTo>
                    <a:pt x="0" y="193"/>
                  </a:lnTo>
                  <a:lnTo>
                    <a:pt x="39" y="251"/>
                  </a:lnTo>
                  <a:lnTo>
                    <a:pt x="77" y="289"/>
                  </a:lnTo>
                  <a:lnTo>
                    <a:pt x="1465" y="1041"/>
                  </a:lnTo>
                  <a:lnTo>
                    <a:pt x="4511" y="2756"/>
                  </a:lnTo>
                  <a:lnTo>
                    <a:pt x="6187" y="3701"/>
                  </a:lnTo>
                  <a:lnTo>
                    <a:pt x="7729" y="4568"/>
                  </a:lnTo>
                  <a:lnTo>
                    <a:pt x="8944" y="5281"/>
                  </a:lnTo>
                  <a:lnTo>
                    <a:pt x="9368" y="5551"/>
                  </a:lnTo>
                  <a:lnTo>
                    <a:pt x="9637" y="5744"/>
                  </a:lnTo>
                  <a:lnTo>
                    <a:pt x="9830" y="5879"/>
                  </a:lnTo>
                  <a:lnTo>
                    <a:pt x="9984" y="6072"/>
                  </a:lnTo>
                  <a:lnTo>
                    <a:pt x="10139" y="6264"/>
                  </a:lnTo>
                  <a:lnTo>
                    <a:pt x="10274" y="6515"/>
                  </a:lnTo>
                  <a:lnTo>
                    <a:pt x="10389" y="6785"/>
                  </a:lnTo>
                  <a:lnTo>
                    <a:pt x="10486" y="7093"/>
                  </a:lnTo>
                  <a:lnTo>
                    <a:pt x="10582" y="7440"/>
                  </a:lnTo>
                  <a:lnTo>
                    <a:pt x="10659" y="7826"/>
                  </a:lnTo>
                  <a:lnTo>
                    <a:pt x="10717" y="8250"/>
                  </a:lnTo>
                  <a:lnTo>
                    <a:pt x="10755" y="8712"/>
                  </a:lnTo>
                  <a:lnTo>
                    <a:pt x="10794" y="9233"/>
                  </a:lnTo>
                  <a:lnTo>
                    <a:pt x="10813" y="9792"/>
                  </a:lnTo>
                  <a:lnTo>
                    <a:pt x="10832" y="10408"/>
                  </a:lnTo>
                  <a:lnTo>
                    <a:pt x="10813" y="11083"/>
                  </a:lnTo>
                  <a:lnTo>
                    <a:pt x="10775" y="12586"/>
                  </a:lnTo>
                  <a:lnTo>
                    <a:pt x="10486" y="19564"/>
                  </a:lnTo>
                  <a:lnTo>
                    <a:pt x="10505" y="19621"/>
                  </a:lnTo>
                  <a:lnTo>
                    <a:pt x="10524" y="19660"/>
                  </a:lnTo>
                  <a:lnTo>
                    <a:pt x="10582" y="19698"/>
                  </a:lnTo>
                  <a:lnTo>
                    <a:pt x="10640" y="19718"/>
                  </a:lnTo>
                  <a:lnTo>
                    <a:pt x="10698" y="19698"/>
                  </a:lnTo>
                  <a:lnTo>
                    <a:pt x="10755" y="19660"/>
                  </a:lnTo>
                  <a:lnTo>
                    <a:pt x="10775" y="19621"/>
                  </a:lnTo>
                  <a:lnTo>
                    <a:pt x="10794" y="19564"/>
                  </a:lnTo>
                  <a:lnTo>
                    <a:pt x="11083" y="12586"/>
                  </a:lnTo>
                  <a:lnTo>
                    <a:pt x="11122" y="11025"/>
                  </a:lnTo>
                  <a:lnTo>
                    <a:pt x="11122" y="10331"/>
                  </a:lnTo>
                  <a:lnTo>
                    <a:pt x="11122" y="9695"/>
                  </a:lnTo>
                  <a:lnTo>
                    <a:pt x="11102" y="9117"/>
                  </a:lnTo>
                  <a:lnTo>
                    <a:pt x="11064" y="8596"/>
                  </a:lnTo>
                  <a:lnTo>
                    <a:pt x="11006" y="8095"/>
                  </a:lnTo>
                  <a:lnTo>
                    <a:pt x="10948" y="7671"/>
                  </a:lnTo>
                  <a:lnTo>
                    <a:pt x="10852" y="7267"/>
                  </a:lnTo>
                  <a:lnTo>
                    <a:pt x="10755" y="6920"/>
                  </a:lnTo>
                  <a:lnTo>
                    <a:pt x="10640" y="6592"/>
                  </a:lnTo>
                  <a:lnTo>
                    <a:pt x="10524" y="6322"/>
                  </a:lnTo>
                  <a:lnTo>
                    <a:pt x="10370" y="6072"/>
                  </a:lnTo>
                  <a:lnTo>
                    <a:pt x="10196" y="5840"/>
                  </a:lnTo>
                  <a:lnTo>
                    <a:pt x="10023" y="5648"/>
                  </a:lnTo>
                  <a:lnTo>
                    <a:pt x="9811" y="5493"/>
                  </a:lnTo>
                  <a:lnTo>
                    <a:pt x="9541" y="5301"/>
                  </a:lnTo>
                  <a:lnTo>
                    <a:pt x="9117" y="5050"/>
                  </a:lnTo>
                  <a:lnTo>
                    <a:pt x="7941" y="4356"/>
                  </a:lnTo>
                  <a:lnTo>
                    <a:pt x="6419" y="3489"/>
                  </a:lnTo>
                  <a:lnTo>
                    <a:pt x="4761" y="2544"/>
                  </a:lnTo>
                  <a:lnTo>
                    <a:pt x="1716" y="848"/>
                  </a:lnTo>
                  <a:lnTo>
                    <a:pt x="232" y="19"/>
                  </a:lnTo>
                  <a:lnTo>
                    <a:pt x="174" y="0"/>
                  </a:lnTo>
                  <a:close/>
                </a:path>
              </a:pathLst>
            </a:custGeom>
            <a:solidFill>
              <a:srgbClr val="303030"/>
            </a:solidFill>
            <a:ln>
              <a:noFill/>
            </a:ln>
          </p:spPr>
          <p:txBody>
            <a:bodyPr spcFirstLastPara="1" wrap="square" lIns="121900" tIns="121900" rIns="121900" bIns="121900" anchor="ctr" anchorCtr="0">
              <a:noAutofit/>
            </a:bodyPr>
            <a:lstStyle/>
            <a:p>
              <a:pPr defTabSz="1219170">
                <a:buClr>
                  <a:srgbClr val="000000"/>
                </a:buClr>
              </a:pPr>
              <a:endParaRPr sz="1867" kern="0" dirty="0">
                <a:solidFill>
                  <a:srgbClr val="000000"/>
                </a:solidFill>
                <a:latin typeface="Arial"/>
                <a:cs typeface="Arial"/>
                <a:sym typeface="Arial"/>
              </a:endParaRPr>
            </a:p>
          </p:txBody>
        </p:sp>
        <p:sp>
          <p:nvSpPr>
            <p:cNvPr id="581" name="Google Shape;581;p27"/>
            <p:cNvSpPr/>
            <p:nvPr/>
          </p:nvSpPr>
          <p:spPr>
            <a:xfrm>
              <a:off x="3140988" y="2667480"/>
              <a:ext cx="389462" cy="745275"/>
            </a:xfrm>
            <a:custGeom>
              <a:avLst/>
              <a:gdLst/>
              <a:ahLst/>
              <a:cxnLst/>
              <a:rect l="l" t="t" r="r" b="b"/>
              <a:pathLst>
                <a:path w="14283" h="27332" extrusionOk="0">
                  <a:moveTo>
                    <a:pt x="8789" y="0"/>
                  </a:moveTo>
                  <a:lnTo>
                    <a:pt x="1831" y="116"/>
                  </a:lnTo>
                  <a:lnTo>
                    <a:pt x="0" y="18523"/>
                  </a:lnTo>
                  <a:lnTo>
                    <a:pt x="3392" y="26136"/>
                  </a:lnTo>
                  <a:lnTo>
                    <a:pt x="8038" y="27331"/>
                  </a:lnTo>
                  <a:lnTo>
                    <a:pt x="8423" y="27042"/>
                  </a:lnTo>
                  <a:lnTo>
                    <a:pt x="8847" y="26753"/>
                  </a:lnTo>
                  <a:lnTo>
                    <a:pt x="9387" y="26387"/>
                  </a:lnTo>
                  <a:lnTo>
                    <a:pt x="10042" y="26021"/>
                  </a:lnTo>
                  <a:lnTo>
                    <a:pt x="10389" y="25828"/>
                  </a:lnTo>
                  <a:lnTo>
                    <a:pt x="10736" y="25654"/>
                  </a:lnTo>
                  <a:lnTo>
                    <a:pt x="11121" y="25500"/>
                  </a:lnTo>
                  <a:lnTo>
                    <a:pt x="11488" y="25346"/>
                  </a:lnTo>
                  <a:lnTo>
                    <a:pt x="11873" y="25230"/>
                  </a:lnTo>
                  <a:lnTo>
                    <a:pt x="12259" y="25134"/>
                  </a:lnTo>
                  <a:lnTo>
                    <a:pt x="12914" y="24980"/>
                  </a:lnTo>
                  <a:lnTo>
                    <a:pt x="13415" y="24903"/>
                  </a:lnTo>
                  <a:lnTo>
                    <a:pt x="14032" y="24806"/>
                  </a:lnTo>
                  <a:lnTo>
                    <a:pt x="14186" y="24787"/>
                  </a:lnTo>
                  <a:lnTo>
                    <a:pt x="14263" y="24768"/>
                  </a:lnTo>
                  <a:lnTo>
                    <a:pt x="14282" y="24748"/>
                  </a:lnTo>
                  <a:lnTo>
                    <a:pt x="14263" y="24691"/>
                  </a:lnTo>
                  <a:lnTo>
                    <a:pt x="14205" y="24594"/>
                  </a:lnTo>
                  <a:lnTo>
                    <a:pt x="14070" y="24440"/>
                  </a:lnTo>
                  <a:lnTo>
                    <a:pt x="13666" y="23997"/>
                  </a:lnTo>
                  <a:lnTo>
                    <a:pt x="13434" y="23708"/>
                  </a:lnTo>
                  <a:lnTo>
                    <a:pt x="13184" y="23380"/>
                  </a:lnTo>
                  <a:lnTo>
                    <a:pt x="12952" y="23014"/>
                  </a:lnTo>
                  <a:lnTo>
                    <a:pt x="12856" y="22821"/>
                  </a:lnTo>
                  <a:lnTo>
                    <a:pt x="12760" y="22609"/>
                  </a:lnTo>
                  <a:lnTo>
                    <a:pt x="12663" y="22378"/>
                  </a:lnTo>
                  <a:lnTo>
                    <a:pt x="12586" y="22108"/>
                  </a:lnTo>
                  <a:lnTo>
                    <a:pt x="12509" y="21800"/>
                  </a:lnTo>
                  <a:lnTo>
                    <a:pt x="12432" y="21453"/>
                  </a:lnTo>
                  <a:lnTo>
                    <a:pt x="12316" y="20720"/>
                  </a:lnTo>
                  <a:lnTo>
                    <a:pt x="12220" y="19891"/>
                  </a:lnTo>
                  <a:lnTo>
                    <a:pt x="12027" y="18214"/>
                  </a:lnTo>
                  <a:lnTo>
                    <a:pt x="11931" y="17424"/>
                  </a:lnTo>
                  <a:lnTo>
                    <a:pt x="11815" y="16711"/>
                  </a:lnTo>
                  <a:lnTo>
                    <a:pt x="11545" y="15227"/>
                  </a:lnTo>
                  <a:lnTo>
                    <a:pt x="11391" y="14379"/>
                  </a:lnTo>
                  <a:lnTo>
                    <a:pt x="11256" y="13512"/>
                  </a:lnTo>
                  <a:lnTo>
                    <a:pt x="11121" y="12625"/>
                  </a:lnTo>
                  <a:lnTo>
                    <a:pt x="11025" y="11738"/>
                  </a:lnTo>
                  <a:lnTo>
                    <a:pt x="10948" y="10910"/>
                  </a:lnTo>
                  <a:lnTo>
                    <a:pt x="10929" y="10505"/>
                  </a:lnTo>
                  <a:lnTo>
                    <a:pt x="10929" y="10119"/>
                  </a:lnTo>
                  <a:lnTo>
                    <a:pt x="10929" y="9676"/>
                  </a:lnTo>
                  <a:lnTo>
                    <a:pt x="10890" y="9175"/>
                  </a:lnTo>
                  <a:lnTo>
                    <a:pt x="10832" y="8577"/>
                  </a:lnTo>
                  <a:lnTo>
                    <a:pt x="10755" y="7922"/>
                  </a:lnTo>
                  <a:lnTo>
                    <a:pt x="10659" y="7209"/>
                  </a:lnTo>
                  <a:lnTo>
                    <a:pt x="10562" y="6476"/>
                  </a:lnTo>
                  <a:lnTo>
                    <a:pt x="10428" y="5705"/>
                  </a:lnTo>
                  <a:lnTo>
                    <a:pt x="10293" y="4935"/>
                  </a:lnTo>
                  <a:lnTo>
                    <a:pt x="10138" y="4164"/>
                  </a:lnTo>
                  <a:lnTo>
                    <a:pt x="9965" y="3412"/>
                  </a:lnTo>
                  <a:lnTo>
                    <a:pt x="9792" y="2699"/>
                  </a:lnTo>
                  <a:lnTo>
                    <a:pt x="9599" y="2005"/>
                  </a:lnTo>
                  <a:lnTo>
                    <a:pt x="9406" y="1388"/>
                  </a:lnTo>
                  <a:lnTo>
                    <a:pt x="9213" y="829"/>
                  </a:lnTo>
                  <a:lnTo>
                    <a:pt x="9001" y="367"/>
                  </a:lnTo>
                  <a:lnTo>
                    <a:pt x="8905" y="174"/>
                  </a:lnTo>
                  <a:lnTo>
                    <a:pt x="8789" y="0"/>
                  </a:lnTo>
                  <a:close/>
                </a:path>
              </a:pathLst>
            </a:custGeom>
            <a:solidFill>
              <a:schemeClr val="lt1"/>
            </a:solidFill>
            <a:ln>
              <a:noFill/>
            </a:ln>
          </p:spPr>
          <p:txBody>
            <a:bodyPr spcFirstLastPara="1" wrap="square" lIns="121900" tIns="121900" rIns="121900" bIns="121900" anchor="ctr" anchorCtr="0">
              <a:noAutofit/>
            </a:bodyPr>
            <a:lstStyle/>
            <a:p>
              <a:pPr defTabSz="1219170">
                <a:buClr>
                  <a:srgbClr val="000000"/>
                </a:buClr>
              </a:pPr>
              <a:endParaRPr sz="1867" kern="0" dirty="0">
                <a:solidFill>
                  <a:srgbClr val="000000"/>
                </a:solidFill>
                <a:latin typeface="Arial"/>
                <a:cs typeface="Arial"/>
                <a:sym typeface="Arial"/>
              </a:endParaRPr>
            </a:p>
          </p:txBody>
        </p:sp>
        <p:sp>
          <p:nvSpPr>
            <p:cNvPr id="582" name="Google Shape;582;p27"/>
            <p:cNvSpPr/>
            <p:nvPr/>
          </p:nvSpPr>
          <p:spPr>
            <a:xfrm>
              <a:off x="3395335" y="3166740"/>
              <a:ext cx="76758" cy="159269"/>
            </a:xfrm>
            <a:custGeom>
              <a:avLst/>
              <a:gdLst/>
              <a:ahLst/>
              <a:cxnLst/>
              <a:rect l="l" t="t" r="r" b="b"/>
              <a:pathLst>
                <a:path w="2815" h="5841" extrusionOk="0">
                  <a:moveTo>
                    <a:pt x="155" y="1"/>
                  </a:moveTo>
                  <a:lnTo>
                    <a:pt x="97" y="20"/>
                  </a:lnTo>
                  <a:lnTo>
                    <a:pt x="59" y="39"/>
                  </a:lnTo>
                  <a:lnTo>
                    <a:pt x="20" y="97"/>
                  </a:lnTo>
                  <a:lnTo>
                    <a:pt x="1" y="155"/>
                  </a:lnTo>
                  <a:lnTo>
                    <a:pt x="20" y="213"/>
                  </a:lnTo>
                  <a:lnTo>
                    <a:pt x="309" y="965"/>
                  </a:lnTo>
                  <a:lnTo>
                    <a:pt x="598" y="1678"/>
                  </a:lnTo>
                  <a:lnTo>
                    <a:pt x="945" y="2545"/>
                  </a:lnTo>
                  <a:lnTo>
                    <a:pt x="1350" y="3451"/>
                  </a:lnTo>
                  <a:lnTo>
                    <a:pt x="1755" y="4338"/>
                  </a:lnTo>
                  <a:lnTo>
                    <a:pt x="2179" y="5147"/>
                  </a:lnTo>
                  <a:lnTo>
                    <a:pt x="2372" y="5475"/>
                  </a:lnTo>
                  <a:lnTo>
                    <a:pt x="2545" y="5764"/>
                  </a:lnTo>
                  <a:lnTo>
                    <a:pt x="2603" y="5822"/>
                  </a:lnTo>
                  <a:lnTo>
                    <a:pt x="2680" y="5841"/>
                  </a:lnTo>
                  <a:lnTo>
                    <a:pt x="2719" y="5822"/>
                  </a:lnTo>
                  <a:lnTo>
                    <a:pt x="2757" y="5802"/>
                  </a:lnTo>
                  <a:lnTo>
                    <a:pt x="2796" y="5764"/>
                  </a:lnTo>
                  <a:lnTo>
                    <a:pt x="2815" y="5706"/>
                  </a:lnTo>
                  <a:lnTo>
                    <a:pt x="2815" y="5648"/>
                  </a:lnTo>
                  <a:lnTo>
                    <a:pt x="2796" y="5610"/>
                  </a:lnTo>
                  <a:lnTo>
                    <a:pt x="2622" y="5321"/>
                  </a:lnTo>
                  <a:lnTo>
                    <a:pt x="2429" y="4974"/>
                  </a:lnTo>
                  <a:lnTo>
                    <a:pt x="2025" y="4183"/>
                  </a:lnTo>
                  <a:lnTo>
                    <a:pt x="1601" y="3277"/>
                  </a:lnTo>
                  <a:lnTo>
                    <a:pt x="1215" y="2352"/>
                  </a:lnTo>
                  <a:lnTo>
                    <a:pt x="849" y="1504"/>
                  </a:lnTo>
                  <a:lnTo>
                    <a:pt x="560" y="791"/>
                  </a:lnTo>
                  <a:lnTo>
                    <a:pt x="309" y="97"/>
                  </a:lnTo>
                  <a:lnTo>
                    <a:pt x="271" y="59"/>
                  </a:lnTo>
                  <a:lnTo>
                    <a:pt x="213" y="20"/>
                  </a:lnTo>
                  <a:lnTo>
                    <a:pt x="155" y="1"/>
                  </a:lnTo>
                  <a:close/>
                </a:path>
              </a:pathLst>
            </a:custGeom>
            <a:solidFill>
              <a:schemeClr val="dk1"/>
            </a:solidFill>
            <a:ln>
              <a:noFill/>
            </a:ln>
          </p:spPr>
          <p:txBody>
            <a:bodyPr spcFirstLastPara="1" wrap="square" lIns="121900" tIns="121900" rIns="121900" bIns="121900" anchor="ctr" anchorCtr="0">
              <a:noAutofit/>
            </a:bodyPr>
            <a:lstStyle/>
            <a:p>
              <a:pPr defTabSz="1219170">
                <a:buClr>
                  <a:srgbClr val="000000"/>
                </a:buClr>
              </a:pPr>
              <a:endParaRPr sz="1867" kern="0" dirty="0">
                <a:solidFill>
                  <a:srgbClr val="000000"/>
                </a:solidFill>
                <a:latin typeface="Arial"/>
                <a:cs typeface="Arial"/>
                <a:sym typeface="Arial"/>
              </a:endParaRPr>
            </a:p>
          </p:txBody>
        </p:sp>
        <p:sp>
          <p:nvSpPr>
            <p:cNvPr id="583" name="Google Shape;583;p27"/>
            <p:cNvSpPr/>
            <p:nvPr/>
          </p:nvSpPr>
          <p:spPr>
            <a:xfrm>
              <a:off x="3194049" y="2471975"/>
              <a:ext cx="221303" cy="293289"/>
            </a:xfrm>
            <a:custGeom>
              <a:avLst/>
              <a:gdLst/>
              <a:ahLst/>
              <a:cxnLst/>
              <a:rect l="l" t="t" r="r" b="b"/>
              <a:pathLst>
                <a:path w="8116" h="10756" extrusionOk="0">
                  <a:moveTo>
                    <a:pt x="2641" y="0"/>
                  </a:moveTo>
                  <a:lnTo>
                    <a:pt x="251" y="5089"/>
                  </a:lnTo>
                  <a:lnTo>
                    <a:pt x="1" y="6978"/>
                  </a:lnTo>
                  <a:lnTo>
                    <a:pt x="97" y="7151"/>
                  </a:lnTo>
                  <a:lnTo>
                    <a:pt x="348" y="7575"/>
                  </a:lnTo>
                  <a:lnTo>
                    <a:pt x="541" y="7864"/>
                  </a:lnTo>
                  <a:lnTo>
                    <a:pt x="772" y="8192"/>
                  </a:lnTo>
                  <a:lnTo>
                    <a:pt x="1022" y="8539"/>
                  </a:lnTo>
                  <a:lnTo>
                    <a:pt x="1331" y="8886"/>
                  </a:lnTo>
                  <a:lnTo>
                    <a:pt x="1658" y="9233"/>
                  </a:lnTo>
                  <a:lnTo>
                    <a:pt x="2005" y="9580"/>
                  </a:lnTo>
                  <a:lnTo>
                    <a:pt x="2391" y="9907"/>
                  </a:lnTo>
                  <a:lnTo>
                    <a:pt x="2603" y="10042"/>
                  </a:lnTo>
                  <a:lnTo>
                    <a:pt x="2815" y="10177"/>
                  </a:lnTo>
                  <a:lnTo>
                    <a:pt x="3027" y="10312"/>
                  </a:lnTo>
                  <a:lnTo>
                    <a:pt x="3258" y="10428"/>
                  </a:lnTo>
                  <a:lnTo>
                    <a:pt x="3490" y="10524"/>
                  </a:lnTo>
                  <a:lnTo>
                    <a:pt x="3721" y="10601"/>
                  </a:lnTo>
                  <a:lnTo>
                    <a:pt x="3952" y="10678"/>
                  </a:lnTo>
                  <a:lnTo>
                    <a:pt x="4203" y="10717"/>
                  </a:lnTo>
                  <a:lnTo>
                    <a:pt x="4453" y="10736"/>
                  </a:lnTo>
                  <a:lnTo>
                    <a:pt x="4723" y="10755"/>
                  </a:lnTo>
                  <a:lnTo>
                    <a:pt x="4974" y="10736"/>
                  </a:lnTo>
                  <a:lnTo>
                    <a:pt x="5205" y="10717"/>
                  </a:lnTo>
                  <a:lnTo>
                    <a:pt x="5417" y="10678"/>
                  </a:lnTo>
                  <a:lnTo>
                    <a:pt x="5610" y="10620"/>
                  </a:lnTo>
                  <a:lnTo>
                    <a:pt x="5802" y="10563"/>
                  </a:lnTo>
                  <a:lnTo>
                    <a:pt x="5957" y="10485"/>
                  </a:lnTo>
                  <a:lnTo>
                    <a:pt x="6111" y="10408"/>
                  </a:lnTo>
                  <a:lnTo>
                    <a:pt x="6246" y="10312"/>
                  </a:lnTo>
                  <a:lnTo>
                    <a:pt x="6381" y="10216"/>
                  </a:lnTo>
                  <a:lnTo>
                    <a:pt x="6496" y="10119"/>
                  </a:lnTo>
                  <a:lnTo>
                    <a:pt x="6593" y="10004"/>
                  </a:lnTo>
                  <a:lnTo>
                    <a:pt x="6689" y="9888"/>
                  </a:lnTo>
                  <a:lnTo>
                    <a:pt x="6824" y="9657"/>
                  </a:lnTo>
                  <a:lnTo>
                    <a:pt x="6940" y="9406"/>
                  </a:lnTo>
                  <a:lnTo>
                    <a:pt x="7017" y="9175"/>
                  </a:lnTo>
                  <a:lnTo>
                    <a:pt x="7075" y="8924"/>
                  </a:lnTo>
                  <a:lnTo>
                    <a:pt x="7113" y="8693"/>
                  </a:lnTo>
                  <a:lnTo>
                    <a:pt x="7113" y="8481"/>
                  </a:lnTo>
                  <a:lnTo>
                    <a:pt x="7113" y="8153"/>
                  </a:lnTo>
                  <a:lnTo>
                    <a:pt x="7094" y="7980"/>
                  </a:lnTo>
                  <a:lnTo>
                    <a:pt x="7132" y="7710"/>
                  </a:lnTo>
                  <a:lnTo>
                    <a:pt x="7248" y="7132"/>
                  </a:lnTo>
                  <a:lnTo>
                    <a:pt x="7402" y="6380"/>
                  </a:lnTo>
                  <a:lnTo>
                    <a:pt x="7614" y="5551"/>
                  </a:lnTo>
                  <a:lnTo>
                    <a:pt x="7730" y="5166"/>
                  </a:lnTo>
                  <a:lnTo>
                    <a:pt x="7846" y="4819"/>
                  </a:lnTo>
                  <a:lnTo>
                    <a:pt x="7980" y="4491"/>
                  </a:lnTo>
                  <a:lnTo>
                    <a:pt x="8115" y="4221"/>
                  </a:lnTo>
                  <a:lnTo>
                    <a:pt x="2641" y="0"/>
                  </a:lnTo>
                  <a:close/>
                </a:path>
              </a:pathLst>
            </a:custGeom>
            <a:solidFill>
              <a:srgbClr val="D98E6A"/>
            </a:solidFill>
            <a:ln>
              <a:noFill/>
            </a:ln>
          </p:spPr>
          <p:txBody>
            <a:bodyPr spcFirstLastPara="1" wrap="square" lIns="121900" tIns="121900" rIns="121900" bIns="121900" anchor="ctr" anchorCtr="0">
              <a:noAutofit/>
            </a:bodyPr>
            <a:lstStyle/>
            <a:p>
              <a:pPr defTabSz="1219170">
                <a:buClr>
                  <a:srgbClr val="000000"/>
                </a:buClr>
              </a:pPr>
              <a:endParaRPr sz="1867" kern="0" dirty="0">
                <a:solidFill>
                  <a:srgbClr val="000000"/>
                </a:solidFill>
                <a:latin typeface="Arial"/>
                <a:cs typeface="Arial"/>
                <a:sym typeface="Arial"/>
              </a:endParaRPr>
            </a:p>
          </p:txBody>
        </p:sp>
        <p:sp>
          <p:nvSpPr>
            <p:cNvPr id="584" name="Google Shape;584;p27"/>
            <p:cNvSpPr/>
            <p:nvPr/>
          </p:nvSpPr>
          <p:spPr>
            <a:xfrm>
              <a:off x="3266062" y="2471975"/>
              <a:ext cx="149290" cy="151389"/>
            </a:xfrm>
            <a:custGeom>
              <a:avLst/>
              <a:gdLst/>
              <a:ahLst/>
              <a:cxnLst/>
              <a:rect l="l" t="t" r="r" b="b"/>
              <a:pathLst>
                <a:path w="5475" h="5552" extrusionOk="0">
                  <a:moveTo>
                    <a:pt x="0" y="0"/>
                  </a:moveTo>
                  <a:lnTo>
                    <a:pt x="155" y="463"/>
                  </a:lnTo>
                  <a:lnTo>
                    <a:pt x="309" y="906"/>
                  </a:lnTo>
                  <a:lnTo>
                    <a:pt x="482" y="1311"/>
                  </a:lnTo>
                  <a:lnTo>
                    <a:pt x="656" y="1696"/>
                  </a:lnTo>
                  <a:lnTo>
                    <a:pt x="829" y="2063"/>
                  </a:lnTo>
                  <a:lnTo>
                    <a:pt x="1022" y="2410"/>
                  </a:lnTo>
                  <a:lnTo>
                    <a:pt x="1234" y="2718"/>
                  </a:lnTo>
                  <a:lnTo>
                    <a:pt x="1427" y="3026"/>
                  </a:lnTo>
                  <a:lnTo>
                    <a:pt x="1639" y="3296"/>
                  </a:lnTo>
                  <a:lnTo>
                    <a:pt x="1851" y="3547"/>
                  </a:lnTo>
                  <a:lnTo>
                    <a:pt x="2063" y="3778"/>
                  </a:lnTo>
                  <a:lnTo>
                    <a:pt x="2275" y="3990"/>
                  </a:lnTo>
                  <a:lnTo>
                    <a:pt x="2487" y="4202"/>
                  </a:lnTo>
                  <a:lnTo>
                    <a:pt x="2699" y="4376"/>
                  </a:lnTo>
                  <a:lnTo>
                    <a:pt x="3104" y="4684"/>
                  </a:lnTo>
                  <a:lnTo>
                    <a:pt x="3489" y="4934"/>
                  </a:lnTo>
                  <a:lnTo>
                    <a:pt x="3875" y="5127"/>
                  </a:lnTo>
                  <a:lnTo>
                    <a:pt x="4202" y="5281"/>
                  </a:lnTo>
                  <a:lnTo>
                    <a:pt x="4491" y="5397"/>
                  </a:lnTo>
                  <a:lnTo>
                    <a:pt x="4742" y="5474"/>
                  </a:lnTo>
                  <a:lnTo>
                    <a:pt x="4915" y="5513"/>
                  </a:lnTo>
                  <a:lnTo>
                    <a:pt x="5070" y="5551"/>
                  </a:lnTo>
                  <a:lnTo>
                    <a:pt x="5166" y="5166"/>
                  </a:lnTo>
                  <a:lnTo>
                    <a:pt x="5262" y="4819"/>
                  </a:lnTo>
                  <a:lnTo>
                    <a:pt x="5339" y="4491"/>
                  </a:lnTo>
                  <a:lnTo>
                    <a:pt x="5397" y="4356"/>
                  </a:lnTo>
                  <a:lnTo>
                    <a:pt x="5474" y="4221"/>
                  </a:lnTo>
                  <a:lnTo>
                    <a:pt x="0" y="0"/>
                  </a:lnTo>
                  <a:close/>
                </a:path>
              </a:pathLst>
            </a:custGeom>
            <a:solidFill>
              <a:schemeClr val="dk1"/>
            </a:solidFill>
            <a:ln>
              <a:noFill/>
            </a:ln>
          </p:spPr>
          <p:txBody>
            <a:bodyPr spcFirstLastPara="1" wrap="square" lIns="121900" tIns="121900" rIns="121900" bIns="121900" anchor="ctr" anchorCtr="0">
              <a:noAutofit/>
            </a:bodyPr>
            <a:lstStyle/>
            <a:p>
              <a:pPr defTabSz="1219170">
                <a:buClr>
                  <a:srgbClr val="000000"/>
                </a:buClr>
              </a:pPr>
              <a:endParaRPr sz="1867" kern="0" dirty="0">
                <a:solidFill>
                  <a:srgbClr val="000000"/>
                </a:solidFill>
                <a:latin typeface="Arial"/>
                <a:cs typeface="Arial"/>
                <a:sym typeface="Arial"/>
              </a:endParaRPr>
            </a:p>
          </p:txBody>
        </p:sp>
        <p:sp>
          <p:nvSpPr>
            <p:cNvPr id="585" name="Google Shape;585;p27"/>
            <p:cNvSpPr/>
            <p:nvPr/>
          </p:nvSpPr>
          <p:spPr>
            <a:xfrm>
              <a:off x="3263444" y="2245985"/>
              <a:ext cx="317994" cy="354777"/>
            </a:xfrm>
            <a:custGeom>
              <a:avLst/>
              <a:gdLst/>
              <a:ahLst/>
              <a:cxnLst/>
              <a:rect l="l" t="t" r="r" b="b"/>
              <a:pathLst>
                <a:path w="11662" h="13011" extrusionOk="0">
                  <a:moveTo>
                    <a:pt x="5628" y="0"/>
                  </a:moveTo>
                  <a:lnTo>
                    <a:pt x="2352" y="4337"/>
                  </a:lnTo>
                  <a:lnTo>
                    <a:pt x="2140" y="4164"/>
                  </a:lnTo>
                  <a:lnTo>
                    <a:pt x="1908" y="4029"/>
                  </a:lnTo>
                  <a:lnTo>
                    <a:pt x="1619" y="3874"/>
                  </a:lnTo>
                  <a:lnTo>
                    <a:pt x="1446" y="3817"/>
                  </a:lnTo>
                  <a:lnTo>
                    <a:pt x="1291" y="3759"/>
                  </a:lnTo>
                  <a:lnTo>
                    <a:pt x="1118" y="3740"/>
                  </a:lnTo>
                  <a:lnTo>
                    <a:pt x="945" y="3720"/>
                  </a:lnTo>
                  <a:lnTo>
                    <a:pt x="790" y="3740"/>
                  </a:lnTo>
                  <a:lnTo>
                    <a:pt x="636" y="3797"/>
                  </a:lnTo>
                  <a:lnTo>
                    <a:pt x="482" y="3894"/>
                  </a:lnTo>
                  <a:lnTo>
                    <a:pt x="347" y="4029"/>
                  </a:lnTo>
                  <a:lnTo>
                    <a:pt x="231" y="4183"/>
                  </a:lnTo>
                  <a:lnTo>
                    <a:pt x="174" y="4337"/>
                  </a:lnTo>
                  <a:lnTo>
                    <a:pt x="116" y="4510"/>
                  </a:lnTo>
                  <a:lnTo>
                    <a:pt x="116" y="4665"/>
                  </a:lnTo>
                  <a:lnTo>
                    <a:pt x="135" y="4838"/>
                  </a:lnTo>
                  <a:lnTo>
                    <a:pt x="154" y="4992"/>
                  </a:lnTo>
                  <a:lnTo>
                    <a:pt x="212" y="5147"/>
                  </a:lnTo>
                  <a:lnTo>
                    <a:pt x="270" y="5301"/>
                  </a:lnTo>
                  <a:lnTo>
                    <a:pt x="424" y="5571"/>
                  </a:lnTo>
                  <a:lnTo>
                    <a:pt x="559" y="5783"/>
                  </a:lnTo>
                  <a:lnTo>
                    <a:pt x="733" y="5975"/>
                  </a:lnTo>
                  <a:lnTo>
                    <a:pt x="655" y="6110"/>
                  </a:lnTo>
                  <a:lnTo>
                    <a:pt x="482" y="6457"/>
                  </a:lnTo>
                  <a:lnTo>
                    <a:pt x="386" y="6708"/>
                  </a:lnTo>
                  <a:lnTo>
                    <a:pt x="289" y="6997"/>
                  </a:lnTo>
                  <a:lnTo>
                    <a:pt x="174" y="7305"/>
                  </a:lnTo>
                  <a:lnTo>
                    <a:pt x="96" y="7652"/>
                  </a:lnTo>
                  <a:lnTo>
                    <a:pt x="39" y="7999"/>
                  </a:lnTo>
                  <a:lnTo>
                    <a:pt x="0" y="8365"/>
                  </a:lnTo>
                  <a:lnTo>
                    <a:pt x="0" y="8732"/>
                  </a:lnTo>
                  <a:lnTo>
                    <a:pt x="0" y="8924"/>
                  </a:lnTo>
                  <a:lnTo>
                    <a:pt x="39" y="9098"/>
                  </a:lnTo>
                  <a:lnTo>
                    <a:pt x="77" y="9271"/>
                  </a:lnTo>
                  <a:lnTo>
                    <a:pt x="135" y="9445"/>
                  </a:lnTo>
                  <a:lnTo>
                    <a:pt x="193" y="9618"/>
                  </a:lnTo>
                  <a:lnTo>
                    <a:pt x="270" y="9772"/>
                  </a:lnTo>
                  <a:lnTo>
                    <a:pt x="386" y="9946"/>
                  </a:lnTo>
                  <a:lnTo>
                    <a:pt x="501" y="10081"/>
                  </a:lnTo>
                  <a:lnTo>
                    <a:pt x="636" y="10235"/>
                  </a:lnTo>
                  <a:lnTo>
                    <a:pt x="790" y="10370"/>
                  </a:lnTo>
                  <a:lnTo>
                    <a:pt x="1677" y="11083"/>
                  </a:lnTo>
                  <a:lnTo>
                    <a:pt x="2236" y="11507"/>
                  </a:lnTo>
                  <a:lnTo>
                    <a:pt x="2814" y="11931"/>
                  </a:lnTo>
                  <a:lnTo>
                    <a:pt x="3123" y="12124"/>
                  </a:lnTo>
                  <a:lnTo>
                    <a:pt x="3431" y="12317"/>
                  </a:lnTo>
                  <a:lnTo>
                    <a:pt x="3739" y="12490"/>
                  </a:lnTo>
                  <a:lnTo>
                    <a:pt x="4048" y="12644"/>
                  </a:lnTo>
                  <a:lnTo>
                    <a:pt x="4356" y="12779"/>
                  </a:lnTo>
                  <a:lnTo>
                    <a:pt x="4664" y="12895"/>
                  </a:lnTo>
                  <a:lnTo>
                    <a:pt x="4954" y="12972"/>
                  </a:lnTo>
                  <a:lnTo>
                    <a:pt x="5243" y="13010"/>
                  </a:lnTo>
                  <a:lnTo>
                    <a:pt x="5532" y="13010"/>
                  </a:lnTo>
                  <a:lnTo>
                    <a:pt x="5840" y="12972"/>
                  </a:lnTo>
                  <a:lnTo>
                    <a:pt x="6168" y="12895"/>
                  </a:lnTo>
                  <a:lnTo>
                    <a:pt x="6515" y="12779"/>
                  </a:lnTo>
                  <a:lnTo>
                    <a:pt x="6842" y="12625"/>
                  </a:lnTo>
                  <a:lnTo>
                    <a:pt x="7189" y="12432"/>
                  </a:lnTo>
                  <a:lnTo>
                    <a:pt x="7536" y="12220"/>
                  </a:lnTo>
                  <a:lnTo>
                    <a:pt x="7864" y="11970"/>
                  </a:lnTo>
                  <a:lnTo>
                    <a:pt x="8211" y="11661"/>
                  </a:lnTo>
                  <a:lnTo>
                    <a:pt x="8519" y="11353"/>
                  </a:lnTo>
                  <a:lnTo>
                    <a:pt x="8828" y="10987"/>
                  </a:lnTo>
                  <a:lnTo>
                    <a:pt x="9117" y="10620"/>
                  </a:lnTo>
                  <a:lnTo>
                    <a:pt x="9387" y="10196"/>
                  </a:lnTo>
                  <a:lnTo>
                    <a:pt x="9618" y="9753"/>
                  </a:lnTo>
                  <a:lnTo>
                    <a:pt x="9849" y="9291"/>
                  </a:lnTo>
                  <a:lnTo>
                    <a:pt x="10023" y="8789"/>
                  </a:lnTo>
                  <a:lnTo>
                    <a:pt x="10273" y="8076"/>
                  </a:lnTo>
                  <a:lnTo>
                    <a:pt x="10562" y="7402"/>
                  </a:lnTo>
                  <a:lnTo>
                    <a:pt x="11083" y="6168"/>
                  </a:lnTo>
                  <a:lnTo>
                    <a:pt x="11314" y="5571"/>
                  </a:lnTo>
                  <a:lnTo>
                    <a:pt x="11410" y="5281"/>
                  </a:lnTo>
                  <a:lnTo>
                    <a:pt x="11488" y="4992"/>
                  </a:lnTo>
                  <a:lnTo>
                    <a:pt x="11565" y="4684"/>
                  </a:lnTo>
                  <a:lnTo>
                    <a:pt x="11603" y="4395"/>
                  </a:lnTo>
                  <a:lnTo>
                    <a:pt x="11642" y="4086"/>
                  </a:lnTo>
                  <a:lnTo>
                    <a:pt x="11661" y="3778"/>
                  </a:lnTo>
                  <a:lnTo>
                    <a:pt x="10582" y="444"/>
                  </a:lnTo>
                  <a:lnTo>
                    <a:pt x="5628" y="0"/>
                  </a:lnTo>
                  <a:close/>
                </a:path>
              </a:pathLst>
            </a:custGeom>
            <a:solidFill>
              <a:srgbClr val="D98E6A"/>
            </a:solidFill>
            <a:ln>
              <a:noFill/>
            </a:ln>
          </p:spPr>
          <p:txBody>
            <a:bodyPr spcFirstLastPara="1" wrap="square" lIns="121900" tIns="121900" rIns="121900" bIns="121900" anchor="ctr" anchorCtr="0">
              <a:noAutofit/>
            </a:bodyPr>
            <a:lstStyle/>
            <a:p>
              <a:pPr defTabSz="1219170">
                <a:buClr>
                  <a:srgbClr val="000000"/>
                </a:buClr>
              </a:pPr>
              <a:endParaRPr sz="1867" kern="0" dirty="0">
                <a:solidFill>
                  <a:srgbClr val="000000"/>
                </a:solidFill>
                <a:latin typeface="Arial"/>
                <a:cs typeface="Arial"/>
                <a:sym typeface="Arial"/>
              </a:endParaRPr>
            </a:p>
          </p:txBody>
        </p:sp>
        <p:sp>
          <p:nvSpPr>
            <p:cNvPr id="586" name="Google Shape;586;p27"/>
            <p:cNvSpPr/>
            <p:nvPr/>
          </p:nvSpPr>
          <p:spPr>
            <a:xfrm>
              <a:off x="3278686" y="2366860"/>
              <a:ext cx="28385" cy="28413"/>
            </a:xfrm>
            <a:custGeom>
              <a:avLst/>
              <a:gdLst/>
              <a:ahLst/>
              <a:cxnLst/>
              <a:rect l="l" t="t" r="r" b="b"/>
              <a:pathLst>
                <a:path w="1041" h="1042" extrusionOk="0">
                  <a:moveTo>
                    <a:pt x="251" y="0"/>
                  </a:moveTo>
                  <a:lnTo>
                    <a:pt x="174" y="39"/>
                  </a:lnTo>
                  <a:lnTo>
                    <a:pt x="96" y="97"/>
                  </a:lnTo>
                  <a:lnTo>
                    <a:pt x="39" y="174"/>
                  </a:lnTo>
                  <a:lnTo>
                    <a:pt x="19" y="251"/>
                  </a:lnTo>
                  <a:lnTo>
                    <a:pt x="0" y="328"/>
                  </a:lnTo>
                  <a:lnTo>
                    <a:pt x="0" y="424"/>
                  </a:lnTo>
                  <a:lnTo>
                    <a:pt x="19" y="502"/>
                  </a:lnTo>
                  <a:lnTo>
                    <a:pt x="58" y="598"/>
                  </a:lnTo>
                  <a:lnTo>
                    <a:pt x="174" y="752"/>
                  </a:lnTo>
                  <a:lnTo>
                    <a:pt x="308" y="887"/>
                  </a:lnTo>
                  <a:lnTo>
                    <a:pt x="443" y="983"/>
                  </a:lnTo>
                  <a:lnTo>
                    <a:pt x="578" y="1041"/>
                  </a:lnTo>
                  <a:lnTo>
                    <a:pt x="675" y="1041"/>
                  </a:lnTo>
                  <a:lnTo>
                    <a:pt x="732" y="983"/>
                  </a:lnTo>
                  <a:lnTo>
                    <a:pt x="810" y="906"/>
                  </a:lnTo>
                  <a:lnTo>
                    <a:pt x="925" y="733"/>
                  </a:lnTo>
                  <a:lnTo>
                    <a:pt x="1041" y="540"/>
                  </a:lnTo>
                  <a:lnTo>
                    <a:pt x="944" y="405"/>
                  </a:lnTo>
                  <a:lnTo>
                    <a:pt x="848" y="290"/>
                  </a:lnTo>
                  <a:lnTo>
                    <a:pt x="713" y="174"/>
                  </a:lnTo>
                  <a:lnTo>
                    <a:pt x="559" y="58"/>
                  </a:lnTo>
                  <a:lnTo>
                    <a:pt x="482" y="20"/>
                  </a:lnTo>
                  <a:lnTo>
                    <a:pt x="405" y="0"/>
                  </a:lnTo>
                  <a:close/>
                </a:path>
              </a:pathLst>
            </a:custGeom>
            <a:solidFill>
              <a:schemeClr val="dk1"/>
            </a:solidFill>
            <a:ln>
              <a:noFill/>
            </a:ln>
          </p:spPr>
          <p:txBody>
            <a:bodyPr spcFirstLastPara="1" wrap="square" lIns="121900" tIns="121900" rIns="121900" bIns="121900" anchor="ctr" anchorCtr="0">
              <a:noAutofit/>
            </a:bodyPr>
            <a:lstStyle/>
            <a:p>
              <a:pPr defTabSz="1219170">
                <a:buClr>
                  <a:srgbClr val="000000"/>
                </a:buClr>
              </a:pPr>
              <a:endParaRPr sz="1867" kern="0" dirty="0">
                <a:solidFill>
                  <a:srgbClr val="000000"/>
                </a:solidFill>
                <a:latin typeface="Arial"/>
                <a:cs typeface="Arial"/>
                <a:sym typeface="Arial"/>
              </a:endParaRPr>
            </a:p>
          </p:txBody>
        </p:sp>
        <p:sp>
          <p:nvSpPr>
            <p:cNvPr id="587" name="Google Shape;587;p27"/>
            <p:cNvSpPr/>
            <p:nvPr/>
          </p:nvSpPr>
          <p:spPr>
            <a:xfrm>
              <a:off x="3324386" y="2227062"/>
              <a:ext cx="263868" cy="139828"/>
            </a:xfrm>
            <a:custGeom>
              <a:avLst/>
              <a:gdLst/>
              <a:ahLst/>
              <a:cxnLst/>
              <a:rect l="l" t="t" r="r" b="b"/>
              <a:pathLst>
                <a:path w="9677" h="5128" extrusionOk="0">
                  <a:moveTo>
                    <a:pt x="2063" y="0"/>
                  </a:moveTo>
                  <a:lnTo>
                    <a:pt x="1" y="3200"/>
                  </a:lnTo>
                  <a:lnTo>
                    <a:pt x="117" y="5031"/>
                  </a:lnTo>
                  <a:lnTo>
                    <a:pt x="309" y="5050"/>
                  </a:lnTo>
                  <a:lnTo>
                    <a:pt x="830" y="5108"/>
                  </a:lnTo>
                  <a:lnTo>
                    <a:pt x="1196" y="5127"/>
                  </a:lnTo>
                  <a:lnTo>
                    <a:pt x="2102" y="5127"/>
                  </a:lnTo>
                  <a:lnTo>
                    <a:pt x="2622" y="5070"/>
                  </a:lnTo>
                  <a:lnTo>
                    <a:pt x="3200" y="4992"/>
                  </a:lnTo>
                  <a:lnTo>
                    <a:pt x="3798" y="4877"/>
                  </a:lnTo>
                  <a:lnTo>
                    <a:pt x="4434" y="4723"/>
                  </a:lnTo>
                  <a:lnTo>
                    <a:pt x="4762" y="4607"/>
                  </a:lnTo>
                  <a:lnTo>
                    <a:pt x="5070" y="4491"/>
                  </a:lnTo>
                  <a:lnTo>
                    <a:pt x="5417" y="4376"/>
                  </a:lnTo>
                  <a:lnTo>
                    <a:pt x="5745" y="4222"/>
                  </a:lnTo>
                  <a:lnTo>
                    <a:pt x="6072" y="4048"/>
                  </a:lnTo>
                  <a:lnTo>
                    <a:pt x="6400" y="3875"/>
                  </a:lnTo>
                  <a:lnTo>
                    <a:pt x="6747" y="3682"/>
                  </a:lnTo>
                  <a:lnTo>
                    <a:pt x="7075" y="3451"/>
                  </a:lnTo>
                  <a:lnTo>
                    <a:pt x="7402" y="3219"/>
                  </a:lnTo>
                  <a:lnTo>
                    <a:pt x="7730" y="2949"/>
                  </a:lnTo>
                  <a:lnTo>
                    <a:pt x="7826" y="3239"/>
                  </a:lnTo>
                  <a:lnTo>
                    <a:pt x="7942" y="3528"/>
                  </a:lnTo>
                  <a:lnTo>
                    <a:pt x="8135" y="3875"/>
                  </a:lnTo>
                  <a:lnTo>
                    <a:pt x="8250" y="4048"/>
                  </a:lnTo>
                  <a:lnTo>
                    <a:pt x="8366" y="4241"/>
                  </a:lnTo>
                  <a:lnTo>
                    <a:pt x="8520" y="4414"/>
                  </a:lnTo>
                  <a:lnTo>
                    <a:pt x="8674" y="4568"/>
                  </a:lnTo>
                  <a:lnTo>
                    <a:pt x="8848" y="4723"/>
                  </a:lnTo>
                  <a:lnTo>
                    <a:pt x="9041" y="4858"/>
                  </a:lnTo>
                  <a:lnTo>
                    <a:pt x="9253" y="4954"/>
                  </a:lnTo>
                  <a:lnTo>
                    <a:pt x="9484" y="5031"/>
                  </a:lnTo>
                  <a:lnTo>
                    <a:pt x="9677" y="3836"/>
                  </a:lnTo>
                  <a:lnTo>
                    <a:pt x="8539" y="694"/>
                  </a:lnTo>
                  <a:lnTo>
                    <a:pt x="2063" y="0"/>
                  </a:lnTo>
                  <a:close/>
                </a:path>
              </a:pathLst>
            </a:custGeom>
            <a:solidFill>
              <a:schemeClr val="dk1"/>
            </a:solidFill>
            <a:ln>
              <a:noFill/>
            </a:ln>
          </p:spPr>
          <p:txBody>
            <a:bodyPr spcFirstLastPara="1" wrap="square" lIns="121900" tIns="121900" rIns="121900" bIns="121900" anchor="ctr" anchorCtr="0">
              <a:noAutofit/>
            </a:bodyPr>
            <a:lstStyle/>
            <a:p>
              <a:pPr defTabSz="1219170">
                <a:buClr>
                  <a:srgbClr val="000000"/>
                </a:buClr>
              </a:pPr>
              <a:endParaRPr sz="1867" kern="0" dirty="0">
                <a:solidFill>
                  <a:srgbClr val="000000"/>
                </a:solidFill>
                <a:latin typeface="Arial"/>
                <a:cs typeface="Arial"/>
                <a:sym typeface="Arial"/>
              </a:endParaRPr>
            </a:p>
          </p:txBody>
        </p:sp>
        <p:sp>
          <p:nvSpPr>
            <p:cNvPr id="588" name="Google Shape;588;p27"/>
            <p:cNvSpPr/>
            <p:nvPr/>
          </p:nvSpPr>
          <p:spPr>
            <a:xfrm>
              <a:off x="3462630" y="2409942"/>
              <a:ext cx="52572" cy="85184"/>
            </a:xfrm>
            <a:custGeom>
              <a:avLst/>
              <a:gdLst/>
              <a:ahLst/>
              <a:cxnLst/>
              <a:rect l="l" t="t" r="r" b="b"/>
              <a:pathLst>
                <a:path w="1928" h="3124" extrusionOk="0">
                  <a:moveTo>
                    <a:pt x="1754" y="1"/>
                  </a:moveTo>
                  <a:lnTo>
                    <a:pt x="1696" y="20"/>
                  </a:lnTo>
                  <a:lnTo>
                    <a:pt x="1658" y="39"/>
                  </a:lnTo>
                  <a:lnTo>
                    <a:pt x="1638" y="97"/>
                  </a:lnTo>
                  <a:lnTo>
                    <a:pt x="1291" y="1177"/>
                  </a:lnTo>
                  <a:lnTo>
                    <a:pt x="1060" y="1948"/>
                  </a:lnTo>
                  <a:lnTo>
                    <a:pt x="944" y="2449"/>
                  </a:lnTo>
                  <a:lnTo>
                    <a:pt x="906" y="2545"/>
                  </a:lnTo>
                  <a:lnTo>
                    <a:pt x="867" y="2641"/>
                  </a:lnTo>
                  <a:lnTo>
                    <a:pt x="810" y="2719"/>
                  </a:lnTo>
                  <a:lnTo>
                    <a:pt x="732" y="2776"/>
                  </a:lnTo>
                  <a:lnTo>
                    <a:pt x="636" y="2815"/>
                  </a:lnTo>
                  <a:lnTo>
                    <a:pt x="501" y="2834"/>
                  </a:lnTo>
                  <a:lnTo>
                    <a:pt x="347" y="2815"/>
                  </a:lnTo>
                  <a:lnTo>
                    <a:pt x="193" y="2757"/>
                  </a:lnTo>
                  <a:lnTo>
                    <a:pt x="135" y="2757"/>
                  </a:lnTo>
                  <a:lnTo>
                    <a:pt x="77" y="2776"/>
                  </a:lnTo>
                  <a:lnTo>
                    <a:pt x="19" y="2815"/>
                  </a:lnTo>
                  <a:lnTo>
                    <a:pt x="0" y="2853"/>
                  </a:lnTo>
                  <a:lnTo>
                    <a:pt x="0" y="2911"/>
                  </a:lnTo>
                  <a:lnTo>
                    <a:pt x="0" y="2969"/>
                  </a:lnTo>
                  <a:lnTo>
                    <a:pt x="39" y="3027"/>
                  </a:lnTo>
                  <a:lnTo>
                    <a:pt x="96" y="3046"/>
                  </a:lnTo>
                  <a:lnTo>
                    <a:pt x="308" y="3104"/>
                  </a:lnTo>
                  <a:lnTo>
                    <a:pt x="520" y="3123"/>
                  </a:lnTo>
                  <a:lnTo>
                    <a:pt x="617" y="3123"/>
                  </a:lnTo>
                  <a:lnTo>
                    <a:pt x="713" y="3104"/>
                  </a:lnTo>
                  <a:lnTo>
                    <a:pt x="810" y="3085"/>
                  </a:lnTo>
                  <a:lnTo>
                    <a:pt x="887" y="3046"/>
                  </a:lnTo>
                  <a:lnTo>
                    <a:pt x="1002" y="2950"/>
                  </a:lnTo>
                  <a:lnTo>
                    <a:pt x="1099" y="2815"/>
                  </a:lnTo>
                  <a:lnTo>
                    <a:pt x="1176" y="2680"/>
                  </a:lnTo>
                  <a:lnTo>
                    <a:pt x="1234" y="2507"/>
                  </a:lnTo>
                  <a:lnTo>
                    <a:pt x="1330" y="2140"/>
                  </a:lnTo>
                  <a:lnTo>
                    <a:pt x="1503" y="1504"/>
                  </a:lnTo>
                  <a:lnTo>
                    <a:pt x="1927" y="194"/>
                  </a:lnTo>
                  <a:lnTo>
                    <a:pt x="1927" y="136"/>
                  </a:lnTo>
                  <a:lnTo>
                    <a:pt x="1908" y="78"/>
                  </a:lnTo>
                  <a:lnTo>
                    <a:pt x="1870" y="20"/>
                  </a:lnTo>
                  <a:lnTo>
                    <a:pt x="1812" y="1"/>
                  </a:lnTo>
                  <a:close/>
                </a:path>
              </a:pathLst>
            </a:custGeom>
            <a:solidFill>
              <a:schemeClr val="dk1"/>
            </a:solidFill>
            <a:ln>
              <a:noFill/>
            </a:ln>
          </p:spPr>
          <p:txBody>
            <a:bodyPr spcFirstLastPara="1" wrap="square" lIns="121900" tIns="121900" rIns="121900" bIns="121900" anchor="ctr" anchorCtr="0">
              <a:noAutofit/>
            </a:bodyPr>
            <a:lstStyle/>
            <a:p>
              <a:pPr defTabSz="1219170">
                <a:buClr>
                  <a:srgbClr val="000000"/>
                </a:buClr>
              </a:pPr>
              <a:endParaRPr sz="1867" kern="0" dirty="0">
                <a:solidFill>
                  <a:srgbClr val="000000"/>
                </a:solidFill>
                <a:latin typeface="Arial"/>
                <a:cs typeface="Arial"/>
                <a:sym typeface="Arial"/>
              </a:endParaRPr>
            </a:p>
          </p:txBody>
        </p:sp>
        <p:sp>
          <p:nvSpPr>
            <p:cNvPr id="589" name="Google Shape;589;p27"/>
            <p:cNvSpPr/>
            <p:nvPr/>
          </p:nvSpPr>
          <p:spPr>
            <a:xfrm>
              <a:off x="3330712" y="2430447"/>
              <a:ext cx="103017" cy="56253"/>
            </a:xfrm>
            <a:custGeom>
              <a:avLst/>
              <a:gdLst/>
              <a:ahLst/>
              <a:cxnLst/>
              <a:rect l="l" t="t" r="r" b="b"/>
              <a:pathLst>
                <a:path w="3778" h="2063" extrusionOk="0">
                  <a:moveTo>
                    <a:pt x="1022" y="1"/>
                  </a:moveTo>
                  <a:lnTo>
                    <a:pt x="713" y="58"/>
                  </a:lnTo>
                  <a:lnTo>
                    <a:pt x="578" y="97"/>
                  </a:lnTo>
                  <a:lnTo>
                    <a:pt x="444" y="155"/>
                  </a:lnTo>
                  <a:lnTo>
                    <a:pt x="347" y="193"/>
                  </a:lnTo>
                  <a:lnTo>
                    <a:pt x="251" y="270"/>
                  </a:lnTo>
                  <a:lnTo>
                    <a:pt x="154" y="348"/>
                  </a:lnTo>
                  <a:lnTo>
                    <a:pt x="97" y="425"/>
                  </a:lnTo>
                  <a:lnTo>
                    <a:pt x="39" y="502"/>
                  </a:lnTo>
                  <a:lnTo>
                    <a:pt x="19" y="598"/>
                  </a:lnTo>
                  <a:lnTo>
                    <a:pt x="0" y="694"/>
                  </a:lnTo>
                  <a:lnTo>
                    <a:pt x="0" y="791"/>
                  </a:lnTo>
                  <a:lnTo>
                    <a:pt x="39" y="887"/>
                  </a:lnTo>
                  <a:lnTo>
                    <a:pt x="77" y="1003"/>
                  </a:lnTo>
                  <a:lnTo>
                    <a:pt x="135" y="1099"/>
                  </a:lnTo>
                  <a:lnTo>
                    <a:pt x="212" y="1196"/>
                  </a:lnTo>
                  <a:lnTo>
                    <a:pt x="309" y="1292"/>
                  </a:lnTo>
                  <a:lnTo>
                    <a:pt x="405" y="1388"/>
                  </a:lnTo>
                  <a:lnTo>
                    <a:pt x="656" y="1562"/>
                  </a:lnTo>
                  <a:lnTo>
                    <a:pt x="964" y="1716"/>
                  </a:lnTo>
                  <a:lnTo>
                    <a:pt x="1292" y="1851"/>
                  </a:lnTo>
                  <a:lnTo>
                    <a:pt x="1677" y="1967"/>
                  </a:lnTo>
                  <a:lnTo>
                    <a:pt x="2063" y="2024"/>
                  </a:lnTo>
                  <a:lnTo>
                    <a:pt x="2429" y="2063"/>
                  </a:lnTo>
                  <a:lnTo>
                    <a:pt x="2756" y="2044"/>
                  </a:lnTo>
                  <a:lnTo>
                    <a:pt x="3065" y="1986"/>
                  </a:lnTo>
                  <a:lnTo>
                    <a:pt x="3200" y="1947"/>
                  </a:lnTo>
                  <a:lnTo>
                    <a:pt x="3315" y="1909"/>
                  </a:lnTo>
                  <a:lnTo>
                    <a:pt x="3431" y="1851"/>
                  </a:lnTo>
                  <a:lnTo>
                    <a:pt x="3527" y="1793"/>
                  </a:lnTo>
                  <a:lnTo>
                    <a:pt x="3624" y="1716"/>
                  </a:lnTo>
                  <a:lnTo>
                    <a:pt x="3682" y="1639"/>
                  </a:lnTo>
                  <a:lnTo>
                    <a:pt x="3739" y="1543"/>
                  </a:lnTo>
                  <a:lnTo>
                    <a:pt x="3759" y="1446"/>
                  </a:lnTo>
                  <a:lnTo>
                    <a:pt x="3778" y="1350"/>
                  </a:lnTo>
                  <a:lnTo>
                    <a:pt x="3778" y="1253"/>
                  </a:lnTo>
                  <a:lnTo>
                    <a:pt x="3739" y="1157"/>
                  </a:lnTo>
                  <a:lnTo>
                    <a:pt x="3701" y="1061"/>
                  </a:lnTo>
                  <a:lnTo>
                    <a:pt x="3643" y="964"/>
                  </a:lnTo>
                  <a:lnTo>
                    <a:pt x="3566" y="849"/>
                  </a:lnTo>
                  <a:lnTo>
                    <a:pt x="3470" y="752"/>
                  </a:lnTo>
                  <a:lnTo>
                    <a:pt x="3373" y="675"/>
                  </a:lnTo>
                  <a:lnTo>
                    <a:pt x="3123" y="482"/>
                  </a:lnTo>
                  <a:lnTo>
                    <a:pt x="2814" y="328"/>
                  </a:lnTo>
                  <a:lnTo>
                    <a:pt x="2467" y="193"/>
                  </a:lnTo>
                  <a:lnTo>
                    <a:pt x="2101" y="97"/>
                  </a:lnTo>
                  <a:lnTo>
                    <a:pt x="1716" y="20"/>
                  </a:lnTo>
                  <a:lnTo>
                    <a:pt x="1349" y="1"/>
                  </a:lnTo>
                  <a:close/>
                </a:path>
              </a:pathLst>
            </a:custGeom>
            <a:solidFill>
              <a:schemeClr val="accent2"/>
            </a:solidFill>
            <a:ln>
              <a:noFill/>
            </a:ln>
          </p:spPr>
          <p:txBody>
            <a:bodyPr spcFirstLastPara="1" wrap="square" lIns="121900" tIns="121900" rIns="121900" bIns="121900" anchor="ctr" anchorCtr="0">
              <a:noAutofit/>
            </a:bodyPr>
            <a:lstStyle/>
            <a:p>
              <a:pPr defTabSz="1219170">
                <a:buClr>
                  <a:srgbClr val="000000"/>
                </a:buClr>
              </a:pPr>
              <a:endParaRPr sz="1867" kern="0" dirty="0">
                <a:solidFill>
                  <a:srgbClr val="000000"/>
                </a:solidFill>
                <a:latin typeface="Arial"/>
                <a:cs typeface="Arial"/>
                <a:sym typeface="Arial"/>
              </a:endParaRPr>
            </a:p>
          </p:txBody>
        </p:sp>
        <p:sp>
          <p:nvSpPr>
            <p:cNvPr id="590" name="Google Shape;590;p27"/>
            <p:cNvSpPr/>
            <p:nvPr/>
          </p:nvSpPr>
          <p:spPr>
            <a:xfrm>
              <a:off x="3508330" y="2485118"/>
              <a:ext cx="28413" cy="42074"/>
            </a:xfrm>
            <a:custGeom>
              <a:avLst/>
              <a:gdLst/>
              <a:ahLst/>
              <a:cxnLst/>
              <a:rect l="l" t="t" r="r" b="b"/>
              <a:pathLst>
                <a:path w="1042" h="1543" extrusionOk="0">
                  <a:moveTo>
                    <a:pt x="1042" y="0"/>
                  </a:moveTo>
                  <a:lnTo>
                    <a:pt x="849" y="39"/>
                  </a:lnTo>
                  <a:lnTo>
                    <a:pt x="656" y="116"/>
                  </a:lnTo>
                  <a:lnTo>
                    <a:pt x="502" y="174"/>
                  </a:lnTo>
                  <a:lnTo>
                    <a:pt x="348" y="270"/>
                  </a:lnTo>
                  <a:lnTo>
                    <a:pt x="232" y="366"/>
                  </a:lnTo>
                  <a:lnTo>
                    <a:pt x="136" y="463"/>
                  </a:lnTo>
                  <a:lnTo>
                    <a:pt x="59" y="598"/>
                  </a:lnTo>
                  <a:lnTo>
                    <a:pt x="20" y="713"/>
                  </a:lnTo>
                  <a:lnTo>
                    <a:pt x="1" y="829"/>
                  </a:lnTo>
                  <a:lnTo>
                    <a:pt x="1" y="925"/>
                  </a:lnTo>
                  <a:lnTo>
                    <a:pt x="20" y="1022"/>
                  </a:lnTo>
                  <a:lnTo>
                    <a:pt x="59" y="1137"/>
                  </a:lnTo>
                  <a:lnTo>
                    <a:pt x="97" y="1234"/>
                  </a:lnTo>
                  <a:lnTo>
                    <a:pt x="155" y="1349"/>
                  </a:lnTo>
                  <a:lnTo>
                    <a:pt x="329" y="1542"/>
                  </a:lnTo>
                  <a:lnTo>
                    <a:pt x="541" y="1195"/>
                  </a:lnTo>
                  <a:lnTo>
                    <a:pt x="733" y="829"/>
                  </a:lnTo>
                  <a:lnTo>
                    <a:pt x="888" y="424"/>
                  </a:lnTo>
                  <a:lnTo>
                    <a:pt x="1042" y="19"/>
                  </a:lnTo>
                  <a:lnTo>
                    <a:pt x="1042" y="0"/>
                  </a:lnTo>
                  <a:close/>
                </a:path>
              </a:pathLst>
            </a:custGeom>
            <a:solidFill>
              <a:schemeClr val="accent2"/>
            </a:solidFill>
            <a:ln>
              <a:noFill/>
            </a:ln>
          </p:spPr>
          <p:txBody>
            <a:bodyPr spcFirstLastPara="1" wrap="square" lIns="121900" tIns="121900" rIns="121900" bIns="121900" anchor="ctr" anchorCtr="0">
              <a:noAutofit/>
            </a:bodyPr>
            <a:lstStyle/>
            <a:p>
              <a:pPr defTabSz="1219170">
                <a:buClr>
                  <a:srgbClr val="000000"/>
                </a:buClr>
              </a:pPr>
              <a:endParaRPr sz="1867" kern="0" dirty="0">
                <a:solidFill>
                  <a:srgbClr val="000000"/>
                </a:solidFill>
                <a:latin typeface="Arial"/>
                <a:cs typeface="Arial"/>
                <a:sym typeface="Arial"/>
              </a:endParaRPr>
            </a:p>
          </p:txBody>
        </p:sp>
        <p:sp>
          <p:nvSpPr>
            <p:cNvPr id="591" name="Google Shape;591;p27"/>
            <p:cNvSpPr/>
            <p:nvPr/>
          </p:nvSpPr>
          <p:spPr>
            <a:xfrm>
              <a:off x="2980684" y="2408906"/>
              <a:ext cx="302751" cy="471973"/>
            </a:xfrm>
            <a:custGeom>
              <a:avLst/>
              <a:gdLst/>
              <a:ahLst/>
              <a:cxnLst/>
              <a:rect l="l" t="t" r="r" b="b"/>
              <a:pathLst>
                <a:path w="11103" h="17309" extrusionOk="0">
                  <a:moveTo>
                    <a:pt x="11103" y="0"/>
                  </a:moveTo>
                  <a:lnTo>
                    <a:pt x="7633" y="2313"/>
                  </a:lnTo>
                  <a:lnTo>
                    <a:pt x="7209" y="3258"/>
                  </a:lnTo>
                  <a:lnTo>
                    <a:pt x="6727" y="4241"/>
                  </a:lnTo>
                  <a:lnTo>
                    <a:pt x="6110" y="5416"/>
                  </a:lnTo>
                  <a:lnTo>
                    <a:pt x="5783" y="6033"/>
                  </a:lnTo>
                  <a:lnTo>
                    <a:pt x="5436" y="6650"/>
                  </a:lnTo>
                  <a:lnTo>
                    <a:pt x="5089" y="7267"/>
                  </a:lnTo>
                  <a:lnTo>
                    <a:pt x="4742" y="7845"/>
                  </a:lnTo>
                  <a:lnTo>
                    <a:pt x="4376" y="8385"/>
                  </a:lnTo>
                  <a:lnTo>
                    <a:pt x="4048" y="8867"/>
                  </a:lnTo>
                  <a:lnTo>
                    <a:pt x="3701" y="9252"/>
                  </a:lnTo>
                  <a:lnTo>
                    <a:pt x="3547" y="9425"/>
                  </a:lnTo>
                  <a:lnTo>
                    <a:pt x="3393" y="9580"/>
                  </a:lnTo>
                  <a:lnTo>
                    <a:pt x="3239" y="9715"/>
                  </a:lnTo>
                  <a:lnTo>
                    <a:pt x="3104" y="9888"/>
                  </a:lnTo>
                  <a:lnTo>
                    <a:pt x="2950" y="10100"/>
                  </a:lnTo>
                  <a:lnTo>
                    <a:pt x="2795" y="10312"/>
                  </a:lnTo>
                  <a:lnTo>
                    <a:pt x="2487" y="10813"/>
                  </a:lnTo>
                  <a:lnTo>
                    <a:pt x="2198" y="11372"/>
                  </a:lnTo>
                  <a:lnTo>
                    <a:pt x="1909" y="11989"/>
                  </a:lnTo>
                  <a:lnTo>
                    <a:pt x="1620" y="12644"/>
                  </a:lnTo>
                  <a:lnTo>
                    <a:pt x="1350" y="13300"/>
                  </a:lnTo>
                  <a:lnTo>
                    <a:pt x="1099" y="13974"/>
                  </a:lnTo>
                  <a:lnTo>
                    <a:pt x="656" y="15227"/>
                  </a:lnTo>
                  <a:lnTo>
                    <a:pt x="309" y="16287"/>
                  </a:lnTo>
                  <a:lnTo>
                    <a:pt x="1" y="17309"/>
                  </a:lnTo>
                  <a:lnTo>
                    <a:pt x="367" y="16615"/>
                  </a:lnTo>
                  <a:lnTo>
                    <a:pt x="772" y="15882"/>
                  </a:lnTo>
                  <a:lnTo>
                    <a:pt x="1311" y="14996"/>
                  </a:lnTo>
                  <a:lnTo>
                    <a:pt x="1600" y="14514"/>
                  </a:lnTo>
                  <a:lnTo>
                    <a:pt x="1928" y="14032"/>
                  </a:lnTo>
                  <a:lnTo>
                    <a:pt x="2275" y="13550"/>
                  </a:lnTo>
                  <a:lnTo>
                    <a:pt x="2622" y="13088"/>
                  </a:lnTo>
                  <a:lnTo>
                    <a:pt x="3007" y="12644"/>
                  </a:lnTo>
                  <a:lnTo>
                    <a:pt x="3374" y="12240"/>
                  </a:lnTo>
                  <a:lnTo>
                    <a:pt x="3759" y="11873"/>
                  </a:lnTo>
                  <a:lnTo>
                    <a:pt x="3952" y="11700"/>
                  </a:lnTo>
                  <a:lnTo>
                    <a:pt x="4145" y="11546"/>
                  </a:lnTo>
                  <a:lnTo>
                    <a:pt x="4915" y="10967"/>
                  </a:lnTo>
                  <a:lnTo>
                    <a:pt x="5648" y="10351"/>
                  </a:lnTo>
                  <a:lnTo>
                    <a:pt x="6361" y="9695"/>
                  </a:lnTo>
                  <a:lnTo>
                    <a:pt x="7055" y="9021"/>
                  </a:lnTo>
                  <a:lnTo>
                    <a:pt x="7710" y="8308"/>
                  </a:lnTo>
                  <a:lnTo>
                    <a:pt x="8346" y="7556"/>
                  </a:lnTo>
                  <a:lnTo>
                    <a:pt x="8944" y="6785"/>
                  </a:lnTo>
                  <a:lnTo>
                    <a:pt x="9522" y="5995"/>
                  </a:lnTo>
                  <a:lnTo>
                    <a:pt x="9657" y="5783"/>
                  </a:lnTo>
                  <a:lnTo>
                    <a:pt x="9792" y="5571"/>
                  </a:lnTo>
                  <a:lnTo>
                    <a:pt x="10023" y="5108"/>
                  </a:lnTo>
                  <a:lnTo>
                    <a:pt x="10235" y="4626"/>
                  </a:lnTo>
                  <a:lnTo>
                    <a:pt x="10409" y="4144"/>
                  </a:lnTo>
                  <a:lnTo>
                    <a:pt x="10563" y="3643"/>
                  </a:lnTo>
                  <a:lnTo>
                    <a:pt x="10678" y="3142"/>
                  </a:lnTo>
                  <a:lnTo>
                    <a:pt x="10794" y="2660"/>
                  </a:lnTo>
                  <a:lnTo>
                    <a:pt x="10871" y="2178"/>
                  </a:lnTo>
                  <a:lnTo>
                    <a:pt x="10948" y="1735"/>
                  </a:lnTo>
                  <a:lnTo>
                    <a:pt x="10987" y="1330"/>
                  </a:lnTo>
                  <a:lnTo>
                    <a:pt x="11064" y="636"/>
                  </a:lnTo>
                  <a:lnTo>
                    <a:pt x="11083" y="155"/>
                  </a:lnTo>
                  <a:lnTo>
                    <a:pt x="11103" y="0"/>
                  </a:lnTo>
                  <a:close/>
                </a:path>
              </a:pathLst>
            </a:custGeom>
            <a:solidFill>
              <a:schemeClr val="dk1"/>
            </a:solidFill>
            <a:ln>
              <a:noFill/>
            </a:ln>
          </p:spPr>
          <p:txBody>
            <a:bodyPr spcFirstLastPara="1" wrap="square" lIns="121900" tIns="121900" rIns="121900" bIns="121900" anchor="ctr" anchorCtr="0">
              <a:noAutofit/>
            </a:bodyPr>
            <a:lstStyle/>
            <a:p>
              <a:pPr defTabSz="1219170">
                <a:buClr>
                  <a:srgbClr val="000000"/>
                </a:buClr>
              </a:pPr>
              <a:endParaRPr sz="1867" kern="0" dirty="0">
                <a:solidFill>
                  <a:srgbClr val="000000"/>
                </a:solidFill>
                <a:latin typeface="Arial"/>
                <a:cs typeface="Arial"/>
                <a:sym typeface="Arial"/>
              </a:endParaRPr>
            </a:p>
          </p:txBody>
        </p:sp>
        <p:sp>
          <p:nvSpPr>
            <p:cNvPr id="592" name="Google Shape;592;p27"/>
            <p:cNvSpPr/>
            <p:nvPr/>
          </p:nvSpPr>
          <p:spPr>
            <a:xfrm>
              <a:off x="3360133" y="3508369"/>
              <a:ext cx="399442" cy="834086"/>
            </a:xfrm>
            <a:custGeom>
              <a:avLst/>
              <a:gdLst/>
              <a:ahLst/>
              <a:cxnLst/>
              <a:rect l="l" t="t" r="r" b="b"/>
              <a:pathLst>
                <a:path w="14649" h="30589" extrusionOk="0">
                  <a:moveTo>
                    <a:pt x="1" y="0"/>
                  </a:moveTo>
                  <a:lnTo>
                    <a:pt x="405" y="9676"/>
                  </a:lnTo>
                  <a:lnTo>
                    <a:pt x="9561" y="30588"/>
                  </a:lnTo>
                  <a:lnTo>
                    <a:pt x="14649" y="29663"/>
                  </a:lnTo>
                  <a:lnTo>
                    <a:pt x="14206" y="27871"/>
                  </a:lnTo>
                  <a:lnTo>
                    <a:pt x="13107" y="23361"/>
                  </a:lnTo>
                  <a:lnTo>
                    <a:pt x="12432" y="20469"/>
                  </a:lnTo>
                  <a:lnTo>
                    <a:pt x="11700" y="17366"/>
                  </a:lnTo>
                  <a:lnTo>
                    <a:pt x="10987" y="14225"/>
                  </a:lnTo>
                  <a:lnTo>
                    <a:pt x="10312" y="11179"/>
                  </a:lnTo>
                  <a:lnTo>
                    <a:pt x="10004" y="9811"/>
                  </a:lnTo>
                  <a:lnTo>
                    <a:pt x="9695" y="8596"/>
                  </a:lnTo>
                  <a:lnTo>
                    <a:pt x="9426" y="7517"/>
                  </a:lnTo>
                  <a:lnTo>
                    <a:pt x="9156" y="6611"/>
                  </a:lnTo>
                  <a:lnTo>
                    <a:pt x="8925" y="5821"/>
                  </a:lnTo>
                  <a:lnTo>
                    <a:pt x="8693" y="5146"/>
                  </a:lnTo>
                  <a:lnTo>
                    <a:pt x="8500" y="4607"/>
                  </a:lnTo>
                  <a:lnTo>
                    <a:pt x="8308" y="4163"/>
                  </a:lnTo>
                  <a:lnTo>
                    <a:pt x="8134" y="3797"/>
                  </a:lnTo>
                  <a:lnTo>
                    <a:pt x="7999" y="3527"/>
                  </a:lnTo>
                  <a:lnTo>
                    <a:pt x="7864" y="3315"/>
                  </a:lnTo>
                  <a:lnTo>
                    <a:pt x="7768" y="3161"/>
                  </a:lnTo>
                  <a:lnTo>
                    <a:pt x="7691" y="3065"/>
                  </a:lnTo>
                  <a:lnTo>
                    <a:pt x="7614" y="3026"/>
                  </a:lnTo>
                  <a:lnTo>
                    <a:pt x="7575" y="2988"/>
                  </a:lnTo>
                  <a:lnTo>
                    <a:pt x="1" y="0"/>
                  </a:lnTo>
                  <a:close/>
                </a:path>
              </a:pathLst>
            </a:custGeom>
            <a:solidFill>
              <a:schemeClr val="accent5"/>
            </a:solidFill>
            <a:ln>
              <a:noFill/>
            </a:ln>
          </p:spPr>
          <p:txBody>
            <a:bodyPr spcFirstLastPara="1" wrap="square" lIns="121900" tIns="121900" rIns="121900" bIns="121900" anchor="ctr" anchorCtr="0">
              <a:noAutofit/>
            </a:bodyPr>
            <a:lstStyle/>
            <a:p>
              <a:pPr defTabSz="1219170">
                <a:buClr>
                  <a:srgbClr val="000000"/>
                </a:buClr>
              </a:pPr>
              <a:endParaRPr sz="1867" kern="0" dirty="0">
                <a:solidFill>
                  <a:srgbClr val="000000"/>
                </a:solidFill>
                <a:latin typeface="Arial"/>
                <a:cs typeface="Arial"/>
                <a:sym typeface="Arial"/>
              </a:endParaRPr>
            </a:p>
          </p:txBody>
        </p:sp>
        <p:sp>
          <p:nvSpPr>
            <p:cNvPr id="593" name="Google Shape;593;p27"/>
            <p:cNvSpPr/>
            <p:nvPr/>
          </p:nvSpPr>
          <p:spPr>
            <a:xfrm>
              <a:off x="3420039" y="3508369"/>
              <a:ext cx="182938" cy="152425"/>
            </a:xfrm>
            <a:custGeom>
              <a:avLst/>
              <a:gdLst/>
              <a:ahLst/>
              <a:cxnLst/>
              <a:rect l="l" t="t" r="r" b="b"/>
              <a:pathLst>
                <a:path w="6709" h="5590" extrusionOk="0">
                  <a:moveTo>
                    <a:pt x="2198" y="0"/>
                  </a:moveTo>
                  <a:lnTo>
                    <a:pt x="1" y="945"/>
                  </a:lnTo>
                  <a:lnTo>
                    <a:pt x="251" y="1195"/>
                  </a:lnTo>
                  <a:lnTo>
                    <a:pt x="540" y="1446"/>
                  </a:lnTo>
                  <a:lnTo>
                    <a:pt x="849" y="1696"/>
                  </a:lnTo>
                  <a:lnTo>
                    <a:pt x="1196" y="1928"/>
                  </a:lnTo>
                  <a:lnTo>
                    <a:pt x="1562" y="2178"/>
                  </a:lnTo>
                  <a:lnTo>
                    <a:pt x="1948" y="2409"/>
                  </a:lnTo>
                  <a:lnTo>
                    <a:pt x="2718" y="2833"/>
                  </a:lnTo>
                  <a:lnTo>
                    <a:pt x="3470" y="3238"/>
                  </a:lnTo>
                  <a:lnTo>
                    <a:pt x="4145" y="3566"/>
                  </a:lnTo>
                  <a:lnTo>
                    <a:pt x="5089" y="4028"/>
                  </a:lnTo>
                  <a:lnTo>
                    <a:pt x="5243" y="4106"/>
                  </a:lnTo>
                  <a:lnTo>
                    <a:pt x="5378" y="4202"/>
                  </a:lnTo>
                  <a:lnTo>
                    <a:pt x="5667" y="4433"/>
                  </a:lnTo>
                  <a:lnTo>
                    <a:pt x="5918" y="4684"/>
                  </a:lnTo>
                  <a:lnTo>
                    <a:pt x="6169" y="4954"/>
                  </a:lnTo>
                  <a:lnTo>
                    <a:pt x="6361" y="5204"/>
                  </a:lnTo>
                  <a:lnTo>
                    <a:pt x="6535" y="5397"/>
                  </a:lnTo>
                  <a:lnTo>
                    <a:pt x="6670" y="5590"/>
                  </a:lnTo>
                  <a:lnTo>
                    <a:pt x="6708" y="5301"/>
                  </a:lnTo>
                  <a:lnTo>
                    <a:pt x="6708" y="4992"/>
                  </a:lnTo>
                  <a:lnTo>
                    <a:pt x="6708" y="4703"/>
                  </a:lnTo>
                  <a:lnTo>
                    <a:pt x="6670" y="4433"/>
                  </a:lnTo>
                  <a:lnTo>
                    <a:pt x="6612" y="4144"/>
                  </a:lnTo>
                  <a:lnTo>
                    <a:pt x="6554" y="3894"/>
                  </a:lnTo>
                  <a:lnTo>
                    <a:pt x="6477" y="3643"/>
                  </a:lnTo>
                  <a:lnTo>
                    <a:pt x="6381" y="3392"/>
                  </a:lnTo>
                  <a:lnTo>
                    <a:pt x="6265" y="3161"/>
                  </a:lnTo>
                  <a:lnTo>
                    <a:pt x="6149" y="2949"/>
                  </a:lnTo>
                  <a:lnTo>
                    <a:pt x="6014" y="2737"/>
                  </a:lnTo>
                  <a:lnTo>
                    <a:pt x="5879" y="2564"/>
                  </a:lnTo>
                  <a:lnTo>
                    <a:pt x="5745" y="2390"/>
                  </a:lnTo>
                  <a:lnTo>
                    <a:pt x="5590" y="2217"/>
                  </a:lnTo>
                  <a:lnTo>
                    <a:pt x="5436" y="2082"/>
                  </a:lnTo>
                  <a:lnTo>
                    <a:pt x="5282" y="1947"/>
                  </a:lnTo>
                  <a:lnTo>
                    <a:pt x="4916" y="1696"/>
                  </a:lnTo>
                  <a:lnTo>
                    <a:pt x="4453" y="1388"/>
                  </a:lnTo>
                  <a:lnTo>
                    <a:pt x="3432" y="733"/>
                  </a:lnTo>
                  <a:lnTo>
                    <a:pt x="2198" y="0"/>
                  </a:lnTo>
                  <a:close/>
                </a:path>
              </a:pathLst>
            </a:custGeom>
            <a:solidFill>
              <a:srgbClr val="D98E6A"/>
            </a:solidFill>
            <a:ln>
              <a:noFill/>
            </a:ln>
          </p:spPr>
          <p:txBody>
            <a:bodyPr spcFirstLastPara="1" wrap="square" lIns="121900" tIns="121900" rIns="121900" bIns="121900" anchor="ctr" anchorCtr="0">
              <a:noAutofit/>
            </a:bodyPr>
            <a:lstStyle/>
            <a:p>
              <a:pPr defTabSz="1219170">
                <a:buClr>
                  <a:srgbClr val="000000"/>
                </a:buClr>
              </a:pPr>
              <a:endParaRPr sz="1867" kern="0" dirty="0">
                <a:solidFill>
                  <a:srgbClr val="000000"/>
                </a:solidFill>
                <a:latin typeface="Arial"/>
                <a:cs typeface="Arial"/>
                <a:sym typeface="Arial"/>
              </a:endParaRPr>
            </a:p>
          </p:txBody>
        </p:sp>
        <p:sp>
          <p:nvSpPr>
            <p:cNvPr id="594" name="Google Shape;594;p27"/>
            <p:cNvSpPr/>
            <p:nvPr/>
          </p:nvSpPr>
          <p:spPr>
            <a:xfrm>
              <a:off x="2960725" y="2603893"/>
              <a:ext cx="532943" cy="940783"/>
            </a:xfrm>
            <a:custGeom>
              <a:avLst/>
              <a:gdLst/>
              <a:ahLst/>
              <a:cxnLst/>
              <a:rect l="l" t="t" r="r" b="b"/>
              <a:pathLst>
                <a:path w="19545" h="34502" extrusionOk="0">
                  <a:moveTo>
                    <a:pt x="9310" y="0"/>
                  </a:moveTo>
                  <a:lnTo>
                    <a:pt x="8635" y="598"/>
                  </a:lnTo>
                  <a:lnTo>
                    <a:pt x="7074" y="1966"/>
                  </a:lnTo>
                  <a:lnTo>
                    <a:pt x="6168" y="2737"/>
                  </a:lnTo>
                  <a:lnTo>
                    <a:pt x="5281" y="3450"/>
                  </a:lnTo>
                  <a:lnTo>
                    <a:pt x="4530" y="4028"/>
                  </a:lnTo>
                  <a:lnTo>
                    <a:pt x="4221" y="4240"/>
                  </a:lnTo>
                  <a:lnTo>
                    <a:pt x="3971" y="4395"/>
                  </a:lnTo>
                  <a:lnTo>
                    <a:pt x="3739" y="4549"/>
                  </a:lnTo>
                  <a:lnTo>
                    <a:pt x="3450" y="4761"/>
                  </a:lnTo>
                  <a:lnTo>
                    <a:pt x="3123" y="5011"/>
                  </a:lnTo>
                  <a:lnTo>
                    <a:pt x="2776" y="5358"/>
                  </a:lnTo>
                  <a:lnTo>
                    <a:pt x="2409" y="5763"/>
                  </a:lnTo>
                  <a:lnTo>
                    <a:pt x="2217" y="5994"/>
                  </a:lnTo>
                  <a:lnTo>
                    <a:pt x="2024" y="6245"/>
                  </a:lnTo>
                  <a:lnTo>
                    <a:pt x="1850" y="6515"/>
                  </a:lnTo>
                  <a:lnTo>
                    <a:pt x="1658" y="6823"/>
                  </a:lnTo>
                  <a:lnTo>
                    <a:pt x="1484" y="7132"/>
                  </a:lnTo>
                  <a:lnTo>
                    <a:pt x="1311" y="7459"/>
                  </a:lnTo>
                  <a:lnTo>
                    <a:pt x="1137" y="7825"/>
                  </a:lnTo>
                  <a:lnTo>
                    <a:pt x="964" y="8211"/>
                  </a:lnTo>
                  <a:lnTo>
                    <a:pt x="810" y="8616"/>
                  </a:lnTo>
                  <a:lnTo>
                    <a:pt x="675" y="9040"/>
                  </a:lnTo>
                  <a:lnTo>
                    <a:pt x="540" y="9502"/>
                  </a:lnTo>
                  <a:lnTo>
                    <a:pt x="405" y="9965"/>
                  </a:lnTo>
                  <a:lnTo>
                    <a:pt x="309" y="10485"/>
                  </a:lnTo>
                  <a:lnTo>
                    <a:pt x="212" y="11006"/>
                  </a:lnTo>
                  <a:lnTo>
                    <a:pt x="135" y="11565"/>
                  </a:lnTo>
                  <a:lnTo>
                    <a:pt x="77" y="12162"/>
                  </a:lnTo>
                  <a:lnTo>
                    <a:pt x="39" y="12760"/>
                  </a:lnTo>
                  <a:lnTo>
                    <a:pt x="0" y="13415"/>
                  </a:lnTo>
                  <a:lnTo>
                    <a:pt x="0" y="14090"/>
                  </a:lnTo>
                  <a:lnTo>
                    <a:pt x="19" y="14783"/>
                  </a:lnTo>
                  <a:lnTo>
                    <a:pt x="77" y="15516"/>
                  </a:lnTo>
                  <a:lnTo>
                    <a:pt x="135" y="16268"/>
                  </a:lnTo>
                  <a:lnTo>
                    <a:pt x="309" y="17752"/>
                  </a:lnTo>
                  <a:lnTo>
                    <a:pt x="482" y="19082"/>
                  </a:lnTo>
                  <a:lnTo>
                    <a:pt x="655" y="20296"/>
                  </a:lnTo>
                  <a:lnTo>
                    <a:pt x="829" y="21375"/>
                  </a:lnTo>
                  <a:lnTo>
                    <a:pt x="1022" y="22339"/>
                  </a:lnTo>
                  <a:lnTo>
                    <a:pt x="1214" y="23226"/>
                  </a:lnTo>
                  <a:lnTo>
                    <a:pt x="1407" y="23997"/>
                  </a:lnTo>
                  <a:lnTo>
                    <a:pt x="1619" y="24710"/>
                  </a:lnTo>
                  <a:lnTo>
                    <a:pt x="1850" y="25365"/>
                  </a:lnTo>
                  <a:lnTo>
                    <a:pt x="2101" y="25963"/>
                  </a:lnTo>
                  <a:lnTo>
                    <a:pt x="2352" y="26522"/>
                  </a:lnTo>
                  <a:lnTo>
                    <a:pt x="2621" y="27061"/>
                  </a:lnTo>
                  <a:lnTo>
                    <a:pt x="2911" y="27582"/>
                  </a:lnTo>
                  <a:lnTo>
                    <a:pt x="3219" y="28102"/>
                  </a:lnTo>
                  <a:lnTo>
                    <a:pt x="3913" y="29162"/>
                  </a:lnTo>
                  <a:lnTo>
                    <a:pt x="4106" y="29432"/>
                  </a:lnTo>
                  <a:lnTo>
                    <a:pt x="4356" y="29702"/>
                  </a:lnTo>
                  <a:lnTo>
                    <a:pt x="4645" y="29972"/>
                  </a:lnTo>
                  <a:lnTo>
                    <a:pt x="4973" y="30222"/>
                  </a:lnTo>
                  <a:lnTo>
                    <a:pt x="5320" y="30492"/>
                  </a:lnTo>
                  <a:lnTo>
                    <a:pt x="5705" y="30743"/>
                  </a:lnTo>
                  <a:lnTo>
                    <a:pt x="6110" y="30993"/>
                  </a:lnTo>
                  <a:lnTo>
                    <a:pt x="6553" y="31224"/>
                  </a:lnTo>
                  <a:lnTo>
                    <a:pt x="6997" y="31456"/>
                  </a:lnTo>
                  <a:lnTo>
                    <a:pt x="7479" y="31687"/>
                  </a:lnTo>
                  <a:lnTo>
                    <a:pt x="8462" y="32130"/>
                  </a:lnTo>
                  <a:lnTo>
                    <a:pt x="9483" y="32535"/>
                  </a:lnTo>
                  <a:lnTo>
                    <a:pt x="10505" y="32901"/>
                  </a:lnTo>
                  <a:lnTo>
                    <a:pt x="11526" y="33248"/>
                  </a:lnTo>
                  <a:lnTo>
                    <a:pt x="12490" y="33557"/>
                  </a:lnTo>
                  <a:lnTo>
                    <a:pt x="13415" y="33826"/>
                  </a:lnTo>
                  <a:lnTo>
                    <a:pt x="14225" y="34058"/>
                  </a:lnTo>
                  <a:lnTo>
                    <a:pt x="14938" y="34231"/>
                  </a:lnTo>
                  <a:lnTo>
                    <a:pt x="15516" y="34366"/>
                  </a:lnTo>
                  <a:lnTo>
                    <a:pt x="15940" y="34463"/>
                  </a:lnTo>
                  <a:lnTo>
                    <a:pt x="16152" y="34501"/>
                  </a:lnTo>
                  <a:lnTo>
                    <a:pt x="16306" y="34501"/>
                  </a:lnTo>
                  <a:lnTo>
                    <a:pt x="16480" y="34482"/>
                  </a:lnTo>
                  <a:lnTo>
                    <a:pt x="16884" y="34424"/>
                  </a:lnTo>
                  <a:lnTo>
                    <a:pt x="17347" y="34308"/>
                  </a:lnTo>
                  <a:lnTo>
                    <a:pt x="17848" y="34154"/>
                  </a:lnTo>
                  <a:lnTo>
                    <a:pt x="18349" y="33981"/>
                  </a:lnTo>
                  <a:lnTo>
                    <a:pt x="18831" y="33807"/>
                  </a:lnTo>
                  <a:lnTo>
                    <a:pt x="19236" y="33634"/>
                  </a:lnTo>
                  <a:lnTo>
                    <a:pt x="19544" y="33480"/>
                  </a:lnTo>
                  <a:lnTo>
                    <a:pt x="19332" y="33229"/>
                  </a:lnTo>
                  <a:lnTo>
                    <a:pt x="18793" y="32612"/>
                  </a:lnTo>
                  <a:lnTo>
                    <a:pt x="18446" y="32227"/>
                  </a:lnTo>
                  <a:lnTo>
                    <a:pt x="18060" y="31841"/>
                  </a:lnTo>
                  <a:lnTo>
                    <a:pt x="17675" y="31475"/>
                  </a:lnTo>
                  <a:lnTo>
                    <a:pt x="17289" y="31167"/>
                  </a:lnTo>
                  <a:lnTo>
                    <a:pt x="16711" y="30704"/>
                  </a:lnTo>
                  <a:lnTo>
                    <a:pt x="15824" y="29991"/>
                  </a:lnTo>
                  <a:lnTo>
                    <a:pt x="13588" y="28102"/>
                  </a:lnTo>
                  <a:lnTo>
                    <a:pt x="12451" y="27119"/>
                  </a:lnTo>
                  <a:lnTo>
                    <a:pt x="11488" y="26271"/>
                  </a:lnTo>
                  <a:lnTo>
                    <a:pt x="10774" y="25616"/>
                  </a:lnTo>
                  <a:lnTo>
                    <a:pt x="10543" y="25384"/>
                  </a:lnTo>
                  <a:lnTo>
                    <a:pt x="10447" y="25269"/>
                  </a:lnTo>
                  <a:lnTo>
                    <a:pt x="10389" y="25192"/>
                  </a:lnTo>
                  <a:lnTo>
                    <a:pt x="10312" y="25114"/>
                  </a:lnTo>
                  <a:lnTo>
                    <a:pt x="10235" y="25076"/>
                  </a:lnTo>
                  <a:lnTo>
                    <a:pt x="10158" y="25018"/>
                  </a:lnTo>
                  <a:lnTo>
                    <a:pt x="9965" y="24960"/>
                  </a:lnTo>
                  <a:lnTo>
                    <a:pt x="9753" y="24941"/>
                  </a:lnTo>
                  <a:lnTo>
                    <a:pt x="9560" y="24922"/>
                  </a:lnTo>
                  <a:lnTo>
                    <a:pt x="9406" y="24941"/>
                  </a:lnTo>
                  <a:lnTo>
                    <a:pt x="9252" y="24941"/>
                  </a:lnTo>
                  <a:lnTo>
                    <a:pt x="9367" y="24902"/>
                  </a:lnTo>
                  <a:lnTo>
                    <a:pt x="9618" y="24825"/>
                  </a:lnTo>
                  <a:lnTo>
                    <a:pt x="9753" y="24748"/>
                  </a:lnTo>
                  <a:lnTo>
                    <a:pt x="9888" y="24671"/>
                  </a:lnTo>
                  <a:lnTo>
                    <a:pt x="10003" y="24594"/>
                  </a:lnTo>
                  <a:lnTo>
                    <a:pt x="10061" y="24498"/>
                  </a:lnTo>
                  <a:lnTo>
                    <a:pt x="10100" y="24421"/>
                  </a:lnTo>
                  <a:lnTo>
                    <a:pt x="10081" y="24344"/>
                  </a:lnTo>
                  <a:lnTo>
                    <a:pt x="10042" y="24266"/>
                  </a:lnTo>
                  <a:lnTo>
                    <a:pt x="9984" y="24228"/>
                  </a:lnTo>
                  <a:lnTo>
                    <a:pt x="9869" y="24151"/>
                  </a:lnTo>
                  <a:lnTo>
                    <a:pt x="9811" y="24132"/>
                  </a:lnTo>
                  <a:lnTo>
                    <a:pt x="9830" y="24054"/>
                  </a:lnTo>
                  <a:lnTo>
                    <a:pt x="9869" y="23881"/>
                  </a:lnTo>
                  <a:lnTo>
                    <a:pt x="9869" y="23765"/>
                  </a:lnTo>
                  <a:lnTo>
                    <a:pt x="9869" y="23650"/>
                  </a:lnTo>
                  <a:lnTo>
                    <a:pt x="9849" y="23534"/>
                  </a:lnTo>
                  <a:lnTo>
                    <a:pt x="9811" y="23438"/>
                  </a:lnTo>
                  <a:lnTo>
                    <a:pt x="9791" y="23361"/>
                  </a:lnTo>
                  <a:lnTo>
                    <a:pt x="9772" y="23206"/>
                  </a:lnTo>
                  <a:lnTo>
                    <a:pt x="9734" y="22782"/>
                  </a:lnTo>
                  <a:lnTo>
                    <a:pt x="9676" y="21529"/>
                  </a:lnTo>
                  <a:lnTo>
                    <a:pt x="9637" y="20161"/>
                  </a:lnTo>
                  <a:lnTo>
                    <a:pt x="9618" y="19236"/>
                  </a:lnTo>
                  <a:lnTo>
                    <a:pt x="9541" y="13454"/>
                  </a:lnTo>
                  <a:lnTo>
                    <a:pt x="9464" y="9348"/>
                  </a:lnTo>
                  <a:lnTo>
                    <a:pt x="9445" y="6418"/>
                  </a:lnTo>
                  <a:lnTo>
                    <a:pt x="9425" y="4375"/>
                  </a:lnTo>
                  <a:lnTo>
                    <a:pt x="9367" y="2294"/>
                  </a:lnTo>
                  <a:lnTo>
                    <a:pt x="9310" y="0"/>
                  </a:lnTo>
                  <a:close/>
                </a:path>
              </a:pathLst>
            </a:custGeom>
            <a:solidFill>
              <a:schemeClr val="dk2"/>
            </a:solidFill>
            <a:ln>
              <a:noFill/>
            </a:ln>
          </p:spPr>
          <p:txBody>
            <a:bodyPr spcFirstLastPara="1" wrap="square" lIns="121900" tIns="121900" rIns="121900" bIns="121900" anchor="ctr" anchorCtr="0">
              <a:noAutofit/>
            </a:bodyPr>
            <a:lstStyle/>
            <a:p>
              <a:pPr defTabSz="1219170">
                <a:buClr>
                  <a:srgbClr val="000000"/>
                </a:buClr>
              </a:pPr>
              <a:endParaRPr sz="1867" kern="0" dirty="0">
                <a:solidFill>
                  <a:srgbClr val="000000"/>
                </a:solidFill>
                <a:latin typeface="Arial"/>
                <a:cs typeface="Arial"/>
                <a:sym typeface="Arial"/>
              </a:endParaRPr>
            </a:p>
          </p:txBody>
        </p:sp>
        <p:sp>
          <p:nvSpPr>
            <p:cNvPr id="595" name="Google Shape;595;p27"/>
            <p:cNvSpPr/>
            <p:nvPr/>
          </p:nvSpPr>
          <p:spPr>
            <a:xfrm>
              <a:off x="3183033" y="2925508"/>
              <a:ext cx="46273" cy="308014"/>
            </a:xfrm>
            <a:custGeom>
              <a:avLst/>
              <a:gdLst/>
              <a:ahLst/>
              <a:cxnLst/>
              <a:rect l="l" t="t" r="r" b="b"/>
              <a:pathLst>
                <a:path w="1697" h="11296" extrusionOk="0">
                  <a:moveTo>
                    <a:pt x="135" y="1"/>
                  </a:moveTo>
                  <a:lnTo>
                    <a:pt x="77" y="20"/>
                  </a:lnTo>
                  <a:lnTo>
                    <a:pt x="39" y="59"/>
                  </a:lnTo>
                  <a:lnTo>
                    <a:pt x="19" y="97"/>
                  </a:lnTo>
                  <a:lnTo>
                    <a:pt x="0" y="155"/>
                  </a:lnTo>
                  <a:lnTo>
                    <a:pt x="174" y="1832"/>
                  </a:lnTo>
                  <a:lnTo>
                    <a:pt x="328" y="3413"/>
                  </a:lnTo>
                  <a:lnTo>
                    <a:pt x="521" y="5224"/>
                  </a:lnTo>
                  <a:lnTo>
                    <a:pt x="752" y="7113"/>
                  </a:lnTo>
                  <a:lnTo>
                    <a:pt x="964" y="8848"/>
                  </a:lnTo>
                  <a:lnTo>
                    <a:pt x="1079" y="9619"/>
                  </a:lnTo>
                  <a:lnTo>
                    <a:pt x="1195" y="10274"/>
                  </a:lnTo>
                  <a:lnTo>
                    <a:pt x="1292" y="10814"/>
                  </a:lnTo>
                  <a:lnTo>
                    <a:pt x="1388" y="11180"/>
                  </a:lnTo>
                  <a:lnTo>
                    <a:pt x="1407" y="11238"/>
                  </a:lnTo>
                  <a:lnTo>
                    <a:pt x="1446" y="11257"/>
                  </a:lnTo>
                  <a:lnTo>
                    <a:pt x="1484" y="11276"/>
                  </a:lnTo>
                  <a:lnTo>
                    <a:pt x="1542" y="11296"/>
                  </a:lnTo>
                  <a:lnTo>
                    <a:pt x="1581" y="11276"/>
                  </a:lnTo>
                  <a:lnTo>
                    <a:pt x="1638" y="11257"/>
                  </a:lnTo>
                  <a:lnTo>
                    <a:pt x="1677" y="11199"/>
                  </a:lnTo>
                  <a:lnTo>
                    <a:pt x="1696" y="11161"/>
                  </a:lnTo>
                  <a:lnTo>
                    <a:pt x="1677" y="11103"/>
                  </a:lnTo>
                  <a:lnTo>
                    <a:pt x="1581" y="10717"/>
                  </a:lnTo>
                  <a:lnTo>
                    <a:pt x="1484" y="10178"/>
                  </a:lnTo>
                  <a:lnTo>
                    <a:pt x="1369" y="9522"/>
                  </a:lnTo>
                  <a:lnTo>
                    <a:pt x="1253" y="8751"/>
                  </a:lnTo>
                  <a:lnTo>
                    <a:pt x="1041" y="6978"/>
                  </a:lnTo>
                  <a:lnTo>
                    <a:pt x="810" y="5070"/>
                  </a:lnTo>
                  <a:lnTo>
                    <a:pt x="463" y="1678"/>
                  </a:lnTo>
                  <a:lnTo>
                    <a:pt x="309" y="136"/>
                  </a:lnTo>
                  <a:lnTo>
                    <a:pt x="289" y="78"/>
                  </a:lnTo>
                  <a:lnTo>
                    <a:pt x="251" y="40"/>
                  </a:lnTo>
                  <a:lnTo>
                    <a:pt x="193" y="1"/>
                  </a:lnTo>
                  <a:close/>
                </a:path>
              </a:pathLst>
            </a:custGeom>
            <a:solidFill>
              <a:schemeClr val="dk1"/>
            </a:solidFill>
            <a:ln>
              <a:noFill/>
            </a:ln>
          </p:spPr>
          <p:txBody>
            <a:bodyPr spcFirstLastPara="1" wrap="square" lIns="121900" tIns="121900" rIns="121900" bIns="121900" anchor="ctr" anchorCtr="0">
              <a:noAutofit/>
            </a:bodyPr>
            <a:lstStyle/>
            <a:p>
              <a:pPr defTabSz="1219170">
                <a:buClr>
                  <a:srgbClr val="000000"/>
                </a:buClr>
              </a:pPr>
              <a:endParaRPr sz="1867" kern="0" dirty="0">
                <a:solidFill>
                  <a:srgbClr val="000000"/>
                </a:solidFill>
                <a:latin typeface="Arial"/>
                <a:cs typeface="Arial"/>
                <a:sym typeface="Arial"/>
              </a:endParaRPr>
            </a:p>
          </p:txBody>
        </p:sp>
        <p:sp>
          <p:nvSpPr>
            <p:cNvPr id="596" name="Google Shape;596;p27"/>
            <p:cNvSpPr/>
            <p:nvPr/>
          </p:nvSpPr>
          <p:spPr>
            <a:xfrm>
              <a:off x="3145705" y="3257158"/>
              <a:ext cx="86738" cy="18924"/>
            </a:xfrm>
            <a:custGeom>
              <a:avLst/>
              <a:gdLst/>
              <a:ahLst/>
              <a:cxnLst/>
              <a:rect l="l" t="t" r="r" b="b"/>
              <a:pathLst>
                <a:path w="3181" h="694" extrusionOk="0">
                  <a:moveTo>
                    <a:pt x="2333" y="0"/>
                  </a:moveTo>
                  <a:lnTo>
                    <a:pt x="1890" y="19"/>
                  </a:lnTo>
                  <a:lnTo>
                    <a:pt x="1427" y="58"/>
                  </a:lnTo>
                  <a:lnTo>
                    <a:pt x="945" y="135"/>
                  </a:lnTo>
                  <a:lnTo>
                    <a:pt x="714" y="174"/>
                  </a:lnTo>
                  <a:lnTo>
                    <a:pt x="483" y="251"/>
                  </a:lnTo>
                  <a:lnTo>
                    <a:pt x="271" y="328"/>
                  </a:lnTo>
                  <a:lnTo>
                    <a:pt x="78" y="424"/>
                  </a:lnTo>
                  <a:lnTo>
                    <a:pt x="39" y="463"/>
                  </a:lnTo>
                  <a:lnTo>
                    <a:pt x="20" y="501"/>
                  </a:lnTo>
                  <a:lnTo>
                    <a:pt x="1" y="559"/>
                  </a:lnTo>
                  <a:lnTo>
                    <a:pt x="20" y="617"/>
                  </a:lnTo>
                  <a:lnTo>
                    <a:pt x="78" y="675"/>
                  </a:lnTo>
                  <a:lnTo>
                    <a:pt x="155" y="694"/>
                  </a:lnTo>
                  <a:lnTo>
                    <a:pt x="232" y="675"/>
                  </a:lnTo>
                  <a:lnTo>
                    <a:pt x="405" y="598"/>
                  </a:lnTo>
                  <a:lnTo>
                    <a:pt x="598" y="520"/>
                  </a:lnTo>
                  <a:lnTo>
                    <a:pt x="810" y="463"/>
                  </a:lnTo>
                  <a:lnTo>
                    <a:pt x="1041" y="424"/>
                  </a:lnTo>
                  <a:lnTo>
                    <a:pt x="1504" y="347"/>
                  </a:lnTo>
                  <a:lnTo>
                    <a:pt x="1947" y="308"/>
                  </a:lnTo>
                  <a:lnTo>
                    <a:pt x="2699" y="308"/>
                  </a:lnTo>
                  <a:lnTo>
                    <a:pt x="3027" y="328"/>
                  </a:lnTo>
                  <a:lnTo>
                    <a:pt x="3085" y="308"/>
                  </a:lnTo>
                  <a:lnTo>
                    <a:pt x="3123" y="289"/>
                  </a:lnTo>
                  <a:lnTo>
                    <a:pt x="3162" y="231"/>
                  </a:lnTo>
                  <a:lnTo>
                    <a:pt x="3181" y="174"/>
                  </a:lnTo>
                  <a:lnTo>
                    <a:pt x="3181" y="116"/>
                  </a:lnTo>
                  <a:lnTo>
                    <a:pt x="3142" y="77"/>
                  </a:lnTo>
                  <a:lnTo>
                    <a:pt x="3104" y="39"/>
                  </a:lnTo>
                  <a:lnTo>
                    <a:pt x="3046" y="19"/>
                  </a:lnTo>
                  <a:lnTo>
                    <a:pt x="2680" y="0"/>
                  </a:lnTo>
                  <a:close/>
                </a:path>
              </a:pathLst>
            </a:custGeom>
            <a:solidFill>
              <a:schemeClr val="dk1"/>
            </a:solidFill>
            <a:ln>
              <a:noFill/>
            </a:ln>
          </p:spPr>
          <p:txBody>
            <a:bodyPr spcFirstLastPara="1" wrap="square" lIns="121900" tIns="121900" rIns="121900" bIns="121900" anchor="ctr" anchorCtr="0">
              <a:noAutofit/>
            </a:bodyPr>
            <a:lstStyle/>
            <a:p>
              <a:pPr defTabSz="1219170">
                <a:buClr>
                  <a:srgbClr val="000000"/>
                </a:buClr>
              </a:pPr>
              <a:endParaRPr sz="1867" kern="0" dirty="0">
                <a:solidFill>
                  <a:srgbClr val="000000"/>
                </a:solidFill>
                <a:latin typeface="Arial"/>
                <a:cs typeface="Arial"/>
                <a:sym typeface="Arial"/>
              </a:endParaRPr>
            </a:p>
          </p:txBody>
        </p:sp>
        <p:sp>
          <p:nvSpPr>
            <p:cNvPr id="597" name="Google Shape;597;p27"/>
            <p:cNvSpPr/>
            <p:nvPr/>
          </p:nvSpPr>
          <p:spPr>
            <a:xfrm>
              <a:off x="4665649" y="4115375"/>
              <a:ext cx="1635455" cy="375828"/>
            </a:xfrm>
            <a:custGeom>
              <a:avLst/>
              <a:gdLst/>
              <a:ahLst/>
              <a:cxnLst/>
              <a:rect l="l" t="t" r="r" b="b"/>
              <a:pathLst>
                <a:path w="96487" h="13783" extrusionOk="0">
                  <a:moveTo>
                    <a:pt x="45757" y="1"/>
                  </a:moveTo>
                  <a:lnTo>
                    <a:pt x="43309" y="39"/>
                  </a:lnTo>
                  <a:lnTo>
                    <a:pt x="40900" y="78"/>
                  </a:lnTo>
                  <a:lnTo>
                    <a:pt x="38510" y="136"/>
                  </a:lnTo>
                  <a:lnTo>
                    <a:pt x="36178" y="213"/>
                  </a:lnTo>
                  <a:lnTo>
                    <a:pt x="33904" y="309"/>
                  </a:lnTo>
                  <a:lnTo>
                    <a:pt x="31648" y="425"/>
                  </a:lnTo>
                  <a:lnTo>
                    <a:pt x="29470" y="541"/>
                  </a:lnTo>
                  <a:lnTo>
                    <a:pt x="27331" y="676"/>
                  </a:lnTo>
                  <a:lnTo>
                    <a:pt x="25249" y="830"/>
                  </a:lnTo>
                  <a:lnTo>
                    <a:pt x="23226" y="1003"/>
                  </a:lnTo>
                  <a:lnTo>
                    <a:pt x="21260" y="1177"/>
                  </a:lnTo>
                  <a:lnTo>
                    <a:pt x="19371" y="1369"/>
                  </a:lnTo>
                  <a:lnTo>
                    <a:pt x="17559" y="1581"/>
                  </a:lnTo>
                  <a:lnTo>
                    <a:pt x="15805" y="1793"/>
                  </a:lnTo>
                  <a:lnTo>
                    <a:pt x="14128" y="2025"/>
                  </a:lnTo>
                  <a:lnTo>
                    <a:pt x="12528" y="2256"/>
                  </a:lnTo>
                  <a:lnTo>
                    <a:pt x="11006" y="2507"/>
                  </a:lnTo>
                  <a:lnTo>
                    <a:pt x="9579" y="2776"/>
                  </a:lnTo>
                  <a:lnTo>
                    <a:pt x="8230" y="3046"/>
                  </a:lnTo>
                  <a:lnTo>
                    <a:pt x="6977" y="3316"/>
                  </a:lnTo>
                  <a:lnTo>
                    <a:pt x="5821" y="3605"/>
                  </a:lnTo>
                  <a:lnTo>
                    <a:pt x="4761" y="3914"/>
                  </a:lnTo>
                  <a:lnTo>
                    <a:pt x="3797" y="4203"/>
                  </a:lnTo>
                  <a:lnTo>
                    <a:pt x="2930" y="4530"/>
                  </a:lnTo>
                  <a:lnTo>
                    <a:pt x="2525" y="4685"/>
                  </a:lnTo>
                  <a:lnTo>
                    <a:pt x="2159" y="4839"/>
                  </a:lnTo>
                  <a:lnTo>
                    <a:pt x="1831" y="5012"/>
                  </a:lnTo>
                  <a:lnTo>
                    <a:pt x="1523" y="5166"/>
                  </a:lnTo>
                  <a:lnTo>
                    <a:pt x="1234" y="5340"/>
                  </a:lnTo>
                  <a:lnTo>
                    <a:pt x="983" y="5513"/>
                  </a:lnTo>
                  <a:lnTo>
                    <a:pt x="752" y="5668"/>
                  </a:lnTo>
                  <a:lnTo>
                    <a:pt x="559" y="5841"/>
                  </a:lnTo>
                  <a:lnTo>
                    <a:pt x="386" y="6015"/>
                  </a:lnTo>
                  <a:lnTo>
                    <a:pt x="251" y="6188"/>
                  </a:lnTo>
                  <a:lnTo>
                    <a:pt x="135" y="6361"/>
                  </a:lnTo>
                  <a:lnTo>
                    <a:pt x="58" y="6535"/>
                  </a:lnTo>
                  <a:lnTo>
                    <a:pt x="19" y="6708"/>
                  </a:lnTo>
                  <a:lnTo>
                    <a:pt x="0" y="6901"/>
                  </a:lnTo>
                  <a:lnTo>
                    <a:pt x="19" y="7075"/>
                  </a:lnTo>
                  <a:lnTo>
                    <a:pt x="58" y="7248"/>
                  </a:lnTo>
                  <a:lnTo>
                    <a:pt x="135" y="7422"/>
                  </a:lnTo>
                  <a:lnTo>
                    <a:pt x="251" y="7595"/>
                  </a:lnTo>
                  <a:lnTo>
                    <a:pt x="386" y="7768"/>
                  </a:lnTo>
                  <a:lnTo>
                    <a:pt x="559" y="7942"/>
                  </a:lnTo>
                  <a:lnTo>
                    <a:pt x="752" y="8115"/>
                  </a:lnTo>
                  <a:lnTo>
                    <a:pt x="983" y="8289"/>
                  </a:lnTo>
                  <a:lnTo>
                    <a:pt x="1234" y="8443"/>
                  </a:lnTo>
                  <a:lnTo>
                    <a:pt x="1523" y="8617"/>
                  </a:lnTo>
                  <a:lnTo>
                    <a:pt x="1831" y="8790"/>
                  </a:lnTo>
                  <a:lnTo>
                    <a:pt x="2159" y="8944"/>
                  </a:lnTo>
                  <a:lnTo>
                    <a:pt x="2525" y="9098"/>
                  </a:lnTo>
                  <a:lnTo>
                    <a:pt x="2930" y="9272"/>
                  </a:lnTo>
                  <a:lnTo>
                    <a:pt x="3797" y="9580"/>
                  </a:lnTo>
                  <a:lnTo>
                    <a:pt x="4761" y="9889"/>
                  </a:lnTo>
                  <a:lnTo>
                    <a:pt x="5821" y="10178"/>
                  </a:lnTo>
                  <a:lnTo>
                    <a:pt x="6977" y="10467"/>
                  </a:lnTo>
                  <a:lnTo>
                    <a:pt x="8230" y="10756"/>
                  </a:lnTo>
                  <a:lnTo>
                    <a:pt x="9579" y="11026"/>
                  </a:lnTo>
                  <a:lnTo>
                    <a:pt x="11006" y="11276"/>
                  </a:lnTo>
                  <a:lnTo>
                    <a:pt x="12528" y="11527"/>
                  </a:lnTo>
                  <a:lnTo>
                    <a:pt x="14128" y="11778"/>
                  </a:lnTo>
                  <a:lnTo>
                    <a:pt x="15805" y="11990"/>
                  </a:lnTo>
                  <a:lnTo>
                    <a:pt x="17559" y="12221"/>
                  </a:lnTo>
                  <a:lnTo>
                    <a:pt x="19371" y="12414"/>
                  </a:lnTo>
                  <a:lnTo>
                    <a:pt x="21260" y="12606"/>
                  </a:lnTo>
                  <a:lnTo>
                    <a:pt x="23226" y="12799"/>
                  </a:lnTo>
                  <a:lnTo>
                    <a:pt x="25249" y="12953"/>
                  </a:lnTo>
                  <a:lnTo>
                    <a:pt x="27331" y="13107"/>
                  </a:lnTo>
                  <a:lnTo>
                    <a:pt x="29470" y="13242"/>
                  </a:lnTo>
                  <a:lnTo>
                    <a:pt x="31648" y="13377"/>
                  </a:lnTo>
                  <a:lnTo>
                    <a:pt x="33904" y="13474"/>
                  </a:lnTo>
                  <a:lnTo>
                    <a:pt x="36178" y="13570"/>
                  </a:lnTo>
                  <a:lnTo>
                    <a:pt x="38510" y="13647"/>
                  </a:lnTo>
                  <a:lnTo>
                    <a:pt x="40900" y="13705"/>
                  </a:lnTo>
                  <a:lnTo>
                    <a:pt x="43309" y="13763"/>
                  </a:lnTo>
                  <a:lnTo>
                    <a:pt x="45757" y="13782"/>
                  </a:lnTo>
                  <a:lnTo>
                    <a:pt x="50730" y="13782"/>
                  </a:lnTo>
                  <a:lnTo>
                    <a:pt x="53178" y="13763"/>
                  </a:lnTo>
                  <a:lnTo>
                    <a:pt x="55587" y="13705"/>
                  </a:lnTo>
                  <a:lnTo>
                    <a:pt x="57958" y="13647"/>
                  </a:lnTo>
                  <a:lnTo>
                    <a:pt x="60290" y="13570"/>
                  </a:lnTo>
                  <a:lnTo>
                    <a:pt x="62584" y="13474"/>
                  </a:lnTo>
                  <a:lnTo>
                    <a:pt x="64839" y="13377"/>
                  </a:lnTo>
                  <a:lnTo>
                    <a:pt x="67017" y="13242"/>
                  </a:lnTo>
                  <a:lnTo>
                    <a:pt x="69156" y="13107"/>
                  </a:lnTo>
                  <a:lnTo>
                    <a:pt x="71238" y="12953"/>
                  </a:lnTo>
                  <a:lnTo>
                    <a:pt x="73262" y="12799"/>
                  </a:lnTo>
                  <a:lnTo>
                    <a:pt x="75208" y="12606"/>
                  </a:lnTo>
                  <a:lnTo>
                    <a:pt x="77097" y="12414"/>
                  </a:lnTo>
                  <a:lnTo>
                    <a:pt x="78928" y="12221"/>
                  </a:lnTo>
                  <a:lnTo>
                    <a:pt x="80682" y="11990"/>
                  </a:lnTo>
                  <a:lnTo>
                    <a:pt x="82359" y="11778"/>
                  </a:lnTo>
                  <a:lnTo>
                    <a:pt x="83959" y="11527"/>
                  </a:lnTo>
                  <a:lnTo>
                    <a:pt x="85462" y="11276"/>
                  </a:lnTo>
                  <a:lnTo>
                    <a:pt x="86908" y="11026"/>
                  </a:lnTo>
                  <a:lnTo>
                    <a:pt x="88238" y="10756"/>
                  </a:lnTo>
                  <a:lnTo>
                    <a:pt x="89510" y="10467"/>
                  </a:lnTo>
                  <a:lnTo>
                    <a:pt x="90666" y="10178"/>
                  </a:lnTo>
                  <a:lnTo>
                    <a:pt x="91726" y="9889"/>
                  </a:lnTo>
                  <a:lnTo>
                    <a:pt x="92690" y="9580"/>
                  </a:lnTo>
                  <a:lnTo>
                    <a:pt x="93557" y="9272"/>
                  </a:lnTo>
                  <a:lnTo>
                    <a:pt x="93943" y="9098"/>
                  </a:lnTo>
                  <a:lnTo>
                    <a:pt x="94309" y="8944"/>
                  </a:lnTo>
                  <a:lnTo>
                    <a:pt x="94656" y="8790"/>
                  </a:lnTo>
                  <a:lnTo>
                    <a:pt x="94964" y="8617"/>
                  </a:lnTo>
                  <a:lnTo>
                    <a:pt x="95253" y="8443"/>
                  </a:lnTo>
                  <a:lnTo>
                    <a:pt x="95504" y="8289"/>
                  </a:lnTo>
                  <a:lnTo>
                    <a:pt x="95735" y="8115"/>
                  </a:lnTo>
                  <a:lnTo>
                    <a:pt x="95928" y="7942"/>
                  </a:lnTo>
                  <a:lnTo>
                    <a:pt x="96102" y="7768"/>
                  </a:lnTo>
                  <a:lnTo>
                    <a:pt x="96236" y="7595"/>
                  </a:lnTo>
                  <a:lnTo>
                    <a:pt x="96352" y="7422"/>
                  </a:lnTo>
                  <a:lnTo>
                    <a:pt x="96429" y="7248"/>
                  </a:lnTo>
                  <a:lnTo>
                    <a:pt x="96468" y="7075"/>
                  </a:lnTo>
                  <a:lnTo>
                    <a:pt x="96487" y="6901"/>
                  </a:lnTo>
                  <a:lnTo>
                    <a:pt x="96468" y="6708"/>
                  </a:lnTo>
                  <a:lnTo>
                    <a:pt x="96429" y="6535"/>
                  </a:lnTo>
                  <a:lnTo>
                    <a:pt x="96352" y="6361"/>
                  </a:lnTo>
                  <a:lnTo>
                    <a:pt x="96236" y="6188"/>
                  </a:lnTo>
                  <a:lnTo>
                    <a:pt x="96102" y="6015"/>
                  </a:lnTo>
                  <a:lnTo>
                    <a:pt x="95928" y="5841"/>
                  </a:lnTo>
                  <a:lnTo>
                    <a:pt x="95735" y="5668"/>
                  </a:lnTo>
                  <a:lnTo>
                    <a:pt x="95504" y="5513"/>
                  </a:lnTo>
                  <a:lnTo>
                    <a:pt x="95253" y="5340"/>
                  </a:lnTo>
                  <a:lnTo>
                    <a:pt x="94964" y="5166"/>
                  </a:lnTo>
                  <a:lnTo>
                    <a:pt x="94656" y="5012"/>
                  </a:lnTo>
                  <a:lnTo>
                    <a:pt x="94309" y="4839"/>
                  </a:lnTo>
                  <a:lnTo>
                    <a:pt x="93943" y="4685"/>
                  </a:lnTo>
                  <a:lnTo>
                    <a:pt x="93557" y="4530"/>
                  </a:lnTo>
                  <a:lnTo>
                    <a:pt x="92690" y="4203"/>
                  </a:lnTo>
                  <a:lnTo>
                    <a:pt x="91726" y="3914"/>
                  </a:lnTo>
                  <a:lnTo>
                    <a:pt x="90666" y="3605"/>
                  </a:lnTo>
                  <a:lnTo>
                    <a:pt x="89510" y="3316"/>
                  </a:lnTo>
                  <a:lnTo>
                    <a:pt x="88238" y="3046"/>
                  </a:lnTo>
                  <a:lnTo>
                    <a:pt x="86908" y="2776"/>
                  </a:lnTo>
                  <a:lnTo>
                    <a:pt x="85462" y="2507"/>
                  </a:lnTo>
                  <a:lnTo>
                    <a:pt x="83959" y="2256"/>
                  </a:lnTo>
                  <a:lnTo>
                    <a:pt x="82359" y="2025"/>
                  </a:lnTo>
                  <a:lnTo>
                    <a:pt x="80682" y="1793"/>
                  </a:lnTo>
                  <a:lnTo>
                    <a:pt x="78928" y="1581"/>
                  </a:lnTo>
                  <a:lnTo>
                    <a:pt x="77097" y="1369"/>
                  </a:lnTo>
                  <a:lnTo>
                    <a:pt x="75208" y="1177"/>
                  </a:lnTo>
                  <a:lnTo>
                    <a:pt x="73262" y="1003"/>
                  </a:lnTo>
                  <a:lnTo>
                    <a:pt x="71238" y="830"/>
                  </a:lnTo>
                  <a:lnTo>
                    <a:pt x="69156" y="676"/>
                  </a:lnTo>
                  <a:lnTo>
                    <a:pt x="67017" y="541"/>
                  </a:lnTo>
                  <a:lnTo>
                    <a:pt x="64839" y="425"/>
                  </a:lnTo>
                  <a:lnTo>
                    <a:pt x="62584" y="309"/>
                  </a:lnTo>
                  <a:lnTo>
                    <a:pt x="60290" y="213"/>
                  </a:lnTo>
                  <a:lnTo>
                    <a:pt x="57958" y="136"/>
                  </a:lnTo>
                  <a:lnTo>
                    <a:pt x="55587" y="78"/>
                  </a:lnTo>
                  <a:lnTo>
                    <a:pt x="53178" y="39"/>
                  </a:lnTo>
                  <a:lnTo>
                    <a:pt x="50730" y="1"/>
                  </a:lnTo>
                  <a:close/>
                </a:path>
              </a:pathLst>
            </a:custGeom>
            <a:solidFill>
              <a:srgbClr val="261E35">
                <a:alpha val="3350"/>
              </a:srgbClr>
            </a:solidFill>
            <a:ln>
              <a:noFill/>
            </a:ln>
          </p:spPr>
          <p:txBody>
            <a:bodyPr spcFirstLastPara="1" wrap="square" lIns="121900" tIns="121900" rIns="121900" bIns="121900" anchor="ctr" anchorCtr="0">
              <a:noAutofit/>
            </a:bodyPr>
            <a:lstStyle/>
            <a:p>
              <a:pPr defTabSz="1219170">
                <a:buClr>
                  <a:srgbClr val="000000"/>
                </a:buClr>
              </a:pPr>
              <a:endParaRPr sz="1867" kern="0" dirty="0">
                <a:solidFill>
                  <a:srgbClr val="000000"/>
                </a:solidFill>
                <a:latin typeface="Arial"/>
                <a:cs typeface="Arial"/>
                <a:sym typeface="Arial"/>
              </a:endParaRPr>
            </a:p>
          </p:txBody>
        </p:sp>
        <p:sp>
          <p:nvSpPr>
            <p:cNvPr id="598" name="Google Shape;598;p27"/>
            <p:cNvSpPr/>
            <p:nvPr/>
          </p:nvSpPr>
          <p:spPr>
            <a:xfrm>
              <a:off x="5663961" y="3796364"/>
              <a:ext cx="8426" cy="693249"/>
            </a:xfrm>
            <a:custGeom>
              <a:avLst/>
              <a:gdLst/>
              <a:ahLst/>
              <a:cxnLst/>
              <a:rect l="l" t="t" r="r" b="b"/>
              <a:pathLst>
                <a:path w="309" h="25424" extrusionOk="0">
                  <a:moveTo>
                    <a:pt x="155" y="0"/>
                  </a:moveTo>
                  <a:lnTo>
                    <a:pt x="97" y="20"/>
                  </a:lnTo>
                  <a:lnTo>
                    <a:pt x="39" y="39"/>
                  </a:lnTo>
                  <a:lnTo>
                    <a:pt x="20" y="97"/>
                  </a:lnTo>
                  <a:lnTo>
                    <a:pt x="0" y="155"/>
                  </a:lnTo>
                  <a:lnTo>
                    <a:pt x="0" y="25269"/>
                  </a:lnTo>
                  <a:lnTo>
                    <a:pt x="20" y="25327"/>
                  </a:lnTo>
                  <a:lnTo>
                    <a:pt x="39" y="25385"/>
                  </a:lnTo>
                  <a:lnTo>
                    <a:pt x="97" y="25423"/>
                  </a:lnTo>
                  <a:lnTo>
                    <a:pt x="212" y="25423"/>
                  </a:lnTo>
                  <a:lnTo>
                    <a:pt x="251" y="25385"/>
                  </a:lnTo>
                  <a:lnTo>
                    <a:pt x="289" y="25327"/>
                  </a:lnTo>
                  <a:lnTo>
                    <a:pt x="309" y="25269"/>
                  </a:lnTo>
                  <a:lnTo>
                    <a:pt x="309" y="155"/>
                  </a:lnTo>
                  <a:lnTo>
                    <a:pt x="289" y="97"/>
                  </a:lnTo>
                  <a:lnTo>
                    <a:pt x="251" y="39"/>
                  </a:lnTo>
                  <a:lnTo>
                    <a:pt x="212" y="20"/>
                  </a:lnTo>
                  <a:lnTo>
                    <a:pt x="155" y="0"/>
                  </a:lnTo>
                  <a:close/>
                </a:path>
              </a:pathLst>
            </a:custGeom>
            <a:solidFill>
              <a:schemeClr val="dk1"/>
            </a:solidFill>
            <a:ln>
              <a:noFill/>
            </a:ln>
          </p:spPr>
          <p:txBody>
            <a:bodyPr spcFirstLastPara="1" wrap="square" lIns="121900" tIns="121900" rIns="121900" bIns="121900" anchor="ctr" anchorCtr="0">
              <a:noAutofit/>
            </a:bodyPr>
            <a:lstStyle/>
            <a:p>
              <a:pPr defTabSz="1219170">
                <a:buClr>
                  <a:srgbClr val="000000"/>
                </a:buClr>
              </a:pPr>
              <a:endParaRPr sz="1867" kern="0" dirty="0">
                <a:solidFill>
                  <a:srgbClr val="000000"/>
                </a:solidFill>
                <a:latin typeface="Arial"/>
                <a:cs typeface="Arial"/>
                <a:sym typeface="Arial"/>
              </a:endParaRPr>
            </a:p>
          </p:txBody>
        </p:sp>
        <p:sp>
          <p:nvSpPr>
            <p:cNvPr id="599" name="Google Shape;599;p27"/>
            <p:cNvSpPr/>
            <p:nvPr/>
          </p:nvSpPr>
          <p:spPr>
            <a:xfrm>
              <a:off x="6033948" y="3615038"/>
              <a:ext cx="77276" cy="744239"/>
            </a:xfrm>
            <a:custGeom>
              <a:avLst/>
              <a:gdLst/>
              <a:ahLst/>
              <a:cxnLst/>
              <a:rect l="l" t="t" r="r" b="b"/>
              <a:pathLst>
                <a:path w="2834" h="27294" extrusionOk="0">
                  <a:moveTo>
                    <a:pt x="135" y="1"/>
                  </a:moveTo>
                  <a:lnTo>
                    <a:pt x="77" y="20"/>
                  </a:lnTo>
                  <a:lnTo>
                    <a:pt x="39" y="39"/>
                  </a:lnTo>
                  <a:lnTo>
                    <a:pt x="20" y="97"/>
                  </a:lnTo>
                  <a:lnTo>
                    <a:pt x="0" y="155"/>
                  </a:lnTo>
                  <a:lnTo>
                    <a:pt x="2545" y="27158"/>
                  </a:lnTo>
                  <a:lnTo>
                    <a:pt x="2564" y="27216"/>
                  </a:lnTo>
                  <a:lnTo>
                    <a:pt x="2583" y="27255"/>
                  </a:lnTo>
                  <a:lnTo>
                    <a:pt x="2641" y="27274"/>
                  </a:lnTo>
                  <a:lnTo>
                    <a:pt x="2699" y="27293"/>
                  </a:lnTo>
                  <a:lnTo>
                    <a:pt x="2757" y="27274"/>
                  </a:lnTo>
                  <a:lnTo>
                    <a:pt x="2814" y="27235"/>
                  </a:lnTo>
                  <a:lnTo>
                    <a:pt x="2834" y="27178"/>
                  </a:lnTo>
                  <a:lnTo>
                    <a:pt x="2834" y="27120"/>
                  </a:lnTo>
                  <a:lnTo>
                    <a:pt x="309" y="136"/>
                  </a:lnTo>
                  <a:lnTo>
                    <a:pt x="290" y="78"/>
                  </a:lnTo>
                  <a:lnTo>
                    <a:pt x="251" y="20"/>
                  </a:lnTo>
                  <a:lnTo>
                    <a:pt x="212" y="1"/>
                  </a:lnTo>
                  <a:close/>
                </a:path>
              </a:pathLst>
            </a:custGeom>
            <a:solidFill>
              <a:schemeClr val="dk1"/>
            </a:solidFill>
            <a:ln>
              <a:noFill/>
            </a:ln>
          </p:spPr>
          <p:txBody>
            <a:bodyPr spcFirstLastPara="1" wrap="square" lIns="121900" tIns="121900" rIns="121900" bIns="121900" anchor="ctr" anchorCtr="0">
              <a:noAutofit/>
            </a:bodyPr>
            <a:lstStyle/>
            <a:p>
              <a:pPr defTabSz="1219170">
                <a:buClr>
                  <a:srgbClr val="000000"/>
                </a:buClr>
              </a:pPr>
              <a:endParaRPr sz="1867" kern="0" dirty="0">
                <a:solidFill>
                  <a:srgbClr val="000000"/>
                </a:solidFill>
                <a:latin typeface="Arial"/>
                <a:cs typeface="Arial"/>
                <a:sym typeface="Arial"/>
              </a:endParaRPr>
            </a:p>
          </p:txBody>
        </p:sp>
        <p:sp>
          <p:nvSpPr>
            <p:cNvPr id="600" name="Google Shape;600;p27"/>
            <p:cNvSpPr/>
            <p:nvPr/>
          </p:nvSpPr>
          <p:spPr>
            <a:xfrm>
              <a:off x="5131571" y="3717535"/>
              <a:ext cx="115123" cy="663800"/>
            </a:xfrm>
            <a:custGeom>
              <a:avLst/>
              <a:gdLst/>
              <a:ahLst/>
              <a:cxnLst/>
              <a:rect l="l" t="t" r="r" b="b"/>
              <a:pathLst>
                <a:path w="4222" h="24344" extrusionOk="0">
                  <a:moveTo>
                    <a:pt x="4029" y="0"/>
                  </a:moveTo>
                  <a:lnTo>
                    <a:pt x="3971" y="39"/>
                  </a:lnTo>
                  <a:lnTo>
                    <a:pt x="3932" y="77"/>
                  </a:lnTo>
                  <a:lnTo>
                    <a:pt x="3913" y="135"/>
                  </a:lnTo>
                  <a:lnTo>
                    <a:pt x="1" y="24151"/>
                  </a:lnTo>
                  <a:lnTo>
                    <a:pt x="1" y="24228"/>
                  </a:lnTo>
                  <a:lnTo>
                    <a:pt x="20" y="24267"/>
                  </a:lnTo>
                  <a:lnTo>
                    <a:pt x="58" y="24305"/>
                  </a:lnTo>
                  <a:lnTo>
                    <a:pt x="116" y="24324"/>
                  </a:lnTo>
                  <a:lnTo>
                    <a:pt x="135" y="24344"/>
                  </a:lnTo>
                  <a:lnTo>
                    <a:pt x="193" y="24324"/>
                  </a:lnTo>
                  <a:lnTo>
                    <a:pt x="232" y="24305"/>
                  </a:lnTo>
                  <a:lnTo>
                    <a:pt x="270" y="24267"/>
                  </a:lnTo>
                  <a:lnTo>
                    <a:pt x="290" y="24209"/>
                  </a:lnTo>
                  <a:lnTo>
                    <a:pt x="4222" y="174"/>
                  </a:lnTo>
                  <a:lnTo>
                    <a:pt x="4202" y="116"/>
                  </a:lnTo>
                  <a:lnTo>
                    <a:pt x="4183" y="58"/>
                  </a:lnTo>
                  <a:lnTo>
                    <a:pt x="4144" y="20"/>
                  </a:lnTo>
                  <a:lnTo>
                    <a:pt x="4087" y="0"/>
                  </a:lnTo>
                  <a:close/>
                </a:path>
              </a:pathLst>
            </a:custGeom>
            <a:solidFill>
              <a:schemeClr val="dk1"/>
            </a:solidFill>
            <a:ln>
              <a:noFill/>
            </a:ln>
          </p:spPr>
          <p:txBody>
            <a:bodyPr spcFirstLastPara="1" wrap="square" lIns="121900" tIns="121900" rIns="121900" bIns="121900" anchor="ctr" anchorCtr="0">
              <a:noAutofit/>
            </a:bodyPr>
            <a:lstStyle/>
            <a:p>
              <a:pPr defTabSz="1219170">
                <a:buClr>
                  <a:srgbClr val="000000"/>
                </a:buClr>
              </a:pPr>
              <a:endParaRPr sz="1867" kern="0" dirty="0">
                <a:solidFill>
                  <a:srgbClr val="000000"/>
                </a:solidFill>
                <a:latin typeface="Arial"/>
                <a:cs typeface="Arial"/>
                <a:sym typeface="Arial"/>
              </a:endParaRPr>
            </a:p>
          </p:txBody>
        </p:sp>
        <p:sp>
          <p:nvSpPr>
            <p:cNvPr id="601" name="Google Shape;601;p27"/>
            <p:cNvSpPr/>
            <p:nvPr/>
          </p:nvSpPr>
          <p:spPr>
            <a:xfrm>
              <a:off x="4793650" y="4214696"/>
              <a:ext cx="196571" cy="285409"/>
            </a:xfrm>
            <a:custGeom>
              <a:avLst/>
              <a:gdLst/>
              <a:ahLst/>
              <a:cxnLst/>
              <a:rect l="l" t="t" r="r" b="b"/>
              <a:pathLst>
                <a:path w="7209" h="10467" extrusionOk="0">
                  <a:moveTo>
                    <a:pt x="5378" y="1"/>
                  </a:moveTo>
                  <a:lnTo>
                    <a:pt x="3123" y="926"/>
                  </a:lnTo>
                  <a:lnTo>
                    <a:pt x="2756" y="1928"/>
                  </a:lnTo>
                  <a:lnTo>
                    <a:pt x="1889" y="4222"/>
                  </a:lnTo>
                  <a:lnTo>
                    <a:pt x="1388" y="5494"/>
                  </a:lnTo>
                  <a:lnTo>
                    <a:pt x="906" y="6670"/>
                  </a:lnTo>
                  <a:lnTo>
                    <a:pt x="675" y="7171"/>
                  </a:lnTo>
                  <a:lnTo>
                    <a:pt x="482" y="7595"/>
                  </a:lnTo>
                  <a:lnTo>
                    <a:pt x="289" y="7942"/>
                  </a:lnTo>
                  <a:lnTo>
                    <a:pt x="154" y="8173"/>
                  </a:lnTo>
                  <a:lnTo>
                    <a:pt x="77" y="8327"/>
                  </a:lnTo>
                  <a:lnTo>
                    <a:pt x="19" y="8481"/>
                  </a:lnTo>
                  <a:lnTo>
                    <a:pt x="0" y="8655"/>
                  </a:lnTo>
                  <a:lnTo>
                    <a:pt x="0" y="8848"/>
                  </a:lnTo>
                  <a:lnTo>
                    <a:pt x="39" y="9021"/>
                  </a:lnTo>
                  <a:lnTo>
                    <a:pt x="97" y="9214"/>
                  </a:lnTo>
                  <a:lnTo>
                    <a:pt x="174" y="9407"/>
                  </a:lnTo>
                  <a:lnTo>
                    <a:pt x="289" y="9599"/>
                  </a:lnTo>
                  <a:lnTo>
                    <a:pt x="424" y="9773"/>
                  </a:lnTo>
                  <a:lnTo>
                    <a:pt x="578" y="9927"/>
                  </a:lnTo>
                  <a:lnTo>
                    <a:pt x="733" y="10081"/>
                  </a:lnTo>
                  <a:lnTo>
                    <a:pt x="925" y="10216"/>
                  </a:lnTo>
                  <a:lnTo>
                    <a:pt x="1137" y="10313"/>
                  </a:lnTo>
                  <a:lnTo>
                    <a:pt x="1349" y="10390"/>
                  </a:lnTo>
                  <a:lnTo>
                    <a:pt x="1561" y="10447"/>
                  </a:lnTo>
                  <a:lnTo>
                    <a:pt x="1812" y="10467"/>
                  </a:lnTo>
                  <a:lnTo>
                    <a:pt x="2063" y="10447"/>
                  </a:lnTo>
                  <a:lnTo>
                    <a:pt x="2313" y="10409"/>
                  </a:lnTo>
                  <a:lnTo>
                    <a:pt x="2583" y="10332"/>
                  </a:lnTo>
                  <a:lnTo>
                    <a:pt x="2853" y="10235"/>
                  </a:lnTo>
                  <a:lnTo>
                    <a:pt x="3142" y="10120"/>
                  </a:lnTo>
                  <a:lnTo>
                    <a:pt x="3431" y="9966"/>
                  </a:lnTo>
                  <a:lnTo>
                    <a:pt x="3701" y="9811"/>
                  </a:lnTo>
                  <a:lnTo>
                    <a:pt x="3971" y="9619"/>
                  </a:lnTo>
                  <a:lnTo>
                    <a:pt x="4241" y="9407"/>
                  </a:lnTo>
                  <a:lnTo>
                    <a:pt x="4491" y="9195"/>
                  </a:lnTo>
                  <a:lnTo>
                    <a:pt x="4742" y="8944"/>
                  </a:lnTo>
                  <a:lnTo>
                    <a:pt x="4973" y="8693"/>
                  </a:lnTo>
                  <a:lnTo>
                    <a:pt x="5166" y="8424"/>
                  </a:lnTo>
                  <a:lnTo>
                    <a:pt x="5339" y="8135"/>
                  </a:lnTo>
                  <a:lnTo>
                    <a:pt x="5493" y="7845"/>
                  </a:lnTo>
                  <a:lnTo>
                    <a:pt x="5628" y="7537"/>
                  </a:lnTo>
                  <a:lnTo>
                    <a:pt x="5744" y="7190"/>
                  </a:lnTo>
                  <a:lnTo>
                    <a:pt x="5860" y="6785"/>
                  </a:lnTo>
                  <a:lnTo>
                    <a:pt x="6110" y="5822"/>
                  </a:lnTo>
                  <a:lnTo>
                    <a:pt x="6380" y="4742"/>
                  </a:lnTo>
                  <a:lnTo>
                    <a:pt x="6631" y="3663"/>
                  </a:lnTo>
                  <a:lnTo>
                    <a:pt x="7055" y="1813"/>
                  </a:lnTo>
                  <a:lnTo>
                    <a:pt x="7209" y="1022"/>
                  </a:lnTo>
                  <a:lnTo>
                    <a:pt x="5378" y="1"/>
                  </a:lnTo>
                  <a:close/>
                </a:path>
              </a:pathLst>
            </a:custGeom>
            <a:solidFill>
              <a:srgbClr val="F9AF8C"/>
            </a:solidFill>
            <a:ln>
              <a:noFill/>
            </a:ln>
          </p:spPr>
          <p:txBody>
            <a:bodyPr spcFirstLastPara="1" wrap="square" lIns="121900" tIns="121900" rIns="121900" bIns="121900" anchor="ctr" anchorCtr="0">
              <a:noAutofit/>
            </a:bodyPr>
            <a:lstStyle/>
            <a:p>
              <a:pPr defTabSz="1219170">
                <a:buClr>
                  <a:srgbClr val="000000"/>
                </a:buClr>
              </a:pPr>
              <a:endParaRPr sz="1867" kern="0" dirty="0">
                <a:solidFill>
                  <a:srgbClr val="000000"/>
                </a:solidFill>
                <a:latin typeface="Arial"/>
                <a:cs typeface="Arial"/>
                <a:sym typeface="Arial"/>
              </a:endParaRPr>
            </a:p>
          </p:txBody>
        </p:sp>
        <p:sp>
          <p:nvSpPr>
            <p:cNvPr id="602" name="Google Shape;602;p27"/>
            <p:cNvSpPr/>
            <p:nvPr/>
          </p:nvSpPr>
          <p:spPr>
            <a:xfrm>
              <a:off x="4784189" y="4437550"/>
              <a:ext cx="144545" cy="85674"/>
            </a:xfrm>
            <a:custGeom>
              <a:avLst/>
              <a:gdLst/>
              <a:ahLst/>
              <a:cxnLst/>
              <a:rect l="l" t="t" r="r" b="b"/>
              <a:pathLst>
                <a:path w="5301" h="3142" extrusionOk="0">
                  <a:moveTo>
                    <a:pt x="501" y="0"/>
                  </a:moveTo>
                  <a:lnTo>
                    <a:pt x="463" y="77"/>
                  </a:lnTo>
                  <a:lnTo>
                    <a:pt x="347" y="308"/>
                  </a:lnTo>
                  <a:lnTo>
                    <a:pt x="212" y="655"/>
                  </a:lnTo>
                  <a:lnTo>
                    <a:pt x="154" y="848"/>
                  </a:lnTo>
                  <a:lnTo>
                    <a:pt x="97" y="1060"/>
                  </a:lnTo>
                  <a:lnTo>
                    <a:pt x="39" y="1291"/>
                  </a:lnTo>
                  <a:lnTo>
                    <a:pt x="0" y="1523"/>
                  </a:lnTo>
                  <a:lnTo>
                    <a:pt x="0" y="1754"/>
                  </a:lnTo>
                  <a:lnTo>
                    <a:pt x="20" y="1985"/>
                  </a:lnTo>
                  <a:lnTo>
                    <a:pt x="58" y="2197"/>
                  </a:lnTo>
                  <a:lnTo>
                    <a:pt x="135" y="2409"/>
                  </a:lnTo>
                  <a:lnTo>
                    <a:pt x="251" y="2602"/>
                  </a:lnTo>
                  <a:lnTo>
                    <a:pt x="328" y="2698"/>
                  </a:lnTo>
                  <a:lnTo>
                    <a:pt x="405" y="2776"/>
                  </a:lnTo>
                  <a:lnTo>
                    <a:pt x="501" y="2853"/>
                  </a:lnTo>
                  <a:lnTo>
                    <a:pt x="617" y="2930"/>
                  </a:lnTo>
                  <a:lnTo>
                    <a:pt x="848" y="3026"/>
                  </a:lnTo>
                  <a:lnTo>
                    <a:pt x="1118" y="3103"/>
                  </a:lnTo>
                  <a:lnTo>
                    <a:pt x="1388" y="3142"/>
                  </a:lnTo>
                  <a:lnTo>
                    <a:pt x="1716" y="3142"/>
                  </a:lnTo>
                  <a:lnTo>
                    <a:pt x="2024" y="3103"/>
                  </a:lnTo>
                  <a:lnTo>
                    <a:pt x="2371" y="3026"/>
                  </a:lnTo>
                  <a:lnTo>
                    <a:pt x="2718" y="2910"/>
                  </a:lnTo>
                  <a:lnTo>
                    <a:pt x="3065" y="2776"/>
                  </a:lnTo>
                  <a:lnTo>
                    <a:pt x="3412" y="2583"/>
                  </a:lnTo>
                  <a:lnTo>
                    <a:pt x="3759" y="2352"/>
                  </a:lnTo>
                  <a:lnTo>
                    <a:pt x="4106" y="2082"/>
                  </a:lnTo>
                  <a:lnTo>
                    <a:pt x="4433" y="1773"/>
                  </a:lnTo>
                  <a:lnTo>
                    <a:pt x="4742" y="1407"/>
                  </a:lnTo>
                  <a:lnTo>
                    <a:pt x="5031" y="1022"/>
                  </a:lnTo>
                  <a:lnTo>
                    <a:pt x="5301" y="578"/>
                  </a:lnTo>
                  <a:lnTo>
                    <a:pt x="5146" y="655"/>
                  </a:lnTo>
                  <a:lnTo>
                    <a:pt x="4742" y="829"/>
                  </a:lnTo>
                  <a:lnTo>
                    <a:pt x="4453" y="945"/>
                  </a:lnTo>
                  <a:lnTo>
                    <a:pt x="4125" y="1041"/>
                  </a:lnTo>
                  <a:lnTo>
                    <a:pt x="3778" y="1137"/>
                  </a:lnTo>
                  <a:lnTo>
                    <a:pt x="3393" y="1214"/>
                  </a:lnTo>
                  <a:lnTo>
                    <a:pt x="3007" y="1272"/>
                  </a:lnTo>
                  <a:lnTo>
                    <a:pt x="2602" y="1272"/>
                  </a:lnTo>
                  <a:lnTo>
                    <a:pt x="2390" y="1253"/>
                  </a:lnTo>
                  <a:lnTo>
                    <a:pt x="2198" y="1234"/>
                  </a:lnTo>
                  <a:lnTo>
                    <a:pt x="2005" y="1195"/>
                  </a:lnTo>
                  <a:lnTo>
                    <a:pt x="1812" y="1137"/>
                  </a:lnTo>
                  <a:lnTo>
                    <a:pt x="1619" y="1060"/>
                  </a:lnTo>
                  <a:lnTo>
                    <a:pt x="1427" y="964"/>
                  </a:lnTo>
                  <a:lnTo>
                    <a:pt x="1253" y="867"/>
                  </a:lnTo>
                  <a:lnTo>
                    <a:pt x="1080" y="732"/>
                  </a:lnTo>
                  <a:lnTo>
                    <a:pt x="925" y="578"/>
                  </a:lnTo>
                  <a:lnTo>
                    <a:pt x="771" y="405"/>
                  </a:lnTo>
                  <a:lnTo>
                    <a:pt x="636" y="212"/>
                  </a:lnTo>
                  <a:lnTo>
                    <a:pt x="501" y="0"/>
                  </a:lnTo>
                  <a:close/>
                </a:path>
              </a:pathLst>
            </a:custGeom>
            <a:solidFill>
              <a:schemeClr val="dk1"/>
            </a:solidFill>
            <a:ln>
              <a:noFill/>
            </a:ln>
          </p:spPr>
          <p:txBody>
            <a:bodyPr spcFirstLastPara="1" wrap="square" lIns="121900" tIns="121900" rIns="121900" bIns="121900" anchor="ctr" anchorCtr="0">
              <a:noAutofit/>
            </a:bodyPr>
            <a:lstStyle/>
            <a:p>
              <a:pPr defTabSz="1219170">
                <a:buClr>
                  <a:srgbClr val="000000"/>
                </a:buClr>
              </a:pPr>
              <a:endParaRPr sz="1867" kern="0" dirty="0">
                <a:solidFill>
                  <a:srgbClr val="000000"/>
                </a:solidFill>
                <a:latin typeface="Arial"/>
                <a:cs typeface="Arial"/>
                <a:sym typeface="Arial"/>
              </a:endParaRPr>
            </a:p>
          </p:txBody>
        </p:sp>
        <p:sp>
          <p:nvSpPr>
            <p:cNvPr id="603" name="Google Shape;603;p27"/>
            <p:cNvSpPr/>
            <p:nvPr/>
          </p:nvSpPr>
          <p:spPr>
            <a:xfrm>
              <a:off x="5191477" y="2827238"/>
              <a:ext cx="1044318" cy="1012797"/>
            </a:xfrm>
            <a:custGeom>
              <a:avLst/>
              <a:gdLst/>
              <a:ahLst/>
              <a:cxnLst/>
              <a:rect l="l" t="t" r="r" b="b"/>
              <a:pathLst>
                <a:path w="38299" h="37143" extrusionOk="0">
                  <a:moveTo>
                    <a:pt x="17483" y="1"/>
                  </a:moveTo>
                  <a:lnTo>
                    <a:pt x="16500" y="22494"/>
                  </a:lnTo>
                  <a:lnTo>
                    <a:pt x="1" y="31823"/>
                  </a:lnTo>
                  <a:lnTo>
                    <a:pt x="1" y="33692"/>
                  </a:lnTo>
                  <a:lnTo>
                    <a:pt x="20258" y="37142"/>
                  </a:lnTo>
                  <a:lnTo>
                    <a:pt x="34039" y="29028"/>
                  </a:lnTo>
                  <a:lnTo>
                    <a:pt x="38299" y="1"/>
                  </a:lnTo>
                  <a:close/>
                </a:path>
              </a:pathLst>
            </a:custGeom>
            <a:solidFill>
              <a:schemeClr val="dk2"/>
            </a:solidFill>
            <a:ln>
              <a:noFill/>
            </a:ln>
          </p:spPr>
          <p:txBody>
            <a:bodyPr spcFirstLastPara="1" wrap="square" lIns="121900" tIns="121900" rIns="121900" bIns="121900" anchor="ctr" anchorCtr="0">
              <a:noAutofit/>
            </a:bodyPr>
            <a:lstStyle/>
            <a:p>
              <a:pPr defTabSz="1219170">
                <a:buClr>
                  <a:srgbClr val="000000"/>
                </a:buClr>
              </a:pPr>
              <a:endParaRPr sz="1867" kern="0" dirty="0">
                <a:solidFill>
                  <a:srgbClr val="000000"/>
                </a:solidFill>
                <a:latin typeface="Arial"/>
                <a:cs typeface="Arial"/>
                <a:sym typeface="Arial"/>
              </a:endParaRPr>
            </a:p>
          </p:txBody>
        </p:sp>
        <p:sp>
          <p:nvSpPr>
            <p:cNvPr id="604" name="Google Shape;604;p27"/>
            <p:cNvSpPr/>
            <p:nvPr/>
          </p:nvSpPr>
          <p:spPr>
            <a:xfrm>
              <a:off x="4878778" y="3172003"/>
              <a:ext cx="1151016" cy="1086883"/>
            </a:xfrm>
            <a:custGeom>
              <a:avLst/>
              <a:gdLst/>
              <a:ahLst/>
              <a:cxnLst/>
              <a:rect l="l" t="t" r="r" b="b"/>
              <a:pathLst>
                <a:path w="42212" h="39860" extrusionOk="0">
                  <a:moveTo>
                    <a:pt x="24595" y="1"/>
                  </a:moveTo>
                  <a:lnTo>
                    <a:pt x="23515" y="20"/>
                  </a:lnTo>
                  <a:lnTo>
                    <a:pt x="22282" y="58"/>
                  </a:lnTo>
                  <a:lnTo>
                    <a:pt x="20971" y="136"/>
                  </a:lnTo>
                  <a:lnTo>
                    <a:pt x="19583" y="232"/>
                  </a:lnTo>
                  <a:lnTo>
                    <a:pt x="18889" y="309"/>
                  </a:lnTo>
                  <a:lnTo>
                    <a:pt x="18196" y="405"/>
                  </a:lnTo>
                  <a:lnTo>
                    <a:pt x="17502" y="502"/>
                  </a:lnTo>
                  <a:lnTo>
                    <a:pt x="16827" y="617"/>
                  </a:lnTo>
                  <a:lnTo>
                    <a:pt x="16152" y="752"/>
                  </a:lnTo>
                  <a:lnTo>
                    <a:pt x="15516" y="887"/>
                  </a:lnTo>
                  <a:lnTo>
                    <a:pt x="14900" y="1061"/>
                  </a:lnTo>
                  <a:lnTo>
                    <a:pt x="14302" y="1234"/>
                  </a:lnTo>
                  <a:lnTo>
                    <a:pt x="13743" y="1446"/>
                  </a:lnTo>
                  <a:lnTo>
                    <a:pt x="13223" y="1658"/>
                  </a:lnTo>
                  <a:lnTo>
                    <a:pt x="12760" y="1909"/>
                  </a:lnTo>
                  <a:lnTo>
                    <a:pt x="12548" y="2044"/>
                  </a:lnTo>
                  <a:lnTo>
                    <a:pt x="12336" y="2179"/>
                  </a:lnTo>
                  <a:lnTo>
                    <a:pt x="12143" y="2314"/>
                  </a:lnTo>
                  <a:lnTo>
                    <a:pt x="11970" y="2468"/>
                  </a:lnTo>
                  <a:lnTo>
                    <a:pt x="11816" y="2622"/>
                  </a:lnTo>
                  <a:lnTo>
                    <a:pt x="11662" y="2795"/>
                  </a:lnTo>
                  <a:lnTo>
                    <a:pt x="11527" y="2950"/>
                  </a:lnTo>
                  <a:lnTo>
                    <a:pt x="11411" y="3123"/>
                  </a:lnTo>
                  <a:lnTo>
                    <a:pt x="11334" y="3316"/>
                  </a:lnTo>
                  <a:lnTo>
                    <a:pt x="11238" y="3489"/>
                  </a:lnTo>
                  <a:lnTo>
                    <a:pt x="11045" y="4087"/>
                  </a:lnTo>
                  <a:lnTo>
                    <a:pt x="10852" y="4723"/>
                  </a:lnTo>
                  <a:lnTo>
                    <a:pt x="10659" y="5397"/>
                  </a:lnTo>
                  <a:lnTo>
                    <a:pt x="10486" y="6072"/>
                  </a:lnTo>
                  <a:lnTo>
                    <a:pt x="10177" y="7460"/>
                  </a:lnTo>
                  <a:lnTo>
                    <a:pt x="9908" y="8790"/>
                  </a:lnTo>
                  <a:lnTo>
                    <a:pt x="9696" y="9965"/>
                  </a:lnTo>
                  <a:lnTo>
                    <a:pt x="9541" y="10910"/>
                  </a:lnTo>
                  <a:lnTo>
                    <a:pt x="9406" y="11777"/>
                  </a:lnTo>
                  <a:lnTo>
                    <a:pt x="9291" y="11816"/>
                  </a:lnTo>
                  <a:lnTo>
                    <a:pt x="8944" y="11951"/>
                  </a:lnTo>
                  <a:lnTo>
                    <a:pt x="8693" y="12066"/>
                  </a:lnTo>
                  <a:lnTo>
                    <a:pt x="8443" y="12201"/>
                  </a:lnTo>
                  <a:lnTo>
                    <a:pt x="8134" y="12375"/>
                  </a:lnTo>
                  <a:lnTo>
                    <a:pt x="7826" y="12587"/>
                  </a:lnTo>
                  <a:lnTo>
                    <a:pt x="7498" y="12818"/>
                  </a:lnTo>
                  <a:lnTo>
                    <a:pt x="7171" y="13107"/>
                  </a:lnTo>
                  <a:lnTo>
                    <a:pt x="6843" y="13435"/>
                  </a:lnTo>
                  <a:lnTo>
                    <a:pt x="6515" y="13782"/>
                  </a:lnTo>
                  <a:lnTo>
                    <a:pt x="6226" y="14186"/>
                  </a:lnTo>
                  <a:lnTo>
                    <a:pt x="6091" y="14418"/>
                  </a:lnTo>
                  <a:lnTo>
                    <a:pt x="5956" y="14649"/>
                  </a:lnTo>
                  <a:lnTo>
                    <a:pt x="5821" y="14880"/>
                  </a:lnTo>
                  <a:lnTo>
                    <a:pt x="5706" y="15150"/>
                  </a:lnTo>
                  <a:lnTo>
                    <a:pt x="5590" y="15401"/>
                  </a:lnTo>
                  <a:lnTo>
                    <a:pt x="5494" y="15690"/>
                  </a:lnTo>
                  <a:lnTo>
                    <a:pt x="5301" y="16384"/>
                  </a:lnTo>
                  <a:lnTo>
                    <a:pt x="5050" y="17290"/>
                  </a:lnTo>
                  <a:lnTo>
                    <a:pt x="4472" y="19583"/>
                  </a:lnTo>
                  <a:lnTo>
                    <a:pt x="3836" y="22301"/>
                  </a:lnTo>
                  <a:lnTo>
                    <a:pt x="3181" y="25154"/>
                  </a:lnTo>
                  <a:lnTo>
                    <a:pt x="2063" y="30146"/>
                  </a:lnTo>
                  <a:lnTo>
                    <a:pt x="1581" y="32324"/>
                  </a:lnTo>
                  <a:lnTo>
                    <a:pt x="1" y="39166"/>
                  </a:lnTo>
                  <a:lnTo>
                    <a:pt x="39" y="39204"/>
                  </a:lnTo>
                  <a:lnTo>
                    <a:pt x="155" y="39320"/>
                  </a:lnTo>
                  <a:lnTo>
                    <a:pt x="367" y="39455"/>
                  </a:lnTo>
                  <a:lnTo>
                    <a:pt x="502" y="39532"/>
                  </a:lnTo>
                  <a:lnTo>
                    <a:pt x="694" y="39609"/>
                  </a:lnTo>
                  <a:lnTo>
                    <a:pt x="887" y="39686"/>
                  </a:lnTo>
                  <a:lnTo>
                    <a:pt x="1119" y="39744"/>
                  </a:lnTo>
                  <a:lnTo>
                    <a:pt x="1388" y="39802"/>
                  </a:lnTo>
                  <a:lnTo>
                    <a:pt x="1697" y="39841"/>
                  </a:lnTo>
                  <a:lnTo>
                    <a:pt x="2044" y="39860"/>
                  </a:lnTo>
                  <a:lnTo>
                    <a:pt x="2429" y="39860"/>
                  </a:lnTo>
                  <a:lnTo>
                    <a:pt x="2834" y="39841"/>
                  </a:lnTo>
                  <a:lnTo>
                    <a:pt x="3297" y="39783"/>
                  </a:lnTo>
                  <a:lnTo>
                    <a:pt x="5378" y="36101"/>
                  </a:lnTo>
                  <a:lnTo>
                    <a:pt x="5667" y="36256"/>
                  </a:lnTo>
                  <a:lnTo>
                    <a:pt x="6014" y="36410"/>
                  </a:lnTo>
                  <a:lnTo>
                    <a:pt x="6457" y="36583"/>
                  </a:lnTo>
                  <a:lnTo>
                    <a:pt x="6959" y="36757"/>
                  </a:lnTo>
                  <a:lnTo>
                    <a:pt x="7248" y="36814"/>
                  </a:lnTo>
                  <a:lnTo>
                    <a:pt x="7537" y="36892"/>
                  </a:lnTo>
                  <a:lnTo>
                    <a:pt x="7845" y="36930"/>
                  </a:lnTo>
                  <a:lnTo>
                    <a:pt x="8173" y="36969"/>
                  </a:lnTo>
                  <a:lnTo>
                    <a:pt x="8809" y="36969"/>
                  </a:lnTo>
                  <a:lnTo>
                    <a:pt x="17001" y="18003"/>
                  </a:lnTo>
                  <a:lnTo>
                    <a:pt x="18504" y="18176"/>
                  </a:lnTo>
                  <a:lnTo>
                    <a:pt x="19949" y="18311"/>
                  </a:lnTo>
                  <a:lnTo>
                    <a:pt x="21318" y="18408"/>
                  </a:lnTo>
                  <a:lnTo>
                    <a:pt x="22648" y="18465"/>
                  </a:lnTo>
                  <a:lnTo>
                    <a:pt x="23920" y="18504"/>
                  </a:lnTo>
                  <a:lnTo>
                    <a:pt x="25134" y="18504"/>
                  </a:lnTo>
                  <a:lnTo>
                    <a:pt x="26291" y="18485"/>
                  </a:lnTo>
                  <a:lnTo>
                    <a:pt x="27428" y="18446"/>
                  </a:lnTo>
                  <a:lnTo>
                    <a:pt x="28488" y="18388"/>
                  </a:lnTo>
                  <a:lnTo>
                    <a:pt x="29529" y="18292"/>
                  </a:lnTo>
                  <a:lnTo>
                    <a:pt x="30531" y="18196"/>
                  </a:lnTo>
                  <a:lnTo>
                    <a:pt x="31475" y="18080"/>
                  </a:lnTo>
                  <a:lnTo>
                    <a:pt x="32401" y="17964"/>
                  </a:lnTo>
                  <a:lnTo>
                    <a:pt x="33307" y="17829"/>
                  </a:lnTo>
                  <a:lnTo>
                    <a:pt x="34155" y="17675"/>
                  </a:lnTo>
                  <a:lnTo>
                    <a:pt x="35003" y="17521"/>
                  </a:lnTo>
                  <a:lnTo>
                    <a:pt x="35446" y="17425"/>
                  </a:lnTo>
                  <a:lnTo>
                    <a:pt x="35851" y="17328"/>
                  </a:lnTo>
                  <a:lnTo>
                    <a:pt x="36255" y="17213"/>
                  </a:lnTo>
                  <a:lnTo>
                    <a:pt x="36641" y="17097"/>
                  </a:lnTo>
                  <a:lnTo>
                    <a:pt x="37026" y="16962"/>
                  </a:lnTo>
                  <a:lnTo>
                    <a:pt x="37373" y="16827"/>
                  </a:lnTo>
                  <a:lnTo>
                    <a:pt x="37701" y="16673"/>
                  </a:lnTo>
                  <a:lnTo>
                    <a:pt x="38029" y="16519"/>
                  </a:lnTo>
                  <a:lnTo>
                    <a:pt x="38337" y="16345"/>
                  </a:lnTo>
                  <a:lnTo>
                    <a:pt x="38626" y="16172"/>
                  </a:lnTo>
                  <a:lnTo>
                    <a:pt x="38915" y="15998"/>
                  </a:lnTo>
                  <a:lnTo>
                    <a:pt x="39166" y="15806"/>
                  </a:lnTo>
                  <a:lnTo>
                    <a:pt x="39416" y="15613"/>
                  </a:lnTo>
                  <a:lnTo>
                    <a:pt x="39667" y="15401"/>
                  </a:lnTo>
                  <a:lnTo>
                    <a:pt x="39879" y="15189"/>
                  </a:lnTo>
                  <a:lnTo>
                    <a:pt x="40091" y="14977"/>
                  </a:lnTo>
                  <a:lnTo>
                    <a:pt x="40284" y="14765"/>
                  </a:lnTo>
                  <a:lnTo>
                    <a:pt x="40477" y="14533"/>
                  </a:lnTo>
                  <a:lnTo>
                    <a:pt x="40650" y="14302"/>
                  </a:lnTo>
                  <a:lnTo>
                    <a:pt x="40823" y="14071"/>
                  </a:lnTo>
                  <a:lnTo>
                    <a:pt x="41113" y="13589"/>
                  </a:lnTo>
                  <a:lnTo>
                    <a:pt x="41363" y="13107"/>
                  </a:lnTo>
                  <a:lnTo>
                    <a:pt x="41575" y="12625"/>
                  </a:lnTo>
                  <a:lnTo>
                    <a:pt x="41749" y="12124"/>
                  </a:lnTo>
                  <a:lnTo>
                    <a:pt x="41903" y="11623"/>
                  </a:lnTo>
                  <a:lnTo>
                    <a:pt x="42018" y="11122"/>
                  </a:lnTo>
                  <a:lnTo>
                    <a:pt x="42096" y="10621"/>
                  </a:lnTo>
                  <a:lnTo>
                    <a:pt x="42153" y="10139"/>
                  </a:lnTo>
                  <a:lnTo>
                    <a:pt x="42192" y="9676"/>
                  </a:lnTo>
                  <a:lnTo>
                    <a:pt x="42211" y="9214"/>
                  </a:lnTo>
                  <a:lnTo>
                    <a:pt x="42211" y="8770"/>
                  </a:lnTo>
                  <a:lnTo>
                    <a:pt x="42211" y="8366"/>
                  </a:lnTo>
                  <a:lnTo>
                    <a:pt x="42173" y="7961"/>
                  </a:lnTo>
                  <a:lnTo>
                    <a:pt x="42153" y="7595"/>
                  </a:lnTo>
                  <a:lnTo>
                    <a:pt x="42057" y="6959"/>
                  </a:lnTo>
                  <a:lnTo>
                    <a:pt x="41980" y="6477"/>
                  </a:lnTo>
                  <a:lnTo>
                    <a:pt x="41884" y="6053"/>
                  </a:lnTo>
                  <a:lnTo>
                    <a:pt x="26830" y="39"/>
                  </a:lnTo>
                  <a:lnTo>
                    <a:pt x="26214" y="20"/>
                  </a:lnTo>
                  <a:lnTo>
                    <a:pt x="25520" y="1"/>
                  </a:lnTo>
                  <a:close/>
                </a:path>
              </a:pathLst>
            </a:custGeom>
            <a:solidFill>
              <a:schemeClr val="lt1"/>
            </a:solidFill>
            <a:ln>
              <a:noFill/>
            </a:ln>
          </p:spPr>
          <p:txBody>
            <a:bodyPr spcFirstLastPara="1" wrap="square" lIns="121900" tIns="121900" rIns="121900" bIns="121900" anchor="ctr" anchorCtr="0">
              <a:noAutofit/>
            </a:bodyPr>
            <a:lstStyle/>
            <a:p>
              <a:pPr defTabSz="1219170">
                <a:buClr>
                  <a:srgbClr val="000000"/>
                </a:buClr>
              </a:pPr>
              <a:endParaRPr sz="1867" kern="0" dirty="0">
                <a:solidFill>
                  <a:srgbClr val="000000"/>
                </a:solidFill>
                <a:latin typeface="Arial"/>
                <a:cs typeface="Arial"/>
                <a:sym typeface="Arial"/>
              </a:endParaRPr>
            </a:p>
          </p:txBody>
        </p:sp>
        <p:sp>
          <p:nvSpPr>
            <p:cNvPr id="605" name="Google Shape;605;p27"/>
            <p:cNvSpPr/>
            <p:nvPr/>
          </p:nvSpPr>
          <p:spPr>
            <a:xfrm>
              <a:off x="5714923" y="2262264"/>
              <a:ext cx="235482" cy="444651"/>
            </a:xfrm>
            <a:custGeom>
              <a:avLst/>
              <a:gdLst/>
              <a:ahLst/>
              <a:cxnLst/>
              <a:rect l="l" t="t" r="r" b="b"/>
              <a:pathLst>
                <a:path w="8636" h="16307" extrusionOk="0">
                  <a:moveTo>
                    <a:pt x="3162" y="1"/>
                  </a:moveTo>
                  <a:lnTo>
                    <a:pt x="2796" y="20"/>
                  </a:lnTo>
                  <a:lnTo>
                    <a:pt x="2410" y="59"/>
                  </a:lnTo>
                  <a:lnTo>
                    <a:pt x="984" y="5918"/>
                  </a:lnTo>
                  <a:lnTo>
                    <a:pt x="888" y="6072"/>
                  </a:lnTo>
                  <a:lnTo>
                    <a:pt x="676" y="6477"/>
                  </a:lnTo>
                  <a:lnTo>
                    <a:pt x="541" y="6785"/>
                  </a:lnTo>
                  <a:lnTo>
                    <a:pt x="406" y="7132"/>
                  </a:lnTo>
                  <a:lnTo>
                    <a:pt x="271" y="7518"/>
                  </a:lnTo>
                  <a:lnTo>
                    <a:pt x="155" y="7942"/>
                  </a:lnTo>
                  <a:lnTo>
                    <a:pt x="59" y="8404"/>
                  </a:lnTo>
                  <a:lnTo>
                    <a:pt x="1" y="8906"/>
                  </a:lnTo>
                  <a:lnTo>
                    <a:pt x="1" y="9156"/>
                  </a:lnTo>
                  <a:lnTo>
                    <a:pt x="1" y="9426"/>
                  </a:lnTo>
                  <a:lnTo>
                    <a:pt x="20" y="9696"/>
                  </a:lnTo>
                  <a:lnTo>
                    <a:pt x="39" y="9966"/>
                  </a:lnTo>
                  <a:lnTo>
                    <a:pt x="97" y="10255"/>
                  </a:lnTo>
                  <a:lnTo>
                    <a:pt x="155" y="10525"/>
                  </a:lnTo>
                  <a:lnTo>
                    <a:pt x="252" y="10814"/>
                  </a:lnTo>
                  <a:lnTo>
                    <a:pt x="348" y="11084"/>
                  </a:lnTo>
                  <a:lnTo>
                    <a:pt x="464" y="11373"/>
                  </a:lnTo>
                  <a:lnTo>
                    <a:pt x="618" y="11662"/>
                  </a:lnTo>
                  <a:lnTo>
                    <a:pt x="791" y="11951"/>
                  </a:lnTo>
                  <a:lnTo>
                    <a:pt x="984" y="12221"/>
                  </a:lnTo>
                  <a:lnTo>
                    <a:pt x="6053" y="15517"/>
                  </a:lnTo>
                  <a:lnTo>
                    <a:pt x="8520" y="16307"/>
                  </a:lnTo>
                  <a:lnTo>
                    <a:pt x="8539" y="16172"/>
                  </a:lnTo>
                  <a:lnTo>
                    <a:pt x="8597" y="15806"/>
                  </a:lnTo>
                  <a:lnTo>
                    <a:pt x="8617" y="15247"/>
                  </a:lnTo>
                  <a:lnTo>
                    <a:pt x="8636" y="14919"/>
                  </a:lnTo>
                  <a:lnTo>
                    <a:pt x="8617" y="14572"/>
                  </a:lnTo>
                  <a:lnTo>
                    <a:pt x="8597" y="14206"/>
                  </a:lnTo>
                  <a:lnTo>
                    <a:pt x="8539" y="13820"/>
                  </a:lnTo>
                  <a:lnTo>
                    <a:pt x="8482" y="13435"/>
                  </a:lnTo>
                  <a:lnTo>
                    <a:pt x="8385" y="13050"/>
                  </a:lnTo>
                  <a:lnTo>
                    <a:pt x="8250" y="12683"/>
                  </a:lnTo>
                  <a:lnTo>
                    <a:pt x="8096" y="12317"/>
                  </a:lnTo>
                  <a:lnTo>
                    <a:pt x="8000" y="12163"/>
                  </a:lnTo>
                  <a:lnTo>
                    <a:pt x="7884" y="11989"/>
                  </a:lnTo>
                  <a:lnTo>
                    <a:pt x="7768" y="11835"/>
                  </a:lnTo>
                  <a:lnTo>
                    <a:pt x="7634" y="11700"/>
                  </a:lnTo>
                  <a:lnTo>
                    <a:pt x="7113" y="11122"/>
                  </a:lnTo>
                  <a:lnTo>
                    <a:pt x="6593" y="10544"/>
                  </a:lnTo>
                  <a:lnTo>
                    <a:pt x="6361" y="10255"/>
                  </a:lnTo>
                  <a:lnTo>
                    <a:pt x="6130" y="9966"/>
                  </a:lnTo>
                  <a:lnTo>
                    <a:pt x="5937" y="9657"/>
                  </a:lnTo>
                  <a:lnTo>
                    <a:pt x="5764" y="9349"/>
                  </a:lnTo>
                  <a:lnTo>
                    <a:pt x="5610" y="9040"/>
                  </a:lnTo>
                  <a:lnTo>
                    <a:pt x="5475" y="8713"/>
                  </a:lnTo>
                  <a:lnTo>
                    <a:pt x="5398" y="8385"/>
                  </a:lnTo>
                  <a:lnTo>
                    <a:pt x="5340" y="8038"/>
                  </a:lnTo>
                  <a:lnTo>
                    <a:pt x="5340" y="7691"/>
                  </a:lnTo>
                  <a:lnTo>
                    <a:pt x="5378" y="7325"/>
                  </a:lnTo>
                  <a:lnTo>
                    <a:pt x="5417" y="7132"/>
                  </a:lnTo>
                  <a:lnTo>
                    <a:pt x="5456" y="6940"/>
                  </a:lnTo>
                  <a:lnTo>
                    <a:pt x="5533" y="6747"/>
                  </a:lnTo>
                  <a:lnTo>
                    <a:pt x="5590" y="6554"/>
                  </a:lnTo>
                  <a:lnTo>
                    <a:pt x="5764" y="6111"/>
                  </a:lnTo>
                  <a:lnTo>
                    <a:pt x="5899" y="5629"/>
                  </a:lnTo>
                  <a:lnTo>
                    <a:pt x="5995" y="5089"/>
                  </a:lnTo>
                  <a:lnTo>
                    <a:pt x="6072" y="4530"/>
                  </a:lnTo>
                  <a:lnTo>
                    <a:pt x="6111" y="3952"/>
                  </a:lnTo>
                  <a:lnTo>
                    <a:pt x="6111" y="3663"/>
                  </a:lnTo>
                  <a:lnTo>
                    <a:pt x="6111" y="3374"/>
                  </a:lnTo>
                  <a:lnTo>
                    <a:pt x="6072" y="3085"/>
                  </a:lnTo>
                  <a:lnTo>
                    <a:pt x="6053" y="2796"/>
                  </a:lnTo>
                  <a:lnTo>
                    <a:pt x="5995" y="2526"/>
                  </a:lnTo>
                  <a:lnTo>
                    <a:pt x="5937" y="2237"/>
                  </a:lnTo>
                  <a:lnTo>
                    <a:pt x="5860" y="1986"/>
                  </a:lnTo>
                  <a:lnTo>
                    <a:pt x="5764" y="1716"/>
                  </a:lnTo>
                  <a:lnTo>
                    <a:pt x="5648" y="1485"/>
                  </a:lnTo>
                  <a:lnTo>
                    <a:pt x="5513" y="1254"/>
                  </a:lnTo>
                  <a:lnTo>
                    <a:pt x="5378" y="1022"/>
                  </a:lnTo>
                  <a:lnTo>
                    <a:pt x="5205" y="830"/>
                  </a:lnTo>
                  <a:lnTo>
                    <a:pt x="5032" y="637"/>
                  </a:lnTo>
                  <a:lnTo>
                    <a:pt x="4819" y="483"/>
                  </a:lnTo>
                  <a:lnTo>
                    <a:pt x="4607" y="348"/>
                  </a:lnTo>
                  <a:lnTo>
                    <a:pt x="4357" y="213"/>
                  </a:lnTo>
                  <a:lnTo>
                    <a:pt x="4087" y="116"/>
                  </a:lnTo>
                  <a:lnTo>
                    <a:pt x="3798" y="59"/>
                  </a:lnTo>
                  <a:lnTo>
                    <a:pt x="3490" y="20"/>
                  </a:lnTo>
                  <a:lnTo>
                    <a:pt x="3162" y="1"/>
                  </a:lnTo>
                  <a:close/>
                </a:path>
              </a:pathLst>
            </a:custGeom>
            <a:solidFill>
              <a:schemeClr val="dk1"/>
            </a:solidFill>
            <a:ln>
              <a:noFill/>
            </a:ln>
          </p:spPr>
          <p:txBody>
            <a:bodyPr spcFirstLastPara="1" wrap="square" lIns="121900" tIns="121900" rIns="121900" bIns="121900" anchor="ctr" anchorCtr="0">
              <a:noAutofit/>
            </a:bodyPr>
            <a:lstStyle/>
            <a:p>
              <a:pPr defTabSz="1219170">
                <a:buClr>
                  <a:srgbClr val="000000"/>
                </a:buClr>
              </a:pPr>
              <a:endParaRPr sz="1867" kern="0" dirty="0">
                <a:solidFill>
                  <a:srgbClr val="000000"/>
                </a:solidFill>
                <a:latin typeface="Arial"/>
                <a:cs typeface="Arial"/>
                <a:sym typeface="Arial"/>
              </a:endParaRPr>
            </a:p>
          </p:txBody>
        </p:sp>
        <p:sp>
          <p:nvSpPr>
            <p:cNvPr id="606" name="Google Shape;606;p27"/>
            <p:cNvSpPr/>
            <p:nvPr/>
          </p:nvSpPr>
          <p:spPr>
            <a:xfrm>
              <a:off x="5659217" y="2128246"/>
              <a:ext cx="133529" cy="341116"/>
            </a:xfrm>
            <a:custGeom>
              <a:avLst/>
              <a:gdLst/>
              <a:ahLst/>
              <a:cxnLst/>
              <a:rect l="l" t="t" r="r" b="b"/>
              <a:pathLst>
                <a:path w="4897" h="12510" extrusionOk="0">
                  <a:moveTo>
                    <a:pt x="1408" y="1"/>
                  </a:moveTo>
                  <a:lnTo>
                    <a:pt x="1312" y="20"/>
                  </a:lnTo>
                  <a:lnTo>
                    <a:pt x="1234" y="39"/>
                  </a:lnTo>
                  <a:lnTo>
                    <a:pt x="1138" y="78"/>
                  </a:lnTo>
                  <a:lnTo>
                    <a:pt x="1061" y="136"/>
                  </a:lnTo>
                  <a:lnTo>
                    <a:pt x="984" y="213"/>
                  </a:lnTo>
                  <a:lnTo>
                    <a:pt x="907" y="309"/>
                  </a:lnTo>
                  <a:lnTo>
                    <a:pt x="772" y="541"/>
                  </a:lnTo>
                  <a:lnTo>
                    <a:pt x="656" y="830"/>
                  </a:lnTo>
                  <a:lnTo>
                    <a:pt x="541" y="1177"/>
                  </a:lnTo>
                  <a:lnTo>
                    <a:pt x="444" y="1581"/>
                  </a:lnTo>
                  <a:lnTo>
                    <a:pt x="367" y="2025"/>
                  </a:lnTo>
                  <a:lnTo>
                    <a:pt x="290" y="2487"/>
                  </a:lnTo>
                  <a:lnTo>
                    <a:pt x="213" y="3008"/>
                  </a:lnTo>
                  <a:lnTo>
                    <a:pt x="174" y="3547"/>
                  </a:lnTo>
                  <a:lnTo>
                    <a:pt x="78" y="4704"/>
                  </a:lnTo>
                  <a:lnTo>
                    <a:pt x="39" y="5899"/>
                  </a:lnTo>
                  <a:lnTo>
                    <a:pt x="1" y="7113"/>
                  </a:lnTo>
                  <a:lnTo>
                    <a:pt x="1" y="8308"/>
                  </a:lnTo>
                  <a:lnTo>
                    <a:pt x="20" y="9426"/>
                  </a:lnTo>
                  <a:lnTo>
                    <a:pt x="39" y="10428"/>
                  </a:lnTo>
                  <a:lnTo>
                    <a:pt x="97" y="11932"/>
                  </a:lnTo>
                  <a:lnTo>
                    <a:pt x="117" y="12510"/>
                  </a:lnTo>
                  <a:lnTo>
                    <a:pt x="406" y="12510"/>
                  </a:lnTo>
                  <a:lnTo>
                    <a:pt x="618" y="12491"/>
                  </a:lnTo>
                  <a:lnTo>
                    <a:pt x="868" y="12433"/>
                  </a:lnTo>
                  <a:lnTo>
                    <a:pt x="1138" y="12375"/>
                  </a:lnTo>
                  <a:lnTo>
                    <a:pt x="1466" y="12279"/>
                  </a:lnTo>
                  <a:lnTo>
                    <a:pt x="1793" y="12144"/>
                  </a:lnTo>
                  <a:lnTo>
                    <a:pt x="2160" y="11951"/>
                  </a:lnTo>
                  <a:lnTo>
                    <a:pt x="2507" y="11720"/>
                  </a:lnTo>
                  <a:lnTo>
                    <a:pt x="2699" y="11585"/>
                  </a:lnTo>
                  <a:lnTo>
                    <a:pt x="2873" y="11450"/>
                  </a:lnTo>
                  <a:lnTo>
                    <a:pt x="3065" y="11276"/>
                  </a:lnTo>
                  <a:lnTo>
                    <a:pt x="3239" y="11103"/>
                  </a:lnTo>
                  <a:lnTo>
                    <a:pt x="3412" y="10891"/>
                  </a:lnTo>
                  <a:lnTo>
                    <a:pt x="3586" y="10679"/>
                  </a:lnTo>
                  <a:lnTo>
                    <a:pt x="3740" y="10448"/>
                  </a:lnTo>
                  <a:lnTo>
                    <a:pt x="3914" y="10197"/>
                  </a:lnTo>
                  <a:lnTo>
                    <a:pt x="4068" y="9908"/>
                  </a:lnTo>
                  <a:lnTo>
                    <a:pt x="4203" y="9619"/>
                  </a:lnTo>
                  <a:lnTo>
                    <a:pt x="4338" y="9310"/>
                  </a:lnTo>
                  <a:lnTo>
                    <a:pt x="4472" y="8963"/>
                  </a:lnTo>
                  <a:lnTo>
                    <a:pt x="4588" y="8616"/>
                  </a:lnTo>
                  <a:lnTo>
                    <a:pt x="4685" y="8270"/>
                  </a:lnTo>
                  <a:lnTo>
                    <a:pt x="4762" y="7903"/>
                  </a:lnTo>
                  <a:lnTo>
                    <a:pt x="4819" y="7556"/>
                  </a:lnTo>
                  <a:lnTo>
                    <a:pt x="4858" y="7190"/>
                  </a:lnTo>
                  <a:lnTo>
                    <a:pt x="4877" y="6843"/>
                  </a:lnTo>
                  <a:lnTo>
                    <a:pt x="4897" y="6496"/>
                  </a:lnTo>
                  <a:lnTo>
                    <a:pt x="4877" y="6149"/>
                  </a:lnTo>
                  <a:lnTo>
                    <a:pt x="4858" y="5802"/>
                  </a:lnTo>
                  <a:lnTo>
                    <a:pt x="4839" y="5455"/>
                  </a:lnTo>
                  <a:lnTo>
                    <a:pt x="4781" y="5109"/>
                  </a:lnTo>
                  <a:lnTo>
                    <a:pt x="4723" y="4781"/>
                  </a:lnTo>
                  <a:lnTo>
                    <a:pt x="4646" y="4453"/>
                  </a:lnTo>
                  <a:lnTo>
                    <a:pt x="4569" y="4126"/>
                  </a:lnTo>
                  <a:lnTo>
                    <a:pt x="4472" y="3798"/>
                  </a:lnTo>
                  <a:lnTo>
                    <a:pt x="4357" y="3490"/>
                  </a:lnTo>
                  <a:lnTo>
                    <a:pt x="4241" y="3200"/>
                  </a:lnTo>
                  <a:lnTo>
                    <a:pt x="4106" y="2911"/>
                  </a:lnTo>
                  <a:lnTo>
                    <a:pt x="3971" y="2622"/>
                  </a:lnTo>
                  <a:lnTo>
                    <a:pt x="3817" y="2352"/>
                  </a:lnTo>
                  <a:lnTo>
                    <a:pt x="3663" y="2082"/>
                  </a:lnTo>
                  <a:lnTo>
                    <a:pt x="3509" y="1832"/>
                  </a:lnTo>
                  <a:lnTo>
                    <a:pt x="3335" y="1581"/>
                  </a:lnTo>
                  <a:lnTo>
                    <a:pt x="3162" y="1369"/>
                  </a:lnTo>
                  <a:lnTo>
                    <a:pt x="2988" y="1138"/>
                  </a:lnTo>
                  <a:lnTo>
                    <a:pt x="2796" y="945"/>
                  </a:lnTo>
                  <a:lnTo>
                    <a:pt x="2603" y="753"/>
                  </a:lnTo>
                  <a:lnTo>
                    <a:pt x="2410" y="579"/>
                  </a:lnTo>
                  <a:lnTo>
                    <a:pt x="2217" y="425"/>
                  </a:lnTo>
                  <a:lnTo>
                    <a:pt x="2005" y="290"/>
                  </a:lnTo>
                  <a:lnTo>
                    <a:pt x="1813" y="174"/>
                  </a:lnTo>
                  <a:lnTo>
                    <a:pt x="1601" y="59"/>
                  </a:lnTo>
                  <a:lnTo>
                    <a:pt x="1504" y="20"/>
                  </a:lnTo>
                  <a:lnTo>
                    <a:pt x="1408" y="1"/>
                  </a:lnTo>
                  <a:close/>
                </a:path>
              </a:pathLst>
            </a:custGeom>
            <a:solidFill>
              <a:schemeClr val="dk1"/>
            </a:solidFill>
            <a:ln>
              <a:noFill/>
            </a:ln>
          </p:spPr>
          <p:txBody>
            <a:bodyPr spcFirstLastPara="1" wrap="square" lIns="121900" tIns="121900" rIns="121900" bIns="121900" anchor="ctr" anchorCtr="0">
              <a:noAutofit/>
            </a:bodyPr>
            <a:lstStyle/>
            <a:p>
              <a:pPr defTabSz="1219170">
                <a:buClr>
                  <a:srgbClr val="000000"/>
                </a:buClr>
              </a:pPr>
              <a:endParaRPr sz="1867" kern="0" dirty="0">
                <a:solidFill>
                  <a:srgbClr val="000000"/>
                </a:solidFill>
                <a:latin typeface="Arial"/>
                <a:cs typeface="Arial"/>
                <a:sym typeface="Arial"/>
              </a:endParaRPr>
            </a:p>
          </p:txBody>
        </p:sp>
        <p:sp>
          <p:nvSpPr>
            <p:cNvPr id="607" name="Google Shape;607;p27"/>
            <p:cNvSpPr/>
            <p:nvPr/>
          </p:nvSpPr>
          <p:spPr>
            <a:xfrm>
              <a:off x="4610743" y="2566564"/>
              <a:ext cx="1427454" cy="781023"/>
            </a:xfrm>
            <a:custGeom>
              <a:avLst/>
              <a:gdLst/>
              <a:ahLst/>
              <a:cxnLst/>
              <a:rect l="l" t="t" r="r" b="b"/>
              <a:pathLst>
                <a:path w="52350" h="28643" extrusionOk="0">
                  <a:moveTo>
                    <a:pt x="41807" y="1"/>
                  </a:moveTo>
                  <a:lnTo>
                    <a:pt x="41575" y="20"/>
                  </a:lnTo>
                  <a:lnTo>
                    <a:pt x="40959" y="97"/>
                  </a:lnTo>
                  <a:lnTo>
                    <a:pt x="40014" y="232"/>
                  </a:lnTo>
                  <a:lnTo>
                    <a:pt x="39455" y="309"/>
                  </a:lnTo>
                  <a:lnTo>
                    <a:pt x="38858" y="425"/>
                  </a:lnTo>
                  <a:lnTo>
                    <a:pt x="38222" y="560"/>
                  </a:lnTo>
                  <a:lnTo>
                    <a:pt x="37547" y="714"/>
                  </a:lnTo>
                  <a:lnTo>
                    <a:pt x="36853" y="887"/>
                  </a:lnTo>
                  <a:lnTo>
                    <a:pt x="36159" y="1099"/>
                  </a:lnTo>
                  <a:lnTo>
                    <a:pt x="35485" y="1331"/>
                  </a:lnTo>
                  <a:lnTo>
                    <a:pt x="34810" y="1600"/>
                  </a:lnTo>
                  <a:lnTo>
                    <a:pt x="34155" y="1890"/>
                  </a:lnTo>
                  <a:lnTo>
                    <a:pt x="33846" y="2044"/>
                  </a:lnTo>
                  <a:lnTo>
                    <a:pt x="33557" y="2217"/>
                  </a:lnTo>
                  <a:lnTo>
                    <a:pt x="32806" y="2622"/>
                  </a:lnTo>
                  <a:lnTo>
                    <a:pt x="31977" y="3104"/>
                  </a:lnTo>
                  <a:lnTo>
                    <a:pt x="30917" y="3721"/>
                  </a:lnTo>
                  <a:lnTo>
                    <a:pt x="29741" y="4453"/>
                  </a:lnTo>
                  <a:lnTo>
                    <a:pt x="28488" y="5263"/>
                  </a:lnTo>
                  <a:lnTo>
                    <a:pt x="27852" y="5706"/>
                  </a:lnTo>
                  <a:lnTo>
                    <a:pt x="27216" y="6149"/>
                  </a:lnTo>
                  <a:lnTo>
                    <a:pt x="26618" y="6612"/>
                  </a:lnTo>
                  <a:lnTo>
                    <a:pt x="26021" y="7074"/>
                  </a:lnTo>
                  <a:lnTo>
                    <a:pt x="24903" y="7980"/>
                  </a:lnTo>
                  <a:lnTo>
                    <a:pt x="23824" y="8848"/>
                  </a:lnTo>
                  <a:lnTo>
                    <a:pt x="22783" y="9638"/>
                  </a:lnTo>
                  <a:lnTo>
                    <a:pt x="22263" y="10023"/>
                  </a:lnTo>
                  <a:lnTo>
                    <a:pt x="21761" y="10370"/>
                  </a:lnTo>
                  <a:lnTo>
                    <a:pt x="21280" y="10698"/>
                  </a:lnTo>
                  <a:lnTo>
                    <a:pt x="20778" y="11006"/>
                  </a:lnTo>
                  <a:lnTo>
                    <a:pt x="20316" y="11276"/>
                  </a:lnTo>
                  <a:lnTo>
                    <a:pt x="19834" y="11527"/>
                  </a:lnTo>
                  <a:lnTo>
                    <a:pt x="19371" y="11739"/>
                  </a:lnTo>
                  <a:lnTo>
                    <a:pt x="18928" y="11931"/>
                  </a:lnTo>
                  <a:lnTo>
                    <a:pt x="18485" y="12086"/>
                  </a:lnTo>
                  <a:lnTo>
                    <a:pt x="18061" y="12221"/>
                  </a:lnTo>
                  <a:lnTo>
                    <a:pt x="16615" y="12587"/>
                  </a:lnTo>
                  <a:lnTo>
                    <a:pt x="14283" y="13242"/>
                  </a:lnTo>
                  <a:lnTo>
                    <a:pt x="8250" y="14996"/>
                  </a:lnTo>
                  <a:lnTo>
                    <a:pt x="174" y="17347"/>
                  </a:lnTo>
                  <a:lnTo>
                    <a:pt x="97" y="17752"/>
                  </a:lnTo>
                  <a:lnTo>
                    <a:pt x="59" y="18099"/>
                  </a:lnTo>
                  <a:lnTo>
                    <a:pt x="20" y="18523"/>
                  </a:lnTo>
                  <a:lnTo>
                    <a:pt x="1" y="19005"/>
                  </a:lnTo>
                  <a:lnTo>
                    <a:pt x="20" y="19256"/>
                  </a:lnTo>
                  <a:lnTo>
                    <a:pt x="39" y="19506"/>
                  </a:lnTo>
                  <a:lnTo>
                    <a:pt x="78" y="19776"/>
                  </a:lnTo>
                  <a:lnTo>
                    <a:pt x="116" y="20027"/>
                  </a:lnTo>
                  <a:lnTo>
                    <a:pt x="174" y="20258"/>
                  </a:lnTo>
                  <a:lnTo>
                    <a:pt x="251" y="20508"/>
                  </a:lnTo>
                  <a:lnTo>
                    <a:pt x="367" y="20720"/>
                  </a:lnTo>
                  <a:lnTo>
                    <a:pt x="483" y="20932"/>
                  </a:lnTo>
                  <a:lnTo>
                    <a:pt x="637" y="21125"/>
                  </a:lnTo>
                  <a:lnTo>
                    <a:pt x="791" y="21299"/>
                  </a:lnTo>
                  <a:lnTo>
                    <a:pt x="2622" y="21222"/>
                  </a:lnTo>
                  <a:lnTo>
                    <a:pt x="4569" y="21125"/>
                  </a:lnTo>
                  <a:lnTo>
                    <a:pt x="6920" y="20990"/>
                  </a:lnTo>
                  <a:lnTo>
                    <a:pt x="9426" y="20817"/>
                  </a:lnTo>
                  <a:lnTo>
                    <a:pt x="11912" y="20643"/>
                  </a:lnTo>
                  <a:lnTo>
                    <a:pt x="13069" y="20528"/>
                  </a:lnTo>
                  <a:lnTo>
                    <a:pt x="14129" y="20431"/>
                  </a:lnTo>
                  <a:lnTo>
                    <a:pt x="15054" y="20316"/>
                  </a:lnTo>
                  <a:lnTo>
                    <a:pt x="15844" y="20200"/>
                  </a:lnTo>
                  <a:lnTo>
                    <a:pt x="17386" y="19950"/>
                  </a:lnTo>
                  <a:lnTo>
                    <a:pt x="18234" y="19795"/>
                  </a:lnTo>
                  <a:lnTo>
                    <a:pt x="19121" y="19641"/>
                  </a:lnTo>
                  <a:lnTo>
                    <a:pt x="20046" y="19448"/>
                  </a:lnTo>
                  <a:lnTo>
                    <a:pt x="21010" y="19236"/>
                  </a:lnTo>
                  <a:lnTo>
                    <a:pt x="22012" y="18967"/>
                  </a:lnTo>
                  <a:lnTo>
                    <a:pt x="23033" y="18658"/>
                  </a:lnTo>
                  <a:lnTo>
                    <a:pt x="23535" y="18485"/>
                  </a:lnTo>
                  <a:lnTo>
                    <a:pt x="24055" y="18292"/>
                  </a:lnTo>
                  <a:lnTo>
                    <a:pt x="24575" y="18080"/>
                  </a:lnTo>
                  <a:lnTo>
                    <a:pt x="25096" y="17868"/>
                  </a:lnTo>
                  <a:lnTo>
                    <a:pt x="25616" y="17637"/>
                  </a:lnTo>
                  <a:lnTo>
                    <a:pt x="26137" y="17386"/>
                  </a:lnTo>
                  <a:lnTo>
                    <a:pt x="26657" y="17097"/>
                  </a:lnTo>
                  <a:lnTo>
                    <a:pt x="27177" y="16808"/>
                  </a:lnTo>
                  <a:lnTo>
                    <a:pt x="27698" y="16499"/>
                  </a:lnTo>
                  <a:lnTo>
                    <a:pt x="28199" y="16172"/>
                  </a:lnTo>
                  <a:lnTo>
                    <a:pt x="28719" y="15806"/>
                  </a:lnTo>
                  <a:lnTo>
                    <a:pt x="29221" y="15439"/>
                  </a:lnTo>
                  <a:lnTo>
                    <a:pt x="29722" y="15035"/>
                  </a:lnTo>
                  <a:lnTo>
                    <a:pt x="30203" y="14611"/>
                  </a:lnTo>
                  <a:lnTo>
                    <a:pt x="30685" y="14148"/>
                  </a:lnTo>
                  <a:lnTo>
                    <a:pt x="31167" y="13685"/>
                  </a:lnTo>
                  <a:lnTo>
                    <a:pt x="31225" y="13840"/>
                  </a:lnTo>
                  <a:lnTo>
                    <a:pt x="31418" y="14321"/>
                  </a:lnTo>
                  <a:lnTo>
                    <a:pt x="31726" y="15054"/>
                  </a:lnTo>
                  <a:lnTo>
                    <a:pt x="31938" y="15516"/>
                  </a:lnTo>
                  <a:lnTo>
                    <a:pt x="32189" y="15998"/>
                  </a:lnTo>
                  <a:lnTo>
                    <a:pt x="32459" y="16538"/>
                  </a:lnTo>
                  <a:lnTo>
                    <a:pt x="32786" y="17116"/>
                  </a:lnTo>
                  <a:lnTo>
                    <a:pt x="33133" y="17733"/>
                  </a:lnTo>
                  <a:lnTo>
                    <a:pt x="33519" y="18369"/>
                  </a:lnTo>
                  <a:lnTo>
                    <a:pt x="33962" y="19005"/>
                  </a:lnTo>
                  <a:lnTo>
                    <a:pt x="34425" y="19680"/>
                  </a:lnTo>
                  <a:lnTo>
                    <a:pt x="34926" y="20335"/>
                  </a:lnTo>
                  <a:lnTo>
                    <a:pt x="35485" y="21010"/>
                  </a:lnTo>
                  <a:lnTo>
                    <a:pt x="36487" y="24498"/>
                  </a:lnTo>
                  <a:lnTo>
                    <a:pt x="36525" y="24595"/>
                  </a:lnTo>
                  <a:lnTo>
                    <a:pt x="36545" y="24710"/>
                  </a:lnTo>
                  <a:lnTo>
                    <a:pt x="36583" y="24961"/>
                  </a:lnTo>
                  <a:lnTo>
                    <a:pt x="36603" y="25115"/>
                  </a:lnTo>
                  <a:lnTo>
                    <a:pt x="36660" y="25288"/>
                  </a:lnTo>
                  <a:lnTo>
                    <a:pt x="36757" y="25481"/>
                  </a:lnTo>
                  <a:lnTo>
                    <a:pt x="36872" y="25674"/>
                  </a:lnTo>
                  <a:lnTo>
                    <a:pt x="37046" y="25886"/>
                  </a:lnTo>
                  <a:lnTo>
                    <a:pt x="37296" y="26117"/>
                  </a:lnTo>
                  <a:lnTo>
                    <a:pt x="37605" y="26349"/>
                  </a:lnTo>
                  <a:lnTo>
                    <a:pt x="37990" y="26599"/>
                  </a:lnTo>
                  <a:lnTo>
                    <a:pt x="38472" y="26869"/>
                  </a:lnTo>
                  <a:lnTo>
                    <a:pt x="39050" y="27158"/>
                  </a:lnTo>
                  <a:lnTo>
                    <a:pt x="39744" y="27447"/>
                  </a:lnTo>
                  <a:lnTo>
                    <a:pt x="40573" y="27736"/>
                  </a:lnTo>
                  <a:lnTo>
                    <a:pt x="41016" y="27891"/>
                  </a:lnTo>
                  <a:lnTo>
                    <a:pt x="41479" y="28025"/>
                  </a:lnTo>
                  <a:lnTo>
                    <a:pt x="41942" y="28141"/>
                  </a:lnTo>
                  <a:lnTo>
                    <a:pt x="42423" y="28237"/>
                  </a:lnTo>
                  <a:lnTo>
                    <a:pt x="42905" y="28334"/>
                  </a:lnTo>
                  <a:lnTo>
                    <a:pt x="43387" y="28411"/>
                  </a:lnTo>
                  <a:lnTo>
                    <a:pt x="43888" y="28469"/>
                  </a:lnTo>
                  <a:lnTo>
                    <a:pt x="44389" y="28527"/>
                  </a:lnTo>
                  <a:lnTo>
                    <a:pt x="45372" y="28604"/>
                  </a:lnTo>
                  <a:lnTo>
                    <a:pt x="46355" y="28642"/>
                  </a:lnTo>
                  <a:lnTo>
                    <a:pt x="47300" y="28642"/>
                  </a:lnTo>
                  <a:lnTo>
                    <a:pt x="48206" y="28623"/>
                  </a:lnTo>
                  <a:lnTo>
                    <a:pt x="49073" y="28584"/>
                  </a:lnTo>
                  <a:lnTo>
                    <a:pt x="49863" y="28527"/>
                  </a:lnTo>
                  <a:lnTo>
                    <a:pt x="50557" y="28469"/>
                  </a:lnTo>
                  <a:lnTo>
                    <a:pt x="51174" y="28411"/>
                  </a:lnTo>
                  <a:lnTo>
                    <a:pt x="52041" y="28315"/>
                  </a:lnTo>
                  <a:lnTo>
                    <a:pt x="52350" y="28257"/>
                  </a:lnTo>
                  <a:lnTo>
                    <a:pt x="52272" y="27775"/>
                  </a:lnTo>
                  <a:lnTo>
                    <a:pt x="52157" y="27254"/>
                  </a:lnTo>
                  <a:lnTo>
                    <a:pt x="52022" y="26734"/>
                  </a:lnTo>
                  <a:lnTo>
                    <a:pt x="51868" y="26214"/>
                  </a:lnTo>
                  <a:lnTo>
                    <a:pt x="51694" y="25674"/>
                  </a:lnTo>
                  <a:lnTo>
                    <a:pt x="51521" y="25154"/>
                  </a:lnTo>
                  <a:lnTo>
                    <a:pt x="51174" y="24190"/>
                  </a:lnTo>
                  <a:lnTo>
                    <a:pt x="50827" y="23323"/>
                  </a:lnTo>
                  <a:lnTo>
                    <a:pt x="50538" y="22648"/>
                  </a:lnTo>
                  <a:lnTo>
                    <a:pt x="50249" y="22031"/>
                  </a:lnTo>
                  <a:lnTo>
                    <a:pt x="41807" y="1"/>
                  </a:lnTo>
                  <a:close/>
                </a:path>
              </a:pathLst>
            </a:custGeom>
            <a:solidFill>
              <a:schemeClr val="accent4"/>
            </a:solidFill>
            <a:ln>
              <a:noFill/>
            </a:ln>
          </p:spPr>
          <p:txBody>
            <a:bodyPr spcFirstLastPara="1" wrap="square" lIns="121900" tIns="121900" rIns="121900" bIns="121900" anchor="ctr" anchorCtr="0">
              <a:noAutofit/>
            </a:bodyPr>
            <a:lstStyle/>
            <a:p>
              <a:pPr defTabSz="1219170">
                <a:buClr>
                  <a:srgbClr val="000000"/>
                </a:buClr>
              </a:pPr>
              <a:endParaRPr sz="1867" kern="0" dirty="0">
                <a:solidFill>
                  <a:srgbClr val="000000"/>
                </a:solidFill>
                <a:latin typeface="Arial"/>
                <a:cs typeface="Arial"/>
                <a:sym typeface="Arial"/>
              </a:endParaRPr>
            </a:p>
          </p:txBody>
        </p:sp>
        <p:sp>
          <p:nvSpPr>
            <p:cNvPr id="608" name="Google Shape;608;p27"/>
            <p:cNvSpPr/>
            <p:nvPr/>
          </p:nvSpPr>
          <p:spPr>
            <a:xfrm>
              <a:off x="4610743" y="3039566"/>
              <a:ext cx="42592" cy="107761"/>
            </a:xfrm>
            <a:custGeom>
              <a:avLst/>
              <a:gdLst/>
              <a:ahLst/>
              <a:cxnLst/>
              <a:rect l="l" t="t" r="r" b="b"/>
              <a:pathLst>
                <a:path w="1562" h="3952" extrusionOk="0">
                  <a:moveTo>
                    <a:pt x="174" y="0"/>
                  </a:moveTo>
                  <a:lnTo>
                    <a:pt x="97" y="405"/>
                  </a:lnTo>
                  <a:lnTo>
                    <a:pt x="59" y="752"/>
                  </a:lnTo>
                  <a:lnTo>
                    <a:pt x="20" y="1176"/>
                  </a:lnTo>
                  <a:lnTo>
                    <a:pt x="1" y="1658"/>
                  </a:lnTo>
                  <a:lnTo>
                    <a:pt x="20" y="1909"/>
                  </a:lnTo>
                  <a:lnTo>
                    <a:pt x="39" y="2159"/>
                  </a:lnTo>
                  <a:lnTo>
                    <a:pt x="78" y="2429"/>
                  </a:lnTo>
                  <a:lnTo>
                    <a:pt x="116" y="2680"/>
                  </a:lnTo>
                  <a:lnTo>
                    <a:pt x="174" y="2911"/>
                  </a:lnTo>
                  <a:lnTo>
                    <a:pt x="251" y="3161"/>
                  </a:lnTo>
                  <a:lnTo>
                    <a:pt x="367" y="3373"/>
                  </a:lnTo>
                  <a:lnTo>
                    <a:pt x="483" y="3585"/>
                  </a:lnTo>
                  <a:lnTo>
                    <a:pt x="637" y="3778"/>
                  </a:lnTo>
                  <a:lnTo>
                    <a:pt x="791" y="3952"/>
                  </a:lnTo>
                  <a:lnTo>
                    <a:pt x="868" y="3952"/>
                  </a:lnTo>
                  <a:lnTo>
                    <a:pt x="1061" y="3894"/>
                  </a:lnTo>
                  <a:lnTo>
                    <a:pt x="1292" y="3798"/>
                  </a:lnTo>
                  <a:lnTo>
                    <a:pt x="1389" y="3740"/>
                  </a:lnTo>
                  <a:lnTo>
                    <a:pt x="1485" y="3663"/>
                  </a:lnTo>
                  <a:lnTo>
                    <a:pt x="1523" y="3624"/>
                  </a:lnTo>
                  <a:lnTo>
                    <a:pt x="1543" y="3566"/>
                  </a:lnTo>
                  <a:lnTo>
                    <a:pt x="1562" y="3431"/>
                  </a:lnTo>
                  <a:lnTo>
                    <a:pt x="1562" y="3258"/>
                  </a:lnTo>
                  <a:lnTo>
                    <a:pt x="1562" y="3084"/>
                  </a:lnTo>
                  <a:lnTo>
                    <a:pt x="1504" y="2699"/>
                  </a:lnTo>
                  <a:lnTo>
                    <a:pt x="1427" y="2390"/>
                  </a:lnTo>
                  <a:lnTo>
                    <a:pt x="1157" y="1253"/>
                  </a:lnTo>
                  <a:lnTo>
                    <a:pt x="964" y="598"/>
                  </a:lnTo>
                  <a:lnTo>
                    <a:pt x="926" y="502"/>
                  </a:lnTo>
                  <a:lnTo>
                    <a:pt x="887" y="405"/>
                  </a:lnTo>
                  <a:lnTo>
                    <a:pt x="830" y="328"/>
                  </a:lnTo>
                  <a:lnTo>
                    <a:pt x="772" y="251"/>
                  </a:lnTo>
                  <a:lnTo>
                    <a:pt x="637" y="155"/>
                  </a:lnTo>
                  <a:lnTo>
                    <a:pt x="502" y="78"/>
                  </a:lnTo>
                  <a:lnTo>
                    <a:pt x="367" y="39"/>
                  </a:lnTo>
                  <a:lnTo>
                    <a:pt x="271" y="20"/>
                  </a:lnTo>
                  <a:lnTo>
                    <a:pt x="174" y="0"/>
                  </a:lnTo>
                  <a:close/>
                </a:path>
              </a:pathLst>
            </a:custGeom>
            <a:solidFill>
              <a:srgbClr val="303030"/>
            </a:solidFill>
            <a:ln>
              <a:noFill/>
            </a:ln>
          </p:spPr>
          <p:txBody>
            <a:bodyPr spcFirstLastPara="1" wrap="square" lIns="121900" tIns="121900" rIns="121900" bIns="121900" anchor="ctr" anchorCtr="0">
              <a:noAutofit/>
            </a:bodyPr>
            <a:lstStyle/>
            <a:p>
              <a:pPr defTabSz="1219170">
                <a:buClr>
                  <a:srgbClr val="000000"/>
                </a:buClr>
              </a:pPr>
              <a:endParaRPr sz="1867" kern="0" dirty="0">
                <a:solidFill>
                  <a:srgbClr val="000000"/>
                </a:solidFill>
                <a:latin typeface="Arial"/>
                <a:cs typeface="Arial"/>
                <a:sym typeface="Arial"/>
              </a:endParaRPr>
            </a:p>
          </p:txBody>
        </p:sp>
        <p:sp>
          <p:nvSpPr>
            <p:cNvPr id="609" name="Google Shape;609;p27"/>
            <p:cNvSpPr/>
            <p:nvPr/>
          </p:nvSpPr>
          <p:spPr>
            <a:xfrm>
              <a:off x="5489479" y="2575508"/>
              <a:ext cx="254406" cy="171349"/>
            </a:xfrm>
            <a:custGeom>
              <a:avLst/>
              <a:gdLst/>
              <a:ahLst/>
              <a:cxnLst/>
              <a:rect l="l" t="t" r="r" b="b"/>
              <a:pathLst>
                <a:path w="9330" h="6284" extrusionOk="0">
                  <a:moveTo>
                    <a:pt x="9329" y="0"/>
                  </a:moveTo>
                  <a:lnTo>
                    <a:pt x="8307" y="97"/>
                  </a:lnTo>
                  <a:lnTo>
                    <a:pt x="7344" y="232"/>
                  </a:lnTo>
                  <a:lnTo>
                    <a:pt x="6438" y="405"/>
                  </a:lnTo>
                  <a:lnTo>
                    <a:pt x="5609" y="598"/>
                  </a:lnTo>
                  <a:lnTo>
                    <a:pt x="4819" y="810"/>
                  </a:lnTo>
                  <a:lnTo>
                    <a:pt x="4106" y="1041"/>
                  </a:lnTo>
                  <a:lnTo>
                    <a:pt x="3450" y="1272"/>
                  </a:lnTo>
                  <a:lnTo>
                    <a:pt x="2853" y="1484"/>
                  </a:lnTo>
                  <a:lnTo>
                    <a:pt x="2313" y="1716"/>
                  </a:lnTo>
                  <a:lnTo>
                    <a:pt x="1870" y="1928"/>
                  </a:lnTo>
                  <a:lnTo>
                    <a:pt x="1465" y="2120"/>
                  </a:lnTo>
                  <a:lnTo>
                    <a:pt x="1137" y="2294"/>
                  </a:lnTo>
                  <a:lnTo>
                    <a:pt x="713" y="2564"/>
                  </a:lnTo>
                  <a:lnTo>
                    <a:pt x="559" y="2660"/>
                  </a:lnTo>
                  <a:lnTo>
                    <a:pt x="463" y="2776"/>
                  </a:lnTo>
                  <a:lnTo>
                    <a:pt x="366" y="2930"/>
                  </a:lnTo>
                  <a:lnTo>
                    <a:pt x="270" y="3123"/>
                  </a:lnTo>
                  <a:lnTo>
                    <a:pt x="174" y="3335"/>
                  </a:lnTo>
                  <a:lnTo>
                    <a:pt x="97" y="3566"/>
                  </a:lnTo>
                  <a:lnTo>
                    <a:pt x="58" y="3797"/>
                  </a:lnTo>
                  <a:lnTo>
                    <a:pt x="20" y="4048"/>
                  </a:lnTo>
                  <a:lnTo>
                    <a:pt x="0" y="4318"/>
                  </a:lnTo>
                  <a:lnTo>
                    <a:pt x="0" y="4568"/>
                  </a:lnTo>
                  <a:lnTo>
                    <a:pt x="58" y="4838"/>
                  </a:lnTo>
                  <a:lnTo>
                    <a:pt x="116" y="5089"/>
                  </a:lnTo>
                  <a:lnTo>
                    <a:pt x="232" y="5320"/>
                  </a:lnTo>
                  <a:lnTo>
                    <a:pt x="386" y="5551"/>
                  </a:lnTo>
                  <a:lnTo>
                    <a:pt x="482" y="5667"/>
                  </a:lnTo>
                  <a:lnTo>
                    <a:pt x="579" y="5783"/>
                  </a:lnTo>
                  <a:lnTo>
                    <a:pt x="694" y="5879"/>
                  </a:lnTo>
                  <a:lnTo>
                    <a:pt x="829" y="5975"/>
                  </a:lnTo>
                  <a:lnTo>
                    <a:pt x="964" y="6052"/>
                  </a:lnTo>
                  <a:lnTo>
                    <a:pt x="1118" y="6130"/>
                  </a:lnTo>
                  <a:lnTo>
                    <a:pt x="1272" y="6207"/>
                  </a:lnTo>
                  <a:lnTo>
                    <a:pt x="1446" y="6245"/>
                  </a:lnTo>
                  <a:lnTo>
                    <a:pt x="1619" y="6264"/>
                  </a:lnTo>
                  <a:lnTo>
                    <a:pt x="1793" y="6284"/>
                  </a:lnTo>
                  <a:lnTo>
                    <a:pt x="1986" y="6264"/>
                  </a:lnTo>
                  <a:lnTo>
                    <a:pt x="2178" y="6245"/>
                  </a:lnTo>
                  <a:lnTo>
                    <a:pt x="2602" y="6168"/>
                  </a:lnTo>
                  <a:lnTo>
                    <a:pt x="3026" y="6052"/>
                  </a:lnTo>
                  <a:lnTo>
                    <a:pt x="3450" y="5898"/>
                  </a:lnTo>
                  <a:lnTo>
                    <a:pt x="3894" y="5725"/>
                  </a:lnTo>
                  <a:lnTo>
                    <a:pt x="4318" y="5513"/>
                  </a:lnTo>
                  <a:lnTo>
                    <a:pt x="4703" y="5320"/>
                  </a:lnTo>
                  <a:lnTo>
                    <a:pt x="5089" y="5108"/>
                  </a:lnTo>
                  <a:lnTo>
                    <a:pt x="5725" y="4722"/>
                  </a:lnTo>
                  <a:lnTo>
                    <a:pt x="6149" y="4433"/>
                  </a:lnTo>
                  <a:lnTo>
                    <a:pt x="6303" y="4337"/>
                  </a:lnTo>
                  <a:lnTo>
                    <a:pt x="6534" y="4202"/>
                  </a:lnTo>
                  <a:lnTo>
                    <a:pt x="6766" y="4048"/>
                  </a:lnTo>
                  <a:lnTo>
                    <a:pt x="6978" y="3913"/>
                  </a:lnTo>
                  <a:lnTo>
                    <a:pt x="7170" y="3759"/>
                  </a:lnTo>
                  <a:lnTo>
                    <a:pt x="7537" y="3412"/>
                  </a:lnTo>
                  <a:lnTo>
                    <a:pt x="7845" y="3065"/>
                  </a:lnTo>
                  <a:lnTo>
                    <a:pt x="8134" y="2718"/>
                  </a:lnTo>
                  <a:lnTo>
                    <a:pt x="8385" y="2352"/>
                  </a:lnTo>
                  <a:lnTo>
                    <a:pt x="8597" y="2005"/>
                  </a:lnTo>
                  <a:lnTo>
                    <a:pt x="8770" y="1639"/>
                  </a:lnTo>
                  <a:lnTo>
                    <a:pt x="8924" y="1311"/>
                  </a:lnTo>
                  <a:lnTo>
                    <a:pt x="9040" y="1003"/>
                  </a:lnTo>
                  <a:lnTo>
                    <a:pt x="9136" y="713"/>
                  </a:lnTo>
                  <a:lnTo>
                    <a:pt x="9213" y="482"/>
                  </a:lnTo>
                  <a:lnTo>
                    <a:pt x="9310" y="116"/>
                  </a:lnTo>
                  <a:lnTo>
                    <a:pt x="9329" y="0"/>
                  </a:lnTo>
                  <a:close/>
                </a:path>
              </a:pathLst>
            </a:custGeom>
            <a:solidFill>
              <a:schemeClr val="dk1"/>
            </a:solidFill>
            <a:ln>
              <a:noFill/>
            </a:ln>
          </p:spPr>
          <p:txBody>
            <a:bodyPr spcFirstLastPara="1" wrap="square" lIns="121900" tIns="121900" rIns="121900" bIns="121900" anchor="ctr" anchorCtr="0">
              <a:noAutofit/>
            </a:bodyPr>
            <a:lstStyle/>
            <a:p>
              <a:pPr defTabSz="1219170">
                <a:buClr>
                  <a:srgbClr val="000000"/>
                </a:buClr>
              </a:pPr>
              <a:endParaRPr sz="1867" kern="0" dirty="0">
                <a:solidFill>
                  <a:srgbClr val="000000"/>
                </a:solidFill>
                <a:latin typeface="Arial"/>
                <a:cs typeface="Arial"/>
                <a:sym typeface="Arial"/>
              </a:endParaRPr>
            </a:p>
          </p:txBody>
        </p:sp>
        <p:sp>
          <p:nvSpPr>
            <p:cNvPr id="610" name="Google Shape;610;p27"/>
            <p:cNvSpPr/>
            <p:nvPr/>
          </p:nvSpPr>
          <p:spPr>
            <a:xfrm>
              <a:off x="5492097" y="2466712"/>
              <a:ext cx="243881" cy="282791"/>
            </a:xfrm>
            <a:custGeom>
              <a:avLst/>
              <a:gdLst/>
              <a:ahLst/>
              <a:cxnLst/>
              <a:rect l="l" t="t" r="r" b="b"/>
              <a:pathLst>
                <a:path w="8944" h="10371" extrusionOk="0">
                  <a:moveTo>
                    <a:pt x="6458" y="1"/>
                  </a:moveTo>
                  <a:lnTo>
                    <a:pt x="1600" y="887"/>
                  </a:lnTo>
                  <a:lnTo>
                    <a:pt x="1" y="1620"/>
                  </a:lnTo>
                  <a:lnTo>
                    <a:pt x="155" y="2256"/>
                  </a:lnTo>
                  <a:lnTo>
                    <a:pt x="309" y="2969"/>
                  </a:lnTo>
                  <a:lnTo>
                    <a:pt x="463" y="3894"/>
                  </a:lnTo>
                  <a:lnTo>
                    <a:pt x="560" y="4511"/>
                  </a:lnTo>
                  <a:lnTo>
                    <a:pt x="637" y="5185"/>
                  </a:lnTo>
                  <a:lnTo>
                    <a:pt x="714" y="5879"/>
                  </a:lnTo>
                  <a:lnTo>
                    <a:pt x="772" y="6612"/>
                  </a:lnTo>
                  <a:lnTo>
                    <a:pt x="791" y="7344"/>
                  </a:lnTo>
                  <a:lnTo>
                    <a:pt x="791" y="8096"/>
                  </a:lnTo>
                  <a:lnTo>
                    <a:pt x="752" y="8828"/>
                  </a:lnTo>
                  <a:lnTo>
                    <a:pt x="714" y="9194"/>
                  </a:lnTo>
                  <a:lnTo>
                    <a:pt x="675" y="9541"/>
                  </a:lnTo>
                  <a:lnTo>
                    <a:pt x="675" y="9580"/>
                  </a:lnTo>
                  <a:lnTo>
                    <a:pt x="675" y="9676"/>
                  </a:lnTo>
                  <a:lnTo>
                    <a:pt x="714" y="9811"/>
                  </a:lnTo>
                  <a:lnTo>
                    <a:pt x="752" y="9888"/>
                  </a:lnTo>
                  <a:lnTo>
                    <a:pt x="810" y="9965"/>
                  </a:lnTo>
                  <a:lnTo>
                    <a:pt x="907" y="10042"/>
                  </a:lnTo>
                  <a:lnTo>
                    <a:pt x="1003" y="10120"/>
                  </a:lnTo>
                  <a:lnTo>
                    <a:pt x="1138" y="10197"/>
                  </a:lnTo>
                  <a:lnTo>
                    <a:pt x="1311" y="10254"/>
                  </a:lnTo>
                  <a:lnTo>
                    <a:pt x="1504" y="10312"/>
                  </a:lnTo>
                  <a:lnTo>
                    <a:pt x="1755" y="10351"/>
                  </a:lnTo>
                  <a:lnTo>
                    <a:pt x="2024" y="10370"/>
                  </a:lnTo>
                  <a:lnTo>
                    <a:pt x="2352" y="10370"/>
                  </a:lnTo>
                  <a:lnTo>
                    <a:pt x="2718" y="10351"/>
                  </a:lnTo>
                  <a:lnTo>
                    <a:pt x="3123" y="10274"/>
                  </a:lnTo>
                  <a:lnTo>
                    <a:pt x="3566" y="10158"/>
                  </a:lnTo>
                  <a:lnTo>
                    <a:pt x="4010" y="10004"/>
                  </a:lnTo>
                  <a:lnTo>
                    <a:pt x="4472" y="9792"/>
                  </a:lnTo>
                  <a:lnTo>
                    <a:pt x="4954" y="9561"/>
                  </a:lnTo>
                  <a:lnTo>
                    <a:pt x="5436" y="9271"/>
                  </a:lnTo>
                  <a:lnTo>
                    <a:pt x="5918" y="8944"/>
                  </a:lnTo>
                  <a:lnTo>
                    <a:pt x="6380" y="8578"/>
                  </a:lnTo>
                  <a:lnTo>
                    <a:pt x="6843" y="8192"/>
                  </a:lnTo>
                  <a:lnTo>
                    <a:pt x="7267" y="7749"/>
                  </a:lnTo>
                  <a:lnTo>
                    <a:pt x="7479" y="7517"/>
                  </a:lnTo>
                  <a:lnTo>
                    <a:pt x="7691" y="7267"/>
                  </a:lnTo>
                  <a:lnTo>
                    <a:pt x="7884" y="7016"/>
                  </a:lnTo>
                  <a:lnTo>
                    <a:pt x="8057" y="6747"/>
                  </a:lnTo>
                  <a:lnTo>
                    <a:pt x="8231" y="6477"/>
                  </a:lnTo>
                  <a:lnTo>
                    <a:pt x="8404" y="6207"/>
                  </a:lnTo>
                  <a:lnTo>
                    <a:pt x="8558" y="5918"/>
                  </a:lnTo>
                  <a:lnTo>
                    <a:pt x="8693" y="5609"/>
                  </a:lnTo>
                  <a:lnTo>
                    <a:pt x="8828" y="5301"/>
                  </a:lnTo>
                  <a:lnTo>
                    <a:pt x="8944" y="4993"/>
                  </a:lnTo>
                  <a:lnTo>
                    <a:pt x="8867" y="4915"/>
                  </a:lnTo>
                  <a:lnTo>
                    <a:pt x="8655" y="4646"/>
                  </a:lnTo>
                  <a:lnTo>
                    <a:pt x="8327" y="4241"/>
                  </a:lnTo>
                  <a:lnTo>
                    <a:pt x="8134" y="3971"/>
                  </a:lnTo>
                  <a:lnTo>
                    <a:pt x="7942" y="3663"/>
                  </a:lnTo>
                  <a:lnTo>
                    <a:pt x="7730" y="3335"/>
                  </a:lnTo>
                  <a:lnTo>
                    <a:pt x="7518" y="2949"/>
                  </a:lnTo>
                  <a:lnTo>
                    <a:pt x="7325" y="2545"/>
                  </a:lnTo>
                  <a:lnTo>
                    <a:pt x="7113" y="2101"/>
                  </a:lnTo>
                  <a:lnTo>
                    <a:pt x="6920" y="1620"/>
                  </a:lnTo>
                  <a:lnTo>
                    <a:pt x="6747" y="1118"/>
                  </a:lnTo>
                  <a:lnTo>
                    <a:pt x="6592" y="579"/>
                  </a:lnTo>
                  <a:lnTo>
                    <a:pt x="6458" y="1"/>
                  </a:lnTo>
                  <a:close/>
                </a:path>
              </a:pathLst>
            </a:custGeom>
            <a:solidFill>
              <a:srgbClr val="F9AF8C"/>
            </a:solidFill>
            <a:ln>
              <a:noFill/>
            </a:ln>
          </p:spPr>
          <p:txBody>
            <a:bodyPr spcFirstLastPara="1" wrap="square" lIns="121900" tIns="121900" rIns="121900" bIns="121900" anchor="ctr" anchorCtr="0">
              <a:noAutofit/>
            </a:bodyPr>
            <a:lstStyle/>
            <a:p>
              <a:pPr defTabSz="1219170">
                <a:buClr>
                  <a:srgbClr val="000000"/>
                </a:buClr>
              </a:pPr>
              <a:endParaRPr sz="1867" kern="0" dirty="0">
                <a:solidFill>
                  <a:srgbClr val="000000"/>
                </a:solidFill>
                <a:latin typeface="Arial"/>
                <a:cs typeface="Arial"/>
                <a:sym typeface="Arial"/>
              </a:endParaRPr>
            </a:p>
          </p:txBody>
        </p:sp>
        <p:sp>
          <p:nvSpPr>
            <p:cNvPr id="611" name="Google Shape;611;p27"/>
            <p:cNvSpPr/>
            <p:nvPr/>
          </p:nvSpPr>
          <p:spPr>
            <a:xfrm>
              <a:off x="5492097" y="2486672"/>
              <a:ext cx="160333" cy="86220"/>
            </a:xfrm>
            <a:custGeom>
              <a:avLst/>
              <a:gdLst/>
              <a:ahLst/>
              <a:cxnLst/>
              <a:rect l="l" t="t" r="r" b="b"/>
              <a:pathLst>
                <a:path w="5880" h="3162" extrusionOk="0">
                  <a:moveTo>
                    <a:pt x="5879" y="1"/>
                  </a:moveTo>
                  <a:lnTo>
                    <a:pt x="1600" y="155"/>
                  </a:lnTo>
                  <a:lnTo>
                    <a:pt x="1" y="888"/>
                  </a:lnTo>
                  <a:lnTo>
                    <a:pt x="155" y="1524"/>
                  </a:lnTo>
                  <a:lnTo>
                    <a:pt x="309" y="2237"/>
                  </a:lnTo>
                  <a:lnTo>
                    <a:pt x="463" y="3162"/>
                  </a:lnTo>
                  <a:lnTo>
                    <a:pt x="617" y="3162"/>
                  </a:lnTo>
                  <a:lnTo>
                    <a:pt x="1061" y="3123"/>
                  </a:lnTo>
                  <a:lnTo>
                    <a:pt x="1369" y="3085"/>
                  </a:lnTo>
                  <a:lnTo>
                    <a:pt x="1716" y="3027"/>
                  </a:lnTo>
                  <a:lnTo>
                    <a:pt x="2102" y="2950"/>
                  </a:lnTo>
                  <a:lnTo>
                    <a:pt x="2506" y="2815"/>
                  </a:lnTo>
                  <a:lnTo>
                    <a:pt x="2950" y="2661"/>
                  </a:lnTo>
                  <a:lnTo>
                    <a:pt x="3393" y="2449"/>
                  </a:lnTo>
                  <a:lnTo>
                    <a:pt x="3624" y="2333"/>
                  </a:lnTo>
                  <a:lnTo>
                    <a:pt x="3836" y="2198"/>
                  </a:lnTo>
                  <a:lnTo>
                    <a:pt x="4068" y="2044"/>
                  </a:lnTo>
                  <a:lnTo>
                    <a:pt x="4299" y="1890"/>
                  </a:lnTo>
                  <a:lnTo>
                    <a:pt x="4511" y="1716"/>
                  </a:lnTo>
                  <a:lnTo>
                    <a:pt x="4723" y="1524"/>
                  </a:lnTo>
                  <a:lnTo>
                    <a:pt x="4935" y="1312"/>
                  </a:lnTo>
                  <a:lnTo>
                    <a:pt x="5147" y="1080"/>
                  </a:lnTo>
                  <a:lnTo>
                    <a:pt x="5340" y="849"/>
                  </a:lnTo>
                  <a:lnTo>
                    <a:pt x="5532" y="579"/>
                  </a:lnTo>
                  <a:lnTo>
                    <a:pt x="5725" y="309"/>
                  </a:lnTo>
                  <a:lnTo>
                    <a:pt x="5879" y="1"/>
                  </a:lnTo>
                  <a:close/>
                </a:path>
              </a:pathLst>
            </a:custGeom>
            <a:solidFill>
              <a:schemeClr val="dk1"/>
            </a:solidFill>
            <a:ln>
              <a:noFill/>
            </a:ln>
          </p:spPr>
          <p:txBody>
            <a:bodyPr spcFirstLastPara="1" wrap="square" lIns="121900" tIns="121900" rIns="121900" bIns="121900" anchor="ctr" anchorCtr="0">
              <a:noAutofit/>
            </a:bodyPr>
            <a:lstStyle/>
            <a:p>
              <a:pPr defTabSz="1219170">
                <a:buClr>
                  <a:srgbClr val="000000"/>
                </a:buClr>
              </a:pPr>
              <a:endParaRPr sz="1867" kern="0" dirty="0">
                <a:solidFill>
                  <a:srgbClr val="000000"/>
                </a:solidFill>
                <a:latin typeface="Arial"/>
                <a:cs typeface="Arial"/>
                <a:sym typeface="Arial"/>
              </a:endParaRPr>
            </a:p>
          </p:txBody>
        </p:sp>
        <p:sp>
          <p:nvSpPr>
            <p:cNvPr id="612" name="Google Shape;612;p27"/>
            <p:cNvSpPr/>
            <p:nvPr/>
          </p:nvSpPr>
          <p:spPr>
            <a:xfrm>
              <a:off x="5435354" y="2177136"/>
              <a:ext cx="318512" cy="362658"/>
            </a:xfrm>
            <a:custGeom>
              <a:avLst/>
              <a:gdLst/>
              <a:ahLst/>
              <a:cxnLst/>
              <a:rect l="l" t="t" r="r" b="b"/>
              <a:pathLst>
                <a:path w="11681" h="13300" extrusionOk="0">
                  <a:moveTo>
                    <a:pt x="5493" y="0"/>
                  </a:moveTo>
                  <a:lnTo>
                    <a:pt x="2756" y="1099"/>
                  </a:lnTo>
                  <a:lnTo>
                    <a:pt x="463" y="3990"/>
                  </a:lnTo>
                  <a:lnTo>
                    <a:pt x="347" y="4491"/>
                  </a:lnTo>
                  <a:lnTo>
                    <a:pt x="231" y="5070"/>
                  </a:lnTo>
                  <a:lnTo>
                    <a:pt x="116" y="5821"/>
                  </a:lnTo>
                  <a:lnTo>
                    <a:pt x="77" y="6245"/>
                  </a:lnTo>
                  <a:lnTo>
                    <a:pt x="39" y="6708"/>
                  </a:lnTo>
                  <a:lnTo>
                    <a:pt x="19" y="7190"/>
                  </a:lnTo>
                  <a:lnTo>
                    <a:pt x="0" y="7710"/>
                  </a:lnTo>
                  <a:lnTo>
                    <a:pt x="0" y="8231"/>
                  </a:lnTo>
                  <a:lnTo>
                    <a:pt x="39" y="8789"/>
                  </a:lnTo>
                  <a:lnTo>
                    <a:pt x="96" y="9348"/>
                  </a:lnTo>
                  <a:lnTo>
                    <a:pt x="174" y="9927"/>
                  </a:lnTo>
                  <a:lnTo>
                    <a:pt x="231" y="10274"/>
                  </a:lnTo>
                  <a:lnTo>
                    <a:pt x="328" y="10621"/>
                  </a:lnTo>
                  <a:lnTo>
                    <a:pt x="424" y="10929"/>
                  </a:lnTo>
                  <a:lnTo>
                    <a:pt x="520" y="11218"/>
                  </a:lnTo>
                  <a:lnTo>
                    <a:pt x="655" y="11488"/>
                  </a:lnTo>
                  <a:lnTo>
                    <a:pt x="771" y="11738"/>
                  </a:lnTo>
                  <a:lnTo>
                    <a:pt x="906" y="11970"/>
                  </a:lnTo>
                  <a:lnTo>
                    <a:pt x="1041" y="12182"/>
                  </a:lnTo>
                  <a:lnTo>
                    <a:pt x="1195" y="12374"/>
                  </a:lnTo>
                  <a:lnTo>
                    <a:pt x="1349" y="12529"/>
                  </a:lnTo>
                  <a:lnTo>
                    <a:pt x="1503" y="12683"/>
                  </a:lnTo>
                  <a:lnTo>
                    <a:pt x="1638" y="12799"/>
                  </a:lnTo>
                  <a:lnTo>
                    <a:pt x="1793" y="12914"/>
                  </a:lnTo>
                  <a:lnTo>
                    <a:pt x="1947" y="12991"/>
                  </a:lnTo>
                  <a:lnTo>
                    <a:pt x="2101" y="13049"/>
                  </a:lnTo>
                  <a:lnTo>
                    <a:pt x="2236" y="13107"/>
                  </a:lnTo>
                  <a:lnTo>
                    <a:pt x="2429" y="13145"/>
                  </a:lnTo>
                  <a:lnTo>
                    <a:pt x="2698" y="13203"/>
                  </a:lnTo>
                  <a:lnTo>
                    <a:pt x="3045" y="13261"/>
                  </a:lnTo>
                  <a:lnTo>
                    <a:pt x="3469" y="13300"/>
                  </a:lnTo>
                  <a:lnTo>
                    <a:pt x="4183" y="13300"/>
                  </a:lnTo>
                  <a:lnTo>
                    <a:pt x="4452" y="13261"/>
                  </a:lnTo>
                  <a:lnTo>
                    <a:pt x="4722" y="13223"/>
                  </a:lnTo>
                  <a:lnTo>
                    <a:pt x="5011" y="13184"/>
                  </a:lnTo>
                  <a:lnTo>
                    <a:pt x="5281" y="13107"/>
                  </a:lnTo>
                  <a:lnTo>
                    <a:pt x="5570" y="13011"/>
                  </a:lnTo>
                  <a:lnTo>
                    <a:pt x="5879" y="12914"/>
                  </a:lnTo>
                  <a:lnTo>
                    <a:pt x="6168" y="12779"/>
                  </a:lnTo>
                  <a:lnTo>
                    <a:pt x="6476" y="12625"/>
                  </a:lnTo>
                  <a:lnTo>
                    <a:pt x="6765" y="12452"/>
                  </a:lnTo>
                  <a:lnTo>
                    <a:pt x="7074" y="12240"/>
                  </a:lnTo>
                  <a:lnTo>
                    <a:pt x="7363" y="12008"/>
                  </a:lnTo>
                  <a:lnTo>
                    <a:pt x="7671" y="11738"/>
                  </a:lnTo>
                  <a:lnTo>
                    <a:pt x="7960" y="11449"/>
                  </a:lnTo>
                  <a:lnTo>
                    <a:pt x="8230" y="11122"/>
                  </a:lnTo>
                  <a:lnTo>
                    <a:pt x="8519" y="10755"/>
                  </a:lnTo>
                  <a:lnTo>
                    <a:pt x="8789" y="10351"/>
                  </a:lnTo>
                  <a:lnTo>
                    <a:pt x="9040" y="9907"/>
                  </a:lnTo>
                  <a:lnTo>
                    <a:pt x="9290" y="9426"/>
                  </a:lnTo>
                  <a:lnTo>
                    <a:pt x="9541" y="8905"/>
                  </a:lnTo>
                  <a:lnTo>
                    <a:pt x="9753" y="8346"/>
                  </a:lnTo>
                  <a:lnTo>
                    <a:pt x="9965" y="7729"/>
                  </a:lnTo>
                  <a:lnTo>
                    <a:pt x="10235" y="7729"/>
                  </a:lnTo>
                  <a:lnTo>
                    <a:pt x="10485" y="7672"/>
                  </a:lnTo>
                  <a:lnTo>
                    <a:pt x="10639" y="7633"/>
                  </a:lnTo>
                  <a:lnTo>
                    <a:pt x="10794" y="7575"/>
                  </a:lnTo>
                  <a:lnTo>
                    <a:pt x="10948" y="7498"/>
                  </a:lnTo>
                  <a:lnTo>
                    <a:pt x="11102" y="7421"/>
                  </a:lnTo>
                  <a:lnTo>
                    <a:pt x="11256" y="7305"/>
                  </a:lnTo>
                  <a:lnTo>
                    <a:pt x="11372" y="7170"/>
                  </a:lnTo>
                  <a:lnTo>
                    <a:pt x="11487" y="6997"/>
                  </a:lnTo>
                  <a:lnTo>
                    <a:pt x="11584" y="6804"/>
                  </a:lnTo>
                  <a:lnTo>
                    <a:pt x="11642" y="6592"/>
                  </a:lnTo>
                  <a:lnTo>
                    <a:pt x="11680" y="6322"/>
                  </a:lnTo>
                  <a:lnTo>
                    <a:pt x="11680" y="6072"/>
                  </a:lnTo>
                  <a:lnTo>
                    <a:pt x="11622" y="5879"/>
                  </a:lnTo>
                  <a:lnTo>
                    <a:pt x="11545" y="5706"/>
                  </a:lnTo>
                  <a:lnTo>
                    <a:pt x="11449" y="5571"/>
                  </a:lnTo>
                  <a:lnTo>
                    <a:pt x="11333" y="5474"/>
                  </a:lnTo>
                  <a:lnTo>
                    <a:pt x="11198" y="5397"/>
                  </a:lnTo>
                  <a:lnTo>
                    <a:pt x="11044" y="5359"/>
                  </a:lnTo>
                  <a:lnTo>
                    <a:pt x="10890" y="5320"/>
                  </a:lnTo>
                  <a:lnTo>
                    <a:pt x="10562" y="5320"/>
                  </a:lnTo>
                  <a:lnTo>
                    <a:pt x="10292" y="5339"/>
                  </a:lnTo>
                  <a:lnTo>
                    <a:pt x="10100" y="5378"/>
                  </a:lnTo>
                  <a:lnTo>
                    <a:pt x="10023" y="5397"/>
                  </a:lnTo>
                  <a:lnTo>
                    <a:pt x="9811" y="2834"/>
                  </a:lnTo>
                  <a:lnTo>
                    <a:pt x="5493" y="0"/>
                  </a:lnTo>
                  <a:close/>
                </a:path>
              </a:pathLst>
            </a:custGeom>
            <a:solidFill>
              <a:srgbClr val="F9AF8C"/>
            </a:solidFill>
            <a:ln>
              <a:noFill/>
            </a:ln>
          </p:spPr>
          <p:txBody>
            <a:bodyPr spcFirstLastPara="1" wrap="square" lIns="121900" tIns="121900" rIns="121900" bIns="121900" anchor="ctr" anchorCtr="0">
              <a:noAutofit/>
            </a:bodyPr>
            <a:lstStyle/>
            <a:p>
              <a:pPr defTabSz="1219170">
                <a:buClr>
                  <a:srgbClr val="000000"/>
                </a:buClr>
              </a:pPr>
              <a:endParaRPr sz="1867" kern="0" dirty="0">
                <a:solidFill>
                  <a:srgbClr val="000000"/>
                </a:solidFill>
                <a:latin typeface="Arial"/>
                <a:cs typeface="Arial"/>
                <a:sym typeface="Arial"/>
              </a:endParaRPr>
            </a:p>
          </p:txBody>
        </p:sp>
        <p:sp>
          <p:nvSpPr>
            <p:cNvPr id="613" name="Google Shape;613;p27"/>
            <p:cNvSpPr/>
            <p:nvPr/>
          </p:nvSpPr>
          <p:spPr>
            <a:xfrm>
              <a:off x="5709688" y="2349000"/>
              <a:ext cx="28385" cy="15788"/>
            </a:xfrm>
            <a:custGeom>
              <a:avLst/>
              <a:gdLst/>
              <a:ahLst/>
              <a:cxnLst/>
              <a:rect l="l" t="t" r="r" b="b"/>
              <a:pathLst>
                <a:path w="1041" h="579" extrusionOk="0">
                  <a:moveTo>
                    <a:pt x="559" y="0"/>
                  </a:moveTo>
                  <a:lnTo>
                    <a:pt x="405" y="39"/>
                  </a:lnTo>
                  <a:lnTo>
                    <a:pt x="154" y="96"/>
                  </a:lnTo>
                  <a:lnTo>
                    <a:pt x="39" y="135"/>
                  </a:lnTo>
                  <a:lnTo>
                    <a:pt x="19" y="193"/>
                  </a:lnTo>
                  <a:lnTo>
                    <a:pt x="0" y="328"/>
                  </a:lnTo>
                  <a:lnTo>
                    <a:pt x="0" y="405"/>
                  </a:lnTo>
                  <a:lnTo>
                    <a:pt x="0" y="482"/>
                  </a:lnTo>
                  <a:lnTo>
                    <a:pt x="19" y="540"/>
                  </a:lnTo>
                  <a:lnTo>
                    <a:pt x="58" y="578"/>
                  </a:lnTo>
                  <a:lnTo>
                    <a:pt x="154" y="559"/>
                  </a:lnTo>
                  <a:lnTo>
                    <a:pt x="309" y="540"/>
                  </a:lnTo>
                  <a:lnTo>
                    <a:pt x="482" y="482"/>
                  </a:lnTo>
                  <a:lnTo>
                    <a:pt x="675" y="405"/>
                  </a:lnTo>
                  <a:lnTo>
                    <a:pt x="848" y="328"/>
                  </a:lnTo>
                  <a:lnTo>
                    <a:pt x="983" y="231"/>
                  </a:lnTo>
                  <a:lnTo>
                    <a:pt x="1022" y="193"/>
                  </a:lnTo>
                  <a:lnTo>
                    <a:pt x="1041" y="154"/>
                  </a:lnTo>
                  <a:lnTo>
                    <a:pt x="1022" y="116"/>
                  </a:lnTo>
                  <a:lnTo>
                    <a:pt x="983" y="77"/>
                  </a:lnTo>
                  <a:lnTo>
                    <a:pt x="925" y="39"/>
                  </a:lnTo>
                  <a:lnTo>
                    <a:pt x="868" y="19"/>
                  </a:lnTo>
                  <a:lnTo>
                    <a:pt x="733" y="0"/>
                  </a:lnTo>
                  <a:close/>
                </a:path>
              </a:pathLst>
            </a:custGeom>
            <a:solidFill>
              <a:schemeClr val="dk1"/>
            </a:solidFill>
            <a:ln>
              <a:noFill/>
            </a:ln>
          </p:spPr>
          <p:txBody>
            <a:bodyPr spcFirstLastPara="1" wrap="square" lIns="121900" tIns="121900" rIns="121900" bIns="121900" anchor="ctr" anchorCtr="0">
              <a:noAutofit/>
            </a:bodyPr>
            <a:lstStyle/>
            <a:p>
              <a:pPr defTabSz="1219170">
                <a:buClr>
                  <a:srgbClr val="000000"/>
                </a:buClr>
              </a:pPr>
              <a:endParaRPr sz="1867" kern="0" dirty="0">
                <a:solidFill>
                  <a:srgbClr val="000000"/>
                </a:solidFill>
                <a:latin typeface="Arial"/>
                <a:cs typeface="Arial"/>
                <a:sym typeface="Arial"/>
              </a:endParaRPr>
            </a:p>
          </p:txBody>
        </p:sp>
        <p:sp>
          <p:nvSpPr>
            <p:cNvPr id="614" name="Google Shape;614;p27"/>
            <p:cNvSpPr/>
            <p:nvPr/>
          </p:nvSpPr>
          <p:spPr>
            <a:xfrm>
              <a:off x="5500522" y="2323233"/>
              <a:ext cx="33130" cy="93582"/>
            </a:xfrm>
            <a:custGeom>
              <a:avLst/>
              <a:gdLst/>
              <a:ahLst/>
              <a:cxnLst/>
              <a:rect l="l" t="t" r="r" b="b"/>
              <a:pathLst>
                <a:path w="1215" h="3432" extrusionOk="0">
                  <a:moveTo>
                    <a:pt x="1060" y="1"/>
                  </a:moveTo>
                  <a:lnTo>
                    <a:pt x="1002" y="20"/>
                  </a:lnTo>
                  <a:lnTo>
                    <a:pt x="964" y="58"/>
                  </a:lnTo>
                  <a:lnTo>
                    <a:pt x="925" y="97"/>
                  </a:lnTo>
                  <a:lnTo>
                    <a:pt x="501" y="1215"/>
                  </a:lnTo>
                  <a:lnTo>
                    <a:pt x="212" y="2005"/>
                  </a:lnTo>
                  <a:lnTo>
                    <a:pt x="39" y="2506"/>
                  </a:lnTo>
                  <a:lnTo>
                    <a:pt x="0" y="2699"/>
                  </a:lnTo>
                  <a:lnTo>
                    <a:pt x="0" y="2853"/>
                  </a:lnTo>
                  <a:lnTo>
                    <a:pt x="39" y="3007"/>
                  </a:lnTo>
                  <a:lnTo>
                    <a:pt x="96" y="3142"/>
                  </a:lnTo>
                  <a:lnTo>
                    <a:pt x="212" y="3239"/>
                  </a:lnTo>
                  <a:lnTo>
                    <a:pt x="347" y="3335"/>
                  </a:lnTo>
                  <a:lnTo>
                    <a:pt x="520" y="3393"/>
                  </a:lnTo>
                  <a:lnTo>
                    <a:pt x="732" y="3431"/>
                  </a:lnTo>
                  <a:lnTo>
                    <a:pt x="810" y="3431"/>
                  </a:lnTo>
                  <a:lnTo>
                    <a:pt x="848" y="3393"/>
                  </a:lnTo>
                  <a:lnTo>
                    <a:pt x="887" y="3354"/>
                  </a:lnTo>
                  <a:lnTo>
                    <a:pt x="906" y="3297"/>
                  </a:lnTo>
                  <a:lnTo>
                    <a:pt x="906" y="3239"/>
                  </a:lnTo>
                  <a:lnTo>
                    <a:pt x="867" y="3181"/>
                  </a:lnTo>
                  <a:lnTo>
                    <a:pt x="829" y="3162"/>
                  </a:lnTo>
                  <a:lnTo>
                    <a:pt x="771" y="3142"/>
                  </a:lnTo>
                  <a:lnTo>
                    <a:pt x="617" y="3104"/>
                  </a:lnTo>
                  <a:lnTo>
                    <a:pt x="501" y="3085"/>
                  </a:lnTo>
                  <a:lnTo>
                    <a:pt x="424" y="3027"/>
                  </a:lnTo>
                  <a:lnTo>
                    <a:pt x="347" y="2969"/>
                  </a:lnTo>
                  <a:lnTo>
                    <a:pt x="328" y="2892"/>
                  </a:lnTo>
                  <a:lnTo>
                    <a:pt x="308" y="2815"/>
                  </a:lnTo>
                  <a:lnTo>
                    <a:pt x="308" y="2699"/>
                  </a:lnTo>
                  <a:lnTo>
                    <a:pt x="328" y="2583"/>
                  </a:lnTo>
                  <a:lnTo>
                    <a:pt x="463" y="2217"/>
                  </a:lnTo>
                  <a:lnTo>
                    <a:pt x="694" y="1581"/>
                  </a:lnTo>
                  <a:lnTo>
                    <a:pt x="1214" y="213"/>
                  </a:lnTo>
                  <a:lnTo>
                    <a:pt x="1214" y="155"/>
                  </a:lnTo>
                  <a:lnTo>
                    <a:pt x="1214" y="97"/>
                  </a:lnTo>
                  <a:lnTo>
                    <a:pt x="1176" y="39"/>
                  </a:lnTo>
                  <a:lnTo>
                    <a:pt x="1118" y="20"/>
                  </a:lnTo>
                  <a:lnTo>
                    <a:pt x="1060" y="1"/>
                  </a:lnTo>
                  <a:close/>
                </a:path>
              </a:pathLst>
            </a:custGeom>
            <a:solidFill>
              <a:schemeClr val="dk1"/>
            </a:solidFill>
            <a:ln>
              <a:noFill/>
            </a:ln>
          </p:spPr>
          <p:txBody>
            <a:bodyPr spcFirstLastPara="1" wrap="square" lIns="121900" tIns="121900" rIns="121900" bIns="121900" anchor="ctr" anchorCtr="0">
              <a:noAutofit/>
            </a:bodyPr>
            <a:lstStyle/>
            <a:p>
              <a:pPr defTabSz="1219170">
                <a:buClr>
                  <a:srgbClr val="000000"/>
                </a:buClr>
              </a:pPr>
              <a:endParaRPr sz="1867" kern="0" dirty="0">
                <a:solidFill>
                  <a:srgbClr val="000000"/>
                </a:solidFill>
                <a:latin typeface="Arial"/>
                <a:cs typeface="Arial"/>
                <a:sym typeface="Arial"/>
              </a:endParaRPr>
            </a:p>
          </p:txBody>
        </p:sp>
        <p:sp>
          <p:nvSpPr>
            <p:cNvPr id="615" name="Google Shape;615;p27"/>
            <p:cNvSpPr/>
            <p:nvPr/>
          </p:nvSpPr>
          <p:spPr>
            <a:xfrm>
              <a:off x="5577770" y="2378940"/>
              <a:ext cx="86738" cy="44719"/>
            </a:xfrm>
            <a:custGeom>
              <a:avLst/>
              <a:gdLst/>
              <a:ahLst/>
              <a:cxnLst/>
              <a:rect l="l" t="t" r="r" b="b"/>
              <a:pathLst>
                <a:path w="3181" h="1640" extrusionOk="0">
                  <a:moveTo>
                    <a:pt x="1080" y="1"/>
                  </a:moveTo>
                  <a:lnTo>
                    <a:pt x="791" y="39"/>
                  </a:lnTo>
                  <a:lnTo>
                    <a:pt x="540" y="97"/>
                  </a:lnTo>
                  <a:lnTo>
                    <a:pt x="328" y="193"/>
                  </a:lnTo>
                  <a:lnTo>
                    <a:pt x="251" y="232"/>
                  </a:lnTo>
                  <a:lnTo>
                    <a:pt x="174" y="290"/>
                  </a:lnTo>
                  <a:lnTo>
                    <a:pt x="97" y="367"/>
                  </a:lnTo>
                  <a:lnTo>
                    <a:pt x="58" y="425"/>
                  </a:lnTo>
                  <a:lnTo>
                    <a:pt x="20" y="502"/>
                  </a:lnTo>
                  <a:lnTo>
                    <a:pt x="0" y="579"/>
                  </a:lnTo>
                  <a:lnTo>
                    <a:pt x="0" y="675"/>
                  </a:lnTo>
                  <a:lnTo>
                    <a:pt x="0" y="752"/>
                  </a:lnTo>
                  <a:lnTo>
                    <a:pt x="39" y="830"/>
                  </a:lnTo>
                  <a:lnTo>
                    <a:pt x="77" y="907"/>
                  </a:lnTo>
                  <a:lnTo>
                    <a:pt x="135" y="984"/>
                  </a:lnTo>
                  <a:lnTo>
                    <a:pt x="212" y="1061"/>
                  </a:lnTo>
                  <a:lnTo>
                    <a:pt x="386" y="1215"/>
                  </a:lnTo>
                  <a:lnTo>
                    <a:pt x="598" y="1350"/>
                  </a:lnTo>
                  <a:lnTo>
                    <a:pt x="868" y="1446"/>
                  </a:lnTo>
                  <a:lnTo>
                    <a:pt x="1157" y="1543"/>
                  </a:lnTo>
                  <a:lnTo>
                    <a:pt x="1465" y="1600"/>
                  </a:lnTo>
                  <a:lnTo>
                    <a:pt x="1793" y="1639"/>
                  </a:lnTo>
                  <a:lnTo>
                    <a:pt x="2101" y="1639"/>
                  </a:lnTo>
                  <a:lnTo>
                    <a:pt x="2371" y="1600"/>
                  </a:lnTo>
                  <a:lnTo>
                    <a:pt x="2622" y="1543"/>
                  </a:lnTo>
                  <a:lnTo>
                    <a:pt x="2834" y="1446"/>
                  </a:lnTo>
                  <a:lnTo>
                    <a:pt x="2930" y="1388"/>
                  </a:lnTo>
                  <a:lnTo>
                    <a:pt x="3007" y="1331"/>
                  </a:lnTo>
                  <a:lnTo>
                    <a:pt x="3065" y="1273"/>
                  </a:lnTo>
                  <a:lnTo>
                    <a:pt x="3123" y="1196"/>
                  </a:lnTo>
                  <a:lnTo>
                    <a:pt x="3142" y="1119"/>
                  </a:lnTo>
                  <a:lnTo>
                    <a:pt x="3161" y="1042"/>
                  </a:lnTo>
                  <a:lnTo>
                    <a:pt x="3181" y="964"/>
                  </a:lnTo>
                  <a:lnTo>
                    <a:pt x="3161" y="887"/>
                  </a:lnTo>
                  <a:lnTo>
                    <a:pt x="3142" y="810"/>
                  </a:lnTo>
                  <a:lnTo>
                    <a:pt x="3084" y="714"/>
                  </a:lnTo>
                  <a:lnTo>
                    <a:pt x="3026" y="637"/>
                  </a:lnTo>
                  <a:lnTo>
                    <a:pt x="2969" y="560"/>
                  </a:lnTo>
                  <a:lnTo>
                    <a:pt x="2795" y="425"/>
                  </a:lnTo>
                  <a:lnTo>
                    <a:pt x="2564" y="290"/>
                  </a:lnTo>
                  <a:lnTo>
                    <a:pt x="2313" y="174"/>
                  </a:lnTo>
                  <a:lnTo>
                    <a:pt x="2024" y="97"/>
                  </a:lnTo>
                  <a:lnTo>
                    <a:pt x="1696" y="20"/>
                  </a:lnTo>
                  <a:lnTo>
                    <a:pt x="1369" y="1"/>
                  </a:lnTo>
                  <a:close/>
                </a:path>
              </a:pathLst>
            </a:custGeom>
            <a:solidFill>
              <a:schemeClr val="accent2"/>
            </a:solidFill>
            <a:ln>
              <a:noFill/>
            </a:ln>
          </p:spPr>
          <p:txBody>
            <a:bodyPr spcFirstLastPara="1" wrap="square" lIns="121900" tIns="121900" rIns="121900" bIns="121900" anchor="ctr" anchorCtr="0">
              <a:noAutofit/>
            </a:bodyPr>
            <a:lstStyle/>
            <a:p>
              <a:pPr defTabSz="1219170">
                <a:buClr>
                  <a:srgbClr val="000000"/>
                </a:buClr>
              </a:pPr>
              <a:endParaRPr sz="1867" kern="0" dirty="0">
                <a:solidFill>
                  <a:srgbClr val="000000"/>
                </a:solidFill>
                <a:latin typeface="Arial"/>
                <a:cs typeface="Arial"/>
                <a:sym typeface="Arial"/>
              </a:endParaRPr>
            </a:p>
          </p:txBody>
        </p:sp>
        <p:sp>
          <p:nvSpPr>
            <p:cNvPr id="616" name="Google Shape;616;p27"/>
            <p:cNvSpPr/>
            <p:nvPr/>
          </p:nvSpPr>
          <p:spPr>
            <a:xfrm>
              <a:off x="5435872" y="2345837"/>
              <a:ext cx="44173" cy="44173"/>
            </a:xfrm>
            <a:custGeom>
              <a:avLst/>
              <a:gdLst/>
              <a:ahLst/>
              <a:cxnLst/>
              <a:rect l="l" t="t" r="r" b="b"/>
              <a:pathLst>
                <a:path w="1620" h="1620" extrusionOk="0">
                  <a:moveTo>
                    <a:pt x="58" y="0"/>
                  </a:moveTo>
                  <a:lnTo>
                    <a:pt x="20" y="752"/>
                  </a:lnTo>
                  <a:lnTo>
                    <a:pt x="0" y="1581"/>
                  </a:lnTo>
                  <a:lnTo>
                    <a:pt x="328" y="1619"/>
                  </a:lnTo>
                  <a:lnTo>
                    <a:pt x="617" y="1619"/>
                  </a:lnTo>
                  <a:lnTo>
                    <a:pt x="868" y="1600"/>
                  </a:lnTo>
                  <a:lnTo>
                    <a:pt x="1118" y="1562"/>
                  </a:lnTo>
                  <a:lnTo>
                    <a:pt x="1311" y="1485"/>
                  </a:lnTo>
                  <a:lnTo>
                    <a:pt x="1388" y="1427"/>
                  </a:lnTo>
                  <a:lnTo>
                    <a:pt x="1465" y="1369"/>
                  </a:lnTo>
                  <a:lnTo>
                    <a:pt x="1523" y="1311"/>
                  </a:lnTo>
                  <a:lnTo>
                    <a:pt x="1562" y="1253"/>
                  </a:lnTo>
                  <a:lnTo>
                    <a:pt x="1600" y="1176"/>
                  </a:lnTo>
                  <a:lnTo>
                    <a:pt x="1619" y="1099"/>
                  </a:lnTo>
                  <a:lnTo>
                    <a:pt x="1619" y="1022"/>
                  </a:lnTo>
                  <a:lnTo>
                    <a:pt x="1600" y="945"/>
                  </a:lnTo>
                  <a:lnTo>
                    <a:pt x="1562" y="868"/>
                  </a:lnTo>
                  <a:lnTo>
                    <a:pt x="1523" y="771"/>
                  </a:lnTo>
                  <a:lnTo>
                    <a:pt x="1388" y="617"/>
                  </a:lnTo>
                  <a:lnTo>
                    <a:pt x="1195" y="463"/>
                  </a:lnTo>
                  <a:lnTo>
                    <a:pt x="983" y="309"/>
                  </a:lnTo>
                  <a:lnTo>
                    <a:pt x="713" y="193"/>
                  </a:lnTo>
                  <a:lnTo>
                    <a:pt x="424" y="78"/>
                  </a:lnTo>
                  <a:lnTo>
                    <a:pt x="97" y="0"/>
                  </a:lnTo>
                  <a:close/>
                </a:path>
              </a:pathLst>
            </a:custGeom>
            <a:solidFill>
              <a:schemeClr val="accent2"/>
            </a:solidFill>
            <a:ln>
              <a:noFill/>
            </a:ln>
          </p:spPr>
          <p:txBody>
            <a:bodyPr spcFirstLastPara="1" wrap="square" lIns="121900" tIns="121900" rIns="121900" bIns="121900" anchor="ctr" anchorCtr="0">
              <a:noAutofit/>
            </a:bodyPr>
            <a:lstStyle/>
            <a:p>
              <a:pPr defTabSz="1219170">
                <a:buClr>
                  <a:srgbClr val="000000"/>
                </a:buClr>
              </a:pPr>
              <a:endParaRPr sz="1867" kern="0" dirty="0">
                <a:solidFill>
                  <a:srgbClr val="000000"/>
                </a:solidFill>
                <a:latin typeface="Arial"/>
                <a:cs typeface="Arial"/>
                <a:sym typeface="Arial"/>
              </a:endParaRPr>
            </a:p>
          </p:txBody>
        </p:sp>
        <p:sp>
          <p:nvSpPr>
            <p:cNvPr id="617" name="Google Shape;617;p27"/>
            <p:cNvSpPr/>
            <p:nvPr/>
          </p:nvSpPr>
          <p:spPr>
            <a:xfrm>
              <a:off x="5447951" y="2109350"/>
              <a:ext cx="264904" cy="213914"/>
            </a:xfrm>
            <a:custGeom>
              <a:avLst/>
              <a:gdLst/>
              <a:ahLst/>
              <a:cxnLst/>
              <a:rect l="l" t="t" r="r" b="b"/>
              <a:pathLst>
                <a:path w="9715" h="7845" extrusionOk="0">
                  <a:moveTo>
                    <a:pt x="6091" y="0"/>
                  </a:moveTo>
                  <a:lnTo>
                    <a:pt x="5513" y="19"/>
                  </a:lnTo>
                  <a:lnTo>
                    <a:pt x="5205" y="39"/>
                  </a:lnTo>
                  <a:lnTo>
                    <a:pt x="4916" y="77"/>
                  </a:lnTo>
                  <a:lnTo>
                    <a:pt x="4626" y="135"/>
                  </a:lnTo>
                  <a:lnTo>
                    <a:pt x="4337" y="193"/>
                  </a:lnTo>
                  <a:lnTo>
                    <a:pt x="4048" y="270"/>
                  </a:lnTo>
                  <a:lnTo>
                    <a:pt x="3778" y="347"/>
                  </a:lnTo>
                  <a:lnTo>
                    <a:pt x="3489" y="463"/>
                  </a:lnTo>
                  <a:lnTo>
                    <a:pt x="3239" y="559"/>
                  </a:lnTo>
                  <a:lnTo>
                    <a:pt x="2969" y="694"/>
                  </a:lnTo>
                  <a:lnTo>
                    <a:pt x="2718" y="829"/>
                  </a:lnTo>
                  <a:lnTo>
                    <a:pt x="2487" y="964"/>
                  </a:lnTo>
                  <a:lnTo>
                    <a:pt x="2256" y="1137"/>
                  </a:lnTo>
                  <a:lnTo>
                    <a:pt x="2044" y="1311"/>
                  </a:lnTo>
                  <a:lnTo>
                    <a:pt x="1851" y="1484"/>
                  </a:lnTo>
                  <a:lnTo>
                    <a:pt x="1658" y="1696"/>
                  </a:lnTo>
                  <a:lnTo>
                    <a:pt x="1485" y="1908"/>
                  </a:lnTo>
                  <a:lnTo>
                    <a:pt x="1311" y="2139"/>
                  </a:lnTo>
                  <a:lnTo>
                    <a:pt x="1176" y="2371"/>
                  </a:lnTo>
                  <a:lnTo>
                    <a:pt x="926" y="2853"/>
                  </a:lnTo>
                  <a:lnTo>
                    <a:pt x="714" y="3296"/>
                  </a:lnTo>
                  <a:lnTo>
                    <a:pt x="540" y="3739"/>
                  </a:lnTo>
                  <a:lnTo>
                    <a:pt x="386" y="4125"/>
                  </a:lnTo>
                  <a:lnTo>
                    <a:pt x="270" y="4510"/>
                  </a:lnTo>
                  <a:lnTo>
                    <a:pt x="174" y="4838"/>
                  </a:lnTo>
                  <a:lnTo>
                    <a:pt x="116" y="5166"/>
                  </a:lnTo>
                  <a:lnTo>
                    <a:pt x="58" y="5435"/>
                  </a:lnTo>
                  <a:lnTo>
                    <a:pt x="1" y="5917"/>
                  </a:lnTo>
                  <a:lnTo>
                    <a:pt x="1" y="6264"/>
                  </a:lnTo>
                  <a:lnTo>
                    <a:pt x="1" y="6457"/>
                  </a:lnTo>
                  <a:lnTo>
                    <a:pt x="20" y="6534"/>
                  </a:lnTo>
                  <a:lnTo>
                    <a:pt x="232" y="6495"/>
                  </a:lnTo>
                  <a:lnTo>
                    <a:pt x="444" y="6457"/>
                  </a:lnTo>
                  <a:lnTo>
                    <a:pt x="868" y="6341"/>
                  </a:lnTo>
                  <a:lnTo>
                    <a:pt x="1273" y="6187"/>
                  </a:lnTo>
                  <a:lnTo>
                    <a:pt x="1658" y="5994"/>
                  </a:lnTo>
                  <a:lnTo>
                    <a:pt x="2024" y="5782"/>
                  </a:lnTo>
                  <a:lnTo>
                    <a:pt x="2391" y="5551"/>
                  </a:lnTo>
                  <a:lnTo>
                    <a:pt x="2718" y="5320"/>
                  </a:lnTo>
                  <a:lnTo>
                    <a:pt x="3027" y="5069"/>
                  </a:lnTo>
                  <a:lnTo>
                    <a:pt x="3297" y="4819"/>
                  </a:lnTo>
                  <a:lnTo>
                    <a:pt x="3547" y="4587"/>
                  </a:lnTo>
                  <a:lnTo>
                    <a:pt x="3952" y="4202"/>
                  </a:lnTo>
                  <a:lnTo>
                    <a:pt x="4222" y="3913"/>
                  </a:lnTo>
                  <a:lnTo>
                    <a:pt x="4299" y="3797"/>
                  </a:lnTo>
                  <a:lnTo>
                    <a:pt x="4414" y="4202"/>
                  </a:lnTo>
                  <a:lnTo>
                    <a:pt x="4549" y="4587"/>
                  </a:lnTo>
                  <a:lnTo>
                    <a:pt x="4704" y="4934"/>
                  </a:lnTo>
                  <a:lnTo>
                    <a:pt x="4858" y="5243"/>
                  </a:lnTo>
                  <a:lnTo>
                    <a:pt x="5031" y="5551"/>
                  </a:lnTo>
                  <a:lnTo>
                    <a:pt x="5224" y="5821"/>
                  </a:lnTo>
                  <a:lnTo>
                    <a:pt x="5417" y="6071"/>
                  </a:lnTo>
                  <a:lnTo>
                    <a:pt x="5609" y="6303"/>
                  </a:lnTo>
                  <a:lnTo>
                    <a:pt x="5821" y="6515"/>
                  </a:lnTo>
                  <a:lnTo>
                    <a:pt x="6053" y="6707"/>
                  </a:lnTo>
                  <a:lnTo>
                    <a:pt x="6265" y="6881"/>
                  </a:lnTo>
                  <a:lnTo>
                    <a:pt x="6496" y="7035"/>
                  </a:lnTo>
                  <a:lnTo>
                    <a:pt x="6727" y="7170"/>
                  </a:lnTo>
                  <a:lnTo>
                    <a:pt x="6959" y="7286"/>
                  </a:lnTo>
                  <a:lnTo>
                    <a:pt x="7190" y="7401"/>
                  </a:lnTo>
                  <a:lnTo>
                    <a:pt x="7421" y="7478"/>
                  </a:lnTo>
                  <a:lnTo>
                    <a:pt x="7865" y="7633"/>
                  </a:lnTo>
                  <a:lnTo>
                    <a:pt x="8289" y="7729"/>
                  </a:lnTo>
                  <a:lnTo>
                    <a:pt x="8674" y="7787"/>
                  </a:lnTo>
                  <a:lnTo>
                    <a:pt x="9021" y="7825"/>
                  </a:lnTo>
                  <a:lnTo>
                    <a:pt x="9310" y="7845"/>
                  </a:lnTo>
                  <a:lnTo>
                    <a:pt x="9715" y="7845"/>
                  </a:lnTo>
                  <a:lnTo>
                    <a:pt x="9349" y="752"/>
                  </a:lnTo>
                  <a:lnTo>
                    <a:pt x="9117" y="636"/>
                  </a:lnTo>
                  <a:lnTo>
                    <a:pt x="8886" y="520"/>
                  </a:lnTo>
                  <a:lnTo>
                    <a:pt x="8635" y="424"/>
                  </a:lnTo>
                  <a:lnTo>
                    <a:pt x="8385" y="347"/>
                  </a:lnTo>
                  <a:lnTo>
                    <a:pt x="8115" y="251"/>
                  </a:lnTo>
                  <a:lnTo>
                    <a:pt x="7845" y="193"/>
                  </a:lnTo>
                  <a:lnTo>
                    <a:pt x="7267" y="77"/>
                  </a:lnTo>
                  <a:lnTo>
                    <a:pt x="6689" y="19"/>
                  </a:lnTo>
                  <a:lnTo>
                    <a:pt x="6091" y="0"/>
                  </a:lnTo>
                  <a:close/>
                </a:path>
              </a:pathLst>
            </a:custGeom>
            <a:solidFill>
              <a:schemeClr val="dk1"/>
            </a:solidFill>
            <a:ln>
              <a:noFill/>
            </a:ln>
          </p:spPr>
          <p:txBody>
            <a:bodyPr spcFirstLastPara="1" wrap="square" lIns="121900" tIns="121900" rIns="121900" bIns="121900" anchor="ctr" anchorCtr="0">
              <a:noAutofit/>
            </a:bodyPr>
            <a:lstStyle/>
            <a:p>
              <a:pPr defTabSz="1219170">
                <a:buClr>
                  <a:srgbClr val="000000"/>
                </a:buClr>
              </a:pPr>
              <a:endParaRPr sz="1867" kern="0" dirty="0">
                <a:solidFill>
                  <a:srgbClr val="000000"/>
                </a:solidFill>
                <a:latin typeface="Arial"/>
                <a:cs typeface="Arial"/>
                <a:sym typeface="Arial"/>
              </a:endParaRPr>
            </a:p>
          </p:txBody>
        </p:sp>
        <p:sp>
          <p:nvSpPr>
            <p:cNvPr id="618" name="Google Shape;618;p27"/>
            <p:cNvSpPr/>
            <p:nvPr/>
          </p:nvSpPr>
          <p:spPr>
            <a:xfrm>
              <a:off x="5338120" y="3409035"/>
              <a:ext cx="81475" cy="258060"/>
            </a:xfrm>
            <a:custGeom>
              <a:avLst/>
              <a:gdLst/>
              <a:ahLst/>
              <a:cxnLst/>
              <a:rect l="l" t="t" r="r" b="b"/>
              <a:pathLst>
                <a:path w="2988" h="9464" extrusionOk="0">
                  <a:moveTo>
                    <a:pt x="2795" y="0"/>
                  </a:moveTo>
                  <a:lnTo>
                    <a:pt x="2757" y="20"/>
                  </a:lnTo>
                  <a:lnTo>
                    <a:pt x="2718" y="58"/>
                  </a:lnTo>
                  <a:lnTo>
                    <a:pt x="2699" y="116"/>
                  </a:lnTo>
                  <a:lnTo>
                    <a:pt x="2525" y="964"/>
                  </a:lnTo>
                  <a:lnTo>
                    <a:pt x="2332" y="1889"/>
                  </a:lnTo>
                  <a:lnTo>
                    <a:pt x="2063" y="3065"/>
                  </a:lnTo>
                  <a:lnTo>
                    <a:pt x="1677" y="4453"/>
                  </a:lnTo>
                  <a:lnTo>
                    <a:pt x="1465" y="5204"/>
                  </a:lnTo>
                  <a:lnTo>
                    <a:pt x="1234" y="5995"/>
                  </a:lnTo>
                  <a:lnTo>
                    <a:pt x="964" y="6804"/>
                  </a:lnTo>
                  <a:lnTo>
                    <a:pt x="675" y="7614"/>
                  </a:lnTo>
                  <a:lnTo>
                    <a:pt x="347" y="8442"/>
                  </a:lnTo>
                  <a:lnTo>
                    <a:pt x="20" y="9252"/>
                  </a:lnTo>
                  <a:lnTo>
                    <a:pt x="0" y="9310"/>
                  </a:lnTo>
                  <a:lnTo>
                    <a:pt x="0" y="9368"/>
                  </a:lnTo>
                  <a:lnTo>
                    <a:pt x="39" y="9425"/>
                  </a:lnTo>
                  <a:lnTo>
                    <a:pt x="97" y="9464"/>
                  </a:lnTo>
                  <a:lnTo>
                    <a:pt x="193" y="9464"/>
                  </a:lnTo>
                  <a:lnTo>
                    <a:pt x="232" y="9445"/>
                  </a:lnTo>
                  <a:lnTo>
                    <a:pt x="270" y="9425"/>
                  </a:lnTo>
                  <a:lnTo>
                    <a:pt x="289" y="9387"/>
                  </a:lnTo>
                  <a:lnTo>
                    <a:pt x="636" y="8558"/>
                  </a:lnTo>
                  <a:lnTo>
                    <a:pt x="945" y="7729"/>
                  </a:lnTo>
                  <a:lnTo>
                    <a:pt x="1234" y="6900"/>
                  </a:lnTo>
                  <a:lnTo>
                    <a:pt x="1504" y="6091"/>
                  </a:lnTo>
                  <a:lnTo>
                    <a:pt x="1754" y="5301"/>
                  </a:lnTo>
                  <a:lnTo>
                    <a:pt x="1986" y="4549"/>
                  </a:lnTo>
                  <a:lnTo>
                    <a:pt x="2352" y="3142"/>
                  </a:lnTo>
                  <a:lnTo>
                    <a:pt x="2641" y="1947"/>
                  </a:lnTo>
                  <a:lnTo>
                    <a:pt x="2834" y="1003"/>
                  </a:lnTo>
                  <a:lnTo>
                    <a:pt x="2988" y="174"/>
                  </a:lnTo>
                  <a:lnTo>
                    <a:pt x="2988" y="116"/>
                  </a:lnTo>
                  <a:lnTo>
                    <a:pt x="2969" y="58"/>
                  </a:lnTo>
                  <a:lnTo>
                    <a:pt x="2911" y="20"/>
                  </a:lnTo>
                  <a:lnTo>
                    <a:pt x="2872" y="0"/>
                  </a:lnTo>
                  <a:close/>
                </a:path>
              </a:pathLst>
            </a:custGeom>
            <a:solidFill>
              <a:schemeClr val="dk1"/>
            </a:solidFill>
            <a:ln>
              <a:noFill/>
            </a:ln>
          </p:spPr>
          <p:txBody>
            <a:bodyPr spcFirstLastPara="1" wrap="square" lIns="121900" tIns="121900" rIns="121900" bIns="121900" anchor="ctr" anchorCtr="0">
              <a:noAutofit/>
            </a:bodyPr>
            <a:lstStyle/>
            <a:p>
              <a:pPr defTabSz="1219170">
                <a:buClr>
                  <a:srgbClr val="000000"/>
                </a:buClr>
              </a:pPr>
              <a:endParaRPr sz="1867" kern="0" dirty="0">
                <a:solidFill>
                  <a:srgbClr val="000000"/>
                </a:solidFill>
                <a:latin typeface="Arial"/>
                <a:cs typeface="Arial"/>
                <a:sym typeface="Arial"/>
              </a:endParaRPr>
            </a:p>
          </p:txBody>
        </p:sp>
        <p:sp>
          <p:nvSpPr>
            <p:cNvPr id="619" name="Google Shape;619;p27"/>
            <p:cNvSpPr/>
            <p:nvPr/>
          </p:nvSpPr>
          <p:spPr>
            <a:xfrm>
              <a:off x="5406424" y="3381714"/>
              <a:ext cx="196599" cy="63070"/>
            </a:xfrm>
            <a:custGeom>
              <a:avLst/>
              <a:gdLst/>
              <a:ahLst/>
              <a:cxnLst/>
              <a:rect l="l" t="t" r="r" b="b"/>
              <a:pathLst>
                <a:path w="7210" h="2313" extrusionOk="0">
                  <a:moveTo>
                    <a:pt x="7075" y="0"/>
                  </a:moveTo>
                  <a:lnTo>
                    <a:pt x="7017" y="19"/>
                  </a:lnTo>
                  <a:lnTo>
                    <a:pt x="97" y="2024"/>
                  </a:lnTo>
                  <a:lnTo>
                    <a:pt x="40" y="2043"/>
                  </a:lnTo>
                  <a:lnTo>
                    <a:pt x="20" y="2082"/>
                  </a:lnTo>
                  <a:lnTo>
                    <a:pt x="1" y="2139"/>
                  </a:lnTo>
                  <a:lnTo>
                    <a:pt x="1" y="2197"/>
                  </a:lnTo>
                  <a:lnTo>
                    <a:pt x="20" y="2255"/>
                  </a:lnTo>
                  <a:lnTo>
                    <a:pt x="59" y="2274"/>
                  </a:lnTo>
                  <a:lnTo>
                    <a:pt x="97" y="2294"/>
                  </a:lnTo>
                  <a:lnTo>
                    <a:pt x="136" y="2313"/>
                  </a:lnTo>
                  <a:lnTo>
                    <a:pt x="174" y="2313"/>
                  </a:lnTo>
                  <a:lnTo>
                    <a:pt x="7094" y="308"/>
                  </a:lnTo>
                  <a:lnTo>
                    <a:pt x="7152" y="270"/>
                  </a:lnTo>
                  <a:lnTo>
                    <a:pt x="7190" y="231"/>
                  </a:lnTo>
                  <a:lnTo>
                    <a:pt x="7210" y="174"/>
                  </a:lnTo>
                  <a:lnTo>
                    <a:pt x="7190" y="116"/>
                  </a:lnTo>
                  <a:lnTo>
                    <a:pt x="7171" y="58"/>
                  </a:lnTo>
                  <a:lnTo>
                    <a:pt x="7132" y="19"/>
                  </a:lnTo>
                  <a:lnTo>
                    <a:pt x="7075" y="0"/>
                  </a:lnTo>
                  <a:close/>
                </a:path>
              </a:pathLst>
            </a:custGeom>
            <a:solidFill>
              <a:schemeClr val="dk1"/>
            </a:solidFill>
            <a:ln>
              <a:noFill/>
            </a:ln>
          </p:spPr>
          <p:txBody>
            <a:bodyPr spcFirstLastPara="1" wrap="square" lIns="121900" tIns="121900" rIns="121900" bIns="121900" anchor="ctr" anchorCtr="0">
              <a:noAutofit/>
            </a:bodyPr>
            <a:lstStyle/>
            <a:p>
              <a:pPr defTabSz="1219170">
                <a:buClr>
                  <a:srgbClr val="000000"/>
                </a:buClr>
              </a:pPr>
              <a:endParaRPr sz="1867" kern="0" dirty="0">
                <a:solidFill>
                  <a:srgbClr val="000000"/>
                </a:solidFill>
                <a:latin typeface="Arial"/>
                <a:cs typeface="Arial"/>
                <a:sym typeface="Arial"/>
              </a:endParaRPr>
            </a:p>
          </p:txBody>
        </p:sp>
        <p:sp>
          <p:nvSpPr>
            <p:cNvPr id="620" name="Google Shape;620;p27"/>
            <p:cNvSpPr/>
            <p:nvPr/>
          </p:nvSpPr>
          <p:spPr>
            <a:xfrm>
              <a:off x="4877197" y="4156371"/>
              <a:ext cx="241781" cy="280146"/>
            </a:xfrm>
            <a:custGeom>
              <a:avLst/>
              <a:gdLst/>
              <a:ahLst/>
              <a:cxnLst/>
              <a:rect l="l" t="t" r="r" b="b"/>
              <a:pathLst>
                <a:path w="8867" h="10274" extrusionOk="0">
                  <a:moveTo>
                    <a:pt x="5436" y="0"/>
                  </a:moveTo>
                  <a:lnTo>
                    <a:pt x="4665" y="1311"/>
                  </a:lnTo>
                  <a:lnTo>
                    <a:pt x="2930" y="4221"/>
                  </a:lnTo>
                  <a:lnTo>
                    <a:pt x="1967" y="5783"/>
                  </a:lnTo>
                  <a:lnTo>
                    <a:pt x="1099" y="7190"/>
                  </a:lnTo>
                  <a:lnTo>
                    <a:pt x="425" y="8211"/>
                  </a:lnTo>
                  <a:lnTo>
                    <a:pt x="194" y="8539"/>
                  </a:lnTo>
                  <a:lnTo>
                    <a:pt x="59" y="8693"/>
                  </a:lnTo>
                  <a:lnTo>
                    <a:pt x="20" y="8732"/>
                  </a:lnTo>
                  <a:lnTo>
                    <a:pt x="1" y="8770"/>
                  </a:lnTo>
                  <a:lnTo>
                    <a:pt x="1" y="8809"/>
                  </a:lnTo>
                  <a:lnTo>
                    <a:pt x="1" y="8867"/>
                  </a:lnTo>
                  <a:lnTo>
                    <a:pt x="78" y="8982"/>
                  </a:lnTo>
                  <a:lnTo>
                    <a:pt x="194" y="9098"/>
                  </a:lnTo>
                  <a:lnTo>
                    <a:pt x="348" y="9213"/>
                  </a:lnTo>
                  <a:lnTo>
                    <a:pt x="540" y="9348"/>
                  </a:lnTo>
                  <a:lnTo>
                    <a:pt x="965" y="9618"/>
                  </a:lnTo>
                  <a:lnTo>
                    <a:pt x="1427" y="9869"/>
                  </a:lnTo>
                  <a:lnTo>
                    <a:pt x="1851" y="10081"/>
                  </a:lnTo>
                  <a:lnTo>
                    <a:pt x="2256" y="10274"/>
                  </a:lnTo>
                  <a:lnTo>
                    <a:pt x="2853" y="9907"/>
                  </a:lnTo>
                  <a:lnTo>
                    <a:pt x="3470" y="9483"/>
                  </a:lnTo>
                  <a:lnTo>
                    <a:pt x="4222" y="8944"/>
                  </a:lnTo>
                  <a:lnTo>
                    <a:pt x="4607" y="8654"/>
                  </a:lnTo>
                  <a:lnTo>
                    <a:pt x="5012" y="8327"/>
                  </a:lnTo>
                  <a:lnTo>
                    <a:pt x="5398" y="7999"/>
                  </a:lnTo>
                  <a:lnTo>
                    <a:pt x="5764" y="7652"/>
                  </a:lnTo>
                  <a:lnTo>
                    <a:pt x="6111" y="7305"/>
                  </a:lnTo>
                  <a:lnTo>
                    <a:pt x="6419" y="6939"/>
                  </a:lnTo>
                  <a:lnTo>
                    <a:pt x="6689" y="6592"/>
                  </a:lnTo>
                  <a:lnTo>
                    <a:pt x="6805" y="6419"/>
                  </a:lnTo>
                  <a:lnTo>
                    <a:pt x="6901" y="6245"/>
                  </a:lnTo>
                  <a:lnTo>
                    <a:pt x="7094" y="5879"/>
                  </a:lnTo>
                  <a:lnTo>
                    <a:pt x="7267" y="5494"/>
                  </a:lnTo>
                  <a:lnTo>
                    <a:pt x="7614" y="4626"/>
                  </a:lnTo>
                  <a:lnTo>
                    <a:pt x="7961" y="3740"/>
                  </a:lnTo>
                  <a:lnTo>
                    <a:pt x="8250" y="2872"/>
                  </a:lnTo>
                  <a:lnTo>
                    <a:pt x="8501" y="2082"/>
                  </a:lnTo>
                  <a:lnTo>
                    <a:pt x="8693" y="1446"/>
                  </a:lnTo>
                  <a:lnTo>
                    <a:pt x="8867" y="868"/>
                  </a:lnTo>
                  <a:lnTo>
                    <a:pt x="8231" y="868"/>
                  </a:lnTo>
                  <a:lnTo>
                    <a:pt x="7903" y="829"/>
                  </a:lnTo>
                  <a:lnTo>
                    <a:pt x="7595" y="791"/>
                  </a:lnTo>
                  <a:lnTo>
                    <a:pt x="7306" y="713"/>
                  </a:lnTo>
                  <a:lnTo>
                    <a:pt x="7017" y="656"/>
                  </a:lnTo>
                  <a:lnTo>
                    <a:pt x="6515" y="482"/>
                  </a:lnTo>
                  <a:lnTo>
                    <a:pt x="6072" y="309"/>
                  </a:lnTo>
                  <a:lnTo>
                    <a:pt x="5725" y="155"/>
                  </a:lnTo>
                  <a:lnTo>
                    <a:pt x="5436" y="0"/>
                  </a:lnTo>
                  <a:close/>
                </a:path>
              </a:pathLst>
            </a:custGeom>
            <a:solidFill>
              <a:srgbClr val="F9AF8C"/>
            </a:solidFill>
            <a:ln>
              <a:noFill/>
            </a:ln>
          </p:spPr>
          <p:txBody>
            <a:bodyPr spcFirstLastPara="1" wrap="square" lIns="121900" tIns="121900" rIns="121900" bIns="121900" anchor="ctr" anchorCtr="0">
              <a:noAutofit/>
            </a:bodyPr>
            <a:lstStyle/>
            <a:p>
              <a:pPr defTabSz="1219170">
                <a:buClr>
                  <a:srgbClr val="000000"/>
                </a:buClr>
              </a:pPr>
              <a:endParaRPr sz="1867" kern="0" dirty="0">
                <a:solidFill>
                  <a:srgbClr val="000000"/>
                </a:solidFill>
                <a:latin typeface="Arial"/>
                <a:cs typeface="Arial"/>
                <a:sym typeface="Arial"/>
              </a:endParaRPr>
            </a:p>
          </p:txBody>
        </p:sp>
        <p:sp>
          <p:nvSpPr>
            <p:cNvPr id="621" name="Google Shape;621;p27"/>
            <p:cNvSpPr/>
            <p:nvPr/>
          </p:nvSpPr>
          <p:spPr>
            <a:xfrm>
              <a:off x="4847776" y="4294070"/>
              <a:ext cx="232837" cy="188173"/>
            </a:xfrm>
            <a:custGeom>
              <a:avLst/>
              <a:gdLst/>
              <a:ahLst/>
              <a:cxnLst/>
              <a:rect l="l" t="t" r="r" b="b"/>
              <a:pathLst>
                <a:path w="8539" h="6901" extrusionOk="0">
                  <a:moveTo>
                    <a:pt x="8539" y="0"/>
                  </a:moveTo>
                  <a:lnTo>
                    <a:pt x="7922" y="771"/>
                  </a:lnTo>
                  <a:lnTo>
                    <a:pt x="7286" y="1561"/>
                  </a:lnTo>
                  <a:lnTo>
                    <a:pt x="6515" y="2448"/>
                  </a:lnTo>
                  <a:lnTo>
                    <a:pt x="6091" y="2891"/>
                  </a:lnTo>
                  <a:lnTo>
                    <a:pt x="5686" y="3315"/>
                  </a:lnTo>
                  <a:lnTo>
                    <a:pt x="5282" y="3720"/>
                  </a:lnTo>
                  <a:lnTo>
                    <a:pt x="4877" y="4048"/>
                  </a:lnTo>
                  <a:lnTo>
                    <a:pt x="4511" y="4337"/>
                  </a:lnTo>
                  <a:lnTo>
                    <a:pt x="4337" y="4433"/>
                  </a:lnTo>
                  <a:lnTo>
                    <a:pt x="4183" y="4530"/>
                  </a:lnTo>
                  <a:lnTo>
                    <a:pt x="4029" y="4587"/>
                  </a:lnTo>
                  <a:lnTo>
                    <a:pt x="3875" y="4626"/>
                  </a:lnTo>
                  <a:lnTo>
                    <a:pt x="3759" y="4645"/>
                  </a:lnTo>
                  <a:lnTo>
                    <a:pt x="3643" y="4626"/>
                  </a:lnTo>
                  <a:lnTo>
                    <a:pt x="3123" y="4453"/>
                  </a:lnTo>
                  <a:lnTo>
                    <a:pt x="2660" y="4279"/>
                  </a:lnTo>
                  <a:lnTo>
                    <a:pt x="1870" y="3951"/>
                  </a:lnTo>
                  <a:lnTo>
                    <a:pt x="1330" y="3720"/>
                  </a:lnTo>
                  <a:lnTo>
                    <a:pt x="1138" y="3643"/>
                  </a:lnTo>
                  <a:lnTo>
                    <a:pt x="926" y="3894"/>
                  </a:lnTo>
                  <a:lnTo>
                    <a:pt x="714" y="4183"/>
                  </a:lnTo>
                  <a:lnTo>
                    <a:pt x="502" y="4510"/>
                  </a:lnTo>
                  <a:lnTo>
                    <a:pt x="270" y="4877"/>
                  </a:lnTo>
                  <a:lnTo>
                    <a:pt x="174" y="5069"/>
                  </a:lnTo>
                  <a:lnTo>
                    <a:pt x="97" y="5243"/>
                  </a:lnTo>
                  <a:lnTo>
                    <a:pt x="39" y="5416"/>
                  </a:lnTo>
                  <a:lnTo>
                    <a:pt x="20" y="5570"/>
                  </a:lnTo>
                  <a:lnTo>
                    <a:pt x="0" y="5725"/>
                  </a:lnTo>
                  <a:lnTo>
                    <a:pt x="39" y="5840"/>
                  </a:lnTo>
                  <a:lnTo>
                    <a:pt x="97" y="5956"/>
                  </a:lnTo>
                  <a:lnTo>
                    <a:pt x="174" y="6091"/>
                  </a:lnTo>
                  <a:lnTo>
                    <a:pt x="270" y="6207"/>
                  </a:lnTo>
                  <a:lnTo>
                    <a:pt x="367" y="6341"/>
                  </a:lnTo>
                  <a:lnTo>
                    <a:pt x="502" y="6457"/>
                  </a:lnTo>
                  <a:lnTo>
                    <a:pt x="656" y="6573"/>
                  </a:lnTo>
                  <a:lnTo>
                    <a:pt x="829" y="6669"/>
                  </a:lnTo>
                  <a:lnTo>
                    <a:pt x="1022" y="6765"/>
                  </a:lnTo>
                  <a:lnTo>
                    <a:pt x="1234" y="6823"/>
                  </a:lnTo>
                  <a:lnTo>
                    <a:pt x="1465" y="6881"/>
                  </a:lnTo>
                  <a:lnTo>
                    <a:pt x="1716" y="6900"/>
                  </a:lnTo>
                  <a:lnTo>
                    <a:pt x="1986" y="6900"/>
                  </a:lnTo>
                  <a:lnTo>
                    <a:pt x="2256" y="6881"/>
                  </a:lnTo>
                  <a:lnTo>
                    <a:pt x="2564" y="6823"/>
                  </a:lnTo>
                  <a:lnTo>
                    <a:pt x="2872" y="6708"/>
                  </a:lnTo>
                  <a:lnTo>
                    <a:pt x="3219" y="6573"/>
                  </a:lnTo>
                  <a:lnTo>
                    <a:pt x="3566" y="6399"/>
                  </a:lnTo>
                  <a:lnTo>
                    <a:pt x="3913" y="6187"/>
                  </a:lnTo>
                  <a:lnTo>
                    <a:pt x="4260" y="5956"/>
                  </a:lnTo>
                  <a:lnTo>
                    <a:pt x="4626" y="5667"/>
                  </a:lnTo>
                  <a:lnTo>
                    <a:pt x="4973" y="5378"/>
                  </a:lnTo>
                  <a:lnTo>
                    <a:pt x="5339" y="5031"/>
                  </a:lnTo>
                  <a:lnTo>
                    <a:pt x="5686" y="4665"/>
                  </a:lnTo>
                  <a:lnTo>
                    <a:pt x="6033" y="4260"/>
                  </a:lnTo>
                  <a:lnTo>
                    <a:pt x="6380" y="3836"/>
                  </a:lnTo>
                  <a:lnTo>
                    <a:pt x="6708" y="3373"/>
                  </a:lnTo>
                  <a:lnTo>
                    <a:pt x="7055" y="2891"/>
                  </a:lnTo>
                  <a:lnTo>
                    <a:pt x="7363" y="2371"/>
                  </a:lnTo>
                  <a:lnTo>
                    <a:pt x="7672" y="1812"/>
                  </a:lnTo>
                  <a:lnTo>
                    <a:pt x="7980" y="1234"/>
                  </a:lnTo>
                  <a:lnTo>
                    <a:pt x="8269" y="636"/>
                  </a:lnTo>
                  <a:lnTo>
                    <a:pt x="8539" y="0"/>
                  </a:lnTo>
                  <a:close/>
                </a:path>
              </a:pathLst>
            </a:custGeom>
            <a:solidFill>
              <a:schemeClr val="dk1"/>
            </a:solidFill>
            <a:ln>
              <a:noFill/>
            </a:ln>
          </p:spPr>
          <p:txBody>
            <a:bodyPr spcFirstLastPara="1" wrap="square" lIns="121900" tIns="121900" rIns="121900" bIns="121900" anchor="ctr" anchorCtr="0">
              <a:noAutofit/>
            </a:bodyPr>
            <a:lstStyle/>
            <a:p>
              <a:pPr defTabSz="1219170">
                <a:buClr>
                  <a:srgbClr val="000000"/>
                </a:buClr>
              </a:pPr>
              <a:endParaRPr sz="1867" kern="0" dirty="0">
                <a:solidFill>
                  <a:srgbClr val="000000"/>
                </a:solidFill>
                <a:latin typeface="Arial"/>
                <a:cs typeface="Arial"/>
                <a:sym typeface="Arial"/>
              </a:endParaRPr>
            </a:p>
          </p:txBody>
        </p:sp>
        <p:sp>
          <p:nvSpPr>
            <p:cNvPr id="622" name="Google Shape;622;p27"/>
            <p:cNvSpPr/>
            <p:nvPr/>
          </p:nvSpPr>
          <p:spPr>
            <a:xfrm>
              <a:off x="5020676" y="3134701"/>
              <a:ext cx="694830" cy="250179"/>
            </a:xfrm>
            <a:custGeom>
              <a:avLst/>
              <a:gdLst/>
              <a:ahLst/>
              <a:cxnLst/>
              <a:rect l="l" t="t" r="r" b="b"/>
              <a:pathLst>
                <a:path w="25482" h="9175" extrusionOk="0">
                  <a:moveTo>
                    <a:pt x="13955" y="0"/>
                  </a:moveTo>
                  <a:lnTo>
                    <a:pt x="1" y="3412"/>
                  </a:lnTo>
                  <a:lnTo>
                    <a:pt x="13955" y="9175"/>
                  </a:lnTo>
                  <a:lnTo>
                    <a:pt x="25481" y="3412"/>
                  </a:lnTo>
                  <a:lnTo>
                    <a:pt x="13955" y="0"/>
                  </a:lnTo>
                  <a:close/>
                </a:path>
              </a:pathLst>
            </a:custGeom>
            <a:solidFill>
              <a:schemeClr val="dk1"/>
            </a:solidFill>
            <a:ln>
              <a:noFill/>
            </a:ln>
          </p:spPr>
          <p:txBody>
            <a:bodyPr spcFirstLastPara="1" wrap="square" lIns="121900" tIns="121900" rIns="121900" bIns="121900" anchor="ctr" anchorCtr="0">
              <a:noAutofit/>
            </a:bodyPr>
            <a:lstStyle/>
            <a:p>
              <a:pPr defTabSz="1219170">
                <a:buClr>
                  <a:srgbClr val="000000"/>
                </a:buClr>
              </a:pPr>
              <a:endParaRPr sz="1867" kern="0" dirty="0">
                <a:solidFill>
                  <a:srgbClr val="000000"/>
                </a:solidFill>
                <a:latin typeface="Arial"/>
                <a:cs typeface="Arial"/>
                <a:sym typeface="Arial"/>
              </a:endParaRPr>
            </a:p>
          </p:txBody>
        </p:sp>
        <p:sp>
          <p:nvSpPr>
            <p:cNvPr id="623" name="Google Shape;623;p27"/>
            <p:cNvSpPr/>
            <p:nvPr/>
          </p:nvSpPr>
          <p:spPr>
            <a:xfrm>
              <a:off x="5289230" y="3134701"/>
              <a:ext cx="298034" cy="160306"/>
            </a:xfrm>
            <a:custGeom>
              <a:avLst/>
              <a:gdLst/>
              <a:ahLst/>
              <a:cxnLst/>
              <a:rect l="l" t="t" r="r" b="b"/>
              <a:pathLst>
                <a:path w="10930" h="5879" extrusionOk="0">
                  <a:moveTo>
                    <a:pt x="9330" y="0"/>
                  </a:moveTo>
                  <a:lnTo>
                    <a:pt x="8693" y="309"/>
                  </a:lnTo>
                  <a:lnTo>
                    <a:pt x="7402" y="675"/>
                  </a:lnTo>
                  <a:lnTo>
                    <a:pt x="6111" y="1079"/>
                  </a:lnTo>
                  <a:lnTo>
                    <a:pt x="4684" y="1523"/>
                  </a:lnTo>
                  <a:lnTo>
                    <a:pt x="2699" y="1735"/>
                  </a:lnTo>
                  <a:lnTo>
                    <a:pt x="1851" y="1831"/>
                  </a:lnTo>
                  <a:lnTo>
                    <a:pt x="1311" y="1908"/>
                  </a:lnTo>
                  <a:lnTo>
                    <a:pt x="1215" y="1928"/>
                  </a:lnTo>
                  <a:lnTo>
                    <a:pt x="1138" y="1947"/>
                  </a:lnTo>
                  <a:lnTo>
                    <a:pt x="1080" y="2005"/>
                  </a:lnTo>
                  <a:lnTo>
                    <a:pt x="1022" y="2043"/>
                  </a:lnTo>
                  <a:lnTo>
                    <a:pt x="1003" y="2101"/>
                  </a:lnTo>
                  <a:lnTo>
                    <a:pt x="984" y="2159"/>
                  </a:lnTo>
                  <a:lnTo>
                    <a:pt x="1003" y="2217"/>
                  </a:lnTo>
                  <a:lnTo>
                    <a:pt x="1022" y="2294"/>
                  </a:lnTo>
                  <a:lnTo>
                    <a:pt x="1080" y="2352"/>
                  </a:lnTo>
                  <a:lnTo>
                    <a:pt x="1157" y="2409"/>
                  </a:lnTo>
                  <a:lnTo>
                    <a:pt x="1254" y="2467"/>
                  </a:lnTo>
                  <a:lnTo>
                    <a:pt x="1369" y="2525"/>
                  </a:lnTo>
                  <a:lnTo>
                    <a:pt x="1504" y="2564"/>
                  </a:lnTo>
                  <a:lnTo>
                    <a:pt x="1678" y="2602"/>
                  </a:lnTo>
                  <a:lnTo>
                    <a:pt x="1870" y="2621"/>
                  </a:lnTo>
                  <a:lnTo>
                    <a:pt x="2102" y="2621"/>
                  </a:lnTo>
                  <a:lnTo>
                    <a:pt x="1832" y="2795"/>
                  </a:lnTo>
                  <a:lnTo>
                    <a:pt x="1601" y="2968"/>
                  </a:lnTo>
                  <a:lnTo>
                    <a:pt x="1350" y="3142"/>
                  </a:lnTo>
                  <a:lnTo>
                    <a:pt x="1138" y="3335"/>
                  </a:lnTo>
                  <a:lnTo>
                    <a:pt x="752" y="3682"/>
                  </a:lnTo>
                  <a:lnTo>
                    <a:pt x="425" y="4048"/>
                  </a:lnTo>
                  <a:lnTo>
                    <a:pt x="309" y="4202"/>
                  </a:lnTo>
                  <a:lnTo>
                    <a:pt x="194" y="4356"/>
                  </a:lnTo>
                  <a:lnTo>
                    <a:pt x="116" y="4510"/>
                  </a:lnTo>
                  <a:lnTo>
                    <a:pt x="39" y="4645"/>
                  </a:lnTo>
                  <a:lnTo>
                    <a:pt x="1" y="4761"/>
                  </a:lnTo>
                  <a:lnTo>
                    <a:pt x="1" y="4877"/>
                  </a:lnTo>
                  <a:lnTo>
                    <a:pt x="1" y="4954"/>
                  </a:lnTo>
                  <a:lnTo>
                    <a:pt x="39" y="5011"/>
                  </a:lnTo>
                  <a:lnTo>
                    <a:pt x="290" y="5262"/>
                  </a:lnTo>
                  <a:lnTo>
                    <a:pt x="444" y="5397"/>
                  </a:lnTo>
                  <a:lnTo>
                    <a:pt x="637" y="5532"/>
                  </a:lnTo>
                  <a:lnTo>
                    <a:pt x="849" y="5647"/>
                  </a:lnTo>
                  <a:lnTo>
                    <a:pt x="1119" y="5744"/>
                  </a:lnTo>
                  <a:lnTo>
                    <a:pt x="1466" y="5821"/>
                  </a:lnTo>
                  <a:lnTo>
                    <a:pt x="1851" y="5879"/>
                  </a:lnTo>
                  <a:lnTo>
                    <a:pt x="2102" y="5879"/>
                  </a:lnTo>
                  <a:lnTo>
                    <a:pt x="2372" y="5860"/>
                  </a:lnTo>
                  <a:lnTo>
                    <a:pt x="2680" y="5840"/>
                  </a:lnTo>
                  <a:lnTo>
                    <a:pt x="3027" y="5782"/>
                  </a:lnTo>
                  <a:lnTo>
                    <a:pt x="3779" y="5647"/>
                  </a:lnTo>
                  <a:lnTo>
                    <a:pt x="4588" y="5474"/>
                  </a:lnTo>
                  <a:lnTo>
                    <a:pt x="5475" y="5262"/>
                  </a:lnTo>
                  <a:lnTo>
                    <a:pt x="6342" y="5031"/>
                  </a:lnTo>
                  <a:lnTo>
                    <a:pt x="8057" y="4587"/>
                  </a:lnTo>
                  <a:lnTo>
                    <a:pt x="8443" y="4491"/>
                  </a:lnTo>
                  <a:lnTo>
                    <a:pt x="8790" y="4375"/>
                  </a:lnTo>
                  <a:lnTo>
                    <a:pt x="9407" y="4163"/>
                  </a:lnTo>
                  <a:lnTo>
                    <a:pt x="9908" y="3951"/>
                  </a:lnTo>
                  <a:lnTo>
                    <a:pt x="10293" y="3739"/>
                  </a:lnTo>
                  <a:lnTo>
                    <a:pt x="10582" y="3566"/>
                  </a:lnTo>
                  <a:lnTo>
                    <a:pt x="10794" y="3431"/>
                  </a:lnTo>
                  <a:lnTo>
                    <a:pt x="10929" y="3315"/>
                  </a:lnTo>
                  <a:lnTo>
                    <a:pt x="9330" y="0"/>
                  </a:lnTo>
                  <a:close/>
                </a:path>
              </a:pathLst>
            </a:custGeom>
            <a:solidFill>
              <a:srgbClr val="F9AF8C"/>
            </a:solidFill>
            <a:ln>
              <a:noFill/>
            </a:ln>
          </p:spPr>
          <p:txBody>
            <a:bodyPr spcFirstLastPara="1" wrap="square" lIns="121900" tIns="121900" rIns="121900" bIns="121900" anchor="ctr" anchorCtr="0">
              <a:noAutofit/>
            </a:bodyPr>
            <a:lstStyle/>
            <a:p>
              <a:pPr defTabSz="1219170">
                <a:buClr>
                  <a:srgbClr val="000000"/>
                </a:buClr>
              </a:pPr>
              <a:endParaRPr sz="1867" kern="0" dirty="0">
                <a:solidFill>
                  <a:srgbClr val="000000"/>
                </a:solidFill>
                <a:latin typeface="Arial"/>
                <a:cs typeface="Arial"/>
                <a:sym typeface="Arial"/>
              </a:endParaRPr>
            </a:p>
          </p:txBody>
        </p:sp>
        <p:sp>
          <p:nvSpPr>
            <p:cNvPr id="624" name="Google Shape;624;p27"/>
            <p:cNvSpPr/>
            <p:nvPr/>
          </p:nvSpPr>
          <p:spPr>
            <a:xfrm>
              <a:off x="5292393" y="3226128"/>
              <a:ext cx="76240" cy="54181"/>
            </a:xfrm>
            <a:custGeom>
              <a:avLst/>
              <a:gdLst/>
              <a:ahLst/>
              <a:cxnLst/>
              <a:rect l="l" t="t" r="r" b="b"/>
              <a:pathLst>
                <a:path w="2796" h="1987" extrusionOk="0">
                  <a:moveTo>
                    <a:pt x="2660" y="1"/>
                  </a:moveTo>
                  <a:lnTo>
                    <a:pt x="2602" y="20"/>
                  </a:lnTo>
                  <a:lnTo>
                    <a:pt x="2390" y="97"/>
                  </a:lnTo>
                  <a:lnTo>
                    <a:pt x="2178" y="194"/>
                  </a:lnTo>
                  <a:lnTo>
                    <a:pt x="1966" y="290"/>
                  </a:lnTo>
                  <a:lnTo>
                    <a:pt x="1754" y="425"/>
                  </a:lnTo>
                  <a:lnTo>
                    <a:pt x="1330" y="695"/>
                  </a:lnTo>
                  <a:lnTo>
                    <a:pt x="945" y="984"/>
                  </a:lnTo>
                  <a:lnTo>
                    <a:pt x="598" y="1254"/>
                  </a:lnTo>
                  <a:lnTo>
                    <a:pt x="328" y="1485"/>
                  </a:lnTo>
                  <a:lnTo>
                    <a:pt x="58" y="1736"/>
                  </a:lnTo>
                  <a:lnTo>
                    <a:pt x="20" y="1774"/>
                  </a:lnTo>
                  <a:lnTo>
                    <a:pt x="0" y="1832"/>
                  </a:lnTo>
                  <a:lnTo>
                    <a:pt x="20" y="1890"/>
                  </a:lnTo>
                  <a:lnTo>
                    <a:pt x="39" y="1948"/>
                  </a:lnTo>
                  <a:lnTo>
                    <a:pt x="97" y="1986"/>
                  </a:lnTo>
                  <a:lnTo>
                    <a:pt x="212" y="1986"/>
                  </a:lnTo>
                  <a:lnTo>
                    <a:pt x="270" y="1948"/>
                  </a:lnTo>
                  <a:lnTo>
                    <a:pt x="502" y="1736"/>
                  </a:lnTo>
                  <a:lnTo>
                    <a:pt x="771" y="1504"/>
                  </a:lnTo>
                  <a:lnTo>
                    <a:pt x="1099" y="1234"/>
                  </a:lnTo>
                  <a:lnTo>
                    <a:pt x="1465" y="965"/>
                  </a:lnTo>
                  <a:lnTo>
                    <a:pt x="1870" y="695"/>
                  </a:lnTo>
                  <a:lnTo>
                    <a:pt x="2294" y="463"/>
                  </a:lnTo>
                  <a:lnTo>
                    <a:pt x="2487" y="367"/>
                  </a:lnTo>
                  <a:lnTo>
                    <a:pt x="2699" y="290"/>
                  </a:lnTo>
                  <a:lnTo>
                    <a:pt x="2737" y="271"/>
                  </a:lnTo>
                  <a:lnTo>
                    <a:pt x="2776" y="232"/>
                  </a:lnTo>
                  <a:lnTo>
                    <a:pt x="2795" y="174"/>
                  </a:lnTo>
                  <a:lnTo>
                    <a:pt x="2795" y="116"/>
                  </a:lnTo>
                  <a:lnTo>
                    <a:pt x="2757" y="59"/>
                  </a:lnTo>
                  <a:lnTo>
                    <a:pt x="2718" y="20"/>
                  </a:lnTo>
                  <a:lnTo>
                    <a:pt x="2660" y="1"/>
                  </a:lnTo>
                  <a:close/>
                </a:path>
              </a:pathLst>
            </a:custGeom>
            <a:solidFill>
              <a:schemeClr val="dk1"/>
            </a:solidFill>
            <a:ln>
              <a:noFill/>
            </a:ln>
          </p:spPr>
          <p:txBody>
            <a:bodyPr spcFirstLastPara="1" wrap="square" lIns="121900" tIns="121900" rIns="121900" bIns="121900" anchor="ctr" anchorCtr="0">
              <a:noAutofit/>
            </a:bodyPr>
            <a:lstStyle/>
            <a:p>
              <a:pPr defTabSz="1219170">
                <a:buClr>
                  <a:srgbClr val="000000"/>
                </a:buClr>
              </a:pPr>
              <a:endParaRPr sz="1867" kern="0" dirty="0">
                <a:solidFill>
                  <a:srgbClr val="000000"/>
                </a:solidFill>
                <a:latin typeface="Arial"/>
                <a:cs typeface="Arial"/>
                <a:sym typeface="Arial"/>
              </a:endParaRPr>
            </a:p>
          </p:txBody>
        </p:sp>
        <p:sp>
          <p:nvSpPr>
            <p:cNvPr id="625" name="Google Shape;625;p27"/>
            <p:cNvSpPr/>
            <p:nvPr/>
          </p:nvSpPr>
          <p:spPr>
            <a:xfrm>
              <a:off x="5307635" y="3252413"/>
              <a:ext cx="64133" cy="37875"/>
            </a:xfrm>
            <a:custGeom>
              <a:avLst/>
              <a:gdLst/>
              <a:ahLst/>
              <a:cxnLst/>
              <a:rect l="l" t="t" r="r" b="b"/>
              <a:pathLst>
                <a:path w="2352" h="1389" extrusionOk="0">
                  <a:moveTo>
                    <a:pt x="2159" y="1"/>
                  </a:moveTo>
                  <a:lnTo>
                    <a:pt x="1889" y="97"/>
                  </a:lnTo>
                  <a:lnTo>
                    <a:pt x="1581" y="251"/>
                  </a:lnTo>
                  <a:lnTo>
                    <a:pt x="906" y="617"/>
                  </a:lnTo>
                  <a:lnTo>
                    <a:pt x="328" y="945"/>
                  </a:lnTo>
                  <a:lnTo>
                    <a:pt x="58" y="1118"/>
                  </a:lnTo>
                  <a:lnTo>
                    <a:pt x="20" y="1157"/>
                  </a:lnTo>
                  <a:lnTo>
                    <a:pt x="0" y="1215"/>
                  </a:lnTo>
                  <a:lnTo>
                    <a:pt x="0" y="1273"/>
                  </a:lnTo>
                  <a:lnTo>
                    <a:pt x="20" y="1311"/>
                  </a:lnTo>
                  <a:lnTo>
                    <a:pt x="77" y="1369"/>
                  </a:lnTo>
                  <a:lnTo>
                    <a:pt x="155" y="1388"/>
                  </a:lnTo>
                  <a:lnTo>
                    <a:pt x="193" y="1388"/>
                  </a:lnTo>
                  <a:lnTo>
                    <a:pt x="232" y="1369"/>
                  </a:lnTo>
                  <a:lnTo>
                    <a:pt x="463" y="1215"/>
                  </a:lnTo>
                  <a:lnTo>
                    <a:pt x="1022" y="887"/>
                  </a:lnTo>
                  <a:lnTo>
                    <a:pt x="1697" y="521"/>
                  </a:lnTo>
                  <a:lnTo>
                    <a:pt x="1986" y="386"/>
                  </a:lnTo>
                  <a:lnTo>
                    <a:pt x="2236" y="290"/>
                  </a:lnTo>
                  <a:lnTo>
                    <a:pt x="2294" y="251"/>
                  </a:lnTo>
                  <a:lnTo>
                    <a:pt x="2333" y="213"/>
                  </a:lnTo>
                  <a:lnTo>
                    <a:pt x="2352" y="155"/>
                  </a:lnTo>
                  <a:lnTo>
                    <a:pt x="2333" y="97"/>
                  </a:lnTo>
                  <a:lnTo>
                    <a:pt x="2313" y="39"/>
                  </a:lnTo>
                  <a:lnTo>
                    <a:pt x="2255" y="1"/>
                  </a:lnTo>
                  <a:close/>
                </a:path>
              </a:pathLst>
            </a:custGeom>
            <a:solidFill>
              <a:schemeClr val="dk1"/>
            </a:solidFill>
            <a:ln>
              <a:noFill/>
            </a:ln>
          </p:spPr>
          <p:txBody>
            <a:bodyPr spcFirstLastPara="1" wrap="square" lIns="121900" tIns="121900" rIns="121900" bIns="121900" anchor="ctr" anchorCtr="0">
              <a:noAutofit/>
            </a:bodyPr>
            <a:lstStyle/>
            <a:p>
              <a:pPr defTabSz="1219170">
                <a:buClr>
                  <a:srgbClr val="000000"/>
                </a:buClr>
              </a:pPr>
              <a:endParaRPr sz="1867" kern="0" dirty="0">
                <a:solidFill>
                  <a:srgbClr val="000000"/>
                </a:solidFill>
                <a:latin typeface="Arial"/>
                <a:cs typeface="Arial"/>
                <a:sym typeface="Arial"/>
              </a:endParaRPr>
            </a:p>
          </p:txBody>
        </p:sp>
        <p:sp>
          <p:nvSpPr>
            <p:cNvPr id="626" name="Google Shape;626;p27"/>
            <p:cNvSpPr/>
            <p:nvPr/>
          </p:nvSpPr>
          <p:spPr>
            <a:xfrm>
              <a:off x="5342319" y="3186209"/>
              <a:ext cx="56253" cy="24186"/>
            </a:xfrm>
            <a:custGeom>
              <a:avLst/>
              <a:gdLst/>
              <a:ahLst/>
              <a:cxnLst/>
              <a:rect l="l" t="t" r="r" b="b"/>
              <a:pathLst>
                <a:path w="2063" h="887" extrusionOk="0">
                  <a:moveTo>
                    <a:pt x="1889" y="0"/>
                  </a:moveTo>
                  <a:lnTo>
                    <a:pt x="1620" y="77"/>
                  </a:lnTo>
                  <a:lnTo>
                    <a:pt x="1330" y="154"/>
                  </a:lnTo>
                  <a:lnTo>
                    <a:pt x="752" y="347"/>
                  </a:lnTo>
                  <a:lnTo>
                    <a:pt x="309" y="520"/>
                  </a:lnTo>
                  <a:lnTo>
                    <a:pt x="97" y="598"/>
                  </a:lnTo>
                  <a:lnTo>
                    <a:pt x="39" y="636"/>
                  </a:lnTo>
                  <a:lnTo>
                    <a:pt x="20" y="675"/>
                  </a:lnTo>
                  <a:lnTo>
                    <a:pt x="1" y="732"/>
                  </a:lnTo>
                  <a:lnTo>
                    <a:pt x="20" y="790"/>
                  </a:lnTo>
                  <a:lnTo>
                    <a:pt x="39" y="829"/>
                  </a:lnTo>
                  <a:lnTo>
                    <a:pt x="78" y="867"/>
                  </a:lnTo>
                  <a:lnTo>
                    <a:pt x="116" y="887"/>
                  </a:lnTo>
                  <a:lnTo>
                    <a:pt x="213" y="887"/>
                  </a:lnTo>
                  <a:lnTo>
                    <a:pt x="849" y="636"/>
                  </a:lnTo>
                  <a:lnTo>
                    <a:pt x="1408" y="443"/>
                  </a:lnTo>
                  <a:lnTo>
                    <a:pt x="1677" y="366"/>
                  </a:lnTo>
                  <a:lnTo>
                    <a:pt x="1947" y="308"/>
                  </a:lnTo>
                  <a:lnTo>
                    <a:pt x="1986" y="289"/>
                  </a:lnTo>
                  <a:lnTo>
                    <a:pt x="2044" y="231"/>
                  </a:lnTo>
                  <a:lnTo>
                    <a:pt x="2063" y="193"/>
                  </a:lnTo>
                  <a:lnTo>
                    <a:pt x="2063" y="135"/>
                  </a:lnTo>
                  <a:lnTo>
                    <a:pt x="2044" y="77"/>
                  </a:lnTo>
                  <a:lnTo>
                    <a:pt x="2005" y="39"/>
                  </a:lnTo>
                  <a:lnTo>
                    <a:pt x="1947" y="0"/>
                  </a:lnTo>
                  <a:close/>
                </a:path>
              </a:pathLst>
            </a:custGeom>
            <a:solidFill>
              <a:schemeClr val="dk1"/>
            </a:solidFill>
            <a:ln>
              <a:noFill/>
            </a:ln>
          </p:spPr>
          <p:txBody>
            <a:bodyPr spcFirstLastPara="1" wrap="square" lIns="121900" tIns="121900" rIns="121900" bIns="121900" anchor="ctr" anchorCtr="0">
              <a:noAutofit/>
            </a:bodyPr>
            <a:lstStyle/>
            <a:p>
              <a:pPr defTabSz="1219170">
                <a:buClr>
                  <a:srgbClr val="000000"/>
                </a:buClr>
              </a:pPr>
              <a:endParaRPr sz="1867" kern="0" dirty="0">
                <a:solidFill>
                  <a:srgbClr val="000000"/>
                </a:solidFill>
                <a:latin typeface="Arial"/>
                <a:cs typeface="Arial"/>
                <a:sym typeface="Arial"/>
              </a:endParaRPr>
            </a:p>
          </p:txBody>
        </p:sp>
        <p:sp>
          <p:nvSpPr>
            <p:cNvPr id="627" name="Google Shape;627;p27"/>
            <p:cNvSpPr/>
            <p:nvPr/>
          </p:nvSpPr>
          <p:spPr>
            <a:xfrm>
              <a:off x="5543604" y="2566046"/>
              <a:ext cx="563946" cy="738949"/>
            </a:xfrm>
            <a:custGeom>
              <a:avLst/>
              <a:gdLst/>
              <a:ahLst/>
              <a:cxnLst/>
              <a:rect l="l" t="t" r="r" b="b"/>
              <a:pathLst>
                <a:path w="20682" h="27100" extrusionOk="0">
                  <a:moveTo>
                    <a:pt x="8038" y="0"/>
                  </a:moveTo>
                  <a:lnTo>
                    <a:pt x="7595" y="20"/>
                  </a:lnTo>
                  <a:lnTo>
                    <a:pt x="7575" y="193"/>
                  </a:lnTo>
                  <a:lnTo>
                    <a:pt x="7537" y="694"/>
                  </a:lnTo>
                  <a:lnTo>
                    <a:pt x="7517" y="1484"/>
                  </a:lnTo>
                  <a:lnTo>
                    <a:pt x="7537" y="1986"/>
                  </a:lnTo>
                  <a:lnTo>
                    <a:pt x="7556" y="2545"/>
                  </a:lnTo>
                  <a:lnTo>
                    <a:pt x="7575" y="3142"/>
                  </a:lnTo>
                  <a:lnTo>
                    <a:pt x="7633" y="3797"/>
                  </a:lnTo>
                  <a:lnTo>
                    <a:pt x="7710" y="4511"/>
                  </a:lnTo>
                  <a:lnTo>
                    <a:pt x="7826" y="5262"/>
                  </a:lnTo>
                  <a:lnTo>
                    <a:pt x="7961" y="6033"/>
                  </a:lnTo>
                  <a:lnTo>
                    <a:pt x="8134" y="6843"/>
                  </a:lnTo>
                  <a:lnTo>
                    <a:pt x="8346" y="7691"/>
                  </a:lnTo>
                  <a:lnTo>
                    <a:pt x="8597" y="8558"/>
                  </a:lnTo>
                  <a:lnTo>
                    <a:pt x="8847" y="9329"/>
                  </a:lnTo>
                  <a:lnTo>
                    <a:pt x="9137" y="10119"/>
                  </a:lnTo>
                  <a:lnTo>
                    <a:pt x="9445" y="10948"/>
                  </a:lnTo>
                  <a:lnTo>
                    <a:pt x="9773" y="11796"/>
                  </a:lnTo>
                  <a:lnTo>
                    <a:pt x="10409" y="13377"/>
                  </a:lnTo>
                  <a:lnTo>
                    <a:pt x="11083" y="14919"/>
                  </a:lnTo>
                  <a:lnTo>
                    <a:pt x="11719" y="16383"/>
                  </a:lnTo>
                  <a:lnTo>
                    <a:pt x="12336" y="17713"/>
                  </a:lnTo>
                  <a:lnTo>
                    <a:pt x="13280" y="19718"/>
                  </a:lnTo>
                  <a:lnTo>
                    <a:pt x="13647" y="20489"/>
                  </a:lnTo>
                  <a:lnTo>
                    <a:pt x="13242" y="20450"/>
                  </a:lnTo>
                  <a:lnTo>
                    <a:pt x="12143" y="20335"/>
                  </a:lnTo>
                  <a:lnTo>
                    <a:pt x="10505" y="20219"/>
                  </a:lnTo>
                  <a:lnTo>
                    <a:pt x="9541" y="20181"/>
                  </a:lnTo>
                  <a:lnTo>
                    <a:pt x="8500" y="20142"/>
                  </a:lnTo>
                  <a:lnTo>
                    <a:pt x="7421" y="20103"/>
                  </a:lnTo>
                  <a:lnTo>
                    <a:pt x="6284" y="20103"/>
                  </a:lnTo>
                  <a:lnTo>
                    <a:pt x="5147" y="20142"/>
                  </a:lnTo>
                  <a:lnTo>
                    <a:pt x="4029" y="20200"/>
                  </a:lnTo>
                  <a:lnTo>
                    <a:pt x="2930" y="20296"/>
                  </a:lnTo>
                  <a:lnTo>
                    <a:pt x="2391" y="20373"/>
                  </a:lnTo>
                  <a:lnTo>
                    <a:pt x="1870" y="20450"/>
                  </a:lnTo>
                  <a:lnTo>
                    <a:pt x="1369" y="20527"/>
                  </a:lnTo>
                  <a:lnTo>
                    <a:pt x="887" y="20643"/>
                  </a:lnTo>
                  <a:lnTo>
                    <a:pt x="425" y="20759"/>
                  </a:lnTo>
                  <a:lnTo>
                    <a:pt x="1" y="20874"/>
                  </a:lnTo>
                  <a:lnTo>
                    <a:pt x="116" y="21279"/>
                  </a:lnTo>
                  <a:lnTo>
                    <a:pt x="251" y="21703"/>
                  </a:lnTo>
                  <a:lnTo>
                    <a:pt x="444" y="22204"/>
                  </a:lnTo>
                  <a:lnTo>
                    <a:pt x="656" y="22763"/>
                  </a:lnTo>
                  <a:lnTo>
                    <a:pt x="926" y="23303"/>
                  </a:lnTo>
                  <a:lnTo>
                    <a:pt x="1061" y="23573"/>
                  </a:lnTo>
                  <a:lnTo>
                    <a:pt x="1215" y="23804"/>
                  </a:lnTo>
                  <a:lnTo>
                    <a:pt x="1350" y="24035"/>
                  </a:lnTo>
                  <a:lnTo>
                    <a:pt x="1523" y="24209"/>
                  </a:lnTo>
                  <a:lnTo>
                    <a:pt x="2371" y="24382"/>
                  </a:lnTo>
                  <a:lnTo>
                    <a:pt x="3296" y="24575"/>
                  </a:lnTo>
                  <a:lnTo>
                    <a:pt x="4434" y="24845"/>
                  </a:lnTo>
                  <a:lnTo>
                    <a:pt x="5783" y="25173"/>
                  </a:lnTo>
                  <a:lnTo>
                    <a:pt x="7305" y="25520"/>
                  </a:lnTo>
                  <a:lnTo>
                    <a:pt x="8905" y="25886"/>
                  </a:lnTo>
                  <a:lnTo>
                    <a:pt x="10563" y="26233"/>
                  </a:lnTo>
                  <a:lnTo>
                    <a:pt x="12201" y="26541"/>
                  </a:lnTo>
                  <a:lnTo>
                    <a:pt x="13743" y="26811"/>
                  </a:lnTo>
                  <a:lnTo>
                    <a:pt x="14475" y="26907"/>
                  </a:lnTo>
                  <a:lnTo>
                    <a:pt x="15169" y="26984"/>
                  </a:lnTo>
                  <a:lnTo>
                    <a:pt x="15805" y="27061"/>
                  </a:lnTo>
                  <a:lnTo>
                    <a:pt x="16403" y="27081"/>
                  </a:lnTo>
                  <a:lnTo>
                    <a:pt x="16788" y="27100"/>
                  </a:lnTo>
                  <a:lnTo>
                    <a:pt x="17135" y="27061"/>
                  </a:lnTo>
                  <a:lnTo>
                    <a:pt x="17482" y="27023"/>
                  </a:lnTo>
                  <a:lnTo>
                    <a:pt x="17810" y="26946"/>
                  </a:lnTo>
                  <a:lnTo>
                    <a:pt x="18080" y="26869"/>
                  </a:lnTo>
                  <a:lnTo>
                    <a:pt x="18330" y="26772"/>
                  </a:lnTo>
                  <a:lnTo>
                    <a:pt x="18562" y="26657"/>
                  </a:lnTo>
                  <a:lnTo>
                    <a:pt x="18793" y="26522"/>
                  </a:lnTo>
                  <a:lnTo>
                    <a:pt x="19005" y="26368"/>
                  </a:lnTo>
                  <a:lnTo>
                    <a:pt x="19178" y="26213"/>
                  </a:lnTo>
                  <a:lnTo>
                    <a:pt x="19371" y="26040"/>
                  </a:lnTo>
                  <a:lnTo>
                    <a:pt x="19525" y="25866"/>
                  </a:lnTo>
                  <a:lnTo>
                    <a:pt x="19680" y="25674"/>
                  </a:lnTo>
                  <a:lnTo>
                    <a:pt x="19814" y="25462"/>
                  </a:lnTo>
                  <a:lnTo>
                    <a:pt x="19930" y="25250"/>
                  </a:lnTo>
                  <a:lnTo>
                    <a:pt x="20046" y="25038"/>
                  </a:lnTo>
                  <a:lnTo>
                    <a:pt x="20161" y="24826"/>
                  </a:lnTo>
                  <a:lnTo>
                    <a:pt x="20238" y="24594"/>
                  </a:lnTo>
                  <a:lnTo>
                    <a:pt x="20393" y="24132"/>
                  </a:lnTo>
                  <a:lnTo>
                    <a:pt x="20508" y="23669"/>
                  </a:lnTo>
                  <a:lnTo>
                    <a:pt x="20585" y="23207"/>
                  </a:lnTo>
                  <a:lnTo>
                    <a:pt x="20643" y="22744"/>
                  </a:lnTo>
                  <a:lnTo>
                    <a:pt x="20663" y="22320"/>
                  </a:lnTo>
                  <a:lnTo>
                    <a:pt x="20682" y="21915"/>
                  </a:lnTo>
                  <a:lnTo>
                    <a:pt x="20663" y="21549"/>
                  </a:lnTo>
                  <a:lnTo>
                    <a:pt x="20643" y="21221"/>
                  </a:lnTo>
                  <a:lnTo>
                    <a:pt x="20624" y="20951"/>
                  </a:lnTo>
                  <a:lnTo>
                    <a:pt x="20547" y="20547"/>
                  </a:lnTo>
                  <a:lnTo>
                    <a:pt x="20431" y="19911"/>
                  </a:lnTo>
                  <a:lnTo>
                    <a:pt x="20046" y="18041"/>
                  </a:lnTo>
                  <a:lnTo>
                    <a:pt x="19506" y="15613"/>
                  </a:lnTo>
                  <a:lnTo>
                    <a:pt x="19178" y="14283"/>
                  </a:lnTo>
                  <a:lnTo>
                    <a:pt x="18831" y="12876"/>
                  </a:lnTo>
                  <a:lnTo>
                    <a:pt x="18465" y="11469"/>
                  </a:lnTo>
                  <a:lnTo>
                    <a:pt x="18099" y="10081"/>
                  </a:lnTo>
                  <a:lnTo>
                    <a:pt x="17694" y="8732"/>
                  </a:lnTo>
                  <a:lnTo>
                    <a:pt x="17309" y="7460"/>
                  </a:lnTo>
                  <a:lnTo>
                    <a:pt x="16904" y="6303"/>
                  </a:lnTo>
                  <a:lnTo>
                    <a:pt x="16711" y="5783"/>
                  </a:lnTo>
                  <a:lnTo>
                    <a:pt x="16519" y="5282"/>
                  </a:lnTo>
                  <a:lnTo>
                    <a:pt x="16326" y="4838"/>
                  </a:lnTo>
                  <a:lnTo>
                    <a:pt x="16133" y="4433"/>
                  </a:lnTo>
                  <a:lnTo>
                    <a:pt x="15940" y="4087"/>
                  </a:lnTo>
                  <a:lnTo>
                    <a:pt x="15748" y="3797"/>
                  </a:lnTo>
                  <a:lnTo>
                    <a:pt x="15574" y="3528"/>
                  </a:lnTo>
                  <a:lnTo>
                    <a:pt x="15381" y="3277"/>
                  </a:lnTo>
                  <a:lnTo>
                    <a:pt x="15169" y="3046"/>
                  </a:lnTo>
                  <a:lnTo>
                    <a:pt x="14938" y="2814"/>
                  </a:lnTo>
                  <a:lnTo>
                    <a:pt x="14726" y="2583"/>
                  </a:lnTo>
                  <a:lnTo>
                    <a:pt x="14475" y="2371"/>
                  </a:lnTo>
                  <a:lnTo>
                    <a:pt x="14244" y="2178"/>
                  </a:lnTo>
                  <a:lnTo>
                    <a:pt x="13994" y="1986"/>
                  </a:lnTo>
                  <a:lnTo>
                    <a:pt x="13473" y="1619"/>
                  </a:lnTo>
                  <a:lnTo>
                    <a:pt x="12934" y="1292"/>
                  </a:lnTo>
                  <a:lnTo>
                    <a:pt x="12375" y="1022"/>
                  </a:lnTo>
                  <a:lnTo>
                    <a:pt x="11816" y="771"/>
                  </a:lnTo>
                  <a:lnTo>
                    <a:pt x="11237" y="559"/>
                  </a:lnTo>
                  <a:lnTo>
                    <a:pt x="10678" y="386"/>
                  </a:lnTo>
                  <a:lnTo>
                    <a:pt x="10120" y="232"/>
                  </a:lnTo>
                  <a:lnTo>
                    <a:pt x="9561" y="135"/>
                  </a:lnTo>
                  <a:lnTo>
                    <a:pt x="9040" y="58"/>
                  </a:lnTo>
                  <a:lnTo>
                    <a:pt x="8520" y="20"/>
                  </a:lnTo>
                  <a:lnTo>
                    <a:pt x="8038" y="0"/>
                  </a:lnTo>
                  <a:close/>
                </a:path>
              </a:pathLst>
            </a:custGeom>
            <a:solidFill>
              <a:schemeClr val="accent4"/>
            </a:solidFill>
            <a:ln>
              <a:noFill/>
            </a:ln>
          </p:spPr>
          <p:txBody>
            <a:bodyPr spcFirstLastPara="1" wrap="square" lIns="121900" tIns="121900" rIns="121900" bIns="121900" anchor="ctr" anchorCtr="0">
              <a:noAutofit/>
            </a:bodyPr>
            <a:lstStyle/>
            <a:p>
              <a:pPr defTabSz="1219170">
                <a:buClr>
                  <a:srgbClr val="000000"/>
                </a:buClr>
              </a:pPr>
              <a:endParaRPr sz="1867" kern="0" dirty="0">
                <a:solidFill>
                  <a:srgbClr val="000000"/>
                </a:solidFill>
                <a:latin typeface="Arial"/>
                <a:cs typeface="Arial"/>
                <a:sym typeface="Arial"/>
              </a:endParaRPr>
            </a:p>
          </p:txBody>
        </p:sp>
        <p:sp>
          <p:nvSpPr>
            <p:cNvPr id="628" name="Google Shape;628;p27"/>
            <p:cNvSpPr/>
            <p:nvPr/>
          </p:nvSpPr>
          <p:spPr>
            <a:xfrm>
              <a:off x="5105286" y="3255576"/>
              <a:ext cx="196599" cy="84638"/>
            </a:xfrm>
            <a:custGeom>
              <a:avLst/>
              <a:gdLst/>
              <a:ahLst/>
              <a:cxnLst/>
              <a:rect l="l" t="t" r="r" b="b"/>
              <a:pathLst>
                <a:path w="7210" h="3104" extrusionOk="0">
                  <a:moveTo>
                    <a:pt x="2140" y="0"/>
                  </a:moveTo>
                  <a:lnTo>
                    <a:pt x="1" y="636"/>
                  </a:lnTo>
                  <a:lnTo>
                    <a:pt x="5667" y="3103"/>
                  </a:lnTo>
                  <a:lnTo>
                    <a:pt x="7209" y="2294"/>
                  </a:lnTo>
                  <a:lnTo>
                    <a:pt x="2140" y="0"/>
                  </a:lnTo>
                  <a:close/>
                </a:path>
              </a:pathLst>
            </a:custGeom>
            <a:solidFill>
              <a:schemeClr val="dk1"/>
            </a:solidFill>
            <a:ln>
              <a:noFill/>
            </a:ln>
          </p:spPr>
          <p:txBody>
            <a:bodyPr spcFirstLastPara="1" wrap="square" lIns="121900" tIns="121900" rIns="121900" bIns="121900" anchor="ctr" anchorCtr="0">
              <a:noAutofit/>
            </a:bodyPr>
            <a:lstStyle/>
            <a:p>
              <a:pPr defTabSz="1219170">
                <a:buClr>
                  <a:srgbClr val="000000"/>
                </a:buClr>
              </a:pPr>
              <a:endParaRPr sz="1867" kern="0" dirty="0">
                <a:solidFill>
                  <a:srgbClr val="000000"/>
                </a:solidFill>
                <a:latin typeface="Arial"/>
                <a:cs typeface="Arial"/>
                <a:sym typeface="Arial"/>
              </a:endParaRPr>
            </a:p>
          </p:txBody>
        </p:sp>
        <p:sp>
          <p:nvSpPr>
            <p:cNvPr id="629" name="Google Shape;629;p27"/>
            <p:cNvSpPr/>
            <p:nvPr/>
          </p:nvSpPr>
          <p:spPr>
            <a:xfrm>
              <a:off x="4228158" y="2986477"/>
              <a:ext cx="426246" cy="208160"/>
            </a:xfrm>
            <a:custGeom>
              <a:avLst/>
              <a:gdLst/>
              <a:ahLst/>
              <a:cxnLst/>
              <a:rect l="l" t="t" r="r" b="b"/>
              <a:pathLst>
                <a:path w="15632" h="7634" extrusionOk="0">
                  <a:moveTo>
                    <a:pt x="5917" y="1"/>
                  </a:moveTo>
                  <a:lnTo>
                    <a:pt x="5782" y="20"/>
                  </a:lnTo>
                  <a:lnTo>
                    <a:pt x="5705" y="59"/>
                  </a:lnTo>
                  <a:lnTo>
                    <a:pt x="5647" y="116"/>
                  </a:lnTo>
                  <a:lnTo>
                    <a:pt x="5628" y="194"/>
                  </a:lnTo>
                  <a:lnTo>
                    <a:pt x="5628" y="251"/>
                  </a:lnTo>
                  <a:lnTo>
                    <a:pt x="5628" y="309"/>
                  </a:lnTo>
                  <a:lnTo>
                    <a:pt x="5705" y="425"/>
                  </a:lnTo>
                  <a:lnTo>
                    <a:pt x="5840" y="560"/>
                  </a:lnTo>
                  <a:lnTo>
                    <a:pt x="5994" y="695"/>
                  </a:lnTo>
                  <a:lnTo>
                    <a:pt x="6361" y="945"/>
                  </a:lnTo>
                  <a:lnTo>
                    <a:pt x="6650" y="1138"/>
                  </a:lnTo>
                  <a:lnTo>
                    <a:pt x="6881" y="1292"/>
                  </a:lnTo>
                  <a:lnTo>
                    <a:pt x="7112" y="1504"/>
                  </a:lnTo>
                  <a:lnTo>
                    <a:pt x="7363" y="1716"/>
                  </a:lnTo>
                  <a:lnTo>
                    <a:pt x="7633" y="1947"/>
                  </a:lnTo>
                  <a:lnTo>
                    <a:pt x="7267" y="1967"/>
                  </a:lnTo>
                  <a:lnTo>
                    <a:pt x="6322" y="2025"/>
                  </a:lnTo>
                  <a:lnTo>
                    <a:pt x="5069" y="2140"/>
                  </a:lnTo>
                  <a:lnTo>
                    <a:pt x="4414" y="2217"/>
                  </a:lnTo>
                  <a:lnTo>
                    <a:pt x="3778" y="2294"/>
                  </a:lnTo>
                  <a:lnTo>
                    <a:pt x="2506" y="2487"/>
                  </a:lnTo>
                  <a:lnTo>
                    <a:pt x="1349" y="2699"/>
                  </a:lnTo>
                  <a:lnTo>
                    <a:pt x="887" y="2796"/>
                  </a:lnTo>
                  <a:lnTo>
                    <a:pt x="501" y="2892"/>
                  </a:lnTo>
                  <a:lnTo>
                    <a:pt x="366" y="2930"/>
                  </a:lnTo>
                  <a:lnTo>
                    <a:pt x="251" y="2988"/>
                  </a:lnTo>
                  <a:lnTo>
                    <a:pt x="193" y="3027"/>
                  </a:lnTo>
                  <a:lnTo>
                    <a:pt x="154" y="3085"/>
                  </a:lnTo>
                  <a:lnTo>
                    <a:pt x="154" y="3123"/>
                  </a:lnTo>
                  <a:lnTo>
                    <a:pt x="174" y="3162"/>
                  </a:lnTo>
                  <a:lnTo>
                    <a:pt x="212" y="3200"/>
                  </a:lnTo>
                  <a:lnTo>
                    <a:pt x="251" y="3239"/>
                  </a:lnTo>
                  <a:lnTo>
                    <a:pt x="386" y="3297"/>
                  </a:lnTo>
                  <a:lnTo>
                    <a:pt x="578" y="3335"/>
                  </a:lnTo>
                  <a:lnTo>
                    <a:pt x="790" y="3374"/>
                  </a:lnTo>
                  <a:lnTo>
                    <a:pt x="1079" y="3393"/>
                  </a:lnTo>
                  <a:lnTo>
                    <a:pt x="1735" y="3432"/>
                  </a:lnTo>
                  <a:lnTo>
                    <a:pt x="2506" y="3470"/>
                  </a:lnTo>
                  <a:lnTo>
                    <a:pt x="3277" y="3509"/>
                  </a:lnTo>
                  <a:lnTo>
                    <a:pt x="4086" y="3547"/>
                  </a:lnTo>
                  <a:lnTo>
                    <a:pt x="4125" y="3586"/>
                  </a:lnTo>
                  <a:lnTo>
                    <a:pt x="4144" y="3644"/>
                  </a:lnTo>
                  <a:lnTo>
                    <a:pt x="4163" y="3682"/>
                  </a:lnTo>
                  <a:lnTo>
                    <a:pt x="4163" y="3740"/>
                  </a:lnTo>
                  <a:lnTo>
                    <a:pt x="4144" y="3779"/>
                  </a:lnTo>
                  <a:lnTo>
                    <a:pt x="4067" y="3817"/>
                  </a:lnTo>
                  <a:lnTo>
                    <a:pt x="3951" y="3836"/>
                  </a:lnTo>
                  <a:lnTo>
                    <a:pt x="2699" y="3991"/>
                  </a:lnTo>
                  <a:lnTo>
                    <a:pt x="1157" y="4183"/>
                  </a:lnTo>
                  <a:lnTo>
                    <a:pt x="906" y="4222"/>
                  </a:lnTo>
                  <a:lnTo>
                    <a:pt x="675" y="4280"/>
                  </a:lnTo>
                  <a:lnTo>
                    <a:pt x="463" y="4337"/>
                  </a:lnTo>
                  <a:lnTo>
                    <a:pt x="308" y="4395"/>
                  </a:lnTo>
                  <a:lnTo>
                    <a:pt x="174" y="4472"/>
                  </a:lnTo>
                  <a:lnTo>
                    <a:pt x="96" y="4530"/>
                  </a:lnTo>
                  <a:lnTo>
                    <a:pt x="39" y="4607"/>
                  </a:lnTo>
                  <a:lnTo>
                    <a:pt x="39" y="4684"/>
                  </a:lnTo>
                  <a:lnTo>
                    <a:pt x="39" y="4723"/>
                  </a:lnTo>
                  <a:lnTo>
                    <a:pt x="77" y="4742"/>
                  </a:lnTo>
                  <a:lnTo>
                    <a:pt x="154" y="4800"/>
                  </a:lnTo>
                  <a:lnTo>
                    <a:pt x="308" y="4858"/>
                  </a:lnTo>
                  <a:lnTo>
                    <a:pt x="501" y="4877"/>
                  </a:lnTo>
                  <a:lnTo>
                    <a:pt x="771" y="4896"/>
                  </a:lnTo>
                  <a:lnTo>
                    <a:pt x="1079" y="4916"/>
                  </a:lnTo>
                  <a:lnTo>
                    <a:pt x="1465" y="4896"/>
                  </a:lnTo>
                  <a:lnTo>
                    <a:pt x="1928" y="4877"/>
                  </a:lnTo>
                  <a:lnTo>
                    <a:pt x="3604" y="4742"/>
                  </a:lnTo>
                  <a:lnTo>
                    <a:pt x="3894" y="4723"/>
                  </a:lnTo>
                  <a:lnTo>
                    <a:pt x="4125" y="4723"/>
                  </a:lnTo>
                  <a:lnTo>
                    <a:pt x="4260" y="4742"/>
                  </a:lnTo>
                  <a:lnTo>
                    <a:pt x="4298" y="4762"/>
                  </a:lnTo>
                  <a:lnTo>
                    <a:pt x="4298" y="4781"/>
                  </a:lnTo>
                  <a:lnTo>
                    <a:pt x="4279" y="4819"/>
                  </a:lnTo>
                  <a:lnTo>
                    <a:pt x="4240" y="4877"/>
                  </a:lnTo>
                  <a:lnTo>
                    <a:pt x="4183" y="4916"/>
                  </a:lnTo>
                  <a:lnTo>
                    <a:pt x="4086" y="4974"/>
                  </a:lnTo>
                  <a:lnTo>
                    <a:pt x="3951" y="5012"/>
                  </a:lnTo>
                  <a:lnTo>
                    <a:pt x="3759" y="5051"/>
                  </a:lnTo>
                  <a:lnTo>
                    <a:pt x="3200" y="5147"/>
                  </a:lnTo>
                  <a:lnTo>
                    <a:pt x="2409" y="5282"/>
                  </a:lnTo>
                  <a:lnTo>
                    <a:pt x="1542" y="5455"/>
                  </a:lnTo>
                  <a:lnTo>
                    <a:pt x="790" y="5629"/>
                  </a:lnTo>
                  <a:lnTo>
                    <a:pt x="386" y="5725"/>
                  </a:lnTo>
                  <a:lnTo>
                    <a:pt x="212" y="5783"/>
                  </a:lnTo>
                  <a:lnTo>
                    <a:pt x="77" y="5879"/>
                  </a:lnTo>
                  <a:lnTo>
                    <a:pt x="39" y="5918"/>
                  </a:lnTo>
                  <a:lnTo>
                    <a:pt x="19" y="5957"/>
                  </a:lnTo>
                  <a:lnTo>
                    <a:pt x="0" y="5995"/>
                  </a:lnTo>
                  <a:lnTo>
                    <a:pt x="0" y="6053"/>
                  </a:lnTo>
                  <a:lnTo>
                    <a:pt x="19" y="6091"/>
                  </a:lnTo>
                  <a:lnTo>
                    <a:pt x="58" y="6130"/>
                  </a:lnTo>
                  <a:lnTo>
                    <a:pt x="154" y="6207"/>
                  </a:lnTo>
                  <a:lnTo>
                    <a:pt x="328" y="6265"/>
                  </a:lnTo>
                  <a:lnTo>
                    <a:pt x="540" y="6323"/>
                  </a:lnTo>
                  <a:lnTo>
                    <a:pt x="848" y="6342"/>
                  </a:lnTo>
                  <a:lnTo>
                    <a:pt x="1291" y="6323"/>
                  </a:lnTo>
                  <a:lnTo>
                    <a:pt x="1793" y="6303"/>
                  </a:lnTo>
                  <a:lnTo>
                    <a:pt x="2332" y="6246"/>
                  </a:lnTo>
                  <a:lnTo>
                    <a:pt x="3354" y="6149"/>
                  </a:lnTo>
                  <a:lnTo>
                    <a:pt x="4028" y="6072"/>
                  </a:lnTo>
                  <a:lnTo>
                    <a:pt x="4183" y="6053"/>
                  </a:lnTo>
                  <a:lnTo>
                    <a:pt x="4318" y="6072"/>
                  </a:lnTo>
                  <a:lnTo>
                    <a:pt x="4433" y="6111"/>
                  </a:lnTo>
                  <a:lnTo>
                    <a:pt x="4491" y="6149"/>
                  </a:lnTo>
                  <a:lnTo>
                    <a:pt x="4510" y="6207"/>
                  </a:lnTo>
                  <a:lnTo>
                    <a:pt x="4510" y="6265"/>
                  </a:lnTo>
                  <a:lnTo>
                    <a:pt x="4452" y="6323"/>
                  </a:lnTo>
                  <a:lnTo>
                    <a:pt x="4375" y="6342"/>
                  </a:lnTo>
                  <a:lnTo>
                    <a:pt x="3913" y="6477"/>
                  </a:lnTo>
                  <a:lnTo>
                    <a:pt x="3142" y="6708"/>
                  </a:lnTo>
                  <a:lnTo>
                    <a:pt x="1947" y="7094"/>
                  </a:lnTo>
                  <a:lnTo>
                    <a:pt x="1850" y="7152"/>
                  </a:lnTo>
                  <a:lnTo>
                    <a:pt x="1735" y="7229"/>
                  </a:lnTo>
                  <a:lnTo>
                    <a:pt x="1638" y="7325"/>
                  </a:lnTo>
                  <a:lnTo>
                    <a:pt x="1581" y="7402"/>
                  </a:lnTo>
                  <a:lnTo>
                    <a:pt x="1581" y="7460"/>
                  </a:lnTo>
                  <a:lnTo>
                    <a:pt x="1581" y="7498"/>
                  </a:lnTo>
                  <a:lnTo>
                    <a:pt x="1600" y="7537"/>
                  </a:lnTo>
                  <a:lnTo>
                    <a:pt x="1658" y="7576"/>
                  </a:lnTo>
                  <a:lnTo>
                    <a:pt x="1716" y="7595"/>
                  </a:lnTo>
                  <a:lnTo>
                    <a:pt x="1831" y="7614"/>
                  </a:lnTo>
                  <a:lnTo>
                    <a:pt x="1947" y="7633"/>
                  </a:lnTo>
                  <a:lnTo>
                    <a:pt x="2101" y="7633"/>
                  </a:lnTo>
                  <a:lnTo>
                    <a:pt x="2390" y="7614"/>
                  </a:lnTo>
                  <a:lnTo>
                    <a:pt x="2776" y="7537"/>
                  </a:lnTo>
                  <a:lnTo>
                    <a:pt x="3759" y="7344"/>
                  </a:lnTo>
                  <a:lnTo>
                    <a:pt x="4742" y="7132"/>
                  </a:lnTo>
                  <a:lnTo>
                    <a:pt x="5146" y="7074"/>
                  </a:lnTo>
                  <a:lnTo>
                    <a:pt x="5397" y="7036"/>
                  </a:lnTo>
                  <a:lnTo>
                    <a:pt x="6149" y="6997"/>
                  </a:lnTo>
                  <a:lnTo>
                    <a:pt x="7401" y="6901"/>
                  </a:lnTo>
                  <a:lnTo>
                    <a:pt x="8134" y="6824"/>
                  </a:lnTo>
                  <a:lnTo>
                    <a:pt x="8847" y="6728"/>
                  </a:lnTo>
                  <a:lnTo>
                    <a:pt x="9541" y="6612"/>
                  </a:lnTo>
                  <a:lnTo>
                    <a:pt x="9849" y="6554"/>
                  </a:lnTo>
                  <a:lnTo>
                    <a:pt x="10138" y="6477"/>
                  </a:lnTo>
                  <a:lnTo>
                    <a:pt x="10639" y="6323"/>
                  </a:lnTo>
                  <a:lnTo>
                    <a:pt x="11044" y="6169"/>
                  </a:lnTo>
                  <a:lnTo>
                    <a:pt x="11372" y="6034"/>
                  </a:lnTo>
                  <a:lnTo>
                    <a:pt x="11622" y="5918"/>
                  </a:lnTo>
                  <a:lnTo>
                    <a:pt x="11834" y="5822"/>
                  </a:lnTo>
                  <a:lnTo>
                    <a:pt x="12008" y="5745"/>
                  </a:lnTo>
                  <a:lnTo>
                    <a:pt x="12181" y="5687"/>
                  </a:lnTo>
                  <a:lnTo>
                    <a:pt x="12914" y="5687"/>
                  </a:lnTo>
                  <a:lnTo>
                    <a:pt x="13820" y="5648"/>
                  </a:lnTo>
                  <a:lnTo>
                    <a:pt x="14764" y="5610"/>
                  </a:lnTo>
                  <a:lnTo>
                    <a:pt x="15150" y="5610"/>
                  </a:lnTo>
                  <a:lnTo>
                    <a:pt x="15439" y="5629"/>
                  </a:lnTo>
                  <a:lnTo>
                    <a:pt x="15497" y="5629"/>
                  </a:lnTo>
                  <a:lnTo>
                    <a:pt x="15535" y="5610"/>
                  </a:lnTo>
                  <a:lnTo>
                    <a:pt x="15574" y="5571"/>
                  </a:lnTo>
                  <a:lnTo>
                    <a:pt x="15612" y="5513"/>
                  </a:lnTo>
                  <a:lnTo>
                    <a:pt x="15632" y="5359"/>
                  </a:lnTo>
                  <a:lnTo>
                    <a:pt x="15632" y="5166"/>
                  </a:lnTo>
                  <a:lnTo>
                    <a:pt x="15612" y="4935"/>
                  </a:lnTo>
                  <a:lnTo>
                    <a:pt x="15574" y="4684"/>
                  </a:lnTo>
                  <a:lnTo>
                    <a:pt x="15458" y="4106"/>
                  </a:lnTo>
                  <a:lnTo>
                    <a:pt x="15304" y="3547"/>
                  </a:lnTo>
                  <a:lnTo>
                    <a:pt x="15169" y="3046"/>
                  </a:lnTo>
                  <a:lnTo>
                    <a:pt x="15015" y="2545"/>
                  </a:lnTo>
                  <a:lnTo>
                    <a:pt x="14726" y="2584"/>
                  </a:lnTo>
                  <a:lnTo>
                    <a:pt x="14398" y="2584"/>
                  </a:lnTo>
                  <a:lnTo>
                    <a:pt x="13993" y="2564"/>
                  </a:lnTo>
                  <a:lnTo>
                    <a:pt x="13492" y="2526"/>
                  </a:lnTo>
                  <a:lnTo>
                    <a:pt x="13222" y="2468"/>
                  </a:lnTo>
                  <a:lnTo>
                    <a:pt x="12933" y="2410"/>
                  </a:lnTo>
                  <a:lnTo>
                    <a:pt x="12644" y="2333"/>
                  </a:lnTo>
                  <a:lnTo>
                    <a:pt x="12355" y="2237"/>
                  </a:lnTo>
                  <a:lnTo>
                    <a:pt x="12047" y="2121"/>
                  </a:lnTo>
                  <a:lnTo>
                    <a:pt x="11738" y="1986"/>
                  </a:lnTo>
                  <a:lnTo>
                    <a:pt x="11102" y="1697"/>
                  </a:lnTo>
                  <a:lnTo>
                    <a:pt x="10447" y="1408"/>
                  </a:lnTo>
                  <a:lnTo>
                    <a:pt x="9753" y="1157"/>
                  </a:lnTo>
                  <a:lnTo>
                    <a:pt x="9098" y="926"/>
                  </a:lnTo>
                  <a:lnTo>
                    <a:pt x="7864" y="521"/>
                  </a:lnTo>
                  <a:lnTo>
                    <a:pt x="6900" y="232"/>
                  </a:lnTo>
                  <a:lnTo>
                    <a:pt x="6573" y="116"/>
                  </a:lnTo>
                  <a:lnTo>
                    <a:pt x="6284" y="59"/>
                  </a:lnTo>
                  <a:lnTo>
                    <a:pt x="6071" y="20"/>
                  </a:lnTo>
                  <a:lnTo>
                    <a:pt x="5917" y="1"/>
                  </a:lnTo>
                  <a:close/>
                </a:path>
              </a:pathLst>
            </a:custGeom>
            <a:solidFill>
              <a:srgbClr val="F9AF8C"/>
            </a:solidFill>
            <a:ln>
              <a:noFill/>
            </a:ln>
          </p:spPr>
          <p:txBody>
            <a:bodyPr spcFirstLastPara="1" wrap="square" lIns="121900" tIns="121900" rIns="121900" bIns="121900" anchor="ctr" anchorCtr="0">
              <a:noAutofit/>
            </a:bodyPr>
            <a:lstStyle/>
            <a:p>
              <a:pPr defTabSz="1219170">
                <a:buClr>
                  <a:srgbClr val="000000"/>
                </a:buClr>
              </a:pPr>
              <a:endParaRPr sz="1867" kern="0" dirty="0">
                <a:solidFill>
                  <a:srgbClr val="000000"/>
                </a:solidFill>
                <a:latin typeface="Arial"/>
                <a:cs typeface="Arial"/>
                <a:sym typeface="Arial"/>
              </a:endParaRPr>
            </a:p>
          </p:txBody>
        </p:sp>
        <p:sp>
          <p:nvSpPr>
            <p:cNvPr id="630" name="Google Shape;630;p27"/>
            <p:cNvSpPr/>
            <p:nvPr/>
          </p:nvSpPr>
          <p:spPr>
            <a:xfrm>
              <a:off x="4357432" y="3067951"/>
              <a:ext cx="52054" cy="79376"/>
            </a:xfrm>
            <a:custGeom>
              <a:avLst/>
              <a:gdLst/>
              <a:ahLst/>
              <a:cxnLst/>
              <a:rect l="l" t="t" r="r" b="b"/>
              <a:pathLst>
                <a:path w="1909" h="2911" extrusionOk="0">
                  <a:moveTo>
                    <a:pt x="174" y="0"/>
                  </a:moveTo>
                  <a:lnTo>
                    <a:pt x="116" y="20"/>
                  </a:lnTo>
                  <a:lnTo>
                    <a:pt x="58" y="39"/>
                  </a:lnTo>
                  <a:lnTo>
                    <a:pt x="20" y="77"/>
                  </a:lnTo>
                  <a:lnTo>
                    <a:pt x="1" y="135"/>
                  </a:lnTo>
                  <a:lnTo>
                    <a:pt x="20" y="193"/>
                  </a:lnTo>
                  <a:lnTo>
                    <a:pt x="135" y="559"/>
                  </a:lnTo>
                  <a:lnTo>
                    <a:pt x="270" y="906"/>
                  </a:lnTo>
                  <a:lnTo>
                    <a:pt x="444" y="1311"/>
                  </a:lnTo>
                  <a:lnTo>
                    <a:pt x="694" y="1754"/>
                  </a:lnTo>
                  <a:lnTo>
                    <a:pt x="829" y="1966"/>
                  </a:lnTo>
                  <a:lnTo>
                    <a:pt x="964" y="2178"/>
                  </a:lnTo>
                  <a:lnTo>
                    <a:pt x="1118" y="2390"/>
                  </a:lnTo>
                  <a:lnTo>
                    <a:pt x="1292" y="2564"/>
                  </a:lnTo>
                  <a:lnTo>
                    <a:pt x="1485" y="2737"/>
                  </a:lnTo>
                  <a:lnTo>
                    <a:pt x="1677" y="2891"/>
                  </a:lnTo>
                  <a:lnTo>
                    <a:pt x="1716" y="2911"/>
                  </a:lnTo>
                  <a:lnTo>
                    <a:pt x="1755" y="2911"/>
                  </a:lnTo>
                  <a:lnTo>
                    <a:pt x="1832" y="2891"/>
                  </a:lnTo>
                  <a:lnTo>
                    <a:pt x="1889" y="2853"/>
                  </a:lnTo>
                  <a:lnTo>
                    <a:pt x="1909" y="2795"/>
                  </a:lnTo>
                  <a:lnTo>
                    <a:pt x="1909" y="2737"/>
                  </a:lnTo>
                  <a:lnTo>
                    <a:pt x="1889" y="2679"/>
                  </a:lnTo>
                  <a:lnTo>
                    <a:pt x="1851" y="2641"/>
                  </a:lnTo>
                  <a:lnTo>
                    <a:pt x="1658" y="2506"/>
                  </a:lnTo>
                  <a:lnTo>
                    <a:pt x="1504" y="2352"/>
                  </a:lnTo>
                  <a:lnTo>
                    <a:pt x="1330" y="2159"/>
                  </a:lnTo>
                  <a:lnTo>
                    <a:pt x="1196" y="1966"/>
                  </a:lnTo>
                  <a:lnTo>
                    <a:pt x="1061" y="1774"/>
                  </a:lnTo>
                  <a:lnTo>
                    <a:pt x="926" y="1562"/>
                  </a:lnTo>
                  <a:lnTo>
                    <a:pt x="714" y="1137"/>
                  </a:lnTo>
                  <a:lnTo>
                    <a:pt x="540" y="752"/>
                  </a:lnTo>
                  <a:lnTo>
                    <a:pt x="405" y="424"/>
                  </a:lnTo>
                  <a:lnTo>
                    <a:pt x="309" y="116"/>
                  </a:lnTo>
                  <a:lnTo>
                    <a:pt x="270" y="58"/>
                  </a:lnTo>
                  <a:lnTo>
                    <a:pt x="232" y="20"/>
                  </a:lnTo>
                  <a:lnTo>
                    <a:pt x="174" y="0"/>
                  </a:lnTo>
                  <a:close/>
                </a:path>
              </a:pathLst>
            </a:custGeom>
            <a:solidFill>
              <a:schemeClr val="dk1"/>
            </a:solidFill>
            <a:ln>
              <a:noFill/>
            </a:ln>
          </p:spPr>
          <p:txBody>
            <a:bodyPr spcFirstLastPara="1" wrap="square" lIns="121900" tIns="121900" rIns="121900" bIns="121900" anchor="ctr" anchorCtr="0">
              <a:noAutofit/>
            </a:bodyPr>
            <a:lstStyle/>
            <a:p>
              <a:pPr defTabSz="1219170">
                <a:buClr>
                  <a:srgbClr val="000000"/>
                </a:buClr>
              </a:pPr>
              <a:endParaRPr sz="1867" kern="0" dirty="0">
                <a:solidFill>
                  <a:srgbClr val="000000"/>
                </a:solidFill>
                <a:latin typeface="Arial"/>
                <a:cs typeface="Arial"/>
                <a:sym typeface="Arial"/>
              </a:endParaRPr>
            </a:p>
          </p:txBody>
        </p:sp>
        <p:sp>
          <p:nvSpPr>
            <p:cNvPr id="631" name="Google Shape;631;p27"/>
            <p:cNvSpPr/>
            <p:nvPr/>
          </p:nvSpPr>
          <p:spPr>
            <a:xfrm>
              <a:off x="4432062" y="3035885"/>
              <a:ext cx="55217" cy="37875"/>
            </a:xfrm>
            <a:custGeom>
              <a:avLst/>
              <a:gdLst/>
              <a:ahLst/>
              <a:cxnLst/>
              <a:rect l="l" t="t" r="r" b="b"/>
              <a:pathLst>
                <a:path w="2025" h="1389" extrusionOk="0">
                  <a:moveTo>
                    <a:pt x="78" y="1"/>
                  </a:moveTo>
                  <a:lnTo>
                    <a:pt x="39" y="39"/>
                  </a:lnTo>
                  <a:lnTo>
                    <a:pt x="1" y="97"/>
                  </a:lnTo>
                  <a:lnTo>
                    <a:pt x="1" y="155"/>
                  </a:lnTo>
                  <a:lnTo>
                    <a:pt x="20" y="213"/>
                  </a:lnTo>
                  <a:lnTo>
                    <a:pt x="135" y="386"/>
                  </a:lnTo>
                  <a:lnTo>
                    <a:pt x="270" y="560"/>
                  </a:lnTo>
                  <a:lnTo>
                    <a:pt x="463" y="752"/>
                  </a:lnTo>
                  <a:lnTo>
                    <a:pt x="714" y="964"/>
                  </a:lnTo>
                  <a:lnTo>
                    <a:pt x="868" y="1061"/>
                  </a:lnTo>
                  <a:lnTo>
                    <a:pt x="1041" y="1138"/>
                  </a:lnTo>
                  <a:lnTo>
                    <a:pt x="1215" y="1215"/>
                  </a:lnTo>
                  <a:lnTo>
                    <a:pt x="1408" y="1292"/>
                  </a:lnTo>
                  <a:lnTo>
                    <a:pt x="1620" y="1350"/>
                  </a:lnTo>
                  <a:lnTo>
                    <a:pt x="1851" y="1388"/>
                  </a:lnTo>
                  <a:lnTo>
                    <a:pt x="1928" y="1388"/>
                  </a:lnTo>
                  <a:lnTo>
                    <a:pt x="1986" y="1350"/>
                  </a:lnTo>
                  <a:lnTo>
                    <a:pt x="2005" y="1311"/>
                  </a:lnTo>
                  <a:lnTo>
                    <a:pt x="2024" y="1253"/>
                  </a:lnTo>
                  <a:lnTo>
                    <a:pt x="2024" y="1196"/>
                  </a:lnTo>
                  <a:lnTo>
                    <a:pt x="2005" y="1157"/>
                  </a:lnTo>
                  <a:lnTo>
                    <a:pt x="1947" y="1118"/>
                  </a:lnTo>
                  <a:lnTo>
                    <a:pt x="1889" y="1099"/>
                  </a:lnTo>
                  <a:lnTo>
                    <a:pt x="1697" y="1061"/>
                  </a:lnTo>
                  <a:lnTo>
                    <a:pt x="1504" y="1003"/>
                  </a:lnTo>
                  <a:lnTo>
                    <a:pt x="1330" y="945"/>
                  </a:lnTo>
                  <a:lnTo>
                    <a:pt x="1176" y="868"/>
                  </a:lnTo>
                  <a:lnTo>
                    <a:pt x="1022" y="791"/>
                  </a:lnTo>
                  <a:lnTo>
                    <a:pt x="906" y="714"/>
                  </a:lnTo>
                  <a:lnTo>
                    <a:pt x="675" y="540"/>
                  </a:lnTo>
                  <a:lnTo>
                    <a:pt x="502" y="367"/>
                  </a:lnTo>
                  <a:lnTo>
                    <a:pt x="386" y="232"/>
                  </a:lnTo>
                  <a:lnTo>
                    <a:pt x="290" y="78"/>
                  </a:lnTo>
                  <a:lnTo>
                    <a:pt x="251" y="20"/>
                  </a:lnTo>
                  <a:lnTo>
                    <a:pt x="193" y="1"/>
                  </a:lnTo>
                  <a:close/>
                </a:path>
              </a:pathLst>
            </a:custGeom>
            <a:solidFill>
              <a:schemeClr val="dk1"/>
            </a:solidFill>
            <a:ln>
              <a:noFill/>
            </a:ln>
          </p:spPr>
          <p:txBody>
            <a:bodyPr spcFirstLastPara="1" wrap="square" lIns="121900" tIns="121900" rIns="121900" bIns="121900" anchor="ctr" anchorCtr="0">
              <a:noAutofit/>
            </a:bodyPr>
            <a:lstStyle/>
            <a:p>
              <a:pPr defTabSz="1219170">
                <a:buClr>
                  <a:srgbClr val="000000"/>
                </a:buClr>
              </a:pPr>
              <a:endParaRPr sz="1867" kern="0" dirty="0">
                <a:solidFill>
                  <a:srgbClr val="000000"/>
                </a:solidFill>
                <a:latin typeface="Arial"/>
                <a:cs typeface="Arial"/>
                <a:sym typeface="Arial"/>
              </a:endParaRPr>
            </a:p>
          </p:txBody>
        </p:sp>
        <p:sp>
          <p:nvSpPr>
            <p:cNvPr id="632" name="Google Shape;632;p27"/>
            <p:cNvSpPr/>
            <p:nvPr/>
          </p:nvSpPr>
          <p:spPr>
            <a:xfrm>
              <a:off x="5660280" y="3239270"/>
              <a:ext cx="372638" cy="69396"/>
            </a:xfrm>
            <a:custGeom>
              <a:avLst/>
              <a:gdLst/>
              <a:ahLst/>
              <a:cxnLst/>
              <a:rect l="l" t="t" r="r" b="b"/>
              <a:pathLst>
                <a:path w="13666" h="2545" extrusionOk="0">
                  <a:moveTo>
                    <a:pt x="135" y="1"/>
                  </a:moveTo>
                  <a:lnTo>
                    <a:pt x="78" y="20"/>
                  </a:lnTo>
                  <a:lnTo>
                    <a:pt x="39" y="59"/>
                  </a:lnTo>
                  <a:lnTo>
                    <a:pt x="0" y="116"/>
                  </a:lnTo>
                  <a:lnTo>
                    <a:pt x="0" y="174"/>
                  </a:lnTo>
                  <a:lnTo>
                    <a:pt x="20" y="232"/>
                  </a:lnTo>
                  <a:lnTo>
                    <a:pt x="58" y="271"/>
                  </a:lnTo>
                  <a:lnTo>
                    <a:pt x="116" y="309"/>
                  </a:lnTo>
                  <a:lnTo>
                    <a:pt x="1427" y="617"/>
                  </a:lnTo>
                  <a:lnTo>
                    <a:pt x="2911" y="964"/>
                  </a:lnTo>
                  <a:lnTo>
                    <a:pt x="4511" y="1331"/>
                  </a:lnTo>
                  <a:lnTo>
                    <a:pt x="6187" y="1678"/>
                  </a:lnTo>
                  <a:lnTo>
                    <a:pt x="7826" y="1986"/>
                  </a:lnTo>
                  <a:lnTo>
                    <a:pt x="9406" y="2256"/>
                  </a:lnTo>
                  <a:lnTo>
                    <a:pt x="10158" y="2371"/>
                  </a:lnTo>
                  <a:lnTo>
                    <a:pt x="10852" y="2449"/>
                  </a:lnTo>
                  <a:lnTo>
                    <a:pt x="11507" y="2506"/>
                  </a:lnTo>
                  <a:lnTo>
                    <a:pt x="12105" y="2545"/>
                  </a:lnTo>
                  <a:lnTo>
                    <a:pt x="12683" y="2545"/>
                  </a:lnTo>
                  <a:lnTo>
                    <a:pt x="12991" y="2526"/>
                  </a:lnTo>
                  <a:lnTo>
                    <a:pt x="13280" y="2468"/>
                  </a:lnTo>
                  <a:lnTo>
                    <a:pt x="13569" y="2410"/>
                  </a:lnTo>
                  <a:lnTo>
                    <a:pt x="13608" y="2371"/>
                  </a:lnTo>
                  <a:lnTo>
                    <a:pt x="13647" y="2333"/>
                  </a:lnTo>
                  <a:lnTo>
                    <a:pt x="13666" y="2275"/>
                  </a:lnTo>
                  <a:lnTo>
                    <a:pt x="13666" y="2217"/>
                  </a:lnTo>
                  <a:lnTo>
                    <a:pt x="13647" y="2159"/>
                  </a:lnTo>
                  <a:lnTo>
                    <a:pt x="13589" y="2140"/>
                  </a:lnTo>
                  <a:lnTo>
                    <a:pt x="13550" y="2121"/>
                  </a:lnTo>
                  <a:lnTo>
                    <a:pt x="13492" y="2121"/>
                  </a:lnTo>
                  <a:lnTo>
                    <a:pt x="13165" y="2179"/>
                  </a:lnTo>
                  <a:lnTo>
                    <a:pt x="12837" y="2237"/>
                  </a:lnTo>
                  <a:lnTo>
                    <a:pt x="12490" y="2256"/>
                  </a:lnTo>
                  <a:lnTo>
                    <a:pt x="12124" y="2256"/>
                  </a:lnTo>
                  <a:lnTo>
                    <a:pt x="11526" y="2217"/>
                  </a:lnTo>
                  <a:lnTo>
                    <a:pt x="10890" y="2140"/>
                  </a:lnTo>
                  <a:lnTo>
                    <a:pt x="10177" y="2063"/>
                  </a:lnTo>
                  <a:lnTo>
                    <a:pt x="9445" y="1947"/>
                  </a:lnTo>
                  <a:lnTo>
                    <a:pt x="7864" y="1697"/>
                  </a:lnTo>
                  <a:lnTo>
                    <a:pt x="6226" y="1369"/>
                  </a:lnTo>
                  <a:lnTo>
                    <a:pt x="4568" y="1022"/>
                  </a:lnTo>
                  <a:lnTo>
                    <a:pt x="2969" y="675"/>
                  </a:lnTo>
                  <a:lnTo>
                    <a:pt x="1485" y="328"/>
                  </a:lnTo>
                  <a:lnTo>
                    <a:pt x="193" y="1"/>
                  </a:lnTo>
                  <a:close/>
                </a:path>
              </a:pathLst>
            </a:custGeom>
            <a:solidFill>
              <a:schemeClr val="dk1"/>
            </a:solidFill>
            <a:ln>
              <a:noFill/>
            </a:ln>
          </p:spPr>
          <p:txBody>
            <a:bodyPr spcFirstLastPara="1" wrap="square" lIns="121900" tIns="121900" rIns="121900" bIns="121900" anchor="ctr" anchorCtr="0">
              <a:noAutofit/>
            </a:bodyPr>
            <a:lstStyle/>
            <a:p>
              <a:pPr defTabSz="1219170">
                <a:buClr>
                  <a:srgbClr val="000000"/>
                </a:buClr>
              </a:pPr>
              <a:endParaRPr sz="1867" kern="0" dirty="0">
                <a:solidFill>
                  <a:srgbClr val="000000"/>
                </a:solidFill>
                <a:latin typeface="Arial"/>
                <a:cs typeface="Arial"/>
                <a:sym typeface="Arial"/>
              </a:endParaRPr>
            </a:p>
          </p:txBody>
        </p:sp>
        <p:sp>
          <p:nvSpPr>
            <p:cNvPr id="633" name="Google Shape;633;p27"/>
            <p:cNvSpPr/>
            <p:nvPr/>
          </p:nvSpPr>
          <p:spPr>
            <a:xfrm>
              <a:off x="5539923" y="2883490"/>
              <a:ext cx="380000" cy="255960"/>
            </a:xfrm>
            <a:custGeom>
              <a:avLst/>
              <a:gdLst/>
              <a:ahLst/>
              <a:cxnLst/>
              <a:rect l="l" t="t" r="r" b="b"/>
              <a:pathLst>
                <a:path w="13936" h="9387" extrusionOk="0">
                  <a:moveTo>
                    <a:pt x="9908" y="0"/>
                  </a:moveTo>
                  <a:lnTo>
                    <a:pt x="9850" y="19"/>
                  </a:lnTo>
                  <a:lnTo>
                    <a:pt x="9792" y="39"/>
                  </a:lnTo>
                  <a:lnTo>
                    <a:pt x="9773" y="96"/>
                  </a:lnTo>
                  <a:lnTo>
                    <a:pt x="9753" y="154"/>
                  </a:lnTo>
                  <a:lnTo>
                    <a:pt x="9753" y="212"/>
                  </a:lnTo>
                  <a:lnTo>
                    <a:pt x="10312" y="1561"/>
                  </a:lnTo>
                  <a:lnTo>
                    <a:pt x="10891" y="2910"/>
                  </a:lnTo>
                  <a:lnTo>
                    <a:pt x="11450" y="4202"/>
                  </a:lnTo>
                  <a:lnTo>
                    <a:pt x="11989" y="5416"/>
                  </a:lnTo>
                  <a:lnTo>
                    <a:pt x="12934" y="7421"/>
                  </a:lnTo>
                  <a:lnTo>
                    <a:pt x="13531" y="8654"/>
                  </a:lnTo>
                  <a:lnTo>
                    <a:pt x="12664" y="8577"/>
                  </a:lnTo>
                  <a:lnTo>
                    <a:pt x="11334" y="8481"/>
                  </a:lnTo>
                  <a:lnTo>
                    <a:pt x="9657" y="8384"/>
                  </a:lnTo>
                  <a:lnTo>
                    <a:pt x="8732" y="8346"/>
                  </a:lnTo>
                  <a:lnTo>
                    <a:pt x="7749" y="8327"/>
                  </a:lnTo>
                  <a:lnTo>
                    <a:pt x="6747" y="8327"/>
                  </a:lnTo>
                  <a:lnTo>
                    <a:pt x="5706" y="8346"/>
                  </a:lnTo>
                  <a:lnTo>
                    <a:pt x="4684" y="8384"/>
                  </a:lnTo>
                  <a:lnTo>
                    <a:pt x="3682" y="8442"/>
                  </a:lnTo>
                  <a:lnTo>
                    <a:pt x="2718" y="8558"/>
                  </a:lnTo>
                  <a:lnTo>
                    <a:pt x="2236" y="8616"/>
                  </a:lnTo>
                  <a:lnTo>
                    <a:pt x="1774" y="8693"/>
                  </a:lnTo>
                  <a:lnTo>
                    <a:pt x="1331" y="8770"/>
                  </a:lnTo>
                  <a:lnTo>
                    <a:pt x="907" y="8866"/>
                  </a:lnTo>
                  <a:lnTo>
                    <a:pt x="502" y="8982"/>
                  </a:lnTo>
                  <a:lnTo>
                    <a:pt x="97" y="9097"/>
                  </a:lnTo>
                  <a:lnTo>
                    <a:pt x="58" y="9136"/>
                  </a:lnTo>
                  <a:lnTo>
                    <a:pt x="20" y="9175"/>
                  </a:lnTo>
                  <a:lnTo>
                    <a:pt x="1" y="9232"/>
                  </a:lnTo>
                  <a:lnTo>
                    <a:pt x="1" y="9290"/>
                  </a:lnTo>
                  <a:lnTo>
                    <a:pt x="39" y="9329"/>
                  </a:lnTo>
                  <a:lnTo>
                    <a:pt x="58" y="9367"/>
                  </a:lnTo>
                  <a:lnTo>
                    <a:pt x="97" y="9387"/>
                  </a:lnTo>
                  <a:lnTo>
                    <a:pt x="193" y="9387"/>
                  </a:lnTo>
                  <a:lnTo>
                    <a:pt x="617" y="9252"/>
                  </a:lnTo>
                  <a:lnTo>
                    <a:pt x="1080" y="9136"/>
                  </a:lnTo>
                  <a:lnTo>
                    <a:pt x="1543" y="9040"/>
                  </a:lnTo>
                  <a:lnTo>
                    <a:pt x="2044" y="8963"/>
                  </a:lnTo>
                  <a:lnTo>
                    <a:pt x="2564" y="8885"/>
                  </a:lnTo>
                  <a:lnTo>
                    <a:pt x="3084" y="8808"/>
                  </a:lnTo>
                  <a:lnTo>
                    <a:pt x="4164" y="8712"/>
                  </a:lnTo>
                  <a:lnTo>
                    <a:pt x="5282" y="8654"/>
                  </a:lnTo>
                  <a:lnTo>
                    <a:pt x="6400" y="8616"/>
                  </a:lnTo>
                  <a:lnTo>
                    <a:pt x="7518" y="8616"/>
                  </a:lnTo>
                  <a:lnTo>
                    <a:pt x="8597" y="8654"/>
                  </a:lnTo>
                  <a:lnTo>
                    <a:pt x="9638" y="8673"/>
                  </a:lnTo>
                  <a:lnTo>
                    <a:pt x="10601" y="8731"/>
                  </a:lnTo>
                  <a:lnTo>
                    <a:pt x="12220" y="8847"/>
                  </a:lnTo>
                  <a:lnTo>
                    <a:pt x="13338" y="8943"/>
                  </a:lnTo>
                  <a:lnTo>
                    <a:pt x="13762" y="9001"/>
                  </a:lnTo>
                  <a:lnTo>
                    <a:pt x="13840" y="8982"/>
                  </a:lnTo>
                  <a:lnTo>
                    <a:pt x="13897" y="8924"/>
                  </a:lnTo>
                  <a:lnTo>
                    <a:pt x="13936" y="8847"/>
                  </a:lnTo>
                  <a:lnTo>
                    <a:pt x="13917" y="8770"/>
                  </a:lnTo>
                  <a:lnTo>
                    <a:pt x="13531" y="7980"/>
                  </a:lnTo>
                  <a:lnTo>
                    <a:pt x="12587" y="5975"/>
                  </a:lnTo>
                  <a:lnTo>
                    <a:pt x="11989" y="4645"/>
                  </a:lnTo>
                  <a:lnTo>
                    <a:pt x="11334" y="3200"/>
                  </a:lnTo>
                  <a:lnTo>
                    <a:pt x="10679" y="1658"/>
                  </a:lnTo>
                  <a:lnTo>
                    <a:pt x="10042" y="96"/>
                  </a:lnTo>
                  <a:lnTo>
                    <a:pt x="10004" y="39"/>
                  </a:lnTo>
                  <a:lnTo>
                    <a:pt x="9965" y="19"/>
                  </a:lnTo>
                  <a:lnTo>
                    <a:pt x="9908" y="0"/>
                  </a:lnTo>
                  <a:close/>
                </a:path>
              </a:pathLst>
            </a:custGeom>
            <a:solidFill>
              <a:schemeClr val="dk1"/>
            </a:solidFill>
            <a:ln>
              <a:noFill/>
            </a:ln>
          </p:spPr>
          <p:txBody>
            <a:bodyPr spcFirstLastPara="1" wrap="square" lIns="121900" tIns="121900" rIns="121900" bIns="121900" anchor="ctr" anchorCtr="0">
              <a:noAutofit/>
            </a:bodyPr>
            <a:lstStyle/>
            <a:p>
              <a:pPr defTabSz="1219170">
                <a:buClr>
                  <a:srgbClr val="000000"/>
                </a:buClr>
              </a:pPr>
              <a:endParaRPr sz="1867" kern="0" dirty="0">
                <a:solidFill>
                  <a:srgbClr val="000000"/>
                </a:solidFill>
                <a:latin typeface="Arial"/>
                <a:cs typeface="Arial"/>
                <a:sym typeface="Arial"/>
              </a:endParaRPr>
            </a:p>
          </p:txBody>
        </p:sp>
        <p:sp>
          <p:nvSpPr>
            <p:cNvPr id="634" name="Google Shape;634;p27"/>
            <p:cNvSpPr/>
            <p:nvPr/>
          </p:nvSpPr>
          <p:spPr>
            <a:xfrm>
              <a:off x="5422211" y="2879809"/>
              <a:ext cx="42592" cy="64133"/>
            </a:xfrm>
            <a:custGeom>
              <a:avLst/>
              <a:gdLst/>
              <a:ahLst/>
              <a:cxnLst/>
              <a:rect l="l" t="t" r="r" b="b"/>
              <a:pathLst>
                <a:path w="1562" h="2352" extrusionOk="0">
                  <a:moveTo>
                    <a:pt x="154" y="0"/>
                  </a:moveTo>
                  <a:lnTo>
                    <a:pt x="97" y="19"/>
                  </a:lnTo>
                  <a:lnTo>
                    <a:pt x="58" y="58"/>
                  </a:lnTo>
                  <a:lnTo>
                    <a:pt x="19" y="96"/>
                  </a:lnTo>
                  <a:lnTo>
                    <a:pt x="0" y="154"/>
                  </a:lnTo>
                  <a:lnTo>
                    <a:pt x="19" y="212"/>
                  </a:lnTo>
                  <a:lnTo>
                    <a:pt x="58" y="270"/>
                  </a:lnTo>
                  <a:lnTo>
                    <a:pt x="97" y="289"/>
                  </a:lnTo>
                  <a:lnTo>
                    <a:pt x="154" y="308"/>
                  </a:lnTo>
                  <a:lnTo>
                    <a:pt x="405" y="328"/>
                  </a:lnTo>
                  <a:lnTo>
                    <a:pt x="482" y="347"/>
                  </a:lnTo>
                  <a:lnTo>
                    <a:pt x="540" y="366"/>
                  </a:lnTo>
                  <a:lnTo>
                    <a:pt x="578" y="386"/>
                  </a:lnTo>
                  <a:lnTo>
                    <a:pt x="598" y="424"/>
                  </a:lnTo>
                  <a:lnTo>
                    <a:pt x="617" y="482"/>
                  </a:lnTo>
                  <a:lnTo>
                    <a:pt x="636" y="636"/>
                  </a:lnTo>
                  <a:lnTo>
                    <a:pt x="656" y="713"/>
                  </a:lnTo>
                  <a:lnTo>
                    <a:pt x="694" y="771"/>
                  </a:lnTo>
                  <a:lnTo>
                    <a:pt x="752" y="810"/>
                  </a:lnTo>
                  <a:lnTo>
                    <a:pt x="810" y="848"/>
                  </a:lnTo>
                  <a:lnTo>
                    <a:pt x="906" y="867"/>
                  </a:lnTo>
                  <a:lnTo>
                    <a:pt x="1002" y="867"/>
                  </a:lnTo>
                  <a:lnTo>
                    <a:pt x="1041" y="945"/>
                  </a:lnTo>
                  <a:lnTo>
                    <a:pt x="1080" y="1041"/>
                  </a:lnTo>
                  <a:lnTo>
                    <a:pt x="1137" y="1349"/>
                  </a:lnTo>
                  <a:lnTo>
                    <a:pt x="1214" y="1754"/>
                  </a:lnTo>
                  <a:lnTo>
                    <a:pt x="1253" y="2197"/>
                  </a:lnTo>
                  <a:lnTo>
                    <a:pt x="1272" y="2255"/>
                  </a:lnTo>
                  <a:lnTo>
                    <a:pt x="1311" y="2294"/>
                  </a:lnTo>
                  <a:lnTo>
                    <a:pt x="1349" y="2332"/>
                  </a:lnTo>
                  <a:lnTo>
                    <a:pt x="1407" y="2352"/>
                  </a:lnTo>
                  <a:lnTo>
                    <a:pt x="1426" y="2332"/>
                  </a:lnTo>
                  <a:lnTo>
                    <a:pt x="1484" y="2332"/>
                  </a:lnTo>
                  <a:lnTo>
                    <a:pt x="1523" y="2294"/>
                  </a:lnTo>
                  <a:lnTo>
                    <a:pt x="1542" y="2236"/>
                  </a:lnTo>
                  <a:lnTo>
                    <a:pt x="1561" y="2178"/>
                  </a:lnTo>
                  <a:lnTo>
                    <a:pt x="1504" y="1658"/>
                  </a:lnTo>
                  <a:lnTo>
                    <a:pt x="1446" y="1253"/>
                  </a:lnTo>
                  <a:lnTo>
                    <a:pt x="1369" y="964"/>
                  </a:lnTo>
                  <a:lnTo>
                    <a:pt x="1292" y="771"/>
                  </a:lnTo>
                  <a:lnTo>
                    <a:pt x="1214" y="655"/>
                  </a:lnTo>
                  <a:lnTo>
                    <a:pt x="1137" y="598"/>
                  </a:lnTo>
                  <a:lnTo>
                    <a:pt x="1080" y="578"/>
                  </a:lnTo>
                  <a:lnTo>
                    <a:pt x="925" y="578"/>
                  </a:lnTo>
                  <a:lnTo>
                    <a:pt x="906" y="424"/>
                  </a:lnTo>
                  <a:lnTo>
                    <a:pt x="868" y="289"/>
                  </a:lnTo>
                  <a:lnTo>
                    <a:pt x="790" y="174"/>
                  </a:lnTo>
                  <a:lnTo>
                    <a:pt x="694" y="116"/>
                  </a:lnTo>
                  <a:lnTo>
                    <a:pt x="598" y="58"/>
                  </a:lnTo>
                  <a:lnTo>
                    <a:pt x="482" y="19"/>
                  </a:lnTo>
                  <a:lnTo>
                    <a:pt x="366" y="19"/>
                  </a:lnTo>
                  <a:lnTo>
                    <a:pt x="154" y="0"/>
                  </a:lnTo>
                  <a:close/>
                </a:path>
              </a:pathLst>
            </a:custGeom>
            <a:solidFill>
              <a:schemeClr val="dk1"/>
            </a:solidFill>
            <a:ln>
              <a:noFill/>
            </a:ln>
          </p:spPr>
          <p:txBody>
            <a:bodyPr spcFirstLastPara="1" wrap="square" lIns="121900" tIns="121900" rIns="121900" bIns="121900" anchor="ctr" anchorCtr="0">
              <a:noAutofit/>
            </a:bodyPr>
            <a:lstStyle/>
            <a:p>
              <a:pPr defTabSz="1219170">
                <a:buClr>
                  <a:srgbClr val="000000"/>
                </a:buClr>
              </a:pPr>
              <a:endParaRPr sz="1867" kern="0" dirty="0">
                <a:solidFill>
                  <a:srgbClr val="000000"/>
                </a:solidFill>
                <a:latin typeface="Arial"/>
                <a:cs typeface="Arial"/>
                <a:sym typeface="Arial"/>
              </a:endParaRPr>
            </a:p>
          </p:txBody>
        </p:sp>
        <p:sp>
          <p:nvSpPr>
            <p:cNvPr id="635" name="Google Shape;635;p27"/>
            <p:cNvSpPr/>
            <p:nvPr/>
          </p:nvSpPr>
          <p:spPr>
            <a:xfrm>
              <a:off x="5144714" y="2888725"/>
              <a:ext cx="62579" cy="36293"/>
            </a:xfrm>
            <a:custGeom>
              <a:avLst/>
              <a:gdLst/>
              <a:ahLst/>
              <a:cxnLst/>
              <a:rect l="l" t="t" r="r" b="b"/>
              <a:pathLst>
                <a:path w="2295" h="1331" extrusionOk="0">
                  <a:moveTo>
                    <a:pt x="135" y="1"/>
                  </a:moveTo>
                  <a:lnTo>
                    <a:pt x="77" y="20"/>
                  </a:lnTo>
                  <a:lnTo>
                    <a:pt x="39" y="59"/>
                  </a:lnTo>
                  <a:lnTo>
                    <a:pt x="20" y="97"/>
                  </a:lnTo>
                  <a:lnTo>
                    <a:pt x="0" y="155"/>
                  </a:lnTo>
                  <a:lnTo>
                    <a:pt x="20" y="213"/>
                  </a:lnTo>
                  <a:lnTo>
                    <a:pt x="58" y="271"/>
                  </a:lnTo>
                  <a:lnTo>
                    <a:pt x="116" y="290"/>
                  </a:lnTo>
                  <a:lnTo>
                    <a:pt x="328" y="367"/>
                  </a:lnTo>
                  <a:lnTo>
                    <a:pt x="559" y="444"/>
                  </a:lnTo>
                  <a:lnTo>
                    <a:pt x="848" y="560"/>
                  </a:lnTo>
                  <a:lnTo>
                    <a:pt x="1157" y="695"/>
                  </a:lnTo>
                  <a:lnTo>
                    <a:pt x="1465" y="868"/>
                  </a:lnTo>
                  <a:lnTo>
                    <a:pt x="1774" y="1061"/>
                  </a:lnTo>
                  <a:lnTo>
                    <a:pt x="1909" y="1176"/>
                  </a:lnTo>
                  <a:lnTo>
                    <a:pt x="2024" y="1292"/>
                  </a:lnTo>
                  <a:lnTo>
                    <a:pt x="2082" y="1311"/>
                  </a:lnTo>
                  <a:lnTo>
                    <a:pt x="2140" y="1331"/>
                  </a:lnTo>
                  <a:lnTo>
                    <a:pt x="2198" y="1311"/>
                  </a:lnTo>
                  <a:lnTo>
                    <a:pt x="2236" y="1292"/>
                  </a:lnTo>
                  <a:lnTo>
                    <a:pt x="2275" y="1234"/>
                  </a:lnTo>
                  <a:lnTo>
                    <a:pt x="2294" y="1176"/>
                  </a:lnTo>
                  <a:lnTo>
                    <a:pt x="2275" y="1119"/>
                  </a:lnTo>
                  <a:lnTo>
                    <a:pt x="2236" y="1080"/>
                  </a:lnTo>
                  <a:lnTo>
                    <a:pt x="2101" y="945"/>
                  </a:lnTo>
                  <a:lnTo>
                    <a:pt x="1966" y="830"/>
                  </a:lnTo>
                  <a:lnTo>
                    <a:pt x="1639" y="618"/>
                  </a:lnTo>
                  <a:lnTo>
                    <a:pt x="1311" y="444"/>
                  </a:lnTo>
                  <a:lnTo>
                    <a:pt x="983" y="290"/>
                  </a:lnTo>
                  <a:lnTo>
                    <a:pt x="694" y="174"/>
                  </a:lnTo>
                  <a:lnTo>
                    <a:pt x="444" y="78"/>
                  </a:lnTo>
                  <a:lnTo>
                    <a:pt x="193" y="1"/>
                  </a:lnTo>
                  <a:close/>
                </a:path>
              </a:pathLst>
            </a:custGeom>
            <a:solidFill>
              <a:srgbClr val="303030"/>
            </a:solidFill>
            <a:ln>
              <a:noFill/>
            </a:ln>
          </p:spPr>
          <p:txBody>
            <a:bodyPr spcFirstLastPara="1" wrap="square" lIns="121900" tIns="121900" rIns="121900" bIns="121900" anchor="ctr" anchorCtr="0">
              <a:noAutofit/>
            </a:bodyPr>
            <a:lstStyle/>
            <a:p>
              <a:pPr defTabSz="1219170">
                <a:buClr>
                  <a:srgbClr val="000000"/>
                </a:buClr>
              </a:pPr>
              <a:endParaRPr sz="1867" kern="0" dirty="0">
                <a:solidFill>
                  <a:srgbClr val="000000"/>
                </a:solidFill>
                <a:latin typeface="Arial"/>
                <a:cs typeface="Arial"/>
                <a:sym typeface="Arial"/>
              </a:endParaRPr>
            </a:p>
          </p:txBody>
        </p:sp>
        <p:sp>
          <p:nvSpPr>
            <p:cNvPr id="636" name="Google Shape;636;p27"/>
            <p:cNvSpPr/>
            <p:nvPr/>
          </p:nvSpPr>
          <p:spPr>
            <a:xfrm>
              <a:off x="5135253" y="2898187"/>
              <a:ext cx="50472" cy="55735"/>
            </a:xfrm>
            <a:custGeom>
              <a:avLst/>
              <a:gdLst/>
              <a:ahLst/>
              <a:cxnLst/>
              <a:rect l="l" t="t" r="r" b="b"/>
              <a:pathLst>
                <a:path w="1851" h="2044" extrusionOk="0">
                  <a:moveTo>
                    <a:pt x="97" y="1"/>
                  </a:moveTo>
                  <a:lnTo>
                    <a:pt x="39" y="39"/>
                  </a:lnTo>
                  <a:lnTo>
                    <a:pt x="20" y="97"/>
                  </a:lnTo>
                  <a:lnTo>
                    <a:pt x="0" y="155"/>
                  </a:lnTo>
                  <a:lnTo>
                    <a:pt x="20" y="213"/>
                  </a:lnTo>
                  <a:lnTo>
                    <a:pt x="58" y="251"/>
                  </a:lnTo>
                  <a:lnTo>
                    <a:pt x="424" y="598"/>
                  </a:lnTo>
                  <a:lnTo>
                    <a:pt x="887" y="1061"/>
                  </a:lnTo>
                  <a:lnTo>
                    <a:pt x="1099" y="1292"/>
                  </a:lnTo>
                  <a:lnTo>
                    <a:pt x="1311" y="1543"/>
                  </a:lnTo>
                  <a:lnTo>
                    <a:pt x="1465" y="1755"/>
                  </a:lnTo>
                  <a:lnTo>
                    <a:pt x="1562" y="1947"/>
                  </a:lnTo>
                  <a:lnTo>
                    <a:pt x="1581" y="1986"/>
                  </a:lnTo>
                  <a:lnTo>
                    <a:pt x="1619" y="2024"/>
                  </a:lnTo>
                  <a:lnTo>
                    <a:pt x="1658" y="2044"/>
                  </a:lnTo>
                  <a:lnTo>
                    <a:pt x="1754" y="2044"/>
                  </a:lnTo>
                  <a:lnTo>
                    <a:pt x="1793" y="2005"/>
                  </a:lnTo>
                  <a:lnTo>
                    <a:pt x="1832" y="1967"/>
                  </a:lnTo>
                  <a:lnTo>
                    <a:pt x="1851" y="1909"/>
                  </a:lnTo>
                  <a:lnTo>
                    <a:pt x="1832" y="1851"/>
                  </a:lnTo>
                  <a:lnTo>
                    <a:pt x="1793" y="1735"/>
                  </a:lnTo>
                  <a:lnTo>
                    <a:pt x="1716" y="1600"/>
                  </a:lnTo>
                  <a:lnTo>
                    <a:pt x="1504" y="1311"/>
                  </a:lnTo>
                  <a:lnTo>
                    <a:pt x="1253" y="1003"/>
                  </a:lnTo>
                  <a:lnTo>
                    <a:pt x="983" y="733"/>
                  </a:lnTo>
                  <a:lnTo>
                    <a:pt x="502" y="251"/>
                  </a:lnTo>
                  <a:lnTo>
                    <a:pt x="251" y="39"/>
                  </a:lnTo>
                  <a:lnTo>
                    <a:pt x="212" y="1"/>
                  </a:lnTo>
                  <a:close/>
                </a:path>
              </a:pathLst>
            </a:custGeom>
            <a:solidFill>
              <a:schemeClr val="dk1"/>
            </a:solidFill>
            <a:ln>
              <a:noFill/>
            </a:ln>
          </p:spPr>
          <p:txBody>
            <a:bodyPr spcFirstLastPara="1" wrap="square" lIns="121900" tIns="121900" rIns="121900" bIns="121900" anchor="ctr" anchorCtr="0">
              <a:noAutofit/>
            </a:bodyPr>
            <a:lstStyle/>
            <a:p>
              <a:pPr defTabSz="1219170">
                <a:buClr>
                  <a:srgbClr val="000000"/>
                </a:buClr>
              </a:pPr>
              <a:endParaRPr sz="1867" kern="0" dirty="0">
                <a:solidFill>
                  <a:srgbClr val="000000"/>
                </a:solidFill>
                <a:latin typeface="Arial"/>
                <a:cs typeface="Arial"/>
                <a:sym typeface="Arial"/>
              </a:endParaRPr>
            </a:p>
          </p:txBody>
        </p:sp>
        <p:sp>
          <p:nvSpPr>
            <p:cNvPr id="637" name="Google Shape;637;p27"/>
            <p:cNvSpPr/>
            <p:nvPr/>
          </p:nvSpPr>
          <p:spPr>
            <a:xfrm>
              <a:off x="5911492" y="3120495"/>
              <a:ext cx="59934" cy="46273"/>
            </a:xfrm>
            <a:custGeom>
              <a:avLst/>
              <a:gdLst/>
              <a:ahLst/>
              <a:cxnLst/>
              <a:rect l="l" t="t" r="r" b="b"/>
              <a:pathLst>
                <a:path w="2198" h="1697" extrusionOk="0">
                  <a:moveTo>
                    <a:pt x="135" y="1"/>
                  </a:moveTo>
                  <a:lnTo>
                    <a:pt x="78" y="20"/>
                  </a:lnTo>
                  <a:lnTo>
                    <a:pt x="39" y="59"/>
                  </a:lnTo>
                  <a:lnTo>
                    <a:pt x="20" y="97"/>
                  </a:lnTo>
                  <a:lnTo>
                    <a:pt x="1" y="155"/>
                  </a:lnTo>
                  <a:lnTo>
                    <a:pt x="20" y="213"/>
                  </a:lnTo>
                  <a:lnTo>
                    <a:pt x="58" y="271"/>
                  </a:lnTo>
                  <a:lnTo>
                    <a:pt x="116" y="290"/>
                  </a:lnTo>
                  <a:lnTo>
                    <a:pt x="290" y="367"/>
                  </a:lnTo>
                  <a:lnTo>
                    <a:pt x="482" y="463"/>
                  </a:lnTo>
                  <a:lnTo>
                    <a:pt x="733" y="598"/>
                  </a:lnTo>
                  <a:lnTo>
                    <a:pt x="1022" y="772"/>
                  </a:lnTo>
                  <a:lnTo>
                    <a:pt x="1330" y="1003"/>
                  </a:lnTo>
                  <a:lnTo>
                    <a:pt x="1639" y="1292"/>
                  </a:lnTo>
                  <a:lnTo>
                    <a:pt x="1793" y="1446"/>
                  </a:lnTo>
                  <a:lnTo>
                    <a:pt x="1928" y="1639"/>
                  </a:lnTo>
                  <a:lnTo>
                    <a:pt x="1986" y="1678"/>
                  </a:lnTo>
                  <a:lnTo>
                    <a:pt x="2044" y="1697"/>
                  </a:lnTo>
                  <a:lnTo>
                    <a:pt x="2101" y="1678"/>
                  </a:lnTo>
                  <a:lnTo>
                    <a:pt x="2140" y="1658"/>
                  </a:lnTo>
                  <a:lnTo>
                    <a:pt x="2178" y="1620"/>
                  </a:lnTo>
                  <a:lnTo>
                    <a:pt x="2198" y="1562"/>
                  </a:lnTo>
                  <a:lnTo>
                    <a:pt x="2198" y="1504"/>
                  </a:lnTo>
                  <a:lnTo>
                    <a:pt x="2178" y="1446"/>
                  </a:lnTo>
                  <a:lnTo>
                    <a:pt x="2005" y="1254"/>
                  </a:lnTo>
                  <a:lnTo>
                    <a:pt x="1851" y="1080"/>
                  </a:lnTo>
                  <a:lnTo>
                    <a:pt x="1697" y="926"/>
                  </a:lnTo>
                  <a:lnTo>
                    <a:pt x="1523" y="772"/>
                  </a:lnTo>
                  <a:lnTo>
                    <a:pt x="1196" y="521"/>
                  </a:lnTo>
                  <a:lnTo>
                    <a:pt x="887" y="328"/>
                  </a:lnTo>
                  <a:lnTo>
                    <a:pt x="637" y="193"/>
                  </a:lnTo>
                  <a:lnTo>
                    <a:pt x="405" y="97"/>
                  </a:lnTo>
                  <a:lnTo>
                    <a:pt x="193" y="1"/>
                  </a:lnTo>
                  <a:close/>
                </a:path>
              </a:pathLst>
            </a:custGeom>
            <a:solidFill>
              <a:schemeClr val="dk1"/>
            </a:solidFill>
            <a:ln>
              <a:noFill/>
            </a:ln>
          </p:spPr>
          <p:txBody>
            <a:bodyPr spcFirstLastPara="1" wrap="square" lIns="121900" tIns="121900" rIns="121900" bIns="121900" anchor="ctr" anchorCtr="0">
              <a:noAutofit/>
            </a:bodyPr>
            <a:lstStyle/>
            <a:p>
              <a:pPr defTabSz="1219170">
                <a:buClr>
                  <a:srgbClr val="000000"/>
                </a:buClr>
              </a:pPr>
              <a:endParaRPr sz="1867" kern="0" dirty="0">
                <a:solidFill>
                  <a:srgbClr val="000000"/>
                </a:solidFill>
                <a:latin typeface="Arial"/>
                <a:cs typeface="Arial"/>
                <a:sym typeface="Arial"/>
              </a:endParaRPr>
            </a:p>
          </p:txBody>
        </p:sp>
        <p:sp>
          <p:nvSpPr>
            <p:cNvPr id="638" name="Google Shape;638;p27"/>
            <p:cNvSpPr/>
            <p:nvPr/>
          </p:nvSpPr>
          <p:spPr>
            <a:xfrm>
              <a:off x="4874061" y="4264622"/>
              <a:ext cx="85156" cy="142991"/>
            </a:xfrm>
            <a:custGeom>
              <a:avLst/>
              <a:gdLst/>
              <a:ahLst/>
              <a:cxnLst/>
              <a:rect l="l" t="t" r="r" b="b"/>
              <a:pathLst>
                <a:path w="3123" h="5244" extrusionOk="0">
                  <a:moveTo>
                    <a:pt x="2930" y="1"/>
                  </a:moveTo>
                  <a:lnTo>
                    <a:pt x="2872" y="20"/>
                  </a:lnTo>
                  <a:lnTo>
                    <a:pt x="2833" y="78"/>
                  </a:lnTo>
                  <a:lnTo>
                    <a:pt x="19" y="5012"/>
                  </a:lnTo>
                  <a:lnTo>
                    <a:pt x="0" y="5070"/>
                  </a:lnTo>
                  <a:lnTo>
                    <a:pt x="0" y="5128"/>
                  </a:lnTo>
                  <a:lnTo>
                    <a:pt x="19" y="5186"/>
                  </a:lnTo>
                  <a:lnTo>
                    <a:pt x="77" y="5224"/>
                  </a:lnTo>
                  <a:lnTo>
                    <a:pt x="135" y="5243"/>
                  </a:lnTo>
                  <a:lnTo>
                    <a:pt x="212" y="5224"/>
                  </a:lnTo>
                  <a:lnTo>
                    <a:pt x="270" y="5166"/>
                  </a:lnTo>
                  <a:lnTo>
                    <a:pt x="3103" y="213"/>
                  </a:lnTo>
                  <a:lnTo>
                    <a:pt x="3123" y="155"/>
                  </a:lnTo>
                  <a:lnTo>
                    <a:pt x="3123" y="97"/>
                  </a:lnTo>
                  <a:lnTo>
                    <a:pt x="3084" y="59"/>
                  </a:lnTo>
                  <a:lnTo>
                    <a:pt x="3045" y="20"/>
                  </a:lnTo>
                  <a:lnTo>
                    <a:pt x="2988" y="1"/>
                  </a:lnTo>
                  <a:close/>
                </a:path>
              </a:pathLst>
            </a:custGeom>
            <a:solidFill>
              <a:schemeClr val="dk1"/>
            </a:solidFill>
            <a:ln>
              <a:noFill/>
            </a:ln>
          </p:spPr>
          <p:txBody>
            <a:bodyPr spcFirstLastPara="1" wrap="square" lIns="121900" tIns="121900" rIns="121900" bIns="121900" anchor="ctr" anchorCtr="0">
              <a:noAutofit/>
            </a:bodyPr>
            <a:lstStyle/>
            <a:p>
              <a:pPr defTabSz="1219170">
                <a:buClr>
                  <a:srgbClr val="000000"/>
                </a:buClr>
              </a:pPr>
              <a:endParaRPr sz="1867" kern="0" dirty="0">
                <a:solidFill>
                  <a:srgbClr val="000000"/>
                </a:solidFill>
                <a:latin typeface="Arial"/>
                <a:cs typeface="Arial"/>
                <a:sym typeface="Arial"/>
              </a:endParaRPr>
            </a:p>
          </p:txBody>
        </p:sp>
        <p:sp>
          <p:nvSpPr>
            <p:cNvPr id="639" name="Google Shape;639;p27"/>
            <p:cNvSpPr/>
            <p:nvPr/>
          </p:nvSpPr>
          <p:spPr>
            <a:xfrm>
              <a:off x="5021194" y="3488901"/>
              <a:ext cx="118286" cy="671708"/>
            </a:xfrm>
            <a:custGeom>
              <a:avLst/>
              <a:gdLst/>
              <a:ahLst/>
              <a:cxnLst/>
              <a:rect l="l" t="t" r="r" b="b"/>
              <a:pathLst>
                <a:path w="4338" h="24634" extrusionOk="0">
                  <a:moveTo>
                    <a:pt x="4145" y="1"/>
                  </a:moveTo>
                  <a:lnTo>
                    <a:pt x="4106" y="40"/>
                  </a:lnTo>
                  <a:lnTo>
                    <a:pt x="4068" y="78"/>
                  </a:lnTo>
                  <a:lnTo>
                    <a:pt x="4049" y="136"/>
                  </a:lnTo>
                  <a:lnTo>
                    <a:pt x="1" y="24460"/>
                  </a:lnTo>
                  <a:lnTo>
                    <a:pt x="1" y="24518"/>
                  </a:lnTo>
                  <a:lnTo>
                    <a:pt x="39" y="24576"/>
                  </a:lnTo>
                  <a:lnTo>
                    <a:pt x="78" y="24614"/>
                  </a:lnTo>
                  <a:lnTo>
                    <a:pt x="136" y="24634"/>
                  </a:lnTo>
                  <a:lnTo>
                    <a:pt x="213" y="24634"/>
                  </a:lnTo>
                  <a:lnTo>
                    <a:pt x="252" y="24595"/>
                  </a:lnTo>
                  <a:lnTo>
                    <a:pt x="290" y="24556"/>
                  </a:lnTo>
                  <a:lnTo>
                    <a:pt x="309" y="24518"/>
                  </a:lnTo>
                  <a:lnTo>
                    <a:pt x="4338" y="174"/>
                  </a:lnTo>
                  <a:lnTo>
                    <a:pt x="4338" y="117"/>
                  </a:lnTo>
                  <a:lnTo>
                    <a:pt x="4318" y="59"/>
                  </a:lnTo>
                  <a:lnTo>
                    <a:pt x="4280" y="20"/>
                  </a:lnTo>
                  <a:lnTo>
                    <a:pt x="4222" y="1"/>
                  </a:lnTo>
                  <a:close/>
                </a:path>
              </a:pathLst>
            </a:custGeom>
            <a:solidFill>
              <a:schemeClr val="dk1"/>
            </a:solidFill>
            <a:ln>
              <a:noFill/>
            </a:ln>
          </p:spPr>
          <p:txBody>
            <a:bodyPr spcFirstLastPara="1" wrap="square" lIns="121900" tIns="121900" rIns="121900" bIns="121900" anchor="ctr" anchorCtr="0">
              <a:noAutofit/>
            </a:bodyPr>
            <a:lstStyle/>
            <a:p>
              <a:pPr defTabSz="1219170">
                <a:buClr>
                  <a:srgbClr val="000000"/>
                </a:buClr>
              </a:pPr>
              <a:endParaRPr sz="1867" kern="0" dirty="0">
                <a:solidFill>
                  <a:srgbClr val="000000"/>
                </a:solidFill>
                <a:latin typeface="Arial"/>
                <a:cs typeface="Arial"/>
                <a:sym typeface="Arial"/>
              </a:endParaRPr>
            </a:p>
          </p:txBody>
        </p:sp>
      </p:grpSp>
      <p:grpSp>
        <p:nvGrpSpPr>
          <p:cNvPr id="640" name="Google Shape;640;p27"/>
          <p:cNvGrpSpPr/>
          <p:nvPr/>
        </p:nvGrpSpPr>
        <p:grpSpPr>
          <a:xfrm>
            <a:off x="1614785" y="2660300"/>
            <a:ext cx="1058167" cy="2660533"/>
            <a:chOff x="1211088" y="1995225"/>
            <a:chExt cx="793625" cy="1995400"/>
          </a:xfrm>
        </p:grpSpPr>
        <p:sp>
          <p:nvSpPr>
            <p:cNvPr id="641" name="Google Shape;641;p27"/>
            <p:cNvSpPr/>
            <p:nvPr/>
          </p:nvSpPr>
          <p:spPr>
            <a:xfrm>
              <a:off x="1418763" y="3334300"/>
              <a:ext cx="421150" cy="50625"/>
            </a:xfrm>
            <a:custGeom>
              <a:avLst/>
              <a:gdLst/>
              <a:ahLst/>
              <a:cxnLst/>
              <a:rect l="l" t="t" r="r" b="b"/>
              <a:pathLst>
                <a:path w="16846" h="2025" extrusionOk="0">
                  <a:moveTo>
                    <a:pt x="8423" y="1"/>
                  </a:moveTo>
                  <a:lnTo>
                    <a:pt x="6727" y="20"/>
                  </a:lnTo>
                  <a:lnTo>
                    <a:pt x="5146" y="78"/>
                  </a:lnTo>
                  <a:lnTo>
                    <a:pt x="3720" y="174"/>
                  </a:lnTo>
                  <a:lnTo>
                    <a:pt x="3065" y="232"/>
                  </a:lnTo>
                  <a:lnTo>
                    <a:pt x="2467" y="309"/>
                  </a:lnTo>
                  <a:lnTo>
                    <a:pt x="1928" y="367"/>
                  </a:lnTo>
                  <a:lnTo>
                    <a:pt x="1446" y="444"/>
                  </a:lnTo>
                  <a:lnTo>
                    <a:pt x="1022" y="540"/>
                  </a:lnTo>
                  <a:lnTo>
                    <a:pt x="656" y="618"/>
                  </a:lnTo>
                  <a:lnTo>
                    <a:pt x="386" y="714"/>
                  </a:lnTo>
                  <a:lnTo>
                    <a:pt x="174" y="810"/>
                  </a:lnTo>
                  <a:lnTo>
                    <a:pt x="97" y="868"/>
                  </a:lnTo>
                  <a:lnTo>
                    <a:pt x="39" y="907"/>
                  </a:lnTo>
                  <a:lnTo>
                    <a:pt x="19" y="964"/>
                  </a:lnTo>
                  <a:lnTo>
                    <a:pt x="0" y="1022"/>
                  </a:lnTo>
                  <a:lnTo>
                    <a:pt x="19" y="1061"/>
                  </a:lnTo>
                  <a:lnTo>
                    <a:pt x="39" y="1119"/>
                  </a:lnTo>
                  <a:lnTo>
                    <a:pt x="97" y="1157"/>
                  </a:lnTo>
                  <a:lnTo>
                    <a:pt x="174" y="1215"/>
                  </a:lnTo>
                  <a:lnTo>
                    <a:pt x="386" y="1311"/>
                  </a:lnTo>
                  <a:lnTo>
                    <a:pt x="656" y="1408"/>
                  </a:lnTo>
                  <a:lnTo>
                    <a:pt x="1022" y="1485"/>
                  </a:lnTo>
                  <a:lnTo>
                    <a:pt x="1446" y="1581"/>
                  </a:lnTo>
                  <a:lnTo>
                    <a:pt x="1928" y="1658"/>
                  </a:lnTo>
                  <a:lnTo>
                    <a:pt x="2467" y="1716"/>
                  </a:lnTo>
                  <a:lnTo>
                    <a:pt x="3065" y="1793"/>
                  </a:lnTo>
                  <a:lnTo>
                    <a:pt x="3720" y="1851"/>
                  </a:lnTo>
                  <a:lnTo>
                    <a:pt x="5146" y="1947"/>
                  </a:lnTo>
                  <a:lnTo>
                    <a:pt x="6727" y="2005"/>
                  </a:lnTo>
                  <a:lnTo>
                    <a:pt x="8423" y="2025"/>
                  </a:lnTo>
                  <a:lnTo>
                    <a:pt x="10119" y="2005"/>
                  </a:lnTo>
                  <a:lnTo>
                    <a:pt x="11700" y="1947"/>
                  </a:lnTo>
                  <a:lnTo>
                    <a:pt x="13126" y="1851"/>
                  </a:lnTo>
                  <a:lnTo>
                    <a:pt x="13781" y="1793"/>
                  </a:lnTo>
                  <a:lnTo>
                    <a:pt x="14379" y="1716"/>
                  </a:lnTo>
                  <a:lnTo>
                    <a:pt x="14918" y="1658"/>
                  </a:lnTo>
                  <a:lnTo>
                    <a:pt x="15400" y="1581"/>
                  </a:lnTo>
                  <a:lnTo>
                    <a:pt x="15824" y="1485"/>
                  </a:lnTo>
                  <a:lnTo>
                    <a:pt x="16171" y="1408"/>
                  </a:lnTo>
                  <a:lnTo>
                    <a:pt x="16460" y="1311"/>
                  </a:lnTo>
                  <a:lnTo>
                    <a:pt x="16672" y="1215"/>
                  </a:lnTo>
                  <a:lnTo>
                    <a:pt x="16750" y="1157"/>
                  </a:lnTo>
                  <a:lnTo>
                    <a:pt x="16788" y="1119"/>
                  </a:lnTo>
                  <a:lnTo>
                    <a:pt x="16827" y="1061"/>
                  </a:lnTo>
                  <a:lnTo>
                    <a:pt x="16846" y="1022"/>
                  </a:lnTo>
                  <a:lnTo>
                    <a:pt x="16827" y="964"/>
                  </a:lnTo>
                  <a:lnTo>
                    <a:pt x="16788" y="907"/>
                  </a:lnTo>
                  <a:lnTo>
                    <a:pt x="16750" y="868"/>
                  </a:lnTo>
                  <a:lnTo>
                    <a:pt x="16672" y="810"/>
                  </a:lnTo>
                  <a:lnTo>
                    <a:pt x="16460" y="714"/>
                  </a:lnTo>
                  <a:lnTo>
                    <a:pt x="16171" y="618"/>
                  </a:lnTo>
                  <a:lnTo>
                    <a:pt x="15824" y="540"/>
                  </a:lnTo>
                  <a:lnTo>
                    <a:pt x="15400" y="444"/>
                  </a:lnTo>
                  <a:lnTo>
                    <a:pt x="14918" y="367"/>
                  </a:lnTo>
                  <a:lnTo>
                    <a:pt x="14379" y="309"/>
                  </a:lnTo>
                  <a:lnTo>
                    <a:pt x="13781" y="232"/>
                  </a:lnTo>
                  <a:lnTo>
                    <a:pt x="13126" y="174"/>
                  </a:lnTo>
                  <a:lnTo>
                    <a:pt x="11700" y="78"/>
                  </a:lnTo>
                  <a:lnTo>
                    <a:pt x="10119" y="20"/>
                  </a:lnTo>
                  <a:lnTo>
                    <a:pt x="8423" y="1"/>
                  </a:lnTo>
                  <a:close/>
                </a:path>
              </a:pathLst>
            </a:custGeom>
            <a:solidFill>
              <a:schemeClr val="dk1"/>
            </a:solidFill>
            <a:ln>
              <a:noFill/>
            </a:ln>
          </p:spPr>
          <p:txBody>
            <a:bodyPr spcFirstLastPara="1" wrap="square" lIns="121900" tIns="121900" rIns="121900" bIns="121900" anchor="ctr" anchorCtr="0">
              <a:noAutofit/>
            </a:bodyPr>
            <a:lstStyle/>
            <a:p>
              <a:pPr defTabSz="1219170">
                <a:buClr>
                  <a:srgbClr val="000000"/>
                </a:buClr>
              </a:pPr>
              <a:endParaRPr sz="1867" kern="0" dirty="0">
                <a:solidFill>
                  <a:srgbClr val="000000"/>
                </a:solidFill>
                <a:latin typeface="Arial"/>
                <a:cs typeface="Arial"/>
                <a:sym typeface="Arial"/>
              </a:endParaRPr>
            </a:p>
          </p:txBody>
        </p:sp>
        <p:sp>
          <p:nvSpPr>
            <p:cNvPr id="642" name="Google Shape;642;p27"/>
            <p:cNvSpPr/>
            <p:nvPr/>
          </p:nvSpPr>
          <p:spPr>
            <a:xfrm>
              <a:off x="1327688" y="3887000"/>
              <a:ext cx="677025" cy="103625"/>
            </a:xfrm>
            <a:custGeom>
              <a:avLst/>
              <a:gdLst/>
              <a:ahLst/>
              <a:cxnLst/>
              <a:rect l="l" t="t" r="r" b="b"/>
              <a:pathLst>
                <a:path w="27081" h="4145" extrusionOk="0">
                  <a:moveTo>
                    <a:pt x="13531" y="0"/>
                  </a:moveTo>
                  <a:lnTo>
                    <a:pt x="12162" y="20"/>
                  </a:lnTo>
                  <a:lnTo>
                    <a:pt x="10813" y="39"/>
                  </a:lnTo>
                  <a:lnTo>
                    <a:pt x="9522" y="97"/>
                  </a:lnTo>
                  <a:lnTo>
                    <a:pt x="8269" y="174"/>
                  </a:lnTo>
                  <a:lnTo>
                    <a:pt x="7093" y="251"/>
                  </a:lnTo>
                  <a:lnTo>
                    <a:pt x="5975" y="367"/>
                  </a:lnTo>
                  <a:lnTo>
                    <a:pt x="4935" y="482"/>
                  </a:lnTo>
                  <a:lnTo>
                    <a:pt x="3971" y="617"/>
                  </a:lnTo>
                  <a:lnTo>
                    <a:pt x="3084" y="752"/>
                  </a:lnTo>
                  <a:lnTo>
                    <a:pt x="2313" y="906"/>
                  </a:lnTo>
                  <a:lnTo>
                    <a:pt x="1639" y="1080"/>
                  </a:lnTo>
                  <a:lnTo>
                    <a:pt x="1060" y="1272"/>
                  </a:lnTo>
                  <a:lnTo>
                    <a:pt x="829" y="1369"/>
                  </a:lnTo>
                  <a:lnTo>
                    <a:pt x="617" y="1465"/>
                  </a:lnTo>
                  <a:lnTo>
                    <a:pt x="424" y="1562"/>
                  </a:lnTo>
                  <a:lnTo>
                    <a:pt x="270" y="1658"/>
                  </a:lnTo>
                  <a:lnTo>
                    <a:pt x="155" y="1754"/>
                  </a:lnTo>
                  <a:lnTo>
                    <a:pt x="77" y="1851"/>
                  </a:lnTo>
                  <a:lnTo>
                    <a:pt x="20" y="1966"/>
                  </a:lnTo>
                  <a:lnTo>
                    <a:pt x="0" y="2063"/>
                  </a:lnTo>
                  <a:lnTo>
                    <a:pt x="20" y="2178"/>
                  </a:lnTo>
                  <a:lnTo>
                    <a:pt x="77" y="2275"/>
                  </a:lnTo>
                  <a:lnTo>
                    <a:pt x="155" y="2390"/>
                  </a:lnTo>
                  <a:lnTo>
                    <a:pt x="270" y="2487"/>
                  </a:lnTo>
                  <a:lnTo>
                    <a:pt x="424" y="2583"/>
                  </a:lnTo>
                  <a:lnTo>
                    <a:pt x="617" y="2679"/>
                  </a:lnTo>
                  <a:lnTo>
                    <a:pt x="829" y="2776"/>
                  </a:lnTo>
                  <a:lnTo>
                    <a:pt x="1060" y="2872"/>
                  </a:lnTo>
                  <a:lnTo>
                    <a:pt x="1639" y="3065"/>
                  </a:lnTo>
                  <a:lnTo>
                    <a:pt x="2313" y="3219"/>
                  </a:lnTo>
                  <a:lnTo>
                    <a:pt x="3084" y="3393"/>
                  </a:lnTo>
                  <a:lnTo>
                    <a:pt x="3971" y="3528"/>
                  </a:lnTo>
                  <a:lnTo>
                    <a:pt x="4935" y="3662"/>
                  </a:lnTo>
                  <a:lnTo>
                    <a:pt x="5975" y="3778"/>
                  </a:lnTo>
                  <a:lnTo>
                    <a:pt x="7093" y="3894"/>
                  </a:lnTo>
                  <a:lnTo>
                    <a:pt x="8269" y="3971"/>
                  </a:lnTo>
                  <a:lnTo>
                    <a:pt x="9522" y="4048"/>
                  </a:lnTo>
                  <a:lnTo>
                    <a:pt x="10813" y="4086"/>
                  </a:lnTo>
                  <a:lnTo>
                    <a:pt x="12162" y="4125"/>
                  </a:lnTo>
                  <a:lnTo>
                    <a:pt x="13531" y="4144"/>
                  </a:lnTo>
                  <a:lnTo>
                    <a:pt x="14919" y="4125"/>
                  </a:lnTo>
                  <a:lnTo>
                    <a:pt x="16268" y="4086"/>
                  </a:lnTo>
                  <a:lnTo>
                    <a:pt x="17559" y="4048"/>
                  </a:lnTo>
                  <a:lnTo>
                    <a:pt x="18812" y="3971"/>
                  </a:lnTo>
                  <a:lnTo>
                    <a:pt x="19988" y="3894"/>
                  </a:lnTo>
                  <a:lnTo>
                    <a:pt x="21106" y="3778"/>
                  </a:lnTo>
                  <a:lnTo>
                    <a:pt x="22146" y="3662"/>
                  </a:lnTo>
                  <a:lnTo>
                    <a:pt x="23110" y="3528"/>
                  </a:lnTo>
                  <a:lnTo>
                    <a:pt x="23978" y="3393"/>
                  </a:lnTo>
                  <a:lnTo>
                    <a:pt x="24768" y="3219"/>
                  </a:lnTo>
                  <a:lnTo>
                    <a:pt x="25442" y="3065"/>
                  </a:lnTo>
                  <a:lnTo>
                    <a:pt x="26021" y="2872"/>
                  </a:lnTo>
                  <a:lnTo>
                    <a:pt x="26252" y="2776"/>
                  </a:lnTo>
                  <a:lnTo>
                    <a:pt x="26464" y="2679"/>
                  </a:lnTo>
                  <a:lnTo>
                    <a:pt x="26657" y="2583"/>
                  </a:lnTo>
                  <a:lnTo>
                    <a:pt x="26811" y="2487"/>
                  </a:lnTo>
                  <a:lnTo>
                    <a:pt x="26926" y="2390"/>
                  </a:lnTo>
                  <a:lnTo>
                    <a:pt x="27004" y="2275"/>
                  </a:lnTo>
                  <a:lnTo>
                    <a:pt x="27061" y="2178"/>
                  </a:lnTo>
                  <a:lnTo>
                    <a:pt x="27081" y="2063"/>
                  </a:lnTo>
                  <a:lnTo>
                    <a:pt x="27061" y="1966"/>
                  </a:lnTo>
                  <a:lnTo>
                    <a:pt x="27004" y="1851"/>
                  </a:lnTo>
                  <a:lnTo>
                    <a:pt x="26926" y="1754"/>
                  </a:lnTo>
                  <a:lnTo>
                    <a:pt x="26811" y="1658"/>
                  </a:lnTo>
                  <a:lnTo>
                    <a:pt x="26657" y="1562"/>
                  </a:lnTo>
                  <a:lnTo>
                    <a:pt x="26464" y="1465"/>
                  </a:lnTo>
                  <a:lnTo>
                    <a:pt x="26252" y="1369"/>
                  </a:lnTo>
                  <a:lnTo>
                    <a:pt x="26021" y="1272"/>
                  </a:lnTo>
                  <a:lnTo>
                    <a:pt x="25442" y="1080"/>
                  </a:lnTo>
                  <a:lnTo>
                    <a:pt x="24768" y="906"/>
                  </a:lnTo>
                  <a:lnTo>
                    <a:pt x="23978" y="752"/>
                  </a:lnTo>
                  <a:lnTo>
                    <a:pt x="23110" y="617"/>
                  </a:lnTo>
                  <a:lnTo>
                    <a:pt x="22146" y="482"/>
                  </a:lnTo>
                  <a:lnTo>
                    <a:pt x="21106" y="367"/>
                  </a:lnTo>
                  <a:lnTo>
                    <a:pt x="19988" y="251"/>
                  </a:lnTo>
                  <a:lnTo>
                    <a:pt x="18812" y="174"/>
                  </a:lnTo>
                  <a:lnTo>
                    <a:pt x="17559" y="97"/>
                  </a:lnTo>
                  <a:lnTo>
                    <a:pt x="16268" y="39"/>
                  </a:lnTo>
                  <a:lnTo>
                    <a:pt x="14919" y="20"/>
                  </a:lnTo>
                  <a:lnTo>
                    <a:pt x="13531" y="0"/>
                  </a:lnTo>
                  <a:close/>
                </a:path>
              </a:pathLst>
            </a:custGeom>
            <a:solidFill>
              <a:srgbClr val="261E35">
                <a:alpha val="11170"/>
              </a:srgbClr>
            </a:solidFill>
            <a:ln>
              <a:noFill/>
            </a:ln>
          </p:spPr>
          <p:txBody>
            <a:bodyPr spcFirstLastPara="1" wrap="square" lIns="121900" tIns="121900" rIns="121900" bIns="121900" anchor="ctr" anchorCtr="0">
              <a:noAutofit/>
            </a:bodyPr>
            <a:lstStyle/>
            <a:p>
              <a:pPr defTabSz="1219170">
                <a:buClr>
                  <a:srgbClr val="000000"/>
                </a:buClr>
              </a:pPr>
              <a:endParaRPr sz="1867" kern="0" dirty="0">
                <a:solidFill>
                  <a:srgbClr val="000000"/>
                </a:solidFill>
                <a:latin typeface="Arial"/>
                <a:cs typeface="Arial"/>
                <a:sym typeface="Arial"/>
              </a:endParaRPr>
            </a:p>
          </p:txBody>
        </p:sp>
        <p:sp>
          <p:nvSpPr>
            <p:cNvPr id="643" name="Google Shape;643;p27"/>
            <p:cNvSpPr/>
            <p:nvPr/>
          </p:nvSpPr>
          <p:spPr>
            <a:xfrm>
              <a:off x="1251063" y="1995225"/>
              <a:ext cx="438050" cy="1282725"/>
            </a:xfrm>
            <a:custGeom>
              <a:avLst/>
              <a:gdLst/>
              <a:ahLst/>
              <a:cxnLst/>
              <a:rect l="l" t="t" r="r" b="b"/>
              <a:pathLst>
                <a:path w="17522" h="51309" extrusionOk="0">
                  <a:moveTo>
                    <a:pt x="1562" y="1"/>
                  </a:moveTo>
                  <a:lnTo>
                    <a:pt x="1408" y="20"/>
                  </a:lnTo>
                  <a:lnTo>
                    <a:pt x="1273" y="39"/>
                  </a:lnTo>
                  <a:lnTo>
                    <a:pt x="1119" y="78"/>
                  </a:lnTo>
                  <a:lnTo>
                    <a:pt x="984" y="135"/>
                  </a:lnTo>
                  <a:lnTo>
                    <a:pt x="868" y="213"/>
                  </a:lnTo>
                  <a:lnTo>
                    <a:pt x="733" y="309"/>
                  </a:lnTo>
                  <a:lnTo>
                    <a:pt x="637" y="405"/>
                  </a:lnTo>
                  <a:lnTo>
                    <a:pt x="540" y="540"/>
                  </a:lnTo>
                  <a:lnTo>
                    <a:pt x="483" y="675"/>
                  </a:lnTo>
                  <a:lnTo>
                    <a:pt x="425" y="829"/>
                  </a:lnTo>
                  <a:lnTo>
                    <a:pt x="386" y="983"/>
                  </a:lnTo>
                  <a:lnTo>
                    <a:pt x="251" y="2275"/>
                  </a:lnTo>
                  <a:lnTo>
                    <a:pt x="136" y="3547"/>
                  </a:lnTo>
                  <a:lnTo>
                    <a:pt x="59" y="4800"/>
                  </a:lnTo>
                  <a:lnTo>
                    <a:pt x="20" y="6072"/>
                  </a:lnTo>
                  <a:lnTo>
                    <a:pt x="1" y="7325"/>
                  </a:lnTo>
                  <a:lnTo>
                    <a:pt x="1" y="8558"/>
                  </a:lnTo>
                  <a:lnTo>
                    <a:pt x="39" y="9792"/>
                  </a:lnTo>
                  <a:lnTo>
                    <a:pt x="97" y="11006"/>
                  </a:lnTo>
                  <a:lnTo>
                    <a:pt x="174" y="12220"/>
                  </a:lnTo>
                  <a:lnTo>
                    <a:pt x="290" y="13415"/>
                  </a:lnTo>
                  <a:lnTo>
                    <a:pt x="406" y="14610"/>
                  </a:lnTo>
                  <a:lnTo>
                    <a:pt x="560" y="15805"/>
                  </a:lnTo>
                  <a:lnTo>
                    <a:pt x="733" y="16962"/>
                  </a:lnTo>
                  <a:lnTo>
                    <a:pt x="926" y="18118"/>
                  </a:lnTo>
                  <a:lnTo>
                    <a:pt x="1138" y="19275"/>
                  </a:lnTo>
                  <a:lnTo>
                    <a:pt x="1369" y="20393"/>
                  </a:lnTo>
                  <a:lnTo>
                    <a:pt x="1601" y="21511"/>
                  </a:lnTo>
                  <a:lnTo>
                    <a:pt x="1870" y="22629"/>
                  </a:lnTo>
                  <a:lnTo>
                    <a:pt x="2140" y="23708"/>
                  </a:lnTo>
                  <a:lnTo>
                    <a:pt x="2429" y="24787"/>
                  </a:lnTo>
                  <a:lnTo>
                    <a:pt x="2738" y="25847"/>
                  </a:lnTo>
                  <a:lnTo>
                    <a:pt x="3065" y="26888"/>
                  </a:lnTo>
                  <a:lnTo>
                    <a:pt x="3393" y="27929"/>
                  </a:lnTo>
                  <a:lnTo>
                    <a:pt x="3721" y="28931"/>
                  </a:lnTo>
                  <a:lnTo>
                    <a:pt x="4068" y="29933"/>
                  </a:lnTo>
                  <a:lnTo>
                    <a:pt x="4434" y="30916"/>
                  </a:lnTo>
                  <a:lnTo>
                    <a:pt x="4800" y="31880"/>
                  </a:lnTo>
                  <a:lnTo>
                    <a:pt x="5166" y="32825"/>
                  </a:lnTo>
                  <a:lnTo>
                    <a:pt x="5552" y="33750"/>
                  </a:lnTo>
                  <a:lnTo>
                    <a:pt x="5937" y="34656"/>
                  </a:lnTo>
                  <a:lnTo>
                    <a:pt x="6708" y="36410"/>
                  </a:lnTo>
                  <a:lnTo>
                    <a:pt x="7498" y="38086"/>
                  </a:lnTo>
                  <a:lnTo>
                    <a:pt x="8289" y="39686"/>
                  </a:lnTo>
                  <a:lnTo>
                    <a:pt x="9079" y="41190"/>
                  </a:lnTo>
                  <a:lnTo>
                    <a:pt x="9850" y="42597"/>
                  </a:lnTo>
                  <a:lnTo>
                    <a:pt x="10602" y="43927"/>
                  </a:lnTo>
                  <a:lnTo>
                    <a:pt x="11334" y="45160"/>
                  </a:lnTo>
                  <a:lnTo>
                    <a:pt x="12028" y="46278"/>
                  </a:lnTo>
                  <a:lnTo>
                    <a:pt x="12683" y="47300"/>
                  </a:lnTo>
                  <a:lnTo>
                    <a:pt x="13281" y="48205"/>
                  </a:lnTo>
                  <a:lnTo>
                    <a:pt x="13820" y="49015"/>
                  </a:lnTo>
                  <a:lnTo>
                    <a:pt x="14726" y="50268"/>
                  </a:lnTo>
                  <a:lnTo>
                    <a:pt x="15305" y="51039"/>
                  </a:lnTo>
                  <a:lnTo>
                    <a:pt x="15497" y="51309"/>
                  </a:lnTo>
                  <a:lnTo>
                    <a:pt x="17271" y="51058"/>
                  </a:lnTo>
                  <a:lnTo>
                    <a:pt x="17348" y="49613"/>
                  </a:lnTo>
                  <a:lnTo>
                    <a:pt x="17425" y="48186"/>
                  </a:lnTo>
                  <a:lnTo>
                    <a:pt x="17483" y="46779"/>
                  </a:lnTo>
                  <a:lnTo>
                    <a:pt x="17502" y="45391"/>
                  </a:lnTo>
                  <a:lnTo>
                    <a:pt x="17521" y="44042"/>
                  </a:lnTo>
                  <a:lnTo>
                    <a:pt x="17502" y="42712"/>
                  </a:lnTo>
                  <a:lnTo>
                    <a:pt x="17483" y="41402"/>
                  </a:lnTo>
                  <a:lnTo>
                    <a:pt x="17425" y="40110"/>
                  </a:lnTo>
                  <a:lnTo>
                    <a:pt x="17367" y="38838"/>
                  </a:lnTo>
                  <a:lnTo>
                    <a:pt x="17290" y="37585"/>
                  </a:lnTo>
                  <a:lnTo>
                    <a:pt x="17193" y="36371"/>
                  </a:lnTo>
                  <a:lnTo>
                    <a:pt x="17078" y="35176"/>
                  </a:lnTo>
                  <a:lnTo>
                    <a:pt x="16943" y="34000"/>
                  </a:lnTo>
                  <a:lnTo>
                    <a:pt x="16808" y="32844"/>
                  </a:lnTo>
                  <a:lnTo>
                    <a:pt x="16654" y="31707"/>
                  </a:lnTo>
                  <a:lnTo>
                    <a:pt x="16480" y="30589"/>
                  </a:lnTo>
                  <a:lnTo>
                    <a:pt x="16288" y="29509"/>
                  </a:lnTo>
                  <a:lnTo>
                    <a:pt x="16095" y="28430"/>
                  </a:lnTo>
                  <a:lnTo>
                    <a:pt x="15883" y="27389"/>
                  </a:lnTo>
                  <a:lnTo>
                    <a:pt x="15671" y="26368"/>
                  </a:lnTo>
                  <a:lnTo>
                    <a:pt x="15439" y="25346"/>
                  </a:lnTo>
                  <a:lnTo>
                    <a:pt x="15189" y="24363"/>
                  </a:lnTo>
                  <a:lnTo>
                    <a:pt x="14938" y="23399"/>
                  </a:lnTo>
                  <a:lnTo>
                    <a:pt x="14668" y="22455"/>
                  </a:lnTo>
                  <a:lnTo>
                    <a:pt x="14399" y="21549"/>
                  </a:lnTo>
                  <a:lnTo>
                    <a:pt x="14129" y="20643"/>
                  </a:lnTo>
                  <a:lnTo>
                    <a:pt x="13840" y="19757"/>
                  </a:lnTo>
                  <a:lnTo>
                    <a:pt x="13531" y="18889"/>
                  </a:lnTo>
                  <a:lnTo>
                    <a:pt x="13242" y="18061"/>
                  </a:lnTo>
                  <a:lnTo>
                    <a:pt x="12934" y="17232"/>
                  </a:lnTo>
                  <a:lnTo>
                    <a:pt x="12606" y="16422"/>
                  </a:lnTo>
                  <a:lnTo>
                    <a:pt x="12298" y="15651"/>
                  </a:lnTo>
                  <a:lnTo>
                    <a:pt x="11970" y="14880"/>
                  </a:lnTo>
                  <a:lnTo>
                    <a:pt x="11642" y="14148"/>
                  </a:lnTo>
                  <a:lnTo>
                    <a:pt x="10968" y="12722"/>
                  </a:lnTo>
                  <a:lnTo>
                    <a:pt x="10274" y="11372"/>
                  </a:lnTo>
                  <a:lnTo>
                    <a:pt x="9599" y="10081"/>
                  </a:lnTo>
                  <a:lnTo>
                    <a:pt x="8905" y="8886"/>
                  </a:lnTo>
                  <a:lnTo>
                    <a:pt x="8212" y="7768"/>
                  </a:lnTo>
                  <a:lnTo>
                    <a:pt x="7518" y="6708"/>
                  </a:lnTo>
                  <a:lnTo>
                    <a:pt x="6843" y="5725"/>
                  </a:lnTo>
                  <a:lnTo>
                    <a:pt x="6188" y="4819"/>
                  </a:lnTo>
                  <a:lnTo>
                    <a:pt x="5532" y="3971"/>
                  </a:lnTo>
                  <a:lnTo>
                    <a:pt x="4916" y="3200"/>
                  </a:lnTo>
                  <a:lnTo>
                    <a:pt x="4318" y="2487"/>
                  </a:lnTo>
                  <a:lnTo>
                    <a:pt x="3759" y="1851"/>
                  </a:lnTo>
                  <a:lnTo>
                    <a:pt x="3220" y="1273"/>
                  </a:lnTo>
                  <a:lnTo>
                    <a:pt x="2718" y="771"/>
                  </a:lnTo>
                  <a:lnTo>
                    <a:pt x="2275" y="328"/>
                  </a:lnTo>
                  <a:lnTo>
                    <a:pt x="2140" y="213"/>
                  </a:lnTo>
                  <a:lnTo>
                    <a:pt x="2005" y="135"/>
                  </a:lnTo>
                  <a:lnTo>
                    <a:pt x="1870" y="58"/>
                  </a:lnTo>
                  <a:lnTo>
                    <a:pt x="1716" y="20"/>
                  </a:lnTo>
                  <a:lnTo>
                    <a:pt x="1562" y="1"/>
                  </a:lnTo>
                  <a:close/>
                </a:path>
              </a:pathLst>
            </a:custGeom>
            <a:solidFill>
              <a:schemeClr val="lt2"/>
            </a:solidFill>
            <a:ln>
              <a:noFill/>
            </a:ln>
          </p:spPr>
          <p:txBody>
            <a:bodyPr spcFirstLastPara="1" wrap="square" lIns="121900" tIns="121900" rIns="121900" bIns="121900" anchor="ctr" anchorCtr="0">
              <a:noAutofit/>
            </a:bodyPr>
            <a:lstStyle/>
            <a:p>
              <a:pPr defTabSz="1219170">
                <a:buClr>
                  <a:srgbClr val="000000"/>
                </a:buClr>
              </a:pPr>
              <a:endParaRPr sz="1867" kern="0" dirty="0">
                <a:solidFill>
                  <a:srgbClr val="000000"/>
                </a:solidFill>
                <a:latin typeface="Arial"/>
                <a:cs typeface="Arial"/>
                <a:sym typeface="Arial"/>
              </a:endParaRPr>
            </a:p>
          </p:txBody>
        </p:sp>
        <p:sp>
          <p:nvSpPr>
            <p:cNvPr id="644" name="Google Shape;644;p27"/>
            <p:cNvSpPr/>
            <p:nvPr/>
          </p:nvSpPr>
          <p:spPr>
            <a:xfrm>
              <a:off x="1348888" y="2225075"/>
              <a:ext cx="284325" cy="874600"/>
            </a:xfrm>
            <a:custGeom>
              <a:avLst/>
              <a:gdLst/>
              <a:ahLst/>
              <a:cxnLst/>
              <a:rect l="l" t="t" r="r" b="b"/>
              <a:pathLst>
                <a:path w="11373" h="34984" extrusionOk="0">
                  <a:moveTo>
                    <a:pt x="116" y="0"/>
                  </a:moveTo>
                  <a:lnTo>
                    <a:pt x="58" y="39"/>
                  </a:lnTo>
                  <a:lnTo>
                    <a:pt x="20" y="77"/>
                  </a:lnTo>
                  <a:lnTo>
                    <a:pt x="0" y="135"/>
                  </a:lnTo>
                  <a:lnTo>
                    <a:pt x="20" y="193"/>
                  </a:lnTo>
                  <a:lnTo>
                    <a:pt x="1350" y="4009"/>
                  </a:lnTo>
                  <a:lnTo>
                    <a:pt x="2737" y="8096"/>
                  </a:lnTo>
                  <a:lnTo>
                    <a:pt x="4414" y="13107"/>
                  </a:lnTo>
                  <a:lnTo>
                    <a:pt x="5301" y="15844"/>
                  </a:lnTo>
                  <a:lnTo>
                    <a:pt x="6226" y="18658"/>
                  </a:lnTo>
                  <a:lnTo>
                    <a:pt x="7151" y="21530"/>
                  </a:lnTo>
                  <a:lnTo>
                    <a:pt x="8038" y="24402"/>
                  </a:lnTo>
                  <a:lnTo>
                    <a:pt x="8905" y="27216"/>
                  </a:lnTo>
                  <a:lnTo>
                    <a:pt x="9715" y="29933"/>
                  </a:lnTo>
                  <a:lnTo>
                    <a:pt x="10428" y="32497"/>
                  </a:lnTo>
                  <a:lnTo>
                    <a:pt x="11064" y="34868"/>
                  </a:lnTo>
                  <a:lnTo>
                    <a:pt x="11083" y="34906"/>
                  </a:lnTo>
                  <a:lnTo>
                    <a:pt x="11122" y="34945"/>
                  </a:lnTo>
                  <a:lnTo>
                    <a:pt x="11160" y="34964"/>
                  </a:lnTo>
                  <a:lnTo>
                    <a:pt x="11218" y="34983"/>
                  </a:lnTo>
                  <a:lnTo>
                    <a:pt x="11257" y="34983"/>
                  </a:lnTo>
                  <a:lnTo>
                    <a:pt x="11314" y="34945"/>
                  </a:lnTo>
                  <a:lnTo>
                    <a:pt x="11353" y="34906"/>
                  </a:lnTo>
                  <a:lnTo>
                    <a:pt x="11372" y="34848"/>
                  </a:lnTo>
                  <a:lnTo>
                    <a:pt x="11353" y="34790"/>
                  </a:lnTo>
                  <a:lnTo>
                    <a:pt x="10717" y="32420"/>
                  </a:lnTo>
                  <a:lnTo>
                    <a:pt x="10004" y="29856"/>
                  </a:lnTo>
                  <a:lnTo>
                    <a:pt x="9194" y="27139"/>
                  </a:lnTo>
                  <a:lnTo>
                    <a:pt x="8327" y="24324"/>
                  </a:lnTo>
                  <a:lnTo>
                    <a:pt x="7440" y="21453"/>
                  </a:lnTo>
                  <a:lnTo>
                    <a:pt x="6515" y="18581"/>
                  </a:lnTo>
                  <a:lnTo>
                    <a:pt x="5590" y="15747"/>
                  </a:lnTo>
                  <a:lnTo>
                    <a:pt x="4703" y="13010"/>
                  </a:lnTo>
                  <a:lnTo>
                    <a:pt x="3007" y="7999"/>
                  </a:lnTo>
                  <a:lnTo>
                    <a:pt x="1619" y="3913"/>
                  </a:lnTo>
                  <a:lnTo>
                    <a:pt x="309" y="97"/>
                  </a:lnTo>
                  <a:lnTo>
                    <a:pt x="270" y="58"/>
                  </a:lnTo>
                  <a:lnTo>
                    <a:pt x="232" y="20"/>
                  </a:lnTo>
                  <a:lnTo>
                    <a:pt x="174" y="0"/>
                  </a:lnTo>
                  <a:close/>
                </a:path>
              </a:pathLst>
            </a:custGeom>
            <a:solidFill>
              <a:schemeClr val="dk1"/>
            </a:solidFill>
            <a:ln>
              <a:noFill/>
            </a:ln>
          </p:spPr>
          <p:txBody>
            <a:bodyPr spcFirstLastPara="1" wrap="square" lIns="121900" tIns="121900" rIns="121900" bIns="121900" anchor="ctr" anchorCtr="0">
              <a:noAutofit/>
            </a:bodyPr>
            <a:lstStyle/>
            <a:p>
              <a:pPr defTabSz="1219170">
                <a:buClr>
                  <a:srgbClr val="000000"/>
                </a:buClr>
              </a:pPr>
              <a:endParaRPr sz="1867" kern="0" dirty="0">
                <a:solidFill>
                  <a:srgbClr val="000000"/>
                </a:solidFill>
                <a:latin typeface="Arial"/>
                <a:cs typeface="Arial"/>
                <a:sym typeface="Arial"/>
              </a:endParaRPr>
            </a:p>
          </p:txBody>
        </p:sp>
        <p:sp>
          <p:nvSpPr>
            <p:cNvPr id="645" name="Google Shape;645;p27"/>
            <p:cNvSpPr/>
            <p:nvPr/>
          </p:nvSpPr>
          <p:spPr>
            <a:xfrm>
              <a:off x="1211088" y="2587425"/>
              <a:ext cx="477050" cy="819175"/>
            </a:xfrm>
            <a:custGeom>
              <a:avLst/>
              <a:gdLst/>
              <a:ahLst/>
              <a:cxnLst/>
              <a:rect l="l" t="t" r="r" b="b"/>
              <a:pathLst>
                <a:path w="19082" h="32767" extrusionOk="0">
                  <a:moveTo>
                    <a:pt x="578" y="1"/>
                  </a:moveTo>
                  <a:lnTo>
                    <a:pt x="482" y="20"/>
                  </a:lnTo>
                  <a:lnTo>
                    <a:pt x="405" y="39"/>
                  </a:lnTo>
                  <a:lnTo>
                    <a:pt x="328" y="58"/>
                  </a:lnTo>
                  <a:lnTo>
                    <a:pt x="251" y="97"/>
                  </a:lnTo>
                  <a:lnTo>
                    <a:pt x="193" y="155"/>
                  </a:lnTo>
                  <a:lnTo>
                    <a:pt x="116" y="213"/>
                  </a:lnTo>
                  <a:lnTo>
                    <a:pt x="77" y="270"/>
                  </a:lnTo>
                  <a:lnTo>
                    <a:pt x="39" y="348"/>
                  </a:lnTo>
                  <a:lnTo>
                    <a:pt x="0" y="444"/>
                  </a:lnTo>
                  <a:lnTo>
                    <a:pt x="0" y="521"/>
                  </a:lnTo>
                  <a:lnTo>
                    <a:pt x="0" y="617"/>
                  </a:lnTo>
                  <a:lnTo>
                    <a:pt x="0" y="714"/>
                  </a:lnTo>
                  <a:lnTo>
                    <a:pt x="289" y="1832"/>
                  </a:lnTo>
                  <a:lnTo>
                    <a:pt x="655" y="3219"/>
                  </a:lnTo>
                  <a:lnTo>
                    <a:pt x="1118" y="4858"/>
                  </a:lnTo>
                  <a:lnTo>
                    <a:pt x="1677" y="6670"/>
                  </a:lnTo>
                  <a:lnTo>
                    <a:pt x="2332" y="8674"/>
                  </a:lnTo>
                  <a:lnTo>
                    <a:pt x="2698" y="9715"/>
                  </a:lnTo>
                  <a:lnTo>
                    <a:pt x="3084" y="10794"/>
                  </a:lnTo>
                  <a:lnTo>
                    <a:pt x="3489" y="11912"/>
                  </a:lnTo>
                  <a:lnTo>
                    <a:pt x="3932" y="13030"/>
                  </a:lnTo>
                  <a:lnTo>
                    <a:pt x="4395" y="14186"/>
                  </a:lnTo>
                  <a:lnTo>
                    <a:pt x="4876" y="15343"/>
                  </a:lnTo>
                  <a:lnTo>
                    <a:pt x="5397" y="16499"/>
                  </a:lnTo>
                  <a:lnTo>
                    <a:pt x="5936" y="17675"/>
                  </a:lnTo>
                  <a:lnTo>
                    <a:pt x="6495" y="18870"/>
                  </a:lnTo>
                  <a:lnTo>
                    <a:pt x="7093" y="20046"/>
                  </a:lnTo>
                  <a:lnTo>
                    <a:pt x="7710" y="21202"/>
                  </a:lnTo>
                  <a:lnTo>
                    <a:pt x="8346" y="22378"/>
                  </a:lnTo>
                  <a:lnTo>
                    <a:pt x="9020" y="23515"/>
                  </a:lnTo>
                  <a:lnTo>
                    <a:pt x="9734" y="24633"/>
                  </a:lnTo>
                  <a:lnTo>
                    <a:pt x="10447" y="25751"/>
                  </a:lnTo>
                  <a:lnTo>
                    <a:pt x="11218" y="26830"/>
                  </a:lnTo>
                  <a:lnTo>
                    <a:pt x="11989" y="27871"/>
                  </a:lnTo>
                  <a:lnTo>
                    <a:pt x="12798" y="28893"/>
                  </a:lnTo>
                  <a:lnTo>
                    <a:pt x="13222" y="29375"/>
                  </a:lnTo>
                  <a:lnTo>
                    <a:pt x="13646" y="29856"/>
                  </a:lnTo>
                  <a:lnTo>
                    <a:pt x="14089" y="30338"/>
                  </a:lnTo>
                  <a:lnTo>
                    <a:pt x="14514" y="30801"/>
                  </a:lnTo>
                  <a:lnTo>
                    <a:pt x="14957" y="31244"/>
                  </a:lnTo>
                  <a:lnTo>
                    <a:pt x="15419" y="31688"/>
                  </a:lnTo>
                  <a:lnTo>
                    <a:pt x="15882" y="32112"/>
                  </a:lnTo>
                  <a:lnTo>
                    <a:pt x="16345" y="32516"/>
                  </a:lnTo>
                  <a:lnTo>
                    <a:pt x="16557" y="32593"/>
                  </a:lnTo>
                  <a:lnTo>
                    <a:pt x="16826" y="32671"/>
                  </a:lnTo>
                  <a:lnTo>
                    <a:pt x="17154" y="32728"/>
                  </a:lnTo>
                  <a:lnTo>
                    <a:pt x="17559" y="32767"/>
                  </a:lnTo>
                  <a:lnTo>
                    <a:pt x="18021" y="32767"/>
                  </a:lnTo>
                  <a:lnTo>
                    <a:pt x="18272" y="32728"/>
                  </a:lnTo>
                  <a:lnTo>
                    <a:pt x="18542" y="32690"/>
                  </a:lnTo>
                  <a:lnTo>
                    <a:pt x="18812" y="32613"/>
                  </a:lnTo>
                  <a:lnTo>
                    <a:pt x="19082" y="32516"/>
                  </a:lnTo>
                  <a:lnTo>
                    <a:pt x="18812" y="31514"/>
                  </a:lnTo>
                  <a:lnTo>
                    <a:pt x="18465" y="30319"/>
                  </a:lnTo>
                  <a:lnTo>
                    <a:pt x="17964" y="28758"/>
                  </a:lnTo>
                  <a:lnTo>
                    <a:pt x="17347" y="26850"/>
                  </a:lnTo>
                  <a:lnTo>
                    <a:pt x="16961" y="25809"/>
                  </a:lnTo>
                  <a:lnTo>
                    <a:pt x="16557" y="24691"/>
                  </a:lnTo>
                  <a:lnTo>
                    <a:pt x="16133" y="23535"/>
                  </a:lnTo>
                  <a:lnTo>
                    <a:pt x="15651" y="22320"/>
                  </a:lnTo>
                  <a:lnTo>
                    <a:pt x="15150" y="21048"/>
                  </a:lnTo>
                  <a:lnTo>
                    <a:pt x="14591" y="19776"/>
                  </a:lnTo>
                  <a:lnTo>
                    <a:pt x="14012" y="18446"/>
                  </a:lnTo>
                  <a:lnTo>
                    <a:pt x="13396" y="17116"/>
                  </a:lnTo>
                  <a:lnTo>
                    <a:pt x="12740" y="15767"/>
                  </a:lnTo>
                  <a:lnTo>
                    <a:pt x="12046" y="14418"/>
                  </a:lnTo>
                  <a:lnTo>
                    <a:pt x="11314" y="13049"/>
                  </a:lnTo>
                  <a:lnTo>
                    <a:pt x="10562" y="11719"/>
                  </a:lnTo>
                  <a:lnTo>
                    <a:pt x="9753" y="10370"/>
                  </a:lnTo>
                  <a:lnTo>
                    <a:pt x="8924" y="9060"/>
                  </a:lnTo>
                  <a:lnTo>
                    <a:pt x="8500" y="8423"/>
                  </a:lnTo>
                  <a:lnTo>
                    <a:pt x="8057" y="7768"/>
                  </a:lnTo>
                  <a:lnTo>
                    <a:pt x="7594" y="7151"/>
                  </a:lnTo>
                  <a:lnTo>
                    <a:pt x="7151" y="6535"/>
                  </a:lnTo>
                  <a:lnTo>
                    <a:pt x="6669" y="5918"/>
                  </a:lnTo>
                  <a:lnTo>
                    <a:pt x="6206" y="5320"/>
                  </a:lnTo>
                  <a:lnTo>
                    <a:pt x="5705" y="4723"/>
                  </a:lnTo>
                  <a:lnTo>
                    <a:pt x="5223" y="4164"/>
                  </a:lnTo>
                  <a:lnTo>
                    <a:pt x="4703" y="3586"/>
                  </a:lnTo>
                  <a:lnTo>
                    <a:pt x="4202" y="3046"/>
                  </a:lnTo>
                  <a:lnTo>
                    <a:pt x="3681" y="2526"/>
                  </a:lnTo>
                  <a:lnTo>
                    <a:pt x="3142" y="2005"/>
                  </a:lnTo>
                  <a:lnTo>
                    <a:pt x="2602" y="1504"/>
                  </a:lnTo>
                  <a:lnTo>
                    <a:pt x="2043" y="1022"/>
                  </a:lnTo>
                  <a:lnTo>
                    <a:pt x="1484" y="560"/>
                  </a:lnTo>
                  <a:lnTo>
                    <a:pt x="925" y="136"/>
                  </a:lnTo>
                  <a:lnTo>
                    <a:pt x="829" y="78"/>
                  </a:lnTo>
                  <a:lnTo>
                    <a:pt x="752" y="39"/>
                  </a:lnTo>
                  <a:lnTo>
                    <a:pt x="655" y="20"/>
                  </a:lnTo>
                  <a:lnTo>
                    <a:pt x="578" y="1"/>
                  </a:lnTo>
                  <a:close/>
                </a:path>
              </a:pathLst>
            </a:custGeom>
            <a:solidFill>
              <a:schemeClr val="accent1"/>
            </a:solidFill>
            <a:ln>
              <a:noFill/>
            </a:ln>
          </p:spPr>
          <p:txBody>
            <a:bodyPr spcFirstLastPara="1" wrap="square" lIns="121900" tIns="121900" rIns="121900" bIns="121900" anchor="ctr" anchorCtr="0">
              <a:noAutofit/>
            </a:bodyPr>
            <a:lstStyle/>
            <a:p>
              <a:pPr defTabSz="1219170">
                <a:buClr>
                  <a:srgbClr val="000000"/>
                </a:buClr>
              </a:pPr>
              <a:endParaRPr sz="1867" kern="0" dirty="0">
                <a:solidFill>
                  <a:srgbClr val="000000"/>
                </a:solidFill>
                <a:latin typeface="Arial"/>
                <a:cs typeface="Arial"/>
                <a:sym typeface="Arial"/>
              </a:endParaRPr>
            </a:p>
          </p:txBody>
        </p:sp>
        <p:sp>
          <p:nvSpPr>
            <p:cNvPr id="646" name="Google Shape;646;p27"/>
            <p:cNvSpPr/>
            <p:nvPr/>
          </p:nvSpPr>
          <p:spPr>
            <a:xfrm>
              <a:off x="1297813" y="2741625"/>
              <a:ext cx="318525" cy="591750"/>
            </a:xfrm>
            <a:custGeom>
              <a:avLst/>
              <a:gdLst/>
              <a:ahLst/>
              <a:cxnLst/>
              <a:rect l="l" t="t" r="r" b="b"/>
              <a:pathLst>
                <a:path w="12741" h="23670" extrusionOk="0">
                  <a:moveTo>
                    <a:pt x="155" y="0"/>
                  </a:moveTo>
                  <a:lnTo>
                    <a:pt x="97" y="20"/>
                  </a:lnTo>
                  <a:lnTo>
                    <a:pt x="39" y="58"/>
                  </a:lnTo>
                  <a:lnTo>
                    <a:pt x="20" y="116"/>
                  </a:lnTo>
                  <a:lnTo>
                    <a:pt x="0" y="174"/>
                  </a:lnTo>
                  <a:lnTo>
                    <a:pt x="20" y="232"/>
                  </a:lnTo>
                  <a:lnTo>
                    <a:pt x="5628" y="10736"/>
                  </a:lnTo>
                  <a:lnTo>
                    <a:pt x="12471" y="23592"/>
                  </a:lnTo>
                  <a:lnTo>
                    <a:pt x="12490" y="23631"/>
                  </a:lnTo>
                  <a:lnTo>
                    <a:pt x="12529" y="23650"/>
                  </a:lnTo>
                  <a:lnTo>
                    <a:pt x="12606" y="23669"/>
                  </a:lnTo>
                  <a:lnTo>
                    <a:pt x="12664" y="23669"/>
                  </a:lnTo>
                  <a:lnTo>
                    <a:pt x="12721" y="23631"/>
                  </a:lnTo>
                  <a:lnTo>
                    <a:pt x="12741" y="23573"/>
                  </a:lnTo>
                  <a:lnTo>
                    <a:pt x="12741" y="23515"/>
                  </a:lnTo>
                  <a:lnTo>
                    <a:pt x="12741" y="23457"/>
                  </a:lnTo>
                  <a:lnTo>
                    <a:pt x="5879" y="10582"/>
                  </a:lnTo>
                  <a:lnTo>
                    <a:pt x="289" y="77"/>
                  </a:lnTo>
                  <a:lnTo>
                    <a:pt x="251" y="39"/>
                  </a:lnTo>
                  <a:lnTo>
                    <a:pt x="212" y="20"/>
                  </a:lnTo>
                  <a:lnTo>
                    <a:pt x="155" y="0"/>
                  </a:lnTo>
                  <a:close/>
                </a:path>
              </a:pathLst>
            </a:custGeom>
            <a:solidFill>
              <a:schemeClr val="dk1"/>
            </a:solidFill>
            <a:ln>
              <a:noFill/>
            </a:ln>
          </p:spPr>
          <p:txBody>
            <a:bodyPr spcFirstLastPara="1" wrap="square" lIns="121900" tIns="121900" rIns="121900" bIns="121900" anchor="ctr" anchorCtr="0">
              <a:noAutofit/>
            </a:bodyPr>
            <a:lstStyle/>
            <a:p>
              <a:pPr defTabSz="1219170">
                <a:buClr>
                  <a:srgbClr val="000000"/>
                </a:buClr>
              </a:pPr>
              <a:endParaRPr sz="1867" kern="0" dirty="0">
                <a:solidFill>
                  <a:srgbClr val="000000"/>
                </a:solidFill>
                <a:latin typeface="Arial"/>
                <a:cs typeface="Arial"/>
                <a:sym typeface="Arial"/>
              </a:endParaRPr>
            </a:p>
          </p:txBody>
        </p:sp>
        <p:sp>
          <p:nvSpPr>
            <p:cNvPr id="647" name="Google Shape;647;p27"/>
            <p:cNvSpPr/>
            <p:nvPr/>
          </p:nvSpPr>
          <p:spPr>
            <a:xfrm>
              <a:off x="1213013" y="2993150"/>
              <a:ext cx="454875" cy="430325"/>
            </a:xfrm>
            <a:custGeom>
              <a:avLst/>
              <a:gdLst/>
              <a:ahLst/>
              <a:cxnLst/>
              <a:rect l="l" t="t" r="r" b="b"/>
              <a:pathLst>
                <a:path w="18195" h="17213" extrusionOk="0">
                  <a:moveTo>
                    <a:pt x="289" y="1"/>
                  </a:moveTo>
                  <a:lnTo>
                    <a:pt x="193" y="39"/>
                  </a:lnTo>
                  <a:lnTo>
                    <a:pt x="116" y="97"/>
                  </a:lnTo>
                  <a:lnTo>
                    <a:pt x="58" y="174"/>
                  </a:lnTo>
                  <a:lnTo>
                    <a:pt x="19" y="270"/>
                  </a:lnTo>
                  <a:lnTo>
                    <a:pt x="0" y="367"/>
                  </a:lnTo>
                  <a:lnTo>
                    <a:pt x="19" y="482"/>
                  </a:lnTo>
                  <a:lnTo>
                    <a:pt x="270" y="1041"/>
                  </a:lnTo>
                  <a:lnTo>
                    <a:pt x="559" y="1716"/>
                  </a:lnTo>
                  <a:lnTo>
                    <a:pt x="925" y="2506"/>
                  </a:lnTo>
                  <a:lnTo>
                    <a:pt x="1369" y="3374"/>
                  </a:lnTo>
                  <a:lnTo>
                    <a:pt x="1870" y="4337"/>
                  </a:lnTo>
                  <a:lnTo>
                    <a:pt x="2429" y="5359"/>
                  </a:lnTo>
                  <a:lnTo>
                    <a:pt x="3065" y="6438"/>
                  </a:lnTo>
                  <a:lnTo>
                    <a:pt x="3778" y="7556"/>
                  </a:lnTo>
                  <a:lnTo>
                    <a:pt x="4163" y="8134"/>
                  </a:lnTo>
                  <a:lnTo>
                    <a:pt x="4549" y="8713"/>
                  </a:lnTo>
                  <a:lnTo>
                    <a:pt x="4973" y="9310"/>
                  </a:lnTo>
                  <a:lnTo>
                    <a:pt x="5397" y="9888"/>
                  </a:lnTo>
                  <a:lnTo>
                    <a:pt x="5859" y="10466"/>
                  </a:lnTo>
                  <a:lnTo>
                    <a:pt x="6322" y="11064"/>
                  </a:lnTo>
                  <a:lnTo>
                    <a:pt x="6804" y="11642"/>
                  </a:lnTo>
                  <a:lnTo>
                    <a:pt x="7305" y="12220"/>
                  </a:lnTo>
                  <a:lnTo>
                    <a:pt x="7845" y="12799"/>
                  </a:lnTo>
                  <a:lnTo>
                    <a:pt x="8384" y="13377"/>
                  </a:lnTo>
                  <a:lnTo>
                    <a:pt x="8943" y="13936"/>
                  </a:lnTo>
                  <a:lnTo>
                    <a:pt x="9522" y="14495"/>
                  </a:lnTo>
                  <a:lnTo>
                    <a:pt x="10119" y="15034"/>
                  </a:lnTo>
                  <a:lnTo>
                    <a:pt x="10736" y="15555"/>
                  </a:lnTo>
                  <a:lnTo>
                    <a:pt x="11372" y="16075"/>
                  </a:lnTo>
                  <a:lnTo>
                    <a:pt x="12027" y="16576"/>
                  </a:lnTo>
                  <a:lnTo>
                    <a:pt x="12316" y="16634"/>
                  </a:lnTo>
                  <a:lnTo>
                    <a:pt x="13068" y="16769"/>
                  </a:lnTo>
                  <a:lnTo>
                    <a:pt x="14109" y="16962"/>
                  </a:lnTo>
                  <a:lnTo>
                    <a:pt x="14687" y="17039"/>
                  </a:lnTo>
                  <a:lnTo>
                    <a:pt x="15285" y="17116"/>
                  </a:lnTo>
                  <a:lnTo>
                    <a:pt x="15882" y="17174"/>
                  </a:lnTo>
                  <a:lnTo>
                    <a:pt x="16441" y="17212"/>
                  </a:lnTo>
                  <a:lnTo>
                    <a:pt x="16961" y="17212"/>
                  </a:lnTo>
                  <a:lnTo>
                    <a:pt x="17424" y="17174"/>
                  </a:lnTo>
                  <a:lnTo>
                    <a:pt x="17617" y="17155"/>
                  </a:lnTo>
                  <a:lnTo>
                    <a:pt x="17790" y="17116"/>
                  </a:lnTo>
                  <a:lnTo>
                    <a:pt x="17925" y="17058"/>
                  </a:lnTo>
                  <a:lnTo>
                    <a:pt x="18041" y="16981"/>
                  </a:lnTo>
                  <a:lnTo>
                    <a:pt x="18118" y="16904"/>
                  </a:lnTo>
                  <a:lnTo>
                    <a:pt x="18176" y="16808"/>
                  </a:lnTo>
                  <a:lnTo>
                    <a:pt x="18195" y="16711"/>
                  </a:lnTo>
                  <a:lnTo>
                    <a:pt x="18156" y="16576"/>
                  </a:lnTo>
                  <a:lnTo>
                    <a:pt x="18022" y="16191"/>
                  </a:lnTo>
                  <a:lnTo>
                    <a:pt x="17867" y="15825"/>
                  </a:lnTo>
                  <a:lnTo>
                    <a:pt x="17520" y="15092"/>
                  </a:lnTo>
                  <a:lnTo>
                    <a:pt x="17116" y="14360"/>
                  </a:lnTo>
                  <a:lnTo>
                    <a:pt x="16692" y="13627"/>
                  </a:lnTo>
                  <a:lnTo>
                    <a:pt x="16229" y="12914"/>
                  </a:lnTo>
                  <a:lnTo>
                    <a:pt x="15728" y="12220"/>
                  </a:lnTo>
                  <a:lnTo>
                    <a:pt x="15188" y="11527"/>
                  </a:lnTo>
                  <a:lnTo>
                    <a:pt x="14610" y="10852"/>
                  </a:lnTo>
                  <a:lnTo>
                    <a:pt x="14032" y="10197"/>
                  </a:lnTo>
                  <a:lnTo>
                    <a:pt x="13415" y="9541"/>
                  </a:lnTo>
                  <a:lnTo>
                    <a:pt x="12779" y="8905"/>
                  </a:lnTo>
                  <a:lnTo>
                    <a:pt x="12124" y="8288"/>
                  </a:lnTo>
                  <a:lnTo>
                    <a:pt x="11468" y="7672"/>
                  </a:lnTo>
                  <a:lnTo>
                    <a:pt x="10794" y="7093"/>
                  </a:lnTo>
                  <a:lnTo>
                    <a:pt x="10119" y="6515"/>
                  </a:lnTo>
                  <a:lnTo>
                    <a:pt x="9425" y="5956"/>
                  </a:lnTo>
                  <a:lnTo>
                    <a:pt x="8751" y="5417"/>
                  </a:lnTo>
                  <a:lnTo>
                    <a:pt x="8076" y="4896"/>
                  </a:lnTo>
                  <a:lnTo>
                    <a:pt x="7382" y="4414"/>
                  </a:lnTo>
                  <a:lnTo>
                    <a:pt x="6727" y="3933"/>
                  </a:lnTo>
                  <a:lnTo>
                    <a:pt x="5416" y="3046"/>
                  </a:lnTo>
                  <a:lnTo>
                    <a:pt x="4202" y="2236"/>
                  </a:lnTo>
                  <a:lnTo>
                    <a:pt x="3065" y="1542"/>
                  </a:lnTo>
                  <a:lnTo>
                    <a:pt x="2062" y="926"/>
                  </a:lnTo>
                  <a:lnTo>
                    <a:pt x="1195" y="425"/>
                  </a:lnTo>
                  <a:lnTo>
                    <a:pt x="501" y="58"/>
                  </a:lnTo>
                  <a:lnTo>
                    <a:pt x="405" y="20"/>
                  </a:lnTo>
                  <a:lnTo>
                    <a:pt x="289" y="1"/>
                  </a:lnTo>
                  <a:close/>
                </a:path>
              </a:pathLst>
            </a:custGeom>
            <a:solidFill>
              <a:schemeClr val="lt2"/>
            </a:solidFill>
            <a:ln>
              <a:noFill/>
            </a:ln>
          </p:spPr>
          <p:txBody>
            <a:bodyPr spcFirstLastPara="1" wrap="square" lIns="121900" tIns="121900" rIns="121900" bIns="121900" anchor="ctr" anchorCtr="0">
              <a:noAutofit/>
            </a:bodyPr>
            <a:lstStyle/>
            <a:p>
              <a:pPr defTabSz="1219170">
                <a:buClr>
                  <a:srgbClr val="000000"/>
                </a:buClr>
              </a:pPr>
              <a:endParaRPr sz="1867" kern="0" dirty="0">
                <a:solidFill>
                  <a:srgbClr val="000000"/>
                </a:solidFill>
                <a:latin typeface="Arial"/>
                <a:cs typeface="Arial"/>
                <a:sym typeface="Arial"/>
              </a:endParaRPr>
            </a:p>
          </p:txBody>
        </p:sp>
        <p:sp>
          <p:nvSpPr>
            <p:cNvPr id="648" name="Google Shape;648;p27"/>
            <p:cNvSpPr/>
            <p:nvPr/>
          </p:nvSpPr>
          <p:spPr>
            <a:xfrm>
              <a:off x="1323838" y="3109275"/>
              <a:ext cx="271300" cy="290100"/>
            </a:xfrm>
            <a:custGeom>
              <a:avLst/>
              <a:gdLst/>
              <a:ahLst/>
              <a:cxnLst/>
              <a:rect l="l" t="t" r="r" b="b"/>
              <a:pathLst>
                <a:path w="10852" h="11604" extrusionOk="0">
                  <a:moveTo>
                    <a:pt x="97" y="1"/>
                  </a:moveTo>
                  <a:lnTo>
                    <a:pt x="58" y="39"/>
                  </a:lnTo>
                  <a:lnTo>
                    <a:pt x="19" y="97"/>
                  </a:lnTo>
                  <a:lnTo>
                    <a:pt x="0" y="136"/>
                  </a:lnTo>
                  <a:lnTo>
                    <a:pt x="19" y="193"/>
                  </a:lnTo>
                  <a:lnTo>
                    <a:pt x="39" y="251"/>
                  </a:lnTo>
                  <a:lnTo>
                    <a:pt x="1619" y="1986"/>
                  </a:lnTo>
                  <a:lnTo>
                    <a:pt x="4838" y="5494"/>
                  </a:lnTo>
                  <a:lnTo>
                    <a:pt x="6631" y="7441"/>
                  </a:lnTo>
                  <a:lnTo>
                    <a:pt x="8307" y="9233"/>
                  </a:lnTo>
                  <a:lnTo>
                    <a:pt x="9695" y="10679"/>
                  </a:lnTo>
                  <a:lnTo>
                    <a:pt x="10216" y="11199"/>
                  </a:lnTo>
                  <a:lnTo>
                    <a:pt x="10601" y="11565"/>
                  </a:lnTo>
                  <a:lnTo>
                    <a:pt x="10659" y="11604"/>
                  </a:lnTo>
                  <a:lnTo>
                    <a:pt x="10774" y="11604"/>
                  </a:lnTo>
                  <a:lnTo>
                    <a:pt x="10813" y="11565"/>
                  </a:lnTo>
                  <a:lnTo>
                    <a:pt x="10852" y="11507"/>
                  </a:lnTo>
                  <a:lnTo>
                    <a:pt x="10852" y="11450"/>
                  </a:lnTo>
                  <a:lnTo>
                    <a:pt x="10852" y="11392"/>
                  </a:lnTo>
                  <a:lnTo>
                    <a:pt x="10813" y="11353"/>
                  </a:lnTo>
                  <a:lnTo>
                    <a:pt x="10408" y="10968"/>
                  </a:lnTo>
                  <a:lnTo>
                    <a:pt x="9888" y="10447"/>
                  </a:lnTo>
                  <a:lnTo>
                    <a:pt x="8462" y="8963"/>
                  </a:lnTo>
                  <a:lnTo>
                    <a:pt x="6765" y="7151"/>
                  </a:lnTo>
                  <a:lnTo>
                    <a:pt x="4954" y="5185"/>
                  </a:lnTo>
                  <a:lnTo>
                    <a:pt x="1716" y="1639"/>
                  </a:lnTo>
                  <a:lnTo>
                    <a:pt x="270" y="58"/>
                  </a:lnTo>
                  <a:lnTo>
                    <a:pt x="212" y="20"/>
                  </a:lnTo>
                  <a:lnTo>
                    <a:pt x="154" y="1"/>
                  </a:lnTo>
                  <a:close/>
                </a:path>
              </a:pathLst>
            </a:custGeom>
            <a:solidFill>
              <a:schemeClr val="dk1"/>
            </a:solidFill>
            <a:ln>
              <a:noFill/>
            </a:ln>
          </p:spPr>
          <p:txBody>
            <a:bodyPr spcFirstLastPara="1" wrap="square" lIns="121900" tIns="121900" rIns="121900" bIns="121900" anchor="ctr" anchorCtr="0">
              <a:noAutofit/>
            </a:bodyPr>
            <a:lstStyle/>
            <a:p>
              <a:pPr defTabSz="1219170">
                <a:buClr>
                  <a:srgbClr val="000000"/>
                </a:buClr>
              </a:pPr>
              <a:endParaRPr sz="1867" kern="0" dirty="0">
                <a:solidFill>
                  <a:srgbClr val="000000"/>
                </a:solidFill>
                <a:latin typeface="Arial"/>
                <a:cs typeface="Arial"/>
                <a:sym typeface="Arial"/>
              </a:endParaRPr>
            </a:p>
          </p:txBody>
        </p:sp>
        <p:sp>
          <p:nvSpPr>
            <p:cNvPr id="649" name="Google Shape;649;p27"/>
            <p:cNvSpPr/>
            <p:nvPr/>
          </p:nvSpPr>
          <p:spPr>
            <a:xfrm>
              <a:off x="1597038" y="2270850"/>
              <a:ext cx="260725" cy="1129500"/>
            </a:xfrm>
            <a:custGeom>
              <a:avLst/>
              <a:gdLst/>
              <a:ahLst/>
              <a:cxnLst/>
              <a:rect l="l" t="t" r="r" b="b"/>
              <a:pathLst>
                <a:path w="10429" h="45180" extrusionOk="0">
                  <a:moveTo>
                    <a:pt x="7132" y="0"/>
                  </a:moveTo>
                  <a:lnTo>
                    <a:pt x="7055" y="20"/>
                  </a:lnTo>
                  <a:lnTo>
                    <a:pt x="6959" y="39"/>
                  </a:lnTo>
                  <a:lnTo>
                    <a:pt x="6882" y="77"/>
                  </a:lnTo>
                  <a:lnTo>
                    <a:pt x="6785" y="135"/>
                  </a:lnTo>
                  <a:lnTo>
                    <a:pt x="6727" y="212"/>
                  </a:lnTo>
                  <a:lnTo>
                    <a:pt x="6650" y="290"/>
                  </a:lnTo>
                  <a:lnTo>
                    <a:pt x="6188" y="983"/>
                  </a:lnTo>
                  <a:lnTo>
                    <a:pt x="5744" y="1716"/>
                  </a:lnTo>
                  <a:lnTo>
                    <a:pt x="5320" y="2448"/>
                  </a:lnTo>
                  <a:lnTo>
                    <a:pt x="4916" y="3219"/>
                  </a:lnTo>
                  <a:lnTo>
                    <a:pt x="4530" y="4009"/>
                  </a:lnTo>
                  <a:lnTo>
                    <a:pt x="4164" y="4800"/>
                  </a:lnTo>
                  <a:lnTo>
                    <a:pt x="3817" y="5628"/>
                  </a:lnTo>
                  <a:lnTo>
                    <a:pt x="3489" y="6457"/>
                  </a:lnTo>
                  <a:lnTo>
                    <a:pt x="3181" y="7305"/>
                  </a:lnTo>
                  <a:lnTo>
                    <a:pt x="2873" y="8153"/>
                  </a:lnTo>
                  <a:lnTo>
                    <a:pt x="2603" y="9021"/>
                  </a:lnTo>
                  <a:lnTo>
                    <a:pt x="2352" y="9907"/>
                  </a:lnTo>
                  <a:lnTo>
                    <a:pt x="2102" y="10794"/>
                  </a:lnTo>
                  <a:lnTo>
                    <a:pt x="1870" y="11700"/>
                  </a:lnTo>
                  <a:lnTo>
                    <a:pt x="1658" y="12606"/>
                  </a:lnTo>
                  <a:lnTo>
                    <a:pt x="1466" y="13531"/>
                  </a:lnTo>
                  <a:lnTo>
                    <a:pt x="1292" y="14456"/>
                  </a:lnTo>
                  <a:lnTo>
                    <a:pt x="1119" y="15381"/>
                  </a:lnTo>
                  <a:lnTo>
                    <a:pt x="964" y="16306"/>
                  </a:lnTo>
                  <a:lnTo>
                    <a:pt x="829" y="17232"/>
                  </a:lnTo>
                  <a:lnTo>
                    <a:pt x="695" y="18176"/>
                  </a:lnTo>
                  <a:lnTo>
                    <a:pt x="579" y="19120"/>
                  </a:lnTo>
                  <a:lnTo>
                    <a:pt x="386" y="20971"/>
                  </a:lnTo>
                  <a:lnTo>
                    <a:pt x="232" y="22840"/>
                  </a:lnTo>
                  <a:lnTo>
                    <a:pt x="136" y="24671"/>
                  </a:lnTo>
                  <a:lnTo>
                    <a:pt x="59" y="26483"/>
                  </a:lnTo>
                  <a:lnTo>
                    <a:pt x="20" y="28276"/>
                  </a:lnTo>
                  <a:lnTo>
                    <a:pt x="1" y="30010"/>
                  </a:lnTo>
                  <a:lnTo>
                    <a:pt x="20" y="31687"/>
                  </a:lnTo>
                  <a:lnTo>
                    <a:pt x="59" y="33306"/>
                  </a:lnTo>
                  <a:lnTo>
                    <a:pt x="116" y="34868"/>
                  </a:lnTo>
                  <a:lnTo>
                    <a:pt x="193" y="36352"/>
                  </a:lnTo>
                  <a:lnTo>
                    <a:pt x="290" y="37739"/>
                  </a:lnTo>
                  <a:lnTo>
                    <a:pt x="367" y="39050"/>
                  </a:lnTo>
                  <a:lnTo>
                    <a:pt x="483" y="40245"/>
                  </a:lnTo>
                  <a:lnTo>
                    <a:pt x="675" y="42307"/>
                  </a:lnTo>
                  <a:lnTo>
                    <a:pt x="849" y="43869"/>
                  </a:lnTo>
                  <a:lnTo>
                    <a:pt x="984" y="44852"/>
                  </a:lnTo>
                  <a:lnTo>
                    <a:pt x="1041" y="45179"/>
                  </a:lnTo>
                  <a:lnTo>
                    <a:pt x="5783" y="44447"/>
                  </a:lnTo>
                  <a:lnTo>
                    <a:pt x="6149" y="43522"/>
                  </a:lnTo>
                  <a:lnTo>
                    <a:pt x="6496" y="42597"/>
                  </a:lnTo>
                  <a:lnTo>
                    <a:pt x="6843" y="41671"/>
                  </a:lnTo>
                  <a:lnTo>
                    <a:pt x="7151" y="40746"/>
                  </a:lnTo>
                  <a:lnTo>
                    <a:pt x="7460" y="39821"/>
                  </a:lnTo>
                  <a:lnTo>
                    <a:pt x="7730" y="38896"/>
                  </a:lnTo>
                  <a:lnTo>
                    <a:pt x="7999" y="37990"/>
                  </a:lnTo>
                  <a:lnTo>
                    <a:pt x="8250" y="37065"/>
                  </a:lnTo>
                  <a:lnTo>
                    <a:pt x="8481" y="36140"/>
                  </a:lnTo>
                  <a:lnTo>
                    <a:pt x="8693" y="35234"/>
                  </a:lnTo>
                  <a:lnTo>
                    <a:pt x="8905" y="34309"/>
                  </a:lnTo>
                  <a:lnTo>
                    <a:pt x="9098" y="33403"/>
                  </a:lnTo>
                  <a:lnTo>
                    <a:pt x="9272" y="32497"/>
                  </a:lnTo>
                  <a:lnTo>
                    <a:pt x="9426" y="31610"/>
                  </a:lnTo>
                  <a:lnTo>
                    <a:pt x="9580" y="30704"/>
                  </a:lnTo>
                  <a:lnTo>
                    <a:pt x="9715" y="29818"/>
                  </a:lnTo>
                  <a:lnTo>
                    <a:pt x="9831" y="28931"/>
                  </a:lnTo>
                  <a:lnTo>
                    <a:pt x="9946" y="28044"/>
                  </a:lnTo>
                  <a:lnTo>
                    <a:pt x="10120" y="26310"/>
                  </a:lnTo>
                  <a:lnTo>
                    <a:pt x="10255" y="24594"/>
                  </a:lnTo>
                  <a:lnTo>
                    <a:pt x="10351" y="22918"/>
                  </a:lnTo>
                  <a:lnTo>
                    <a:pt x="10409" y="21260"/>
                  </a:lnTo>
                  <a:lnTo>
                    <a:pt x="10428" y="19641"/>
                  </a:lnTo>
                  <a:lnTo>
                    <a:pt x="10409" y="18080"/>
                  </a:lnTo>
                  <a:lnTo>
                    <a:pt x="10370" y="16538"/>
                  </a:lnTo>
                  <a:lnTo>
                    <a:pt x="10293" y="15054"/>
                  </a:lnTo>
                  <a:lnTo>
                    <a:pt x="10197" y="13627"/>
                  </a:lnTo>
                  <a:lnTo>
                    <a:pt x="10081" y="12240"/>
                  </a:lnTo>
                  <a:lnTo>
                    <a:pt x="9946" y="10910"/>
                  </a:lnTo>
                  <a:lnTo>
                    <a:pt x="9792" y="9638"/>
                  </a:lnTo>
                  <a:lnTo>
                    <a:pt x="9619" y="8443"/>
                  </a:lnTo>
                  <a:lnTo>
                    <a:pt x="9445" y="7286"/>
                  </a:lnTo>
                  <a:lnTo>
                    <a:pt x="9272" y="6207"/>
                  </a:lnTo>
                  <a:lnTo>
                    <a:pt x="9079" y="5204"/>
                  </a:lnTo>
                  <a:lnTo>
                    <a:pt x="8886" y="4279"/>
                  </a:lnTo>
                  <a:lnTo>
                    <a:pt x="8713" y="3431"/>
                  </a:lnTo>
                  <a:lnTo>
                    <a:pt x="8520" y="2660"/>
                  </a:lnTo>
                  <a:lnTo>
                    <a:pt x="8346" y="1966"/>
                  </a:lnTo>
                  <a:lnTo>
                    <a:pt x="8192" y="1350"/>
                  </a:lnTo>
                  <a:lnTo>
                    <a:pt x="8038" y="848"/>
                  </a:lnTo>
                  <a:lnTo>
                    <a:pt x="7903" y="424"/>
                  </a:lnTo>
                  <a:lnTo>
                    <a:pt x="7865" y="328"/>
                  </a:lnTo>
                  <a:lnTo>
                    <a:pt x="7807" y="251"/>
                  </a:lnTo>
                  <a:lnTo>
                    <a:pt x="7749" y="193"/>
                  </a:lnTo>
                  <a:lnTo>
                    <a:pt x="7672" y="135"/>
                  </a:lnTo>
                  <a:lnTo>
                    <a:pt x="7595" y="77"/>
                  </a:lnTo>
                  <a:lnTo>
                    <a:pt x="7518" y="39"/>
                  </a:lnTo>
                  <a:lnTo>
                    <a:pt x="7325" y="0"/>
                  </a:lnTo>
                  <a:close/>
                </a:path>
              </a:pathLst>
            </a:custGeom>
            <a:solidFill>
              <a:schemeClr val="accent1"/>
            </a:solidFill>
            <a:ln>
              <a:noFill/>
            </a:ln>
          </p:spPr>
          <p:txBody>
            <a:bodyPr spcFirstLastPara="1" wrap="square" lIns="121900" tIns="121900" rIns="121900" bIns="121900" anchor="ctr" anchorCtr="0">
              <a:noAutofit/>
            </a:bodyPr>
            <a:lstStyle/>
            <a:p>
              <a:pPr defTabSz="1219170">
                <a:buClr>
                  <a:srgbClr val="000000"/>
                </a:buClr>
              </a:pPr>
              <a:endParaRPr sz="1867" kern="0" dirty="0">
                <a:solidFill>
                  <a:srgbClr val="000000"/>
                </a:solidFill>
                <a:latin typeface="Arial"/>
                <a:cs typeface="Arial"/>
                <a:sym typeface="Arial"/>
              </a:endParaRPr>
            </a:p>
          </p:txBody>
        </p:sp>
        <p:sp>
          <p:nvSpPr>
            <p:cNvPr id="650" name="Google Shape;650;p27"/>
            <p:cNvSpPr/>
            <p:nvPr/>
          </p:nvSpPr>
          <p:spPr>
            <a:xfrm>
              <a:off x="1681838" y="2460700"/>
              <a:ext cx="73275" cy="660650"/>
            </a:xfrm>
            <a:custGeom>
              <a:avLst/>
              <a:gdLst/>
              <a:ahLst/>
              <a:cxnLst/>
              <a:rect l="l" t="t" r="r" b="b"/>
              <a:pathLst>
                <a:path w="2931" h="26426" extrusionOk="0">
                  <a:moveTo>
                    <a:pt x="2738" y="0"/>
                  </a:moveTo>
                  <a:lnTo>
                    <a:pt x="2680" y="39"/>
                  </a:lnTo>
                  <a:lnTo>
                    <a:pt x="2661" y="78"/>
                  </a:lnTo>
                  <a:lnTo>
                    <a:pt x="2642" y="135"/>
                  </a:lnTo>
                  <a:lnTo>
                    <a:pt x="2237" y="3952"/>
                  </a:lnTo>
                  <a:lnTo>
                    <a:pt x="1350" y="12317"/>
                  </a:lnTo>
                  <a:lnTo>
                    <a:pt x="868" y="16923"/>
                  </a:lnTo>
                  <a:lnTo>
                    <a:pt x="464" y="21125"/>
                  </a:lnTo>
                  <a:lnTo>
                    <a:pt x="136" y="24421"/>
                  </a:lnTo>
                  <a:lnTo>
                    <a:pt x="40" y="25558"/>
                  </a:lnTo>
                  <a:lnTo>
                    <a:pt x="1" y="26271"/>
                  </a:lnTo>
                  <a:lnTo>
                    <a:pt x="1" y="26329"/>
                  </a:lnTo>
                  <a:lnTo>
                    <a:pt x="40" y="26387"/>
                  </a:lnTo>
                  <a:lnTo>
                    <a:pt x="78" y="26426"/>
                  </a:lnTo>
                  <a:lnTo>
                    <a:pt x="194" y="26426"/>
                  </a:lnTo>
                  <a:lnTo>
                    <a:pt x="252" y="26387"/>
                  </a:lnTo>
                  <a:lnTo>
                    <a:pt x="290" y="26348"/>
                  </a:lnTo>
                  <a:lnTo>
                    <a:pt x="290" y="26291"/>
                  </a:lnTo>
                  <a:lnTo>
                    <a:pt x="348" y="25577"/>
                  </a:lnTo>
                  <a:lnTo>
                    <a:pt x="444" y="24421"/>
                  </a:lnTo>
                  <a:lnTo>
                    <a:pt x="753" y="21144"/>
                  </a:lnTo>
                  <a:lnTo>
                    <a:pt x="1177" y="16943"/>
                  </a:lnTo>
                  <a:lnTo>
                    <a:pt x="1659" y="12336"/>
                  </a:lnTo>
                  <a:lnTo>
                    <a:pt x="2526" y="3971"/>
                  </a:lnTo>
                  <a:lnTo>
                    <a:pt x="2931" y="174"/>
                  </a:lnTo>
                  <a:lnTo>
                    <a:pt x="2931" y="97"/>
                  </a:lnTo>
                  <a:lnTo>
                    <a:pt x="2892" y="58"/>
                  </a:lnTo>
                  <a:lnTo>
                    <a:pt x="2854" y="20"/>
                  </a:lnTo>
                  <a:lnTo>
                    <a:pt x="2796" y="0"/>
                  </a:lnTo>
                  <a:close/>
                </a:path>
              </a:pathLst>
            </a:custGeom>
            <a:solidFill>
              <a:schemeClr val="dk1"/>
            </a:solidFill>
            <a:ln>
              <a:noFill/>
            </a:ln>
          </p:spPr>
          <p:txBody>
            <a:bodyPr spcFirstLastPara="1" wrap="square" lIns="121900" tIns="121900" rIns="121900" bIns="121900" anchor="ctr" anchorCtr="0">
              <a:noAutofit/>
            </a:bodyPr>
            <a:lstStyle/>
            <a:p>
              <a:pPr defTabSz="1219170">
                <a:buClr>
                  <a:srgbClr val="000000"/>
                </a:buClr>
              </a:pPr>
              <a:endParaRPr sz="1867" kern="0" dirty="0">
                <a:solidFill>
                  <a:srgbClr val="000000"/>
                </a:solidFill>
                <a:latin typeface="Arial"/>
                <a:cs typeface="Arial"/>
                <a:sym typeface="Arial"/>
              </a:endParaRPr>
            </a:p>
          </p:txBody>
        </p:sp>
        <p:sp>
          <p:nvSpPr>
            <p:cNvPr id="651" name="Google Shape;651;p27"/>
            <p:cNvSpPr/>
            <p:nvPr/>
          </p:nvSpPr>
          <p:spPr>
            <a:xfrm>
              <a:off x="1643788" y="2861125"/>
              <a:ext cx="163850" cy="546450"/>
            </a:xfrm>
            <a:custGeom>
              <a:avLst/>
              <a:gdLst/>
              <a:ahLst/>
              <a:cxnLst/>
              <a:rect l="l" t="t" r="r" b="b"/>
              <a:pathLst>
                <a:path w="6554" h="21858" extrusionOk="0">
                  <a:moveTo>
                    <a:pt x="5108" y="0"/>
                  </a:moveTo>
                  <a:lnTo>
                    <a:pt x="4973" y="20"/>
                  </a:lnTo>
                  <a:lnTo>
                    <a:pt x="4857" y="77"/>
                  </a:lnTo>
                  <a:lnTo>
                    <a:pt x="4761" y="155"/>
                  </a:lnTo>
                  <a:lnTo>
                    <a:pt x="4433" y="540"/>
                  </a:lnTo>
                  <a:lnTo>
                    <a:pt x="4125" y="945"/>
                  </a:lnTo>
                  <a:lnTo>
                    <a:pt x="3817" y="1330"/>
                  </a:lnTo>
                  <a:lnTo>
                    <a:pt x="3527" y="1735"/>
                  </a:lnTo>
                  <a:lnTo>
                    <a:pt x="3258" y="2140"/>
                  </a:lnTo>
                  <a:lnTo>
                    <a:pt x="3007" y="2545"/>
                  </a:lnTo>
                  <a:lnTo>
                    <a:pt x="2757" y="2949"/>
                  </a:lnTo>
                  <a:lnTo>
                    <a:pt x="2525" y="3373"/>
                  </a:lnTo>
                  <a:lnTo>
                    <a:pt x="2313" y="3797"/>
                  </a:lnTo>
                  <a:lnTo>
                    <a:pt x="2101" y="4221"/>
                  </a:lnTo>
                  <a:lnTo>
                    <a:pt x="1716" y="5070"/>
                  </a:lnTo>
                  <a:lnTo>
                    <a:pt x="1388" y="5918"/>
                  </a:lnTo>
                  <a:lnTo>
                    <a:pt x="1099" y="6766"/>
                  </a:lnTo>
                  <a:lnTo>
                    <a:pt x="848" y="7633"/>
                  </a:lnTo>
                  <a:lnTo>
                    <a:pt x="636" y="8481"/>
                  </a:lnTo>
                  <a:lnTo>
                    <a:pt x="463" y="9348"/>
                  </a:lnTo>
                  <a:lnTo>
                    <a:pt x="309" y="10177"/>
                  </a:lnTo>
                  <a:lnTo>
                    <a:pt x="193" y="11006"/>
                  </a:lnTo>
                  <a:lnTo>
                    <a:pt x="116" y="11816"/>
                  </a:lnTo>
                  <a:lnTo>
                    <a:pt x="58" y="12625"/>
                  </a:lnTo>
                  <a:lnTo>
                    <a:pt x="20" y="13396"/>
                  </a:lnTo>
                  <a:lnTo>
                    <a:pt x="0" y="14148"/>
                  </a:lnTo>
                  <a:lnTo>
                    <a:pt x="0" y="14880"/>
                  </a:lnTo>
                  <a:lnTo>
                    <a:pt x="20" y="15574"/>
                  </a:lnTo>
                  <a:lnTo>
                    <a:pt x="58" y="16229"/>
                  </a:lnTo>
                  <a:lnTo>
                    <a:pt x="97" y="16865"/>
                  </a:lnTo>
                  <a:lnTo>
                    <a:pt x="154" y="17444"/>
                  </a:lnTo>
                  <a:lnTo>
                    <a:pt x="289" y="18504"/>
                  </a:lnTo>
                  <a:lnTo>
                    <a:pt x="405" y="19352"/>
                  </a:lnTo>
                  <a:lnTo>
                    <a:pt x="521" y="19988"/>
                  </a:lnTo>
                  <a:lnTo>
                    <a:pt x="636" y="20528"/>
                  </a:lnTo>
                  <a:lnTo>
                    <a:pt x="925" y="21857"/>
                  </a:lnTo>
                  <a:lnTo>
                    <a:pt x="3759" y="21106"/>
                  </a:lnTo>
                  <a:lnTo>
                    <a:pt x="4144" y="20412"/>
                  </a:lnTo>
                  <a:lnTo>
                    <a:pt x="4510" y="19718"/>
                  </a:lnTo>
                  <a:lnTo>
                    <a:pt x="4838" y="19005"/>
                  </a:lnTo>
                  <a:lnTo>
                    <a:pt x="5127" y="18272"/>
                  </a:lnTo>
                  <a:lnTo>
                    <a:pt x="5378" y="17521"/>
                  </a:lnTo>
                  <a:lnTo>
                    <a:pt x="5609" y="16769"/>
                  </a:lnTo>
                  <a:lnTo>
                    <a:pt x="5821" y="16017"/>
                  </a:lnTo>
                  <a:lnTo>
                    <a:pt x="5995" y="15246"/>
                  </a:lnTo>
                  <a:lnTo>
                    <a:pt x="6129" y="14475"/>
                  </a:lnTo>
                  <a:lnTo>
                    <a:pt x="6264" y="13724"/>
                  </a:lnTo>
                  <a:lnTo>
                    <a:pt x="6361" y="12953"/>
                  </a:lnTo>
                  <a:lnTo>
                    <a:pt x="6438" y="12182"/>
                  </a:lnTo>
                  <a:lnTo>
                    <a:pt x="6496" y="11411"/>
                  </a:lnTo>
                  <a:lnTo>
                    <a:pt x="6534" y="10659"/>
                  </a:lnTo>
                  <a:lnTo>
                    <a:pt x="6554" y="9907"/>
                  </a:lnTo>
                  <a:lnTo>
                    <a:pt x="6554" y="9175"/>
                  </a:lnTo>
                  <a:lnTo>
                    <a:pt x="6554" y="8443"/>
                  </a:lnTo>
                  <a:lnTo>
                    <a:pt x="6534" y="7729"/>
                  </a:lnTo>
                  <a:lnTo>
                    <a:pt x="6496" y="7036"/>
                  </a:lnTo>
                  <a:lnTo>
                    <a:pt x="6438" y="6361"/>
                  </a:lnTo>
                  <a:lnTo>
                    <a:pt x="6322" y="5070"/>
                  </a:lnTo>
                  <a:lnTo>
                    <a:pt x="6187" y="3875"/>
                  </a:lnTo>
                  <a:lnTo>
                    <a:pt x="6014" y="2795"/>
                  </a:lnTo>
                  <a:lnTo>
                    <a:pt x="5860" y="1831"/>
                  </a:lnTo>
                  <a:lnTo>
                    <a:pt x="5705" y="1022"/>
                  </a:lnTo>
                  <a:lnTo>
                    <a:pt x="5551" y="367"/>
                  </a:lnTo>
                  <a:lnTo>
                    <a:pt x="5513" y="232"/>
                  </a:lnTo>
                  <a:lnTo>
                    <a:pt x="5436" y="135"/>
                  </a:lnTo>
                  <a:lnTo>
                    <a:pt x="5339" y="58"/>
                  </a:lnTo>
                  <a:lnTo>
                    <a:pt x="5224" y="20"/>
                  </a:lnTo>
                  <a:lnTo>
                    <a:pt x="5108" y="0"/>
                  </a:lnTo>
                  <a:close/>
                </a:path>
              </a:pathLst>
            </a:custGeom>
            <a:solidFill>
              <a:schemeClr val="lt2"/>
            </a:solidFill>
            <a:ln>
              <a:noFill/>
            </a:ln>
          </p:spPr>
          <p:txBody>
            <a:bodyPr spcFirstLastPara="1" wrap="square" lIns="121900" tIns="121900" rIns="121900" bIns="121900" anchor="ctr" anchorCtr="0">
              <a:noAutofit/>
            </a:bodyPr>
            <a:lstStyle/>
            <a:p>
              <a:pPr defTabSz="1219170">
                <a:buClr>
                  <a:srgbClr val="000000"/>
                </a:buClr>
              </a:pPr>
              <a:endParaRPr sz="1867" kern="0" dirty="0">
                <a:solidFill>
                  <a:srgbClr val="000000"/>
                </a:solidFill>
                <a:latin typeface="Arial"/>
                <a:cs typeface="Arial"/>
                <a:sym typeface="Arial"/>
              </a:endParaRPr>
            </a:p>
          </p:txBody>
        </p:sp>
        <p:sp>
          <p:nvSpPr>
            <p:cNvPr id="652" name="Google Shape;652;p27"/>
            <p:cNvSpPr/>
            <p:nvPr/>
          </p:nvSpPr>
          <p:spPr>
            <a:xfrm>
              <a:off x="1691488" y="2958450"/>
              <a:ext cx="66525" cy="400925"/>
            </a:xfrm>
            <a:custGeom>
              <a:avLst/>
              <a:gdLst/>
              <a:ahLst/>
              <a:cxnLst/>
              <a:rect l="l" t="t" r="r" b="b"/>
              <a:pathLst>
                <a:path w="2661" h="16037" extrusionOk="0">
                  <a:moveTo>
                    <a:pt x="2468" y="1"/>
                  </a:moveTo>
                  <a:lnTo>
                    <a:pt x="2410" y="39"/>
                  </a:lnTo>
                  <a:lnTo>
                    <a:pt x="2371" y="78"/>
                  </a:lnTo>
                  <a:lnTo>
                    <a:pt x="2352" y="136"/>
                  </a:lnTo>
                  <a:lnTo>
                    <a:pt x="0" y="15864"/>
                  </a:lnTo>
                  <a:lnTo>
                    <a:pt x="0" y="15921"/>
                  </a:lnTo>
                  <a:lnTo>
                    <a:pt x="20" y="15979"/>
                  </a:lnTo>
                  <a:lnTo>
                    <a:pt x="78" y="16018"/>
                  </a:lnTo>
                  <a:lnTo>
                    <a:pt x="135" y="16037"/>
                  </a:lnTo>
                  <a:lnTo>
                    <a:pt x="193" y="16037"/>
                  </a:lnTo>
                  <a:lnTo>
                    <a:pt x="251" y="15998"/>
                  </a:lnTo>
                  <a:lnTo>
                    <a:pt x="290" y="15960"/>
                  </a:lnTo>
                  <a:lnTo>
                    <a:pt x="290" y="15921"/>
                  </a:lnTo>
                  <a:lnTo>
                    <a:pt x="2660" y="174"/>
                  </a:lnTo>
                  <a:lnTo>
                    <a:pt x="2660" y="116"/>
                  </a:lnTo>
                  <a:lnTo>
                    <a:pt x="2622" y="59"/>
                  </a:lnTo>
                  <a:lnTo>
                    <a:pt x="2583" y="20"/>
                  </a:lnTo>
                  <a:lnTo>
                    <a:pt x="2525" y="1"/>
                  </a:lnTo>
                  <a:close/>
                </a:path>
              </a:pathLst>
            </a:custGeom>
            <a:solidFill>
              <a:schemeClr val="dk1"/>
            </a:solidFill>
            <a:ln>
              <a:noFill/>
            </a:ln>
          </p:spPr>
          <p:txBody>
            <a:bodyPr spcFirstLastPara="1" wrap="square" lIns="121900" tIns="121900" rIns="121900" bIns="121900" anchor="ctr" anchorCtr="0">
              <a:noAutofit/>
            </a:bodyPr>
            <a:lstStyle/>
            <a:p>
              <a:pPr defTabSz="1219170">
                <a:buClr>
                  <a:srgbClr val="000000"/>
                </a:buClr>
              </a:pPr>
              <a:endParaRPr sz="1867" kern="0" dirty="0">
                <a:solidFill>
                  <a:srgbClr val="000000"/>
                </a:solidFill>
                <a:latin typeface="Arial"/>
                <a:cs typeface="Arial"/>
                <a:sym typeface="Arial"/>
              </a:endParaRPr>
            </a:p>
          </p:txBody>
        </p:sp>
        <p:sp>
          <p:nvSpPr>
            <p:cNvPr id="653" name="Google Shape;653;p27"/>
            <p:cNvSpPr/>
            <p:nvPr/>
          </p:nvSpPr>
          <p:spPr>
            <a:xfrm>
              <a:off x="1418763" y="3359850"/>
              <a:ext cx="421150" cy="592225"/>
            </a:xfrm>
            <a:custGeom>
              <a:avLst/>
              <a:gdLst/>
              <a:ahLst/>
              <a:cxnLst/>
              <a:rect l="l" t="t" r="r" b="b"/>
              <a:pathLst>
                <a:path w="16846" h="23689" extrusionOk="0">
                  <a:moveTo>
                    <a:pt x="16846" y="0"/>
                  </a:moveTo>
                  <a:lnTo>
                    <a:pt x="16846" y="0"/>
                  </a:lnTo>
                  <a:lnTo>
                    <a:pt x="16846" y="0"/>
                  </a:lnTo>
                  <a:close/>
                  <a:moveTo>
                    <a:pt x="0" y="0"/>
                  </a:moveTo>
                  <a:lnTo>
                    <a:pt x="58" y="713"/>
                  </a:lnTo>
                  <a:lnTo>
                    <a:pt x="251" y="2660"/>
                  </a:lnTo>
                  <a:lnTo>
                    <a:pt x="386" y="4009"/>
                  </a:lnTo>
                  <a:lnTo>
                    <a:pt x="540" y="5551"/>
                  </a:lnTo>
                  <a:lnTo>
                    <a:pt x="752" y="7247"/>
                  </a:lnTo>
                  <a:lnTo>
                    <a:pt x="983" y="9078"/>
                  </a:lnTo>
                  <a:lnTo>
                    <a:pt x="1234" y="10967"/>
                  </a:lnTo>
                  <a:lnTo>
                    <a:pt x="1542" y="12895"/>
                  </a:lnTo>
                  <a:lnTo>
                    <a:pt x="1870" y="14841"/>
                  </a:lnTo>
                  <a:lnTo>
                    <a:pt x="2236" y="16750"/>
                  </a:lnTo>
                  <a:lnTo>
                    <a:pt x="2429" y="17675"/>
                  </a:lnTo>
                  <a:lnTo>
                    <a:pt x="2622" y="18561"/>
                  </a:lnTo>
                  <a:lnTo>
                    <a:pt x="2834" y="19448"/>
                  </a:lnTo>
                  <a:lnTo>
                    <a:pt x="3065" y="20296"/>
                  </a:lnTo>
                  <a:lnTo>
                    <a:pt x="3277" y="21086"/>
                  </a:lnTo>
                  <a:lnTo>
                    <a:pt x="3527" y="21857"/>
                  </a:lnTo>
                  <a:lnTo>
                    <a:pt x="3759" y="22570"/>
                  </a:lnTo>
                  <a:lnTo>
                    <a:pt x="4029" y="23226"/>
                  </a:lnTo>
                  <a:lnTo>
                    <a:pt x="4298" y="23284"/>
                  </a:lnTo>
                  <a:lnTo>
                    <a:pt x="5089" y="23380"/>
                  </a:lnTo>
                  <a:lnTo>
                    <a:pt x="6284" y="23496"/>
                  </a:lnTo>
                  <a:lnTo>
                    <a:pt x="7016" y="23553"/>
                  </a:lnTo>
                  <a:lnTo>
                    <a:pt x="7806" y="23611"/>
                  </a:lnTo>
                  <a:lnTo>
                    <a:pt x="8674" y="23650"/>
                  </a:lnTo>
                  <a:lnTo>
                    <a:pt x="9580" y="23669"/>
                  </a:lnTo>
                  <a:lnTo>
                    <a:pt x="10524" y="23688"/>
                  </a:lnTo>
                  <a:lnTo>
                    <a:pt x="11488" y="23650"/>
                  </a:lnTo>
                  <a:lnTo>
                    <a:pt x="12490" y="23611"/>
                  </a:lnTo>
                  <a:lnTo>
                    <a:pt x="13492" y="23515"/>
                  </a:lnTo>
                  <a:lnTo>
                    <a:pt x="14475" y="23399"/>
                  </a:lnTo>
                  <a:lnTo>
                    <a:pt x="14976" y="23322"/>
                  </a:lnTo>
                  <a:lnTo>
                    <a:pt x="15458" y="23226"/>
                  </a:lnTo>
                  <a:lnTo>
                    <a:pt x="16846" y="0"/>
                  </a:lnTo>
                  <a:lnTo>
                    <a:pt x="16827" y="39"/>
                  </a:lnTo>
                  <a:lnTo>
                    <a:pt x="16788" y="97"/>
                  </a:lnTo>
                  <a:lnTo>
                    <a:pt x="16750" y="135"/>
                  </a:lnTo>
                  <a:lnTo>
                    <a:pt x="16672" y="193"/>
                  </a:lnTo>
                  <a:lnTo>
                    <a:pt x="16460" y="289"/>
                  </a:lnTo>
                  <a:lnTo>
                    <a:pt x="16171" y="386"/>
                  </a:lnTo>
                  <a:lnTo>
                    <a:pt x="15824" y="463"/>
                  </a:lnTo>
                  <a:lnTo>
                    <a:pt x="15400" y="559"/>
                  </a:lnTo>
                  <a:lnTo>
                    <a:pt x="14918" y="636"/>
                  </a:lnTo>
                  <a:lnTo>
                    <a:pt x="14379" y="694"/>
                  </a:lnTo>
                  <a:lnTo>
                    <a:pt x="13781" y="771"/>
                  </a:lnTo>
                  <a:lnTo>
                    <a:pt x="13126" y="829"/>
                  </a:lnTo>
                  <a:lnTo>
                    <a:pt x="11700" y="925"/>
                  </a:lnTo>
                  <a:lnTo>
                    <a:pt x="10119" y="983"/>
                  </a:lnTo>
                  <a:lnTo>
                    <a:pt x="8423" y="1003"/>
                  </a:lnTo>
                  <a:lnTo>
                    <a:pt x="6727" y="983"/>
                  </a:lnTo>
                  <a:lnTo>
                    <a:pt x="5146" y="925"/>
                  </a:lnTo>
                  <a:lnTo>
                    <a:pt x="3720" y="829"/>
                  </a:lnTo>
                  <a:lnTo>
                    <a:pt x="3065" y="771"/>
                  </a:lnTo>
                  <a:lnTo>
                    <a:pt x="2467" y="694"/>
                  </a:lnTo>
                  <a:lnTo>
                    <a:pt x="1928" y="636"/>
                  </a:lnTo>
                  <a:lnTo>
                    <a:pt x="1446" y="559"/>
                  </a:lnTo>
                  <a:lnTo>
                    <a:pt x="1022" y="463"/>
                  </a:lnTo>
                  <a:lnTo>
                    <a:pt x="656" y="386"/>
                  </a:lnTo>
                  <a:lnTo>
                    <a:pt x="386" y="289"/>
                  </a:lnTo>
                  <a:lnTo>
                    <a:pt x="174" y="193"/>
                  </a:lnTo>
                  <a:lnTo>
                    <a:pt x="97" y="135"/>
                  </a:lnTo>
                  <a:lnTo>
                    <a:pt x="39" y="97"/>
                  </a:lnTo>
                  <a:lnTo>
                    <a:pt x="19" y="39"/>
                  </a:lnTo>
                  <a:lnTo>
                    <a:pt x="0" y="0"/>
                  </a:lnTo>
                  <a:close/>
                </a:path>
              </a:pathLst>
            </a:custGeom>
            <a:solidFill>
              <a:schemeClr val="accent5"/>
            </a:solidFill>
            <a:ln>
              <a:noFill/>
            </a:ln>
          </p:spPr>
          <p:txBody>
            <a:bodyPr spcFirstLastPara="1" wrap="square" lIns="121900" tIns="121900" rIns="121900" bIns="121900" anchor="ctr" anchorCtr="0">
              <a:noAutofit/>
            </a:bodyPr>
            <a:lstStyle/>
            <a:p>
              <a:pPr defTabSz="1219170">
                <a:buClr>
                  <a:srgbClr val="000000"/>
                </a:buClr>
              </a:pPr>
              <a:endParaRPr sz="1867" kern="0" dirty="0">
                <a:solidFill>
                  <a:srgbClr val="000000"/>
                </a:solidFill>
                <a:latin typeface="Arial"/>
                <a:cs typeface="Arial"/>
                <a:sym typeface="Arial"/>
              </a:endParaRPr>
            </a:p>
          </p:txBody>
        </p:sp>
      </p:grpSp>
      <p:grpSp>
        <p:nvGrpSpPr>
          <p:cNvPr id="654" name="Google Shape;654;p27"/>
          <p:cNvGrpSpPr/>
          <p:nvPr/>
        </p:nvGrpSpPr>
        <p:grpSpPr>
          <a:xfrm>
            <a:off x="9314369" y="3093816"/>
            <a:ext cx="902700" cy="2452584"/>
            <a:chOff x="6909776" y="2415188"/>
            <a:chExt cx="677025" cy="1839438"/>
          </a:xfrm>
        </p:grpSpPr>
        <p:sp>
          <p:nvSpPr>
            <p:cNvPr id="655" name="Google Shape;655;p27"/>
            <p:cNvSpPr/>
            <p:nvPr/>
          </p:nvSpPr>
          <p:spPr>
            <a:xfrm>
              <a:off x="6909776" y="4151001"/>
              <a:ext cx="677025" cy="103625"/>
            </a:xfrm>
            <a:custGeom>
              <a:avLst/>
              <a:gdLst/>
              <a:ahLst/>
              <a:cxnLst/>
              <a:rect l="l" t="t" r="r" b="b"/>
              <a:pathLst>
                <a:path w="27081" h="4145" extrusionOk="0">
                  <a:moveTo>
                    <a:pt x="13531" y="0"/>
                  </a:moveTo>
                  <a:lnTo>
                    <a:pt x="12162" y="20"/>
                  </a:lnTo>
                  <a:lnTo>
                    <a:pt x="10813" y="39"/>
                  </a:lnTo>
                  <a:lnTo>
                    <a:pt x="9522" y="97"/>
                  </a:lnTo>
                  <a:lnTo>
                    <a:pt x="8269" y="174"/>
                  </a:lnTo>
                  <a:lnTo>
                    <a:pt x="7093" y="251"/>
                  </a:lnTo>
                  <a:lnTo>
                    <a:pt x="5975" y="367"/>
                  </a:lnTo>
                  <a:lnTo>
                    <a:pt x="4935" y="482"/>
                  </a:lnTo>
                  <a:lnTo>
                    <a:pt x="3971" y="617"/>
                  </a:lnTo>
                  <a:lnTo>
                    <a:pt x="3084" y="752"/>
                  </a:lnTo>
                  <a:lnTo>
                    <a:pt x="2313" y="906"/>
                  </a:lnTo>
                  <a:lnTo>
                    <a:pt x="1639" y="1080"/>
                  </a:lnTo>
                  <a:lnTo>
                    <a:pt x="1060" y="1272"/>
                  </a:lnTo>
                  <a:lnTo>
                    <a:pt x="829" y="1369"/>
                  </a:lnTo>
                  <a:lnTo>
                    <a:pt x="617" y="1465"/>
                  </a:lnTo>
                  <a:lnTo>
                    <a:pt x="424" y="1562"/>
                  </a:lnTo>
                  <a:lnTo>
                    <a:pt x="270" y="1658"/>
                  </a:lnTo>
                  <a:lnTo>
                    <a:pt x="155" y="1754"/>
                  </a:lnTo>
                  <a:lnTo>
                    <a:pt x="77" y="1851"/>
                  </a:lnTo>
                  <a:lnTo>
                    <a:pt x="20" y="1966"/>
                  </a:lnTo>
                  <a:lnTo>
                    <a:pt x="0" y="2063"/>
                  </a:lnTo>
                  <a:lnTo>
                    <a:pt x="20" y="2178"/>
                  </a:lnTo>
                  <a:lnTo>
                    <a:pt x="77" y="2275"/>
                  </a:lnTo>
                  <a:lnTo>
                    <a:pt x="155" y="2390"/>
                  </a:lnTo>
                  <a:lnTo>
                    <a:pt x="270" y="2487"/>
                  </a:lnTo>
                  <a:lnTo>
                    <a:pt x="424" y="2583"/>
                  </a:lnTo>
                  <a:lnTo>
                    <a:pt x="617" y="2679"/>
                  </a:lnTo>
                  <a:lnTo>
                    <a:pt x="829" y="2776"/>
                  </a:lnTo>
                  <a:lnTo>
                    <a:pt x="1060" y="2872"/>
                  </a:lnTo>
                  <a:lnTo>
                    <a:pt x="1639" y="3065"/>
                  </a:lnTo>
                  <a:lnTo>
                    <a:pt x="2313" y="3219"/>
                  </a:lnTo>
                  <a:lnTo>
                    <a:pt x="3084" y="3393"/>
                  </a:lnTo>
                  <a:lnTo>
                    <a:pt x="3971" y="3528"/>
                  </a:lnTo>
                  <a:lnTo>
                    <a:pt x="4935" y="3662"/>
                  </a:lnTo>
                  <a:lnTo>
                    <a:pt x="5975" y="3778"/>
                  </a:lnTo>
                  <a:lnTo>
                    <a:pt x="7093" y="3894"/>
                  </a:lnTo>
                  <a:lnTo>
                    <a:pt x="8269" y="3971"/>
                  </a:lnTo>
                  <a:lnTo>
                    <a:pt x="9522" y="4048"/>
                  </a:lnTo>
                  <a:lnTo>
                    <a:pt x="10813" y="4086"/>
                  </a:lnTo>
                  <a:lnTo>
                    <a:pt x="12162" y="4125"/>
                  </a:lnTo>
                  <a:lnTo>
                    <a:pt x="13531" y="4144"/>
                  </a:lnTo>
                  <a:lnTo>
                    <a:pt x="14919" y="4125"/>
                  </a:lnTo>
                  <a:lnTo>
                    <a:pt x="16268" y="4086"/>
                  </a:lnTo>
                  <a:lnTo>
                    <a:pt x="17559" y="4048"/>
                  </a:lnTo>
                  <a:lnTo>
                    <a:pt x="18812" y="3971"/>
                  </a:lnTo>
                  <a:lnTo>
                    <a:pt x="19988" y="3894"/>
                  </a:lnTo>
                  <a:lnTo>
                    <a:pt x="21106" y="3778"/>
                  </a:lnTo>
                  <a:lnTo>
                    <a:pt x="22146" y="3662"/>
                  </a:lnTo>
                  <a:lnTo>
                    <a:pt x="23110" y="3528"/>
                  </a:lnTo>
                  <a:lnTo>
                    <a:pt x="23978" y="3393"/>
                  </a:lnTo>
                  <a:lnTo>
                    <a:pt x="24768" y="3219"/>
                  </a:lnTo>
                  <a:lnTo>
                    <a:pt x="25442" y="3065"/>
                  </a:lnTo>
                  <a:lnTo>
                    <a:pt x="26021" y="2872"/>
                  </a:lnTo>
                  <a:lnTo>
                    <a:pt x="26252" y="2776"/>
                  </a:lnTo>
                  <a:lnTo>
                    <a:pt x="26464" y="2679"/>
                  </a:lnTo>
                  <a:lnTo>
                    <a:pt x="26657" y="2583"/>
                  </a:lnTo>
                  <a:lnTo>
                    <a:pt x="26811" y="2487"/>
                  </a:lnTo>
                  <a:lnTo>
                    <a:pt x="26926" y="2390"/>
                  </a:lnTo>
                  <a:lnTo>
                    <a:pt x="27004" y="2275"/>
                  </a:lnTo>
                  <a:lnTo>
                    <a:pt x="27061" y="2178"/>
                  </a:lnTo>
                  <a:lnTo>
                    <a:pt x="27081" y="2063"/>
                  </a:lnTo>
                  <a:lnTo>
                    <a:pt x="27061" y="1966"/>
                  </a:lnTo>
                  <a:lnTo>
                    <a:pt x="27004" y="1851"/>
                  </a:lnTo>
                  <a:lnTo>
                    <a:pt x="26926" y="1754"/>
                  </a:lnTo>
                  <a:lnTo>
                    <a:pt x="26811" y="1658"/>
                  </a:lnTo>
                  <a:lnTo>
                    <a:pt x="26657" y="1562"/>
                  </a:lnTo>
                  <a:lnTo>
                    <a:pt x="26464" y="1465"/>
                  </a:lnTo>
                  <a:lnTo>
                    <a:pt x="26252" y="1369"/>
                  </a:lnTo>
                  <a:lnTo>
                    <a:pt x="26021" y="1272"/>
                  </a:lnTo>
                  <a:lnTo>
                    <a:pt x="25442" y="1080"/>
                  </a:lnTo>
                  <a:lnTo>
                    <a:pt x="24768" y="906"/>
                  </a:lnTo>
                  <a:lnTo>
                    <a:pt x="23978" y="752"/>
                  </a:lnTo>
                  <a:lnTo>
                    <a:pt x="23110" y="617"/>
                  </a:lnTo>
                  <a:lnTo>
                    <a:pt x="22146" y="482"/>
                  </a:lnTo>
                  <a:lnTo>
                    <a:pt x="21106" y="367"/>
                  </a:lnTo>
                  <a:lnTo>
                    <a:pt x="19988" y="251"/>
                  </a:lnTo>
                  <a:lnTo>
                    <a:pt x="18812" y="174"/>
                  </a:lnTo>
                  <a:lnTo>
                    <a:pt x="17559" y="97"/>
                  </a:lnTo>
                  <a:lnTo>
                    <a:pt x="16268" y="39"/>
                  </a:lnTo>
                  <a:lnTo>
                    <a:pt x="14919" y="20"/>
                  </a:lnTo>
                  <a:lnTo>
                    <a:pt x="13531" y="0"/>
                  </a:lnTo>
                  <a:close/>
                </a:path>
              </a:pathLst>
            </a:custGeom>
            <a:solidFill>
              <a:srgbClr val="261E35">
                <a:alpha val="11170"/>
              </a:srgbClr>
            </a:solidFill>
            <a:ln>
              <a:noFill/>
            </a:ln>
          </p:spPr>
          <p:txBody>
            <a:bodyPr spcFirstLastPara="1" wrap="square" lIns="121900" tIns="121900" rIns="121900" bIns="121900" anchor="ctr" anchorCtr="0">
              <a:noAutofit/>
            </a:bodyPr>
            <a:lstStyle/>
            <a:p>
              <a:pPr defTabSz="1219170">
                <a:buClr>
                  <a:srgbClr val="000000"/>
                </a:buClr>
              </a:pPr>
              <a:endParaRPr sz="1867" kern="0" dirty="0">
                <a:solidFill>
                  <a:srgbClr val="000000"/>
                </a:solidFill>
                <a:latin typeface="Arial"/>
                <a:cs typeface="Arial"/>
                <a:sym typeface="Arial"/>
              </a:endParaRPr>
            </a:p>
          </p:txBody>
        </p:sp>
        <p:sp>
          <p:nvSpPr>
            <p:cNvPr id="656" name="Google Shape;656;p27"/>
            <p:cNvSpPr/>
            <p:nvPr/>
          </p:nvSpPr>
          <p:spPr>
            <a:xfrm>
              <a:off x="7045338" y="2415188"/>
              <a:ext cx="280950" cy="1180575"/>
            </a:xfrm>
            <a:custGeom>
              <a:avLst/>
              <a:gdLst/>
              <a:ahLst/>
              <a:cxnLst/>
              <a:rect l="l" t="t" r="r" b="b"/>
              <a:pathLst>
                <a:path w="11238" h="47223" extrusionOk="0">
                  <a:moveTo>
                    <a:pt x="4279" y="1"/>
                  </a:moveTo>
                  <a:lnTo>
                    <a:pt x="4164" y="20"/>
                  </a:lnTo>
                  <a:lnTo>
                    <a:pt x="4067" y="58"/>
                  </a:lnTo>
                  <a:lnTo>
                    <a:pt x="3952" y="97"/>
                  </a:lnTo>
                  <a:lnTo>
                    <a:pt x="3875" y="155"/>
                  </a:lnTo>
                  <a:lnTo>
                    <a:pt x="3778" y="232"/>
                  </a:lnTo>
                  <a:lnTo>
                    <a:pt x="3701" y="309"/>
                  </a:lnTo>
                  <a:lnTo>
                    <a:pt x="3643" y="405"/>
                  </a:lnTo>
                  <a:lnTo>
                    <a:pt x="3585" y="521"/>
                  </a:lnTo>
                  <a:lnTo>
                    <a:pt x="3161" y="1735"/>
                  </a:lnTo>
                  <a:lnTo>
                    <a:pt x="2930" y="2448"/>
                  </a:lnTo>
                  <a:lnTo>
                    <a:pt x="2679" y="3239"/>
                  </a:lnTo>
                  <a:lnTo>
                    <a:pt x="2410" y="4106"/>
                  </a:lnTo>
                  <a:lnTo>
                    <a:pt x="2159" y="5050"/>
                  </a:lnTo>
                  <a:lnTo>
                    <a:pt x="1889" y="6053"/>
                  </a:lnTo>
                  <a:lnTo>
                    <a:pt x="1639" y="7132"/>
                  </a:lnTo>
                  <a:lnTo>
                    <a:pt x="1388" y="8269"/>
                  </a:lnTo>
                  <a:lnTo>
                    <a:pt x="1138" y="9484"/>
                  </a:lnTo>
                  <a:lnTo>
                    <a:pt x="906" y="10736"/>
                  </a:lnTo>
                  <a:lnTo>
                    <a:pt x="714" y="12066"/>
                  </a:lnTo>
                  <a:lnTo>
                    <a:pt x="521" y="13435"/>
                  </a:lnTo>
                  <a:lnTo>
                    <a:pt x="347" y="14861"/>
                  </a:lnTo>
                  <a:lnTo>
                    <a:pt x="212" y="16345"/>
                  </a:lnTo>
                  <a:lnTo>
                    <a:pt x="116" y="17887"/>
                  </a:lnTo>
                  <a:lnTo>
                    <a:pt x="39" y="19468"/>
                  </a:lnTo>
                  <a:lnTo>
                    <a:pt x="0" y="21087"/>
                  </a:lnTo>
                  <a:lnTo>
                    <a:pt x="20" y="22744"/>
                  </a:lnTo>
                  <a:lnTo>
                    <a:pt x="39" y="23592"/>
                  </a:lnTo>
                  <a:lnTo>
                    <a:pt x="77" y="24460"/>
                  </a:lnTo>
                  <a:lnTo>
                    <a:pt x="135" y="25327"/>
                  </a:lnTo>
                  <a:lnTo>
                    <a:pt x="193" y="26194"/>
                  </a:lnTo>
                  <a:lnTo>
                    <a:pt x="270" y="27081"/>
                  </a:lnTo>
                  <a:lnTo>
                    <a:pt x="347" y="27968"/>
                  </a:lnTo>
                  <a:lnTo>
                    <a:pt x="444" y="28873"/>
                  </a:lnTo>
                  <a:lnTo>
                    <a:pt x="579" y="29779"/>
                  </a:lnTo>
                  <a:lnTo>
                    <a:pt x="694" y="30705"/>
                  </a:lnTo>
                  <a:lnTo>
                    <a:pt x="848" y="31630"/>
                  </a:lnTo>
                  <a:lnTo>
                    <a:pt x="1022" y="32555"/>
                  </a:lnTo>
                  <a:lnTo>
                    <a:pt x="1195" y="33499"/>
                  </a:lnTo>
                  <a:lnTo>
                    <a:pt x="1388" y="34444"/>
                  </a:lnTo>
                  <a:lnTo>
                    <a:pt x="1600" y="35388"/>
                  </a:lnTo>
                  <a:lnTo>
                    <a:pt x="1831" y="36352"/>
                  </a:lnTo>
                  <a:lnTo>
                    <a:pt x="2082" y="37316"/>
                  </a:lnTo>
                  <a:lnTo>
                    <a:pt x="2352" y="38299"/>
                  </a:lnTo>
                  <a:lnTo>
                    <a:pt x="2641" y="39262"/>
                  </a:lnTo>
                  <a:lnTo>
                    <a:pt x="2949" y="40245"/>
                  </a:lnTo>
                  <a:lnTo>
                    <a:pt x="3277" y="41228"/>
                  </a:lnTo>
                  <a:lnTo>
                    <a:pt x="3643" y="42231"/>
                  </a:lnTo>
                  <a:lnTo>
                    <a:pt x="4009" y="43214"/>
                  </a:lnTo>
                  <a:lnTo>
                    <a:pt x="4395" y="44216"/>
                  </a:lnTo>
                  <a:lnTo>
                    <a:pt x="4819" y="45218"/>
                  </a:lnTo>
                  <a:lnTo>
                    <a:pt x="5243" y="46220"/>
                  </a:lnTo>
                  <a:lnTo>
                    <a:pt x="5706" y="47223"/>
                  </a:lnTo>
                  <a:lnTo>
                    <a:pt x="9483" y="47223"/>
                  </a:lnTo>
                  <a:lnTo>
                    <a:pt x="9560" y="46914"/>
                  </a:lnTo>
                  <a:lnTo>
                    <a:pt x="9734" y="46008"/>
                  </a:lnTo>
                  <a:lnTo>
                    <a:pt x="9984" y="44582"/>
                  </a:lnTo>
                  <a:lnTo>
                    <a:pt x="10119" y="43676"/>
                  </a:lnTo>
                  <a:lnTo>
                    <a:pt x="10274" y="42655"/>
                  </a:lnTo>
                  <a:lnTo>
                    <a:pt x="10428" y="41517"/>
                  </a:lnTo>
                  <a:lnTo>
                    <a:pt x="10582" y="40303"/>
                  </a:lnTo>
                  <a:lnTo>
                    <a:pt x="10717" y="38973"/>
                  </a:lnTo>
                  <a:lnTo>
                    <a:pt x="10852" y="37547"/>
                  </a:lnTo>
                  <a:lnTo>
                    <a:pt x="10987" y="36063"/>
                  </a:lnTo>
                  <a:lnTo>
                    <a:pt x="11083" y="34482"/>
                  </a:lnTo>
                  <a:lnTo>
                    <a:pt x="11160" y="32844"/>
                  </a:lnTo>
                  <a:lnTo>
                    <a:pt x="11218" y="31129"/>
                  </a:lnTo>
                  <a:lnTo>
                    <a:pt x="11237" y="29375"/>
                  </a:lnTo>
                  <a:lnTo>
                    <a:pt x="11218" y="27544"/>
                  </a:lnTo>
                  <a:lnTo>
                    <a:pt x="11179" y="25693"/>
                  </a:lnTo>
                  <a:lnTo>
                    <a:pt x="11083" y="23785"/>
                  </a:lnTo>
                  <a:lnTo>
                    <a:pt x="11006" y="22841"/>
                  </a:lnTo>
                  <a:lnTo>
                    <a:pt x="10929" y="21858"/>
                  </a:lnTo>
                  <a:lnTo>
                    <a:pt x="10852" y="20894"/>
                  </a:lnTo>
                  <a:lnTo>
                    <a:pt x="10736" y="19911"/>
                  </a:lnTo>
                  <a:lnTo>
                    <a:pt x="10620" y="18928"/>
                  </a:lnTo>
                  <a:lnTo>
                    <a:pt x="10486" y="17945"/>
                  </a:lnTo>
                  <a:lnTo>
                    <a:pt x="10351" y="16943"/>
                  </a:lnTo>
                  <a:lnTo>
                    <a:pt x="10177" y="15960"/>
                  </a:lnTo>
                  <a:lnTo>
                    <a:pt x="10004" y="14957"/>
                  </a:lnTo>
                  <a:lnTo>
                    <a:pt x="9811" y="13955"/>
                  </a:lnTo>
                  <a:lnTo>
                    <a:pt x="9599" y="12972"/>
                  </a:lnTo>
                  <a:lnTo>
                    <a:pt x="9368" y="11970"/>
                  </a:lnTo>
                  <a:lnTo>
                    <a:pt x="9117" y="10987"/>
                  </a:lnTo>
                  <a:lnTo>
                    <a:pt x="8847" y="9985"/>
                  </a:lnTo>
                  <a:lnTo>
                    <a:pt x="8558" y="9002"/>
                  </a:lnTo>
                  <a:lnTo>
                    <a:pt x="8250" y="8019"/>
                  </a:lnTo>
                  <a:lnTo>
                    <a:pt x="7922" y="7055"/>
                  </a:lnTo>
                  <a:lnTo>
                    <a:pt x="7575" y="6072"/>
                  </a:lnTo>
                  <a:lnTo>
                    <a:pt x="7209" y="5108"/>
                  </a:lnTo>
                  <a:lnTo>
                    <a:pt x="6823" y="4164"/>
                  </a:lnTo>
                  <a:lnTo>
                    <a:pt x="6419" y="3200"/>
                  </a:lnTo>
                  <a:lnTo>
                    <a:pt x="5975" y="2275"/>
                  </a:lnTo>
                  <a:lnTo>
                    <a:pt x="5513" y="1331"/>
                  </a:lnTo>
                  <a:lnTo>
                    <a:pt x="5031" y="425"/>
                  </a:lnTo>
                  <a:lnTo>
                    <a:pt x="4973" y="309"/>
                  </a:lnTo>
                  <a:lnTo>
                    <a:pt x="4896" y="232"/>
                  </a:lnTo>
                  <a:lnTo>
                    <a:pt x="4800" y="155"/>
                  </a:lnTo>
                  <a:lnTo>
                    <a:pt x="4703" y="97"/>
                  </a:lnTo>
                  <a:lnTo>
                    <a:pt x="4607" y="39"/>
                  </a:lnTo>
                  <a:lnTo>
                    <a:pt x="4491" y="20"/>
                  </a:lnTo>
                  <a:lnTo>
                    <a:pt x="4395" y="1"/>
                  </a:lnTo>
                  <a:close/>
                </a:path>
              </a:pathLst>
            </a:custGeom>
            <a:solidFill>
              <a:schemeClr val="lt2"/>
            </a:solidFill>
            <a:ln>
              <a:noFill/>
            </a:ln>
          </p:spPr>
          <p:txBody>
            <a:bodyPr spcFirstLastPara="1" wrap="square" lIns="121900" tIns="121900" rIns="121900" bIns="121900" anchor="ctr" anchorCtr="0">
              <a:noAutofit/>
            </a:bodyPr>
            <a:lstStyle/>
            <a:p>
              <a:pPr defTabSz="1219170">
                <a:buClr>
                  <a:srgbClr val="000000"/>
                </a:buClr>
              </a:pPr>
              <a:endParaRPr sz="1867" kern="0" dirty="0">
                <a:solidFill>
                  <a:srgbClr val="000000"/>
                </a:solidFill>
                <a:latin typeface="Arial"/>
                <a:cs typeface="Arial"/>
                <a:sym typeface="Arial"/>
              </a:endParaRPr>
            </a:p>
          </p:txBody>
        </p:sp>
        <p:sp>
          <p:nvSpPr>
            <p:cNvPr id="657" name="Google Shape;657;p27"/>
            <p:cNvSpPr/>
            <p:nvPr/>
          </p:nvSpPr>
          <p:spPr>
            <a:xfrm>
              <a:off x="7156163" y="2642638"/>
              <a:ext cx="78075" cy="893375"/>
            </a:xfrm>
            <a:custGeom>
              <a:avLst/>
              <a:gdLst/>
              <a:ahLst/>
              <a:cxnLst/>
              <a:rect l="l" t="t" r="r" b="b"/>
              <a:pathLst>
                <a:path w="3123" h="35735" extrusionOk="0">
                  <a:moveTo>
                    <a:pt x="135" y="0"/>
                  </a:moveTo>
                  <a:lnTo>
                    <a:pt x="78" y="19"/>
                  </a:lnTo>
                  <a:lnTo>
                    <a:pt x="39" y="58"/>
                  </a:lnTo>
                  <a:lnTo>
                    <a:pt x="0" y="116"/>
                  </a:lnTo>
                  <a:lnTo>
                    <a:pt x="0" y="174"/>
                  </a:lnTo>
                  <a:lnTo>
                    <a:pt x="2834" y="35600"/>
                  </a:lnTo>
                  <a:lnTo>
                    <a:pt x="2853" y="35657"/>
                  </a:lnTo>
                  <a:lnTo>
                    <a:pt x="2872" y="35696"/>
                  </a:lnTo>
                  <a:lnTo>
                    <a:pt x="2930" y="35735"/>
                  </a:lnTo>
                  <a:lnTo>
                    <a:pt x="2988" y="35735"/>
                  </a:lnTo>
                  <a:lnTo>
                    <a:pt x="3046" y="35715"/>
                  </a:lnTo>
                  <a:lnTo>
                    <a:pt x="3104" y="35696"/>
                  </a:lnTo>
                  <a:lnTo>
                    <a:pt x="3123" y="35638"/>
                  </a:lnTo>
                  <a:lnTo>
                    <a:pt x="3123" y="35580"/>
                  </a:lnTo>
                  <a:lnTo>
                    <a:pt x="309" y="154"/>
                  </a:lnTo>
                  <a:lnTo>
                    <a:pt x="290" y="96"/>
                  </a:lnTo>
                  <a:lnTo>
                    <a:pt x="251" y="39"/>
                  </a:lnTo>
                  <a:lnTo>
                    <a:pt x="193" y="19"/>
                  </a:lnTo>
                  <a:lnTo>
                    <a:pt x="135" y="0"/>
                  </a:lnTo>
                  <a:close/>
                </a:path>
              </a:pathLst>
            </a:custGeom>
            <a:solidFill>
              <a:schemeClr val="dk1"/>
            </a:solidFill>
            <a:ln>
              <a:noFill/>
            </a:ln>
          </p:spPr>
          <p:txBody>
            <a:bodyPr spcFirstLastPara="1" wrap="square" lIns="121900" tIns="121900" rIns="121900" bIns="121900" anchor="ctr" anchorCtr="0">
              <a:noAutofit/>
            </a:bodyPr>
            <a:lstStyle/>
            <a:p>
              <a:pPr defTabSz="1219170">
                <a:buClr>
                  <a:srgbClr val="000000"/>
                </a:buClr>
              </a:pPr>
              <a:endParaRPr sz="1867" kern="0" dirty="0">
                <a:solidFill>
                  <a:srgbClr val="000000"/>
                </a:solidFill>
                <a:latin typeface="Arial"/>
                <a:cs typeface="Arial"/>
                <a:sym typeface="Arial"/>
              </a:endParaRPr>
            </a:p>
          </p:txBody>
        </p:sp>
        <p:sp>
          <p:nvSpPr>
            <p:cNvPr id="658" name="Google Shape;658;p27"/>
            <p:cNvSpPr/>
            <p:nvPr/>
          </p:nvSpPr>
          <p:spPr>
            <a:xfrm>
              <a:off x="6966788" y="3478163"/>
              <a:ext cx="558975" cy="79050"/>
            </a:xfrm>
            <a:custGeom>
              <a:avLst/>
              <a:gdLst/>
              <a:ahLst/>
              <a:cxnLst/>
              <a:rect l="l" t="t" r="r" b="b"/>
              <a:pathLst>
                <a:path w="22359" h="3162" extrusionOk="0">
                  <a:moveTo>
                    <a:pt x="10043" y="1"/>
                  </a:moveTo>
                  <a:lnTo>
                    <a:pt x="8925" y="20"/>
                  </a:lnTo>
                  <a:lnTo>
                    <a:pt x="7865" y="58"/>
                  </a:lnTo>
                  <a:lnTo>
                    <a:pt x="6824" y="116"/>
                  </a:lnTo>
                  <a:lnTo>
                    <a:pt x="5860" y="193"/>
                  </a:lnTo>
                  <a:lnTo>
                    <a:pt x="4935" y="271"/>
                  </a:lnTo>
                  <a:lnTo>
                    <a:pt x="4068" y="348"/>
                  </a:lnTo>
                  <a:lnTo>
                    <a:pt x="3277" y="463"/>
                  </a:lnTo>
                  <a:lnTo>
                    <a:pt x="2545" y="579"/>
                  </a:lnTo>
                  <a:lnTo>
                    <a:pt x="1909" y="695"/>
                  </a:lnTo>
                  <a:lnTo>
                    <a:pt x="1350" y="829"/>
                  </a:lnTo>
                  <a:lnTo>
                    <a:pt x="887" y="964"/>
                  </a:lnTo>
                  <a:lnTo>
                    <a:pt x="502" y="1099"/>
                  </a:lnTo>
                  <a:lnTo>
                    <a:pt x="348" y="1176"/>
                  </a:lnTo>
                  <a:lnTo>
                    <a:pt x="232" y="1254"/>
                  </a:lnTo>
                  <a:lnTo>
                    <a:pt x="136" y="1331"/>
                  </a:lnTo>
                  <a:lnTo>
                    <a:pt x="59" y="1408"/>
                  </a:lnTo>
                  <a:lnTo>
                    <a:pt x="20" y="1485"/>
                  </a:lnTo>
                  <a:lnTo>
                    <a:pt x="1" y="1581"/>
                  </a:lnTo>
                  <a:lnTo>
                    <a:pt x="20" y="1658"/>
                  </a:lnTo>
                  <a:lnTo>
                    <a:pt x="59" y="1735"/>
                  </a:lnTo>
                  <a:lnTo>
                    <a:pt x="136" y="1812"/>
                  </a:lnTo>
                  <a:lnTo>
                    <a:pt x="232" y="1890"/>
                  </a:lnTo>
                  <a:lnTo>
                    <a:pt x="348" y="1967"/>
                  </a:lnTo>
                  <a:lnTo>
                    <a:pt x="502" y="2044"/>
                  </a:lnTo>
                  <a:lnTo>
                    <a:pt x="887" y="2198"/>
                  </a:lnTo>
                  <a:lnTo>
                    <a:pt x="1350" y="2333"/>
                  </a:lnTo>
                  <a:lnTo>
                    <a:pt x="1909" y="2449"/>
                  </a:lnTo>
                  <a:lnTo>
                    <a:pt x="2545" y="2583"/>
                  </a:lnTo>
                  <a:lnTo>
                    <a:pt x="3277" y="2699"/>
                  </a:lnTo>
                  <a:lnTo>
                    <a:pt x="4068" y="2795"/>
                  </a:lnTo>
                  <a:lnTo>
                    <a:pt x="4935" y="2892"/>
                  </a:lnTo>
                  <a:lnTo>
                    <a:pt x="5860" y="2969"/>
                  </a:lnTo>
                  <a:lnTo>
                    <a:pt x="6824" y="3027"/>
                  </a:lnTo>
                  <a:lnTo>
                    <a:pt x="7865" y="3085"/>
                  </a:lnTo>
                  <a:lnTo>
                    <a:pt x="8925" y="3123"/>
                  </a:lnTo>
                  <a:lnTo>
                    <a:pt x="10043" y="3142"/>
                  </a:lnTo>
                  <a:lnTo>
                    <a:pt x="11180" y="3162"/>
                  </a:lnTo>
                  <a:lnTo>
                    <a:pt x="12317" y="3142"/>
                  </a:lnTo>
                  <a:lnTo>
                    <a:pt x="13435" y="3123"/>
                  </a:lnTo>
                  <a:lnTo>
                    <a:pt x="14514" y="3085"/>
                  </a:lnTo>
                  <a:lnTo>
                    <a:pt x="15536" y="3027"/>
                  </a:lnTo>
                  <a:lnTo>
                    <a:pt x="16519" y="2969"/>
                  </a:lnTo>
                  <a:lnTo>
                    <a:pt x="17444" y="2892"/>
                  </a:lnTo>
                  <a:lnTo>
                    <a:pt x="18292" y="2795"/>
                  </a:lnTo>
                  <a:lnTo>
                    <a:pt x="19082" y="2699"/>
                  </a:lnTo>
                  <a:lnTo>
                    <a:pt x="19815" y="2583"/>
                  </a:lnTo>
                  <a:lnTo>
                    <a:pt x="20451" y="2449"/>
                  </a:lnTo>
                  <a:lnTo>
                    <a:pt x="21010" y="2333"/>
                  </a:lnTo>
                  <a:lnTo>
                    <a:pt x="21491" y="2198"/>
                  </a:lnTo>
                  <a:lnTo>
                    <a:pt x="21858" y="2044"/>
                  </a:lnTo>
                  <a:lnTo>
                    <a:pt x="22012" y="1967"/>
                  </a:lnTo>
                  <a:lnTo>
                    <a:pt x="22147" y="1890"/>
                  </a:lnTo>
                  <a:lnTo>
                    <a:pt x="22243" y="1812"/>
                  </a:lnTo>
                  <a:lnTo>
                    <a:pt x="22301" y="1735"/>
                  </a:lnTo>
                  <a:lnTo>
                    <a:pt x="22359" y="1658"/>
                  </a:lnTo>
                  <a:lnTo>
                    <a:pt x="22359" y="1581"/>
                  </a:lnTo>
                  <a:lnTo>
                    <a:pt x="22359" y="1485"/>
                  </a:lnTo>
                  <a:lnTo>
                    <a:pt x="22301" y="1408"/>
                  </a:lnTo>
                  <a:lnTo>
                    <a:pt x="22243" y="1331"/>
                  </a:lnTo>
                  <a:lnTo>
                    <a:pt x="22147" y="1254"/>
                  </a:lnTo>
                  <a:lnTo>
                    <a:pt x="22012" y="1176"/>
                  </a:lnTo>
                  <a:lnTo>
                    <a:pt x="21858" y="1099"/>
                  </a:lnTo>
                  <a:lnTo>
                    <a:pt x="21491" y="964"/>
                  </a:lnTo>
                  <a:lnTo>
                    <a:pt x="21010" y="829"/>
                  </a:lnTo>
                  <a:lnTo>
                    <a:pt x="20451" y="695"/>
                  </a:lnTo>
                  <a:lnTo>
                    <a:pt x="19815" y="579"/>
                  </a:lnTo>
                  <a:lnTo>
                    <a:pt x="19082" y="463"/>
                  </a:lnTo>
                  <a:lnTo>
                    <a:pt x="18292" y="348"/>
                  </a:lnTo>
                  <a:lnTo>
                    <a:pt x="17444" y="271"/>
                  </a:lnTo>
                  <a:lnTo>
                    <a:pt x="16519" y="193"/>
                  </a:lnTo>
                  <a:lnTo>
                    <a:pt x="15536" y="116"/>
                  </a:lnTo>
                  <a:lnTo>
                    <a:pt x="14514" y="58"/>
                  </a:lnTo>
                  <a:lnTo>
                    <a:pt x="13435" y="20"/>
                  </a:lnTo>
                  <a:lnTo>
                    <a:pt x="12317" y="1"/>
                  </a:lnTo>
                  <a:close/>
                </a:path>
              </a:pathLst>
            </a:custGeom>
            <a:solidFill>
              <a:schemeClr val="dk1"/>
            </a:solidFill>
            <a:ln>
              <a:noFill/>
            </a:ln>
          </p:spPr>
          <p:txBody>
            <a:bodyPr spcFirstLastPara="1" wrap="square" lIns="121900" tIns="121900" rIns="121900" bIns="121900" anchor="ctr" anchorCtr="0">
              <a:noAutofit/>
            </a:bodyPr>
            <a:lstStyle/>
            <a:p>
              <a:pPr defTabSz="1219170">
                <a:buClr>
                  <a:srgbClr val="000000"/>
                </a:buClr>
              </a:pPr>
              <a:endParaRPr sz="1867" kern="0" dirty="0">
                <a:solidFill>
                  <a:srgbClr val="000000"/>
                </a:solidFill>
                <a:latin typeface="Arial"/>
                <a:cs typeface="Arial"/>
                <a:sym typeface="Arial"/>
              </a:endParaRPr>
            </a:p>
          </p:txBody>
        </p:sp>
        <p:sp>
          <p:nvSpPr>
            <p:cNvPr id="659" name="Google Shape;659;p27"/>
            <p:cNvSpPr/>
            <p:nvPr/>
          </p:nvSpPr>
          <p:spPr>
            <a:xfrm>
              <a:off x="7330113" y="3119188"/>
              <a:ext cx="204800" cy="502600"/>
            </a:xfrm>
            <a:custGeom>
              <a:avLst/>
              <a:gdLst/>
              <a:ahLst/>
              <a:cxnLst/>
              <a:rect l="l" t="t" r="r" b="b"/>
              <a:pathLst>
                <a:path w="8192" h="20104" extrusionOk="0">
                  <a:moveTo>
                    <a:pt x="7151" y="0"/>
                  </a:moveTo>
                  <a:lnTo>
                    <a:pt x="7036" y="20"/>
                  </a:lnTo>
                  <a:lnTo>
                    <a:pt x="6939" y="58"/>
                  </a:lnTo>
                  <a:lnTo>
                    <a:pt x="6843" y="97"/>
                  </a:lnTo>
                  <a:lnTo>
                    <a:pt x="6746" y="155"/>
                  </a:lnTo>
                  <a:lnTo>
                    <a:pt x="6400" y="444"/>
                  </a:lnTo>
                  <a:lnTo>
                    <a:pt x="6053" y="752"/>
                  </a:lnTo>
                  <a:lnTo>
                    <a:pt x="5725" y="1041"/>
                  </a:lnTo>
                  <a:lnTo>
                    <a:pt x="5417" y="1369"/>
                  </a:lnTo>
                  <a:lnTo>
                    <a:pt x="5108" y="1677"/>
                  </a:lnTo>
                  <a:lnTo>
                    <a:pt x="4819" y="2024"/>
                  </a:lnTo>
                  <a:lnTo>
                    <a:pt x="4530" y="2352"/>
                  </a:lnTo>
                  <a:lnTo>
                    <a:pt x="4260" y="2699"/>
                  </a:lnTo>
                  <a:lnTo>
                    <a:pt x="4009" y="3065"/>
                  </a:lnTo>
                  <a:lnTo>
                    <a:pt x="3759" y="3412"/>
                  </a:lnTo>
                  <a:lnTo>
                    <a:pt x="3528" y="3797"/>
                  </a:lnTo>
                  <a:lnTo>
                    <a:pt x="3296" y="4164"/>
                  </a:lnTo>
                  <a:lnTo>
                    <a:pt x="2872" y="4915"/>
                  </a:lnTo>
                  <a:lnTo>
                    <a:pt x="2487" y="5706"/>
                  </a:lnTo>
                  <a:lnTo>
                    <a:pt x="2140" y="6496"/>
                  </a:lnTo>
                  <a:lnTo>
                    <a:pt x="1812" y="7286"/>
                  </a:lnTo>
                  <a:lnTo>
                    <a:pt x="1523" y="8096"/>
                  </a:lnTo>
                  <a:lnTo>
                    <a:pt x="1273" y="8905"/>
                  </a:lnTo>
                  <a:lnTo>
                    <a:pt x="1041" y="9695"/>
                  </a:lnTo>
                  <a:lnTo>
                    <a:pt x="849" y="10505"/>
                  </a:lnTo>
                  <a:lnTo>
                    <a:pt x="675" y="11295"/>
                  </a:lnTo>
                  <a:lnTo>
                    <a:pt x="540" y="12066"/>
                  </a:lnTo>
                  <a:lnTo>
                    <a:pt x="405" y="12818"/>
                  </a:lnTo>
                  <a:lnTo>
                    <a:pt x="309" y="13550"/>
                  </a:lnTo>
                  <a:lnTo>
                    <a:pt x="212" y="14263"/>
                  </a:lnTo>
                  <a:lnTo>
                    <a:pt x="155" y="14938"/>
                  </a:lnTo>
                  <a:lnTo>
                    <a:pt x="97" y="15593"/>
                  </a:lnTo>
                  <a:lnTo>
                    <a:pt x="58" y="16210"/>
                  </a:lnTo>
                  <a:lnTo>
                    <a:pt x="20" y="17309"/>
                  </a:lnTo>
                  <a:lnTo>
                    <a:pt x="0" y="18215"/>
                  </a:lnTo>
                  <a:lnTo>
                    <a:pt x="20" y="18908"/>
                  </a:lnTo>
                  <a:lnTo>
                    <a:pt x="39" y="19487"/>
                  </a:lnTo>
                  <a:lnTo>
                    <a:pt x="2044" y="20103"/>
                  </a:lnTo>
                  <a:lnTo>
                    <a:pt x="2660" y="19410"/>
                  </a:lnTo>
                  <a:lnTo>
                    <a:pt x="3219" y="18716"/>
                  </a:lnTo>
                  <a:lnTo>
                    <a:pt x="3740" y="18003"/>
                  </a:lnTo>
                  <a:lnTo>
                    <a:pt x="4222" y="17289"/>
                  </a:lnTo>
                  <a:lnTo>
                    <a:pt x="4684" y="16576"/>
                  </a:lnTo>
                  <a:lnTo>
                    <a:pt x="5089" y="15863"/>
                  </a:lnTo>
                  <a:lnTo>
                    <a:pt x="5474" y="15131"/>
                  </a:lnTo>
                  <a:lnTo>
                    <a:pt x="5821" y="14417"/>
                  </a:lnTo>
                  <a:lnTo>
                    <a:pt x="6149" y="13704"/>
                  </a:lnTo>
                  <a:lnTo>
                    <a:pt x="6438" y="12991"/>
                  </a:lnTo>
                  <a:lnTo>
                    <a:pt x="6708" y="12278"/>
                  </a:lnTo>
                  <a:lnTo>
                    <a:pt x="6958" y="11584"/>
                  </a:lnTo>
                  <a:lnTo>
                    <a:pt x="7170" y="10890"/>
                  </a:lnTo>
                  <a:lnTo>
                    <a:pt x="7344" y="10196"/>
                  </a:lnTo>
                  <a:lnTo>
                    <a:pt x="7517" y="9522"/>
                  </a:lnTo>
                  <a:lnTo>
                    <a:pt x="7672" y="8847"/>
                  </a:lnTo>
                  <a:lnTo>
                    <a:pt x="7787" y="8192"/>
                  </a:lnTo>
                  <a:lnTo>
                    <a:pt x="7884" y="7556"/>
                  </a:lnTo>
                  <a:lnTo>
                    <a:pt x="7980" y="6939"/>
                  </a:lnTo>
                  <a:lnTo>
                    <a:pt x="8057" y="6322"/>
                  </a:lnTo>
                  <a:lnTo>
                    <a:pt x="8096" y="5725"/>
                  </a:lnTo>
                  <a:lnTo>
                    <a:pt x="8134" y="5147"/>
                  </a:lnTo>
                  <a:lnTo>
                    <a:pt x="8192" y="4067"/>
                  </a:lnTo>
                  <a:lnTo>
                    <a:pt x="8192" y="3065"/>
                  </a:lnTo>
                  <a:lnTo>
                    <a:pt x="8153" y="2159"/>
                  </a:lnTo>
                  <a:lnTo>
                    <a:pt x="8096" y="1369"/>
                  </a:lnTo>
                  <a:lnTo>
                    <a:pt x="8038" y="694"/>
                  </a:lnTo>
                  <a:lnTo>
                    <a:pt x="8019" y="579"/>
                  </a:lnTo>
                  <a:lnTo>
                    <a:pt x="7980" y="482"/>
                  </a:lnTo>
                  <a:lnTo>
                    <a:pt x="7922" y="386"/>
                  </a:lnTo>
                  <a:lnTo>
                    <a:pt x="7864" y="289"/>
                  </a:lnTo>
                  <a:lnTo>
                    <a:pt x="7807" y="212"/>
                  </a:lnTo>
                  <a:lnTo>
                    <a:pt x="7729" y="155"/>
                  </a:lnTo>
                  <a:lnTo>
                    <a:pt x="7633" y="97"/>
                  </a:lnTo>
                  <a:lnTo>
                    <a:pt x="7537" y="58"/>
                  </a:lnTo>
                  <a:lnTo>
                    <a:pt x="7440" y="20"/>
                  </a:lnTo>
                  <a:lnTo>
                    <a:pt x="7344" y="0"/>
                  </a:lnTo>
                  <a:close/>
                </a:path>
              </a:pathLst>
            </a:custGeom>
            <a:solidFill>
              <a:schemeClr val="lt2"/>
            </a:solidFill>
            <a:ln>
              <a:noFill/>
            </a:ln>
          </p:spPr>
          <p:txBody>
            <a:bodyPr spcFirstLastPara="1" wrap="square" lIns="121900" tIns="121900" rIns="121900" bIns="121900" anchor="ctr" anchorCtr="0">
              <a:noAutofit/>
            </a:bodyPr>
            <a:lstStyle/>
            <a:p>
              <a:pPr defTabSz="1219170">
                <a:buClr>
                  <a:srgbClr val="000000"/>
                </a:buClr>
              </a:pPr>
              <a:endParaRPr sz="1867" kern="0" dirty="0">
                <a:solidFill>
                  <a:srgbClr val="000000"/>
                </a:solidFill>
                <a:latin typeface="Arial"/>
                <a:cs typeface="Arial"/>
                <a:sym typeface="Arial"/>
              </a:endParaRPr>
            </a:p>
          </p:txBody>
        </p:sp>
        <p:sp>
          <p:nvSpPr>
            <p:cNvPr id="660" name="Google Shape;660;p27"/>
            <p:cNvSpPr/>
            <p:nvPr/>
          </p:nvSpPr>
          <p:spPr>
            <a:xfrm>
              <a:off x="7390338" y="3207838"/>
              <a:ext cx="95450" cy="289625"/>
            </a:xfrm>
            <a:custGeom>
              <a:avLst/>
              <a:gdLst/>
              <a:ahLst/>
              <a:cxnLst/>
              <a:rect l="l" t="t" r="r" b="b"/>
              <a:pathLst>
                <a:path w="3818" h="11585" extrusionOk="0">
                  <a:moveTo>
                    <a:pt x="3663" y="1"/>
                  </a:moveTo>
                  <a:lnTo>
                    <a:pt x="3605" y="20"/>
                  </a:lnTo>
                  <a:lnTo>
                    <a:pt x="3566" y="59"/>
                  </a:lnTo>
                  <a:lnTo>
                    <a:pt x="3528" y="97"/>
                  </a:lnTo>
                  <a:lnTo>
                    <a:pt x="3239" y="926"/>
                  </a:lnTo>
                  <a:lnTo>
                    <a:pt x="2776" y="2333"/>
                  </a:lnTo>
                  <a:lnTo>
                    <a:pt x="1620" y="6072"/>
                  </a:lnTo>
                  <a:lnTo>
                    <a:pt x="1" y="11392"/>
                  </a:lnTo>
                  <a:lnTo>
                    <a:pt x="1" y="11450"/>
                  </a:lnTo>
                  <a:lnTo>
                    <a:pt x="20" y="11508"/>
                  </a:lnTo>
                  <a:lnTo>
                    <a:pt x="59" y="11546"/>
                  </a:lnTo>
                  <a:lnTo>
                    <a:pt x="97" y="11585"/>
                  </a:lnTo>
                  <a:lnTo>
                    <a:pt x="193" y="11585"/>
                  </a:lnTo>
                  <a:lnTo>
                    <a:pt x="232" y="11565"/>
                  </a:lnTo>
                  <a:lnTo>
                    <a:pt x="271" y="11527"/>
                  </a:lnTo>
                  <a:lnTo>
                    <a:pt x="290" y="11488"/>
                  </a:lnTo>
                  <a:lnTo>
                    <a:pt x="1870" y="6284"/>
                  </a:lnTo>
                  <a:lnTo>
                    <a:pt x="3046" y="2487"/>
                  </a:lnTo>
                  <a:lnTo>
                    <a:pt x="3509" y="1061"/>
                  </a:lnTo>
                  <a:lnTo>
                    <a:pt x="3798" y="213"/>
                  </a:lnTo>
                  <a:lnTo>
                    <a:pt x="3817" y="155"/>
                  </a:lnTo>
                  <a:lnTo>
                    <a:pt x="3798" y="97"/>
                  </a:lnTo>
                  <a:lnTo>
                    <a:pt x="3778" y="59"/>
                  </a:lnTo>
                  <a:lnTo>
                    <a:pt x="3721" y="20"/>
                  </a:lnTo>
                  <a:lnTo>
                    <a:pt x="3663" y="1"/>
                  </a:lnTo>
                  <a:close/>
                </a:path>
              </a:pathLst>
            </a:custGeom>
            <a:solidFill>
              <a:schemeClr val="dk1"/>
            </a:solidFill>
            <a:ln>
              <a:noFill/>
            </a:ln>
          </p:spPr>
          <p:txBody>
            <a:bodyPr spcFirstLastPara="1" wrap="square" lIns="121900" tIns="121900" rIns="121900" bIns="121900" anchor="ctr" anchorCtr="0">
              <a:noAutofit/>
            </a:bodyPr>
            <a:lstStyle/>
            <a:p>
              <a:pPr defTabSz="1219170">
                <a:buClr>
                  <a:srgbClr val="000000"/>
                </a:buClr>
              </a:pPr>
              <a:endParaRPr sz="1867" kern="0" dirty="0">
                <a:solidFill>
                  <a:srgbClr val="000000"/>
                </a:solidFill>
                <a:latin typeface="Arial"/>
                <a:cs typeface="Arial"/>
                <a:sym typeface="Arial"/>
              </a:endParaRPr>
            </a:p>
          </p:txBody>
        </p:sp>
        <p:sp>
          <p:nvSpPr>
            <p:cNvPr id="661" name="Google Shape;661;p27"/>
            <p:cNvSpPr/>
            <p:nvPr/>
          </p:nvSpPr>
          <p:spPr>
            <a:xfrm>
              <a:off x="7187963" y="2662388"/>
              <a:ext cx="265525" cy="915550"/>
            </a:xfrm>
            <a:custGeom>
              <a:avLst/>
              <a:gdLst/>
              <a:ahLst/>
              <a:cxnLst/>
              <a:rect l="l" t="t" r="r" b="b"/>
              <a:pathLst>
                <a:path w="10621" h="36622" extrusionOk="0">
                  <a:moveTo>
                    <a:pt x="7344" y="0"/>
                  </a:moveTo>
                  <a:lnTo>
                    <a:pt x="7209" y="39"/>
                  </a:lnTo>
                  <a:lnTo>
                    <a:pt x="7093" y="77"/>
                  </a:lnTo>
                  <a:lnTo>
                    <a:pt x="6978" y="135"/>
                  </a:lnTo>
                  <a:lnTo>
                    <a:pt x="6881" y="212"/>
                  </a:lnTo>
                  <a:lnTo>
                    <a:pt x="6785" y="309"/>
                  </a:lnTo>
                  <a:lnTo>
                    <a:pt x="6708" y="424"/>
                  </a:lnTo>
                  <a:lnTo>
                    <a:pt x="6110" y="1446"/>
                  </a:lnTo>
                  <a:lnTo>
                    <a:pt x="5783" y="2043"/>
                  </a:lnTo>
                  <a:lnTo>
                    <a:pt x="5436" y="2699"/>
                  </a:lnTo>
                  <a:lnTo>
                    <a:pt x="5070" y="3393"/>
                  </a:lnTo>
                  <a:lnTo>
                    <a:pt x="4703" y="4144"/>
                  </a:lnTo>
                  <a:lnTo>
                    <a:pt x="4318" y="4954"/>
                  </a:lnTo>
                  <a:lnTo>
                    <a:pt x="3933" y="5802"/>
                  </a:lnTo>
                  <a:lnTo>
                    <a:pt x="3547" y="6688"/>
                  </a:lnTo>
                  <a:lnTo>
                    <a:pt x="3162" y="7633"/>
                  </a:lnTo>
                  <a:lnTo>
                    <a:pt x="2795" y="8635"/>
                  </a:lnTo>
                  <a:lnTo>
                    <a:pt x="2429" y="9657"/>
                  </a:lnTo>
                  <a:lnTo>
                    <a:pt x="2082" y="10736"/>
                  </a:lnTo>
                  <a:lnTo>
                    <a:pt x="1735" y="11835"/>
                  </a:lnTo>
                  <a:lnTo>
                    <a:pt x="1427" y="12991"/>
                  </a:lnTo>
                  <a:lnTo>
                    <a:pt x="1118" y="14167"/>
                  </a:lnTo>
                  <a:lnTo>
                    <a:pt x="868" y="15381"/>
                  </a:lnTo>
                  <a:lnTo>
                    <a:pt x="617" y="16634"/>
                  </a:lnTo>
                  <a:lnTo>
                    <a:pt x="425" y="17906"/>
                  </a:lnTo>
                  <a:lnTo>
                    <a:pt x="251" y="19217"/>
                  </a:lnTo>
                  <a:lnTo>
                    <a:pt x="116" y="20547"/>
                  </a:lnTo>
                  <a:lnTo>
                    <a:pt x="78" y="21221"/>
                  </a:lnTo>
                  <a:lnTo>
                    <a:pt x="39" y="21915"/>
                  </a:lnTo>
                  <a:lnTo>
                    <a:pt x="20" y="22609"/>
                  </a:lnTo>
                  <a:lnTo>
                    <a:pt x="1" y="23303"/>
                  </a:lnTo>
                  <a:lnTo>
                    <a:pt x="1" y="23997"/>
                  </a:lnTo>
                  <a:lnTo>
                    <a:pt x="20" y="24710"/>
                  </a:lnTo>
                  <a:lnTo>
                    <a:pt x="39" y="25423"/>
                  </a:lnTo>
                  <a:lnTo>
                    <a:pt x="78" y="26136"/>
                  </a:lnTo>
                  <a:lnTo>
                    <a:pt x="135" y="26869"/>
                  </a:lnTo>
                  <a:lnTo>
                    <a:pt x="213" y="27582"/>
                  </a:lnTo>
                  <a:lnTo>
                    <a:pt x="290" y="28314"/>
                  </a:lnTo>
                  <a:lnTo>
                    <a:pt x="386" y="29066"/>
                  </a:lnTo>
                  <a:lnTo>
                    <a:pt x="502" y="29798"/>
                  </a:lnTo>
                  <a:lnTo>
                    <a:pt x="637" y="30550"/>
                  </a:lnTo>
                  <a:lnTo>
                    <a:pt x="791" y="31282"/>
                  </a:lnTo>
                  <a:lnTo>
                    <a:pt x="964" y="32034"/>
                  </a:lnTo>
                  <a:lnTo>
                    <a:pt x="1138" y="32805"/>
                  </a:lnTo>
                  <a:lnTo>
                    <a:pt x="1350" y="33557"/>
                  </a:lnTo>
                  <a:lnTo>
                    <a:pt x="1562" y="34309"/>
                  </a:lnTo>
                  <a:lnTo>
                    <a:pt x="1793" y="35080"/>
                  </a:lnTo>
                  <a:lnTo>
                    <a:pt x="2063" y="35850"/>
                  </a:lnTo>
                  <a:lnTo>
                    <a:pt x="2333" y="36621"/>
                  </a:lnTo>
                  <a:lnTo>
                    <a:pt x="5686" y="36621"/>
                  </a:lnTo>
                  <a:lnTo>
                    <a:pt x="5802" y="36429"/>
                  </a:lnTo>
                  <a:lnTo>
                    <a:pt x="6072" y="35889"/>
                  </a:lnTo>
                  <a:lnTo>
                    <a:pt x="6477" y="35002"/>
                  </a:lnTo>
                  <a:lnTo>
                    <a:pt x="6727" y="34443"/>
                  </a:lnTo>
                  <a:lnTo>
                    <a:pt x="6997" y="33807"/>
                  </a:lnTo>
                  <a:lnTo>
                    <a:pt x="7286" y="33094"/>
                  </a:lnTo>
                  <a:lnTo>
                    <a:pt x="7595" y="32304"/>
                  </a:lnTo>
                  <a:lnTo>
                    <a:pt x="7903" y="31437"/>
                  </a:lnTo>
                  <a:lnTo>
                    <a:pt x="8211" y="30492"/>
                  </a:lnTo>
                  <a:lnTo>
                    <a:pt x="8520" y="29509"/>
                  </a:lnTo>
                  <a:lnTo>
                    <a:pt x="8828" y="28430"/>
                  </a:lnTo>
                  <a:lnTo>
                    <a:pt x="9137" y="27312"/>
                  </a:lnTo>
                  <a:lnTo>
                    <a:pt x="9406" y="26117"/>
                  </a:lnTo>
                  <a:lnTo>
                    <a:pt x="9676" y="24864"/>
                  </a:lnTo>
                  <a:lnTo>
                    <a:pt x="9927" y="23573"/>
                  </a:lnTo>
                  <a:lnTo>
                    <a:pt x="10139" y="22204"/>
                  </a:lnTo>
                  <a:lnTo>
                    <a:pt x="10312" y="20797"/>
                  </a:lnTo>
                  <a:lnTo>
                    <a:pt x="10466" y="19332"/>
                  </a:lnTo>
                  <a:lnTo>
                    <a:pt x="10524" y="18581"/>
                  </a:lnTo>
                  <a:lnTo>
                    <a:pt x="10563" y="17829"/>
                  </a:lnTo>
                  <a:lnTo>
                    <a:pt x="10601" y="17058"/>
                  </a:lnTo>
                  <a:lnTo>
                    <a:pt x="10621" y="16268"/>
                  </a:lnTo>
                  <a:lnTo>
                    <a:pt x="10621" y="15478"/>
                  </a:lnTo>
                  <a:lnTo>
                    <a:pt x="10621" y="14687"/>
                  </a:lnTo>
                  <a:lnTo>
                    <a:pt x="10601" y="13859"/>
                  </a:lnTo>
                  <a:lnTo>
                    <a:pt x="10582" y="13049"/>
                  </a:lnTo>
                  <a:lnTo>
                    <a:pt x="10544" y="12201"/>
                  </a:lnTo>
                  <a:lnTo>
                    <a:pt x="10466" y="11372"/>
                  </a:lnTo>
                  <a:lnTo>
                    <a:pt x="10389" y="10524"/>
                  </a:lnTo>
                  <a:lnTo>
                    <a:pt x="10312" y="9657"/>
                  </a:lnTo>
                  <a:lnTo>
                    <a:pt x="10197" y="8789"/>
                  </a:lnTo>
                  <a:lnTo>
                    <a:pt x="10062" y="7903"/>
                  </a:lnTo>
                  <a:lnTo>
                    <a:pt x="9927" y="7016"/>
                  </a:lnTo>
                  <a:lnTo>
                    <a:pt x="9753" y="6130"/>
                  </a:lnTo>
                  <a:lnTo>
                    <a:pt x="9580" y="5224"/>
                  </a:lnTo>
                  <a:lnTo>
                    <a:pt x="9368" y="4318"/>
                  </a:lnTo>
                  <a:lnTo>
                    <a:pt x="9156" y="3412"/>
                  </a:lnTo>
                  <a:lnTo>
                    <a:pt x="8905" y="2487"/>
                  </a:lnTo>
                  <a:lnTo>
                    <a:pt x="8635" y="1562"/>
                  </a:lnTo>
                  <a:lnTo>
                    <a:pt x="8346" y="617"/>
                  </a:lnTo>
                  <a:lnTo>
                    <a:pt x="8288" y="482"/>
                  </a:lnTo>
                  <a:lnTo>
                    <a:pt x="8231" y="367"/>
                  </a:lnTo>
                  <a:lnTo>
                    <a:pt x="8134" y="270"/>
                  </a:lnTo>
                  <a:lnTo>
                    <a:pt x="8057" y="174"/>
                  </a:lnTo>
                  <a:lnTo>
                    <a:pt x="7942" y="116"/>
                  </a:lnTo>
                  <a:lnTo>
                    <a:pt x="7826" y="58"/>
                  </a:lnTo>
                  <a:lnTo>
                    <a:pt x="7710" y="20"/>
                  </a:lnTo>
                  <a:lnTo>
                    <a:pt x="7595" y="0"/>
                  </a:lnTo>
                  <a:close/>
                </a:path>
              </a:pathLst>
            </a:custGeom>
            <a:solidFill>
              <a:schemeClr val="accent1"/>
            </a:solidFill>
            <a:ln>
              <a:noFill/>
            </a:ln>
          </p:spPr>
          <p:txBody>
            <a:bodyPr spcFirstLastPara="1" wrap="square" lIns="121900" tIns="121900" rIns="121900" bIns="121900" anchor="ctr" anchorCtr="0">
              <a:noAutofit/>
            </a:bodyPr>
            <a:lstStyle/>
            <a:p>
              <a:pPr defTabSz="1219170">
                <a:buClr>
                  <a:srgbClr val="000000"/>
                </a:buClr>
              </a:pPr>
              <a:endParaRPr sz="1867" kern="0" dirty="0">
                <a:solidFill>
                  <a:srgbClr val="000000"/>
                </a:solidFill>
                <a:latin typeface="Arial"/>
                <a:cs typeface="Arial"/>
                <a:sym typeface="Arial"/>
              </a:endParaRPr>
            </a:p>
          </p:txBody>
        </p:sp>
        <p:sp>
          <p:nvSpPr>
            <p:cNvPr id="662" name="Google Shape;662;p27"/>
            <p:cNvSpPr/>
            <p:nvPr/>
          </p:nvSpPr>
          <p:spPr>
            <a:xfrm>
              <a:off x="7278563" y="2871513"/>
              <a:ext cx="78550" cy="643300"/>
            </a:xfrm>
            <a:custGeom>
              <a:avLst/>
              <a:gdLst/>
              <a:ahLst/>
              <a:cxnLst/>
              <a:rect l="l" t="t" r="r" b="b"/>
              <a:pathLst>
                <a:path w="3142" h="25732" extrusionOk="0">
                  <a:moveTo>
                    <a:pt x="2949" y="0"/>
                  </a:moveTo>
                  <a:lnTo>
                    <a:pt x="2891" y="20"/>
                  </a:lnTo>
                  <a:lnTo>
                    <a:pt x="2853" y="77"/>
                  </a:lnTo>
                  <a:lnTo>
                    <a:pt x="2833" y="135"/>
                  </a:lnTo>
                  <a:lnTo>
                    <a:pt x="0" y="25558"/>
                  </a:lnTo>
                  <a:lnTo>
                    <a:pt x="19" y="25616"/>
                  </a:lnTo>
                  <a:lnTo>
                    <a:pt x="39" y="25674"/>
                  </a:lnTo>
                  <a:lnTo>
                    <a:pt x="77" y="25712"/>
                  </a:lnTo>
                  <a:lnTo>
                    <a:pt x="135" y="25732"/>
                  </a:lnTo>
                  <a:lnTo>
                    <a:pt x="212" y="25732"/>
                  </a:lnTo>
                  <a:lnTo>
                    <a:pt x="251" y="25693"/>
                  </a:lnTo>
                  <a:lnTo>
                    <a:pt x="289" y="25654"/>
                  </a:lnTo>
                  <a:lnTo>
                    <a:pt x="309" y="25597"/>
                  </a:lnTo>
                  <a:lnTo>
                    <a:pt x="3142" y="155"/>
                  </a:lnTo>
                  <a:lnTo>
                    <a:pt x="3123" y="97"/>
                  </a:lnTo>
                  <a:lnTo>
                    <a:pt x="3103" y="58"/>
                  </a:lnTo>
                  <a:lnTo>
                    <a:pt x="3065" y="20"/>
                  </a:lnTo>
                  <a:lnTo>
                    <a:pt x="3007" y="0"/>
                  </a:lnTo>
                  <a:close/>
                </a:path>
              </a:pathLst>
            </a:custGeom>
            <a:solidFill>
              <a:srgbClr val="303030"/>
            </a:solidFill>
            <a:ln>
              <a:noFill/>
            </a:ln>
          </p:spPr>
          <p:txBody>
            <a:bodyPr spcFirstLastPara="1" wrap="square" lIns="121900" tIns="121900" rIns="121900" bIns="121900" anchor="ctr" anchorCtr="0">
              <a:noAutofit/>
            </a:bodyPr>
            <a:lstStyle/>
            <a:p>
              <a:pPr defTabSz="1219170">
                <a:buClr>
                  <a:srgbClr val="000000"/>
                </a:buClr>
              </a:pPr>
              <a:endParaRPr sz="1867" kern="0" dirty="0">
                <a:solidFill>
                  <a:srgbClr val="000000"/>
                </a:solidFill>
                <a:latin typeface="Arial"/>
                <a:cs typeface="Arial"/>
                <a:sym typeface="Arial"/>
              </a:endParaRPr>
            </a:p>
          </p:txBody>
        </p:sp>
        <p:sp>
          <p:nvSpPr>
            <p:cNvPr id="663" name="Google Shape;663;p27"/>
            <p:cNvSpPr/>
            <p:nvPr/>
          </p:nvSpPr>
          <p:spPr>
            <a:xfrm>
              <a:off x="6949438" y="2778988"/>
              <a:ext cx="276625" cy="811950"/>
            </a:xfrm>
            <a:custGeom>
              <a:avLst/>
              <a:gdLst/>
              <a:ahLst/>
              <a:cxnLst/>
              <a:rect l="l" t="t" r="r" b="b"/>
              <a:pathLst>
                <a:path w="11065" h="32478" extrusionOk="0">
                  <a:moveTo>
                    <a:pt x="2121" y="1"/>
                  </a:moveTo>
                  <a:lnTo>
                    <a:pt x="2005" y="39"/>
                  </a:lnTo>
                  <a:lnTo>
                    <a:pt x="1890" y="59"/>
                  </a:lnTo>
                  <a:lnTo>
                    <a:pt x="1793" y="116"/>
                  </a:lnTo>
                  <a:lnTo>
                    <a:pt x="1697" y="174"/>
                  </a:lnTo>
                  <a:lnTo>
                    <a:pt x="1620" y="251"/>
                  </a:lnTo>
                  <a:lnTo>
                    <a:pt x="1562" y="348"/>
                  </a:lnTo>
                  <a:lnTo>
                    <a:pt x="1504" y="444"/>
                  </a:lnTo>
                  <a:lnTo>
                    <a:pt x="1466" y="540"/>
                  </a:lnTo>
                  <a:lnTo>
                    <a:pt x="1234" y="1562"/>
                  </a:lnTo>
                  <a:lnTo>
                    <a:pt x="1022" y="2583"/>
                  </a:lnTo>
                  <a:lnTo>
                    <a:pt x="830" y="3566"/>
                  </a:lnTo>
                  <a:lnTo>
                    <a:pt x="675" y="4530"/>
                  </a:lnTo>
                  <a:lnTo>
                    <a:pt x="521" y="5494"/>
                  </a:lnTo>
                  <a:lnTo>
                    <a:pt x="406" y="6419"/>
                  </a:lnTo>
                  <a:lnTo>
                    <a:pt x="290" y="7344"/>
                  </a:lnTo>
                  <a:lnTo>
                    <a:pt x="194" y="8250"/>
                  </a:lnTo>
                  <a:lnTo>
                    <a:pt x="136" y="9117"/>
                  </a:lnTo>
                  <a:lnTo>
                    <a:pt x="78" y="9985"/>
                  </a:lnTo>
                  <a:lnTo>
                    <a:pt x="39" y="10833"/>
                  </a:lnTo>
                  <a:lnTo>
                    <a:pt x="20" y="11681"/>
                  </a:lnTo>
                  <a:lnTo>
                    <a:pt x="1" y="12490"/>
                  </a:lnTo>
                  <a:lnTo>
                    <a:pt x="20" y="13281"/>
                  </a:lnTo>
                  <a:lnTo>
                    <a:pt x="39" y="14071"/>
                  </a:lnTo>
                  <a:lnTo>
                    <a:pt x="78" y="14823"/>
                  </a:lnTo>
                  <a:lnTo>
                    <a:pt x="116" y="15574"/>
                  </a:lnTo>
                  <a:lnTo>
                    <a:pt x="194" y="16307"/>
                  </a:lnTo>
                  <a:lnTo>
                    <a:pt x="271" y="17020"/>
                  </a:lnTo>
                  <a:lnTo>
                    <a:pt x="348" y="17714"/>
                  </a:lnTo>
                  <a:lnTo>
                    <a:pt x="444" y="18388"/>
                  </a:lnTo>
                  <a:lnTo>
                    <a:pt x="540" y="19063"/>
                  </a:lnTo>
                  <a:lnTo>
                    <a:pt x="656" y="19699"/>
                  </a:lnTo>
                  <a:lnTo>
                    <a:pt x="791" y="20335"/>
                  </a:lnTo>
                  <a:lnTo>
                    <a:pt x="1061" y="21549"/>
                  </a:lnTo>
                  <a:lnTo>
                    <a:pt x="1369" y="22687"/>
                  </a:lnTo>
                  <a:lnTo>
                    <a:pt x="1697" y="23766"/>
                  </a:lnTo>
                  <a:lnTo>
                    <a:pt x="2044" y="24768"/>
                  </a:lnTo>
                  <a:lnTo>
                    <a:pt x="2410" y="25732"/>
                  </a:lnTo>
                  <a:lnTo>
                    <a:pt x="2776" y="26618"/>
                  </a:lnTo>
                  <a:lnTo>
                    <a:pt x="3162" y="27428"/>
                  </a:lnTo>
                  <a:lnTo>
                    <a:pt x="3528" y="28180"/>
                  </a:lnTo>
                  <a:lnTo>
                    <a:pt x="3913" y="28874"/>
                  </a:lnTo>
                  <a:lnTo>
                    <a:pt x="4280" y="29510"/>
                  </a:lnTo>
                  <a:lnTo>
                    <a:pt x="4627" y="30088"/>
                  </a:lnTo>
                  <a:lnTo>
                    <a:pt x="4974" y="30589"/>
                  </a:lnTo>
                  <a:lnTo>
                    <a:pt x="5282" y="31032"/>
                  </a:lnTo>
                  <a:lnTo>
                    <a:pt x="5571" y="31418"/>
                  </a:lnTo>
                  <a:lnTo>
                    <a:pt x="6053" y="32015"/>
                  </a:lnTo>
                  <a:lnTo>
                    <a:pt x="6361" y="32362"/>
                  </a:lnTo>
                  <a:lnTo>
                    <a:pt x="6477" y="32478"/>
                  </a:lnTo>
                  <a:lnTo>
                    <a:pt x="10833" y="31765"/>
                  </a:lnTo>
                  <a:lnTo>
                    <a:pt x="10891" y="31071"/>
                  </a:lnTo>
                  <a:lnTo>
                    <a:pt x="10949" y="30377"/>
                  </a:lnTo>
                  <a:lnTo>
                    <a:pt x="11026" y="28989"/>
                  </a:lnTo>
                  <a:lnTo>
                    <a:pt x="11064" y="27640"/>
                  </a:lnTo>
                  <a:lnTo>
                    <a:pt x="11045" y="26291"/>
                  </a:lnTo>
                  <a:lnTo>
                    <a:pt x="11006" y="24980"/>
                  </a:lnTo>
                  <a:lnTo>
                    <a:pt x="10910" y="23670"/>
                  </a:lnTo>
                  <a:lnTo>
                    <a:pt x="10794" y="22397"/>
                  </a:lnTo>
                  <a:lnTo>
                    <a:pt x="10640" y="21145"/>
                  </a:lnTo>
                  <a:lnTo>
                    <a:pt x="10447" y="19911"/>
                  </a:lnTo>
                  <a:lnTo>
                    <a:pt x="10235" y="18697"/>
                  </a:lnTo>
                  <a:lnTo>
                    <a:pt x="9985" y="17521"/>
                  </a:lnTo>
                  <a:lnTo>
                    <a:pt x="9734" y="16365"/>
                  </a:lnTo>
                  <a:lnTo>
                    <a:pt x="9445" y="15227"/>
                  </a:lnTo>
                  <a:lnTo>
                    <a:pt x="9137" y="14129"/>
                  </a:lnTo>
                  <a:lnTo>
                    <a:pt x="8809" y="13069"/>
                  </a:lnTo>
                  <a:lnTo>
                    <a:pt x="8462" y="12028"/>
                  </a:lnTo>
                  <a:lnTo>
                    <a:pt x="8115" y="11006"/>
                  </a:lnTo>
                  <a:lnTo>
                    <a:pt x="7749" y="10043"/>
                  </a:lnTo>
                  <a:lnTo>
                    <a:pt x="7383" y="9098"/>
                  </a:lnTo>
                  <a:lnTo>
                    <a:pt x="7017" y="8192"/>
                  </a:lnTo>
                  <a:lnTo>
                    <a:pt x="6631" y="7306"/>
                  </a:lnTo>
                  <a:lnTo>
                    <a:pt x="6265" y="6477"/>
                  </a:lnTo>
                  <a:lnTo>
                    <a:pt x="5879" y="5687"/>
                  </a:lnTo>
                  <a:lnTo>
                    <a:pt x="5513" y="4916"/>
                  </a:lnTo>
                  <a:lnTo>
                    <a:pt x="5147" y="4202"/>
                  </a:lnTo>
                  <a:lnTo>
                    <a:pt x="4781" y="3509"/>
                  </a:lnTo>
                  <a:lnTo>
                    <a:pt x="4087" y="2275"/>
                  </a:lnTo>
                  <a:lnTo>
                    <a:pt x="3470" y="1234"/>
                  </a:lnTo>
                  <a:lnTo>
                    <a:pt x="2930" y="348"/>
                  </a:lnTo>
                  <a:lnTo>
                    <a:pt x="2853" y="251"/>
                  </a:lnTo>
                  <a:lnTo>
                    <a:pt x="2757" y="174"/>
                  </a:lnTo>
                  <a:lnTo>
                    <a:pt x="2680" y="116"/>
                  </a:lnTo>
                  <a:lnTo>
                    <a:pt x="2564" y="59"/>
                  </a:lnTo>
                  <a:lnTo>
                    <a:pt x="2449" y="20"/>
                  </a:lnTo>
                  <a:lnTo>
                    <a:pt x="2352" y="1"/>
                  </a:lnTo>
                  <a:close/>
                </a:path>
              </a:pathLst>
            </a:custGeom>
            <a:solidFill>
              <a:schemeClr val="accent1"/>
            </a:solidFill>
            <a:ln>
              <a:noFill/>
            </a:ln>
          </p:spPr>
          <p:txBody>
            <a:bodyPr spcFirstLastPara="1" wrap="square" lIns="121900" tIns="121900" rIns="121900" bIns="121900" anchor="ctr" anchorCtr="0">
              <a:noAutofit/>
            </a:bodyPr>
            <a:lstStyle/>
            <a:p>
              <a:pPr defTabSz="1219170">
                <a:buClr>
                  <a:srgbClr val="000000"/>
                </a:buClr>
              </a:pPr>
              <a:endParaRPr sz="1867" kern="0" dirty="0">
                <a:solidFill>
                  <a:srgbClr val="000000"/>
                </a:solidFill>
                <a:latin typeface="Arial"/>
                <a:cs typeface="Arial"/>
                <a:sym typeface="Arial"/>
              </a:endParaRPr>
            </a:p>
          </p:txBody>
        </p:sp>
        <p:sp>
          <p:nvSpPr>
            <p:cNvPr id="664" name="Google Shape;664;p27"/>
            <p:cNvSpPr/>
            <p:nvPr/>
          </p:nvSpPr>
          <p:spPr>
            <a:xfrm>
              <a:off x="7007738" y="2998713"/>
              <a:ext cx="141700" cy="517075"/>
            </a:xfrm>
            <a:custGeom>
              <a:avLst/>
              <a:gdLst/>
              <a:ahLst/>
              <a:cxnLst/>
              <a:rect l="l" t="t" r="r" b="b"/>
              <a:pathLst>
                <a:path w="5668" h="20683" extrusionOk="0">
                  <a:moveTo>
                    <a:pt x="117" y="1"/>
                  </a:moveTo>
                  <a:lnTo>
                    <a:pt x="59" y="20"/>
                  </a:lnTo>
                  <a:lnTo>
                    <a:pt x="20" y="78"/>
                  </a:lnTo>
                  <a:lnTo>
                    <a:pt x="1" y="116"/>
                  </a:lnTo>
                  <a:lnTo>
                    <a:pt x="20" y="174"/>
                  </a:lnTo>
                  <a:lnTo>
                    <a:pt x="5379" y="20566"/>
                  </a:lnTo>
                  <a:lnTo>
                    <a:pt x="5398" y="20605"/>
                  </a:lnTo>
                  <a:lnTo>
                    <a:pt x="5436" y="20644"/>
                  </a:lnTo>
                  <a:lnTo>
                    <a:pt x="5475" y="20663"/>
                  </a:lnTo>
                  <a:lnTo>
                    <a:pt x="5533" y="20682"/>
                  </a:lnTo>
                  <a:lnTo>
                    <a:pt x="5571" y="20663"/>
                  </a:lnTo>
                  <a:lnTo>
                    <a:pt x="5610" y="20644"/>
                  </a:lnTo>
                  <a:lnTo>
                    <a:pt x="5648" y="20605"/>
                  </a:lnTo>
                  <a:lnTo>
                    <a:pt x="5668" y="20547"/>
                  </a:lnTo>
                  <a:lnTo>
                    <a:pt x="5668" y="20489"/>
                  </a:lnTo>
                  <a:lnTo>
                    <a:pt x="309" y="116"/>
                  </a:lnTo>
                  <a:lnTo>
                    <a:pt x="271" y="59"/>
                  </a:lnTo>
                  <a:lnTo>
                    <a:pt x="232" y="20"/>
                  </a:lnTo>
                  <a:lnTo>
                    <a:pt x="174" y="1"/>
                  </a:lnTo>
                  <a:close/>
                </a:path>
              </a:pathLst>
            </a:custGeom>
            <a:solidFill>
              <a:schemeClr val="dk1"/>
            </a:solidFill>
            <a:ln>
              <a:noFill/>
            </a:ln>
          </p:spPr>
          <p:txBody>
            <a:bodyPr spcFirstLastPara="1" wrap="square" lIns="121900" tIns="121900" rIns="121900" bIns="121900" anchor="ctr" anchorCtr="0">
              <a:noAutofit/>
            </a:bodyPr>
            <a:lstStyle/>
            <a:p>
              <a:pPr defTabSz="1219170">
                <a:buClr>
                  <a:srgbClr val="000000"/>
                </a:buClr>
              </a:pPr>
              <a:endParaRPr sz="1867" kern="0" dirty="0">
                <a:solidFill>
                  <a:srgbClr val="000000"/>
                </a:solidFill>
                <a:latin typeface="Arial"/>
                <a:cs typeface="Arial"/>
                <a:sym typeface="Arial"/>
              </a:endParaRPr>
            </a:p>
          </p:txBody>
        </p:sp>
        <p:sp>
          <p:nvSpPr>
            <p:cNvPr id="665" name="Google Shape;665;p27"/>
            <p:cNvSpPr/>
            <p:nvPr/>
          </p:nvSpPr>
          <p:spPr>
            <a:xfrm>
              <a:off x="6966788" y="3517688"/>
              <a:ext cx="558975" cy="711225"/>
            </a:xfrm>
            <a:custGeom>
              <a:avLst/>
              <a:gdLst/>
              <a:ahLst/>
              <a:cxnLst/>
              <a:rect l="l" t="t" r="r" b="b"/>
              <a:pathLst>
                <a:path w="22359" h="28449" extrusionOk="0">
                  <a:moveTo>
                    <a:pt x="22359" y="0"/>
                  </a:moveTo>
                  <a:lnTo>
                    <a:pt x="22350" y="89"/>
                  </a:lnTo>
                  <a:lnTo>
                    <a:pt x="22350" y="89"/>
                  </a:lnTo>
                  <a:lnTo>
                    <a:pt x="22359" y="77"/>
                  </a:lnTo>
                  <a:lnTo>
                    <a:pt x="22359" y="0"/>
                  </a:lnTo>
                  <a:close/>
                  <a:moveTo>
                    <a:pt x="1" y="0"/>
                  </a:moveTo>
                  <a:lnTo>
                    <a:pt x="2757" y="27466"/>
                  </a:lnTo>
                  <a:lnTo>
                    <a:pt x="2757" y="27485"/>
                  </a:lnTo>
                  <a:lnTo>
                    <a:pt x="2795" y="27524"/>
                  </a:lnTo>
                  <a:lnTo>
                    <a:pt x="2930" y="27582"/>
                  </a:lnTo>
                  <a:lnTo>
                    <a:pt x="3123" y="27659"/>
                  </a:lnTo>
                  <a:lnTo>
                    <a:pt x="3412" y="27755"/>
                  </a:lnTo>
                  <a:lnTo>
                    <a:pt x="3778" y="27832"/>
                  </a:lnTo>
                  <a:lnTo>
                    <a:pt x="4183" y="27909"/>
                  </a:lnTo>
                  <a:lnTo>
                    <a:pt x="4684" y="27986"/>
                  </a:lnTo>
                  <a:lnTo>
                    <a:pt x="5224" y="28064"/>
                  </a:lnTo>
                  <a:lnTo>
                    <a:pt x="6477" y="28218"/>
                  </a:lnTo>
                  <a:lnTo>
                    <a:pt x="7171" y="28276"/>
                  </a:lnTo>
                  <a:lnTo>
                    <a:pt x="7903" y="28333"/>
                  </a:lnTo>
                  <a:lnTo>
                    <a:pt x="8674" y="28391"/>
                  </a:lnTo>
                  <a:lnTo>
                    <a:pt x="9484" y="28410"/>
                  </a:lnTo>
                  <a:lnTo>
                    <a:pt x="10312" y="28449"/>
                  </a:lnTo>
                  <a:lnTo>
                    <a:pt x="12047" y="28449"/>
                  </a:lnTo>
                  <a:lnTo>
                    <a:pt x="12876" y="28410"/>
                  </a:lnTo>
                  <a:lnTo>
                    <a:pt x="13685" y="28391"/>
                  </a:lnTo>
                  <a:lnTo>
                    <a:pt x="14456" y="28333"/>
                  </a:lnTo>
                  <a:lnTo>
                    <a:pt x="15208" y="28276"/>
                  </a:lnTo>
                  <a:lnTo>
                    <a:pt x="15902" y="28218"/>
                  </a:lnTo>
                  <a:lnTo>
                    <a:pt x="17135" y="28064"/>
                  </a:lnTo>
                  <a:lnTo>
                    <a:pt x="17694" y="27986"/>
                  </a:lnTo>
                  <a:lnTo>
                    <a:pt x="18176" y="27909"/>
                  </a:lnTo>
                  <a:lnTo>
                    <a:pt x="18600" y="27832"/>
                  </a:lnTo>
                  <a:lnTo>
                    <a:pt x="18947" y="27755"/>
                  </a:lnTo>
                  <a:lnTo>
                    <a:pt x="19236" y="27659"/>
                  </a:lnTo>
                  <a:lnTo>
                    <a:pt x="19448" y="27582"/>
                  </a:lnTo>
                  <a:lnTo>
                    <a:pt x="19564" y="27524"/>
                  </a:lnTo>
                  <a:lnTo>
                    <a:pt x="19603" y="27485"/>
                  </a:lnTo>
                  <a:lnTo>
                    <a:pt x="19622" y="27466"/>
                  </a:lnTo>
                  <a:lnTo>
                    <a:pt x="22350" y="89"/>
                  </a:lnTo>
                  <a:lnTo>
                    <a:pt x="22350" y="89"/>
                  </a:lnTo>
                  <a:lnTo>
                    <a:pt x="22301" y="154"/>
                  </a:lnTo>
                  <a:lnTo>
                    <a:pt x="22243" y="231"/>
                  </a:lnTo>
                  <a:lnTo>
                    <a:pt x="22147" y="309"/>
                  </a:lnTo>
                  <a:lnTo>
                    <a:pt x="22012" y="386"/>
                  </a:lnTo>
                  <a:lnTo>
                    <a:pt x="21858" y="463"/>
                  </a:lnTo>
                  <a:lnTo>
                    <a:pt x="21491" y="617"/>
                  </a:lnTo>
                  <a:lnTo>
                    <a:pt x="21010" y="752"/>
                  </a:lnTo>
                  <a:lnTo>
                    <a:pt x="20451" y="868"/>
                  </a:lnTo>
                  <a:lnTo>
                    <a:pt x="19815" y="1002"/>
                  </a:lnTo>
                  <a:lnTo>
                    <a:pt x="19082" y="1118"/>
                  </a:lnTo>
                  <a:lnTo>
                    <a:pt x="18292" y="1214"/>
                  </a:lnTo>
                  <a:lnTo>
                    <a:pt x="17444" y="1311"/>
                  </a:lnTo>
                  <a:lnTo>
                    <a:pt x="16519" y="1388"/>
                  </a:lnTo>
                  <a:lnTo>
                    <a:pt x="15536" y="1446"/>
                  </a:lnTo>
                  <a:lnTo>
                    <a:pt x="14514" y="1504"/>
                  </a:lnTo>
                  <a:lnTo>
                    <a:pt x="13435" y="1542"/>
                  </a:lnTo>
                  <a:lnTo>
                    <a:pt x="12317" y="1561"/>
                  </a:lnTo>
                  <a:lnTo>
                    <a:pt x="11180" y="1581"/>
                  </a:lnTo>
                  <a:lnTo>
                    <a:pt x="10043" y="1561"/>
                  </a:lnTo>
                  <a:lnTo>
                    <a:pt x="8925" y="1542"/>
                  </a:lnTo>
                  <a:lnTo>
                    <a:pt x="7865" y="1504"/>
                  </a:lnTo>
                  <a:lnTo>
                    <a:pt x="6824" y="1446"/>
                  </a:lnTo>
                  <a:lnTo>
                    <a:pt x="5860" y="1388"/>
                  </a:lnTo>
                  <a:lnTo>
                    <a:pt x="4935" y="1311"/>
                  </a:lnTo>
                  <a:lnTo>
                    <a:pt x="4068" y="1214"/>
                  </a:lnTo>
                  <a:lnTo>
                    <a:pt x="3277" y="1118"/>
                  </a:lnTo>
                  <a:lnTo>
                    <a:pt x="2545" y="1002"/>
                  </a:lnTo>
                  <a:lnTo>
                    <a:pt x="1909" y="868"/>
                  </a:lnTo>
                  <a:lnTo>
                    <a:pt x="1350" y="752"/>
                  </a:lnTo>
                  <a:lnTo>
                    <a:pt x="887" y="617"/>
                  </a:lnTo>
                  <a:lnTo>
                    <a:pt x="502" y="463"/>
                  </a:lnTo>
                  <a:lnTo>
                    <a:pt x="348" y="386"/>
                  </a:lnTo>
                  <a:lnTo>
                    <a:pt x="232" y="309"/>
                  </a:lnTo>
                  <a:lnTo>
                    <a:pt x="136" y="231"/>
                  </a:lnTo>
                  <a:lnTo>
                    <a:pt x="59" y="154"/>
                  </a:lnTo>
                  <a:lnTo>
                    <a:pt x="20" y="77"/>
                  </a:lnTo>
                  <a:lnTo>
                    <a:pt x="1" y="0"/>
                  </a:lnTo>
                  <a:close/>
                </a:path>
              </a:pathLst>
            </a:custGeom>
            <a:solidFill>
              <a:schemeClr val="accent5"/>
            </a:solidFill>
            <a:ln>
              <a:noFill/>
            </a:ln>
          </p:spPr>
          <p:txBody>
            <a:bodyPr spcFirstLastPara="1" wrap="square" lIns="121900" tIns="121900" rIns="121900" bIns="121900" anchor="ctr" anchorCtr="0">
              <a:noAutofit/>
            </a:bodyPr>
            <a:lstStyle/>
            <a:p>
              <a:pPr defTabSz="1219170">
                <a:buClr>
                  <a:srgbClr val="000000"/>
                </a:buClr>
              </a:pPr>
              <a:endParaRPr sz="1867" kern="0" dirty="0">
                <a:solidFill>
                  <a:srgbClr val="000000"/>
                </a:solidFill>
                <a:latin typeface="Arial"/>
                <a:cs typeface="Arial"/>
                <a:sym typeface="Arial"/>
              </a:endParaRPr>
            </a:p>
          </p:txBody>
        </p:sp>
      </p:grpSp>
      <p:sp>
        <p:nvSpPr>
          <p:cNvPr id="666" name="Google Shape;666;p27"/>
          <p:cNvSpPr/>
          <p:nvPr/>
        </p:nvSpPr>
        <p:spPr>
          <a:xfrm>
            <a:off x="4608467" y="2842433"/>
            <a:ext cx="2703277" cy="700800"/>
          </a:xfrm>
          <a:custGeom>
            <a:avLst/>
            <a:gdLst/>
            <a:ahLst/>
            <a:cxnLst/>
            <a:rect l="l" t="t" r="r" b="b"/>
            <a:pathLst>
              <a:path w="80367" h="21024" extrusionOk="0">
                <a:moveTo>
                  <a:pt x="0" y="17373"/>
                </a:moveTo>
                <a:cubicBezTo>
                  <a:pt x="3352" y="15141"/>
                  <a:pt x="7941" y="15016"/>
                  <a:pt x="11936" y="15517"/>
                </a:cubicBezTo>
                <a:cubicBezTo>
                  <a:pt x="13323" y="15691"/>
                  <a:pt x="16502" y="17065"/>
                  <a:pt x="15384" y="17904"/>
                </a:cubicBezTo>
                <a:cubicBezTo>
                  <a:pt x="13892" y="19023"/>
                  <a:pt x="11931" y="14915"/>
                  <a:pt x="12467" y="13129"/>
                </a:cubicBezTo>
                <a:cubicBezTo>
                  <a:pt x="14909" y="4989"/>
                  <a:pt x="29788" y="14243"/>
                  <a:pt x="37929" y="11803"/>
                </a:cubicBezTo>
                <a:cubicBezTo>
                  <a:pt x="41170" y="10831"/>
                  <a:pt x="44130" y="288"/>
                  <a:pt x="41377" y="2255"/>
                </a:cubicBezTo>
                <a:cubicBezTo>
                  <a:pt x="40054" y="3200"/>
                  <a:pt x="38880" y="5270"/>
                  <a:pt x="39521" y="6764"/>
                </a:cubicBezTo>
                <a:cubicBezTo>
                  <a:pt x="40259" y="8485"/>
                  <a:pt x="42971" y="8885"/>
                  <a:pt x="44825" y="8620"/>
                </a:cubicBezTo>
                <a:cubicBezTo>
                  <a:pt x="47551" y="8231"/>
                  <a:pt x="48369" y="4073"/>
                  <a:pt x="50926" y="3050"/>
                </a:cubicBezTo>
                <a:cubicBezTo>
                  <a:pt x="53476" y="2030"/>
                  <a:pt x="56793" y="2167"/>
                  <a:pt x="59148" y="3581"/>
                </a:cubicBezTo>
                <a:cubicBezTo>
                  <a:pt x="61196" y="4810"/>
                  <a:pt x="63265" y="6795"/>
                  <a:pt x="63657" y="9151"/>
                </a:cubicBezTo>
                <a:cubicBezTo>
                  <a:pt x="63914" y="10694"/>
                  <a:pt x="61638" y="12969"/>
                  <a:pt x="60209" y="12334"/>
                </a:cubicBezTo>
                <a:cubicBezTo>
                  <a:pt x="57168" y="10982"/>
                  <a:pt x="55640" y="5675"/>
                  <a:pt x="57291" y="2785"/>
                </a:cubicBezTo>
                <a:cubicBezTo>
                  <a:pt x="58805" y="135"/>
                  <a:pt x="64151" y="-965"/>
                  <a:pt x="66309" y="1194"/>
                </a:cubicBezTo>
                <a:cubicBezTo>
                  <a:pt x="70309" y="5197"/>
                  <a:pt x="69184" y="13461"/>
                  <a:pt x="66044" y="18169"/>
                </a:cubicBezTo>
                <a:cubicBezTo>
                  <a:pt x="64267" y="20833"/>
                  <a:pt x="57272" y="22337"/>
                  <a:pt x="56496" y="19230"/>
                </a:cubicBezTo>
                <a:cubicBezTo>
                  <a:pt x="56093" y="17618"/>
                  <a:pt x="59366" y="16835"/>
                  <a:pt x="61005" y="17108"/>
                </a:cubicBezTo>
                <a:cubicBezTo>
                  <a:pt x="67443" y="18180"/>
                  <a:pt x="74937" y="17812"/>
                  <a:pt x="80367" y="14190"/>
                </a:cubicBezTo>
              </a:path>
            </a:pathLst>
          </a:custGeom>
          <a:noFill/>
          <a:ln w="9525" cap="flat" cmpd="sng">
            <a:solidFill>
              <a:schemeClr val="dk1"/>
            </a:solidFill>
            <a:prstDash val="solid"/>
            <a:round/>
            <a:headEnd type="none" w="med" len="med"/>
            <a:tailEnd type="none" w="med" len="med"/>
          </a:ln>
        </p:spPr>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a:bodyPr>
          <a:lstStyle/>
          <a:p>
            <a:r>
              <a:rPr lang="en-US" dirty="0"/>
              <a:t>Cognitive behavioral therapy </a:t>
            </a:r>
            <a:endParaRPr lang="ar-AE" dirty="0"/>
          </a:p>
        </p:txBody>
      </p:sp>
      <p:sp>
        <p:nvSpPr>
          <p:cNvPr id="4" name="عنصر نائب للنص 3"/>
          <p:cNvSpPr>
            <a:spLocks noGrp="1"/>
          </p:cNvSpPr>
          <p:nvPr>
            <p:ph type="body" idx="1"/>
          </p:nvPr>
        </p:nvSpPr>
        <p:spPr/>
        <p:txBody>
          <a:bodyPr>
            <a:normAutofit/>
          </a:bodyPr>
          <a:lstStyle/>
          <a:p>
            <a:pPr algn="l" rtl="0"/>
            <a:r>
              <a:rPr lang="en-US" sz="2800" b="1" dirty="0"/>
              <a:t>By Reham ZEIAD</a:t>
            </a:r>
            <a:endParaRPr lang="ar-AE" sz="2800" b="1"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1143407" y="533808"/>
            <a:ext cx="9601200" cy="3581400"/>
          </a:xfrm>
        </p:spPr>
        <p:txBody>
          <a:bodyPr>
            <a:noAutofit/>
          </a:bodyPr>
          <a:lstStyle/>
          <a:p>
            <a:pPr algn="l" rtl="0"/>
            <a:r>
              <a:rPr lang="en-US" sz="1867" dirty="0">
                <a:solidFill>
                  <a:srgbClr val="000000"/>
                </a:solidFill>
                <a:latin typeface="ProximaNova"/>
              </a:rPr>
              <a:t>CBT combines theories and approaches from cognitive therapy and behavior therapy. Treatment follows a protocol or manual with homework assignments between therapy sessions. </a:t>
            </a:r>
          </a:p>
          <a:p>
            <a:pPr algn="l" rtl="0"/>
            <a:r>
              <a:rPr lang="en-US" dirty="0">
                <a:solidFill>
                  <a:srgbClr val="000000"/>
                </a:solidFill>
                <a:latin typeface="ProximaNova"/>
              </a:rPr>
              <a:t> </a:t>
            </a:r>
            <a:r>
              <a:rPr lang="en-US" sz="2667" dirty="0">
                <a:solidFill>
                  <a:srgbClr val="000000"/>
                </a:solidFill>
                <a:highlight>
                  <a:srgbClr val="FFFF00"/>
                </a:highlight>
                <a:latin typeface="ProximaNova"/>
              </a:rPr>
              <a:t>Behavioral Therapy</a:t>
            </a:r>
            <a:endParaRPr lang="en-US" dirty="0">
              <a:solidFill>
                <a:srgbClr val="000000"/>
              </a:solidFill>
              <a:latin typeface="ProximaNova"/>
            </a:endParaRPr>
          </a:p>
          <a:p>
            <a:pPr algn="l" rtl="0"/>
            <a:r>
              <a:rPr lang="ar-AE" dirty="0"/>
              <a:t>Behavioral therapy,seeks to treat psychiatric disorders by helping patients change behaviors that contribute to their symptoms. It can be used to extinguish maladaptive behaviors (such as phobic</a:t>
            </a:r>
          </a:p>
          <a:p>
            <a:pPr marL="186262" indent="0">
              <a:buNone/>
            </a:pPr>
            <a:r>
              <a:rPr lang="ar-AE" dirty="0"/>
              <a:t>avoidance, compulsions, etc.) by replacing them with healthy alternatives. </a:t>
            </a:r>
          </a:p>
          <a:p>
            <a:pPr marL="186262" indent="0">
              <a:buNone/>
            </a:pPr>
            <a:endParaRPr lang="ar-AE"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0"/>
            <a:ext cx="10972800" cy="6128173"/>
          </a:xfrm>
        </p:spPr>
        <p:txBody>
          <a:bodyPr/>
          <a:lstStyle/>
          <a:p>
            <a:pPr marL="186262" indent="0">
              <a:buNone/>
            </a:pPr>
            <a:r>
              <a:rPr lang="ar-AE" b="1" dirty="0">
                <a:highlight>
                  <a:srgbClr val="FFFF00"/>
                </a:highlight>
                <a:sym typeface="+mn-ea"/>
              </a:rPr>
              <a:t>Cognitive therapy</a:t>
            </a:r>
            <a:r>
              <a:rPr lang="ar-AE" dirty="0">
                <a:highlight>
                  <a:srgbClr val="FFFF00"/>
                </a:highlight>
                <a:sym typeface="+mn-ea"/>
              </a:rPr>
              <a:t>,,</a:t>
            </a:r>
            <a:r>
              <a:rPr lang="ar-AE" dirty="0">
                <a:sym typeface="+mn-ea"/>
              </a:rPr>
              <a:t> seeks to correct faulty</a:t>
            </a:r>
            <a:endParaRPr lang="ar-AE" dirty="0"/>
          </a:p>
          <a:p>
            <a:pPr marL="186262" indent="0">
              <a:buNone/>
            </a:pPr>
            <a:r>
              <a:rPr lang="ar-AE" dirty="0">
                <a:sym typeface="+mn-ea"/>
              </a:rPr>
              <a:t>assumptions and negative feelings that exacerbate psychiatric symptoms.</a:t>
            </a:r>
            <a:endParaRPr lang="ar-AE" dirty="0"/>
          </a:p>
          <a:p>
            <a:pPr marL="186262" indent="0">
              <a:buNone/>
            </a:pPr>
            <a:r>
              <a:rPr lang="ar-AE" dirty="0">
                <a:sym typeface="+mn-ea"/>
              </a:rPr>
              <a:t>The patient is taught to identify maladaptive thoughts and replace them with</a:t>
            </a:r>
            <a:endParaRPr lang="ar-AE" dirty="0"/>
          </a:p>
          <a:p>
            <a:pPr marL="186262" indent="0">
              <a:buNone/>
            </a:pPr>
            <a:r>
              <a:rPr lang="ar-AE" dirty="0">
                <a:sym typeface="+mn-ea"/>
              </a:rPr>
              <a:t>positive ones., Cognitive therapy can be</a:t>
            </a:r>
            <a:endParaRPr lang="ar-AE" dirty="0"/>
          </a:p>
          <a:p>
            <a:pPr marL="186262" indent="0">
              <a:buNone/>
            </a:pPr>
            <a:r>
              <a:rPr lang="ar-AE" dirty="0">
                <a:sym typeface="+mn-ea"/>
              </a:rPr>
              <a:t>as effective as medication for some disorders</a:t>
            </a:r>
            <a:endParaRPr lang="ar-AE" dirty="0"/>
          </a:p>
          <a:p>
            <a:endParaRPr lang="en-US"/>
          </a:p>
        </p:txBody>
      </p:sp>
      <p:sp>
        <p:nvSpPr>
          <p:cNvPr id="4" name="Slide Number Placeholder 3"/>
          <p:cNvSpPr>
            <a:spLocks noGrp="1"/>
          </p:cNvSpPr>
          <p:nvPr>
            <p:ph type="sldNum" sz="quarter" idx="12"/>
          </p:nvPr>
        </p:nvSpPr>
        <p:spPr/>
        <p:txBody>
          <a:bodyPr/>
          <a:lstStyle/>
          <a:p>
            <a:pPr defTabSz="1219170">
              <a:buClr>
                <a:srgbClr val="000000"/>
              </a:buClr>
            </a:pPr>
            <a:fld id="{69E57DC2-970A-4B3E-BB1C-7A09969E49DF}" type="slidenum">
              <a:rPr lang="en-US" kern="0" dirty="0">
                <a:solidFill>
                  <a:srgbClr val="000000"/>
                </a:solidFill>
                <a:latin typeface="Arial" panose="020B0604020202020204"/>
                <a:cs typeface="Arial" panose="020B0604020202020204"/>
                <a:sym typeface="Arial" panose="020B0604020202020204"/>
              </a:rPr>
              <a:pPr defTabSz="1219170">
                <a:buClr>
                  <a:srgbClr val="000000"/>
                </a:buClr>
              </a:pPr>
              <a:t>12</a:t>
            </a:fld>
            <a:endParaRPr lang="en-US" kern="0" dirty="0">
              <a:solidFill>
                <a:srgbClr val="000000"/>
              </a:solidFill>
              <a:latin typeface="Arial" panose="020B0604020202020204"/>
              <a:cs typeface="Arial" panose="020B0604020202020204"/>
              <a:sym typeface="Arial" panose="020B0604020202020204"/>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CBT</a:t>
            </a:r>
          </a:p>
        </p:txBody>
      </p:sp>
      <p:sp>
        <p:nvSpPr>
          <p:cNvPr id="3" name="Content Placeholder 2"/>
          <p:cNvSpPr>
            <a:spLocks noGrp="1"/>
          </p:cNvSpPr>
          <p:nvPr>
            <p:ph idx="1"/>
          </p:nvPr>
        </p:nvSpPr>
        <p:spPr/>
        <p:txBody>
          <a:bodyPr/>
          <a:lstStyle/>
          <a:p>
            <a:pPr algn="l" rtl="0"/>
            <a:r>
              <a:rPr lang="en-US" sz="2400" dirty="0">
                <a:solidFill>
                  <a:srgbClr val="000000"/>
                </a:solidFill>
                <a:latin typeface="ProximaNova"/>
                <a:sym typeface="+mn-ea"/>
              </a:rPr>
              <a:t>therapist set an agenda, review homework, and challenge cognitive distortions. The patients learn how their feelings and behavior are influenced</a:t>
            </a:r>
            <a:endParaRPr lang="en-US" sz="2400" dirty="0">
              <a:solidFill>
                <a:srgbClr val="000000"/>
              </a:solidFill>
              <a:latin typeface="ProximaNova"/>
            </a:endParaRPr>
          </a:p>
          <a:p>
            <a:pPr marL="0" indent="0">
              <a:buNone/>
            </a:pPr>
            <a:r>
              <a:rPr lang="en-US" sz="2400" dirty="0">
                <a:solidFill>
                  <a:srgbClr val="000000"/>
                </a:solidFill>
                <a:latin typeface="ProximaNova"/>
                <a:sym typeface="+mn-ea"/>
              </a:rPr>
              <a:t>by their thoughts. External elements such as people, situations, and events have no bearing on our feelings and behaviors, according to CBT</a:t>
            </a:r>
          </a:p>
          <a:p>
            <a:pPr algn="l" rtl="0"/>
            <a:r>
              <a:rPr lang="en-US" sz="2400" dirty="0">
                <a:solidFill>
                  <a:srgbClr val="000000"/>
                </a:solidFill>
                <a:latin typeface="ProximaNova"/>
                <a:sym typeface="+mn-ea"/>
              </a:rPr>
              <a:t>Treatment is usually brief and may last from 6 weeks to</a:t>
            </a:r>
            <a:endParaRPr lang="en-US" sz="2400" dirty="0">
              <a:solidFill>
                <a:srgbClr val="000000"/>
              </a:solidFill>
              <a:latin typeface="ProximaNova"/>
            </a:endParaRPr>
          </a:p>
          <a:p>
            <a:pPr marL="0" indent="0">
              <a:buNone/>
            </a:pPr>
            <a:r>
              <a:rPr lang="en-US" sz="2400" dirty="0">
                <a:solidFill>
                  <a:srgbClr val="000000"/>
                </a:solidFill>
                <a:latin typeface="ProximaNova"/>
                <a:sym typeface="+mn-ea"/>
              </a:rPr>
              <a:t>6 months.</a:t>
            </a:r>
          </a:p>
          <a:p>
            <a:pPr marL="186262" indent="0">
              <a:buNone/>
            </a:pPr>
            <a:r>
              <a:rPr lang="en-US" sz="2400" dirty="0">
                <a:solidFill>
                  <a:srgbClr val="000000"/>
                </a:solidFill>
                <a:latin typeface="ProximaNova"/>
                <a:sym typeface="+mn-ea"/>
              </a:rPr>
              <a:t>With CBT, clients are usually aware and understand at the very beginning of the therapy process that there will be a point when the formal therapy will end. Professionals will inform clients that CBT treatment will eventually end—a decision made by both therapist and client</a:t>
            </a:r>
          </a:p>
        </p:txBody>
      </p:sp>
      <p:sp>
        <p:nvSpPr>
          <p:cNvPr id="4" name="Slide Number Placeholder 3"/>
          <p:cNvSpPr>
            <a:spLocks noGrp="1"/>
          </p:cNvSpPr>
          <p:nvPr>
            <p:ph type="sldNum" sz="quarter" idx="12"/>
          </p:nvPr>
        </p:nvSpPr>
        <p:spPr/>
        <p:txBody>
          <a:bodyPr/>
          <a:lstStyle/>
          <a:p>
            <a:pPr defTabSz="1219170">
              <a:buClr>
                <a:srgbClr val="000000"/>
              </a:buClr>
            </a:pPr>
            <a:fld id="{69E57DC2-970A-4B3E-BB1C-7A09969E49DF}" type="slidenum">
              <a:rPr lang="en-US" kern="0" dirty="0">
                <a:solidFill>
                  <a:srgbClr val="000000"/>
                </a:solidFill>
                <a:latin typeface="Arial" panose="020B0604020202020204"/>
                <a:cs typeface="Arial" panose="020B0604020202020204"/>
                <a:sym typeface="Arial" panose="020B0604020202020204"/>
              </a:rPr>
              <a:pPr defTabSz="1219170">
                <a:buClr>
                  <a:srgbClr val="000000"/>
                </a:buClr>
              </a:pPr>
              <a:t>13</a:t>
            </a:fld>
            <a:endParaRPr lang="en-US" kern="0" dirty="0">
              <a:solidFill>
                <a:srgbClr val="000000"/>
              </a:solidFill>
              <a:latin typeface="Arial" panose="020B0604020202020204"/>
              <a:cs typeface="Arial" panose="020B0604020202020204"/>
              <a:sym typeface="Arial" panose="020B0604020202020204"/>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lgn="l" rtl="0"/>
            <a:r>
              <a:rPr lang="en-US" dirty="0">
                <a:solidFill>
                  <a:srgbClr val="000000"/>
                </a:solidFill>
                <a:latin typeface="ProximaNova"/>
                <a:sym typeface="+mn-ea"/>
              </a:rPr>
              <a:t>Research has shown that CBT is effective for many psychiatric illnesses, including depression, anxiety disorders, schizophrenia, and substance</a:t>
            </a:r>
            <a:endParaRPr lang="en-US" dirty="0">
              <a:solidFill>
                <a:srgbClr val="000000"/>
              </a:solidFill>
              <a:latin typeface="ProximaNova"/>
            </a:endParaRPr>
          </a:p>
          <a:p>
            <a:pPr marL="0" indent="0">
              <a:buNone/>
            </a:pPr>
            <a:r>
              <a:rPr lang="en-US" dirty="0">
                <a:solidFill>
                  <a:srgbClr val="000000"/>
                </a:solidFill>
                <a:latin typeface="ProximaNova"/>
                <a:sym typeface="+mn-ea"/>
              </a:rPr>
              <a:t>use disorders.</a:t>
            </a:r>
            <a:endParaRPr lang="en-US" dirty="0">
              <a:solidFill>
                <a:srgbClr val="000000"/>
              </a:solidFill>
              <a:latin typeface="ProximaNova"/>
            </a:endParaRPr>
          </a:p>
          <a:p>
            <a:pPr marL="305639" indent="-305639"/>
            <a:r>
              <a:rPr lang="en-US" dirty="0">
                <a:ea typeface="+mn-lt"/>
                <a:cs typeface="+mn-lt"/>
                <a:sym typeface="+mn-ea"/>
              </a:rPr>
              <a:t>CBT is sometimes used to treat people with long-term health conditions, such as irritable bowel syndrome (IBS) and chronic fatigue syndrome (CFS).</a:t>
            </a:r>
            <a:endParaRPr lang="en-US" dirty="0"/>
          </a:p>
          <a:p>
            <a:pPr marL="305639" indent="-305639"/>
            <a:r>
              <a:rPr lang="en-US" dirty="0">
                <a:ea typeface="+mn-lt"/>
                <a:cs typeface="+mn-lt"/>
                <a:sym typeface="+mn-ea"/>
              </a:rPr>
              <a:t>  CBT cannot cure the physical symptoms of these health conditions, but it can help people cope better with their symptoms.</a:t>
            </a:r>
            <a:endParaRPr lang="en-US" dirty="0">
              <a:solidFill>
                <a:srgbClr val="000000"/>
              </a:solidFill>
              <a:latin typeface="ProximaNova"/>
            </a:endParaRPr>
          </a:p>
          <a:p>
            <a:pPr algn="l" rtl="0"/>
            <a:endParaRPr lang="ar-AE" dirty="0"/>
          </a:p>
          <a:p>
            <a:endParaRPr lang="ar-AE" dirty="0"/>
          </a:p>
        </p:txBody>
      </p:sp>
      <p:sp>
        <p:nvSpPr>
          <p:cNvPr id="4" name="Slide Number Placeholder 3"/>
          <p:cNvSpPr>
            <a:spLocks noGrp="1"/>
          </p:cNvSpPr>
          <p:nvPr>
            <p:ph type="sldNum" sz="quarter" idx="12"/>
          </p:nvPr>
        </p:nvSpPr>
        <p:spPr/>
        <p:txBody>
          <a:bodyPr/>
          <a:lstStyle/>
          <a:p>
            <a:pPr defTabSz="1219170">
              <a:buClr>
                <a:srgbClr val="000000"/>
              </a:buClr>
            </a:pPr>
            <a:fld id="{69E57DC2-970A-4B3E-BB1C-7A09969E49DF}" type="slidenum">
              <a:rPr lang="en-US" kern="0" dirty="0">
                <a:solidFill>
                  <a:srgbClr val="000000"/>
                </a:solidFill>
                <a:latin typeface="Arial" panose="020B0604020202020204"/>
                <a:cs typeface="Arial" panose="020B0604020202020204"/>
                <a:sym typeface="Arial" panose="020B0604020202020204"/>
              </a:rPr>
              <a:pPr defTabSz="1219170">
                <a:buClr>
                  <a:srgbClr val="000000"/>
                </a:buClr>
              </a:pPr>
              <a:t>14</a:t>
            </a:fld>
            <a:endParaRPr lang="en-US" kern="0" dirty="0">
              <a:solidFill>
                <a:srgbClr val="000000"/>
              </a:solidFill>
              <a:latin typeface="Arial" panose="020B0604020202020204"/>
              <a:cs typeface="Arial" panose="020B0604020202020204"/>
              <a:sym typeface="Arial" panose="020B0604020202020204"/>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1111868" y="773275"/>
            <a:ext cx="9601200" cy="3581400"/>
          </a:xfrm>
        </p:spPr>
        <p:txBody>
          <a:bodyPr>
            <a:noAutofit/>
          </a:bodyPr>
          <a:lstStyle/>
          <a:p>
            <a:pPr marL="186262" indent="0">
              <a:buNone/>
            </a:pPr>
            <a:r>
              <a:rPr lang="en-US" sz="2400" dirty="0">
                <a:solidFill>
                  <a:srgbClr val="212B32"/>
                </a:solidFill>
                <a:latin typeface="Frutiger W01"/>
              </a:rPr>
              <a:t>.</a:t>
            </a:r>
          </a:p>
          <a:p>
            <a:pPr algn="l" rtl="0"/>
            <a:r>
              <a:rPr lang="en-US" sz="2400" dirty="0">
                <a:solidFill>
                  <a:srgbClr val="212B32"/>
                </a:solidFill>
                <a:latin typeface="Frutiger W01"/>
              </a:rPr>
              <a:t>CBT aims to help you deal with overwhelming problems in a more positive way by breaking them down into smaller parts.</a:t>
            </a:r>
          </a:p>
          <a:p>
            <a:pPr algn="l" rtl="0"/>
            <a:r>
              <a:rPr lang="en-US" sz="2400" dirty="0">
                <a:solidFill>
                  <a:srgbClr val="212B32"/>
                </a:solidFill>
                <a:latin typeface="Frutiger W01"/>
              </a:rPr>
              <a:t>You're shown how to change these negative patterns to improve the way you feel.</a:t>
            </a:r>
          </a:p>
          <a:p>
            <a:pPr algn="l" rtl="0"/>
            <a:r>
              <a:rPr lang="en-US" sz="2400" dirty="0">
                <a:solidFill>
                  <a:srgbClr val="212B32"/>
                </a:solidFill>
                <a:latin typeface="Frutiger W01"/>
              </a:rPr>
              <a:t>CBT focuses on a patient’s current</a:t>
            </a:r>
          </a:p>
          <a:p>
            <a:pPr marL="186262" indent="0">
              <a:buNone/>
            </a:pPr>
            <a:r>
              <a:rPr lang="en-US" sz="2400" dirty="0">
                <a:solidFill>
                  <a:srgbClr val="212B32"/>
                </a:solidFill>
                <a:latin typeface="Frutiger W01"/>
              </a:rPr>
              <a:t>symptoms and problems by examining</a:t>
            </a:r>
          </a:p>
          <a:p>
            <a:pPr marL="186262" indent="0">
              <a:buNone/>
            </a:pPr>
            <a:r>
              <a:rPr lang="en-US" sz="2400" dirty="0">
                <a:solidFill>
                  <a:srgbClr val="212B32"/>
                </a:solidFill>
                <a:latin typeface="Frutiger W01"/>
              </a:rPr>
              <a:t>the connection between thoughts,</a:t>
            </a:r>
          </a:p>
          <a:p>
            <a:pPr marL="186262" indent="0">
              <a:buNone/>
            </a:pPr>
            <a:r>
              <a:rPr lang="en-US" sz="2400" dirty="0">
                <a:solidFill>
                  <a:srgbClr val="212B32"/>
                </a:solidFill>
                <a:latin typeface="Frutiger W01"/>
              </a:rPr>
              <a:t>feelings, and behaviors</a:t>
            </a:r>
          </a:p>
          <a:p>
            <a:pPr marL="186262" indent="0">
              <a:buNone/>
            </a:pPr>
            <a:endParaRPr lang="en-US" sz="2400" dirty="0">
              <a:solidFill>
                <a:srgbClr val="212B32"/>
              </a:solidFill>
              <a:latin typeface="Frutiger W01"/>
            </a:endParaRPr>
          </a:p>
          <a:p>
            <a:pPr algn="l" rtl="0"/>
            <a:r>
              <a:rPr lang="en-US" sz="2400" dirty="0">
                <a:solidFill>
                  <a:srgbClr val="212B32"/>
                </a:solidFill>
                <a:latin typeface="Frutiger W01"/>
              </a:rPr>
              <a:t>Unlike some other talking treatments, CBT deals with your current problems, rather than focusing on issues from your past.</a:t>
            </a:r>
          </a:p>
          <a:p>
            <a:pPr lvl="1" algn="l" rtl="0"/>
            <a:endParaRPr lang="en-US" sz="2400" dirty="0">
              <a:solidFill>
                <a:srgbClr val="212B32"/>
              </a:solidFill>
              <a:latin typeface="Frutiger W01"/>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عنصر نائب للمحتوى 2"/>
          <p:cNvSpPr>
            <a:spLocks noGrp="1"/>
          </p:cNvSpPr>
          <p:nvPr>
            <p:ph type="title"/>
          </p:nvPr>
        </p:nvSpPr>
        <p:spPr>
          <a:xfrm>
            <a:off x="947815" y="172367"/>
            <a:ext cx="9601200" cy="1017495"/>
          </a:xfrm>
        </p:spPr>
        <p:txBody>
          <a:bodyPr>
            <a:normAutofit fontScale="90000"/>
          </a:bodyPr>
          <a:lstStyle/>
          <a:p>
            <a:pPr algn="l" rtl="0"/>
            <a:r>
              <a:rPr lang="en-US" b="1" i="0" dirty="0">
                <a:solidFill>
                  <a:schemeClr val="tx1"/>
                </a:solidFill>
                <a:effectLst/>
                <a:latin typeface="Roboto Condensed" panose="02000000000000000000" pitchFamily="2" charset="0"/>
              </a:rPr>
              <a:t> Characteristics of CBT</a:t>
            </a:r>
            <a:br>
              <a:rPr lang="en-US" b="0" i="0" dirty="0">
                <a:solidFill>
                  <a:srgbClr val="185C65"/>
                </a:solidFill>
                <a:effectLst/>
                <a:latin typeface="Roboto Condensed" panose="02000000000000000000" pitchFamily="2" charset="0"/>
              </a:rPr>
            </a:br>
            <a:endParaRPr lang="ar-AE" dirty="0"/>
          </a:p>
        </p:txBody>
      </p:sp>
      <p:sp>
        <p:nvSpPr>
          <p:cNvPr id="6" name="عنصر نائب للمحتوى 5"/>
          <p:cNvSpPr>
            <a:spLocks noGrp="1"/>
          </p:cNvSpPr>
          <p:nvPr>
            <p:ph idx="1"/>
          </p:nvPr>
        </p:nvSpPr>
        <p:spPr>
          <a:xfrm>
            <a:off x="416560" y="706967"/>
            <a:ext cx="11590867" cy="5224780"/>
          </a:xfrm>
        </p:spPr>
        <p:txBody>
          <a:bodyPr>
            <a:noAutofit/>
          </a:bodyPr>
          <a:lstStyle/>
          <a:p>
            <a:pPr marL="0" indent="0">
              <a:buNone/>
            </a:pPr>
            <a:r>
              <a:rPr lang="en-US" sz="1867" dirty="0">
                <a:solidFill>
                  <a:srgbClr val="000000"/>
                </a:solidFill>
                <a:latin typeface="ProximaNova"/>
              </a:rPr>
              <a:t>1-Thoughts cause Feelings and Behaviors. </a:t>
            </a:r>
          </a:p>
          <a:p>
            <a:pPr marL="0" indent="0">
              <a:buNone/>
            </a:pPr>
            <a:r>
              <a:rPr lang="en-US" sz="1867" dirty="0">
                <a:solidFill>
                  <a:srgbClr val="000000"/>
                </a:solidFill>
                <a:latin typeface="ProximaNova"/>
              </a:rPr>
              <a:t>2-Brief and Time-Limited. </a:t>
            </a:r>
          </a:p>
          <a:p>
            <a:pPr marL="0" indent="0">
              <a:buNone/>
            </a:pPr>
            <a:r>
              <a:rPr lang="en-US" sz="1867" dirty="0">
                <a:solidFill>
                  <a:srgbClr val="000000"/>
                </a:solidFill>
                <a:latin typeface="ProximaNova"/>
              </a:rPr>
              <a:t>  Average number of sessions = 16 Sessions  psychoanalysis = several years </a:t>
            </a:r>
          </a:p>
          <a:p>
            <a:pPr marL="0" indent="0">
              <a:buNone/>
            </a:pPr>
            <a:r>
              <a:rPr lang="en-US" sz="1867" dirty="0">
                <a:solidFill>
                  <a:srgbClr val="000000"/>
                </a:solidFill>
                <a:latin typeface="ProximaNova"/>
              </a:rPr>
              <a:t>CBT is a collaborative effort between the therapist and the client</a:t>
            </a:r>
          </a:p>
          <a:p>
            <a:pPr marL="0" indent="0">
              <a:buNone/>
            </a:pPr>
            <a:r>
              <a:rPr lang="en-US" sz="1867" dirty="0">
                <a:solidFill>
                  <a:srgbClr val="000000"/>
                </a:solidFill>
                <a:latin typeface="ProximaNova"/>
              </a:rPr>
              <a:t>Client role - define goals, express concerns,</a:t>
            </a:r>
          </a:p>
          <a:p>
            <a:pPr marL="0" indent="0">
              <a:buNone/>
            </a:pPr>
            <a:r>
              <a:rPr lang="en-US" sz="1867" dirty="0">
                <a:solidFill>
                  <a:srgbClr val="000000"/>
                </a:solidFill>
                <a:latin typeface="ProximaNova"/>
              </a:rPr>
              <a:t>learn &amp; implement learning</a:t>
            </a:r>
          </a:p>
          <a:p>
            <a:pPr marL="0" indent="0">
              <a:buNone/>
            </a:pPr>
            <a:r>
              <a:rPr lang="en-US" sz="1867" dirty="0">
                <a:solidFill>
                  <a:srgbClr val="000000"/>
                </a:solidFill>
                <a:latin typeface="ProximaNova"/>
              </a:rPr>
              <a:t>Therapist role - help client define goals, listen,</a:t>
            </a:r>
          </a:p>
          <a:p>
            <a:pPr marL="0" indent="0">
              <a:buNone/>
            </a:pPr>
            <a:r>
              <a:rPr lang="en-US" sz="1867" dirty="0">
                <a:solidFill>
                  <a:srgbClr val="000000"/>
                </a:solidFill>
                <a:latin typeface="ProximaNova"/>
              </a:rPr>
              <a:t>teach, encourage. . </a:t>
            </a:r>
          </a:p>
          <a:p>
            <a:pPr marL="0" indent="0">
              <a:buNone/>
            </a:pPr>
            <a:r>
              <a:rPr lang="en-US" sz="1867" dirty="0">
                <a:solidFill>
                  <a:srgbClr val="000000"/>
                </a:solidFill>
                <a:latin typeface="ProximaNova"/>
              </a:rPr>
              <a:t>3-Teaches the benefit of remaining calm or at least neutral when faced with difficult situations.  (If you are upset by your problems, you now have 2 problems: 1) the problem, and 2) your </a:t>
            </a:r>
            <a:r>
              <a:rPr lang="en-US" sz="1867" dirty="0" err="1">
                <a:solidFill>
                  <a:srgbClr val="000000"/>
                </a:solidFill>
                <a:latin typeface="ProximaNova"/>
              </a:rPr>
              <a:t>upsetness</a:t>
            </a:r>
            <a:r>
              <a:rPr lang="en-US" sz="1867" dirty="0">
                <a:solidFill>
                  <a:srgbClr val="000000"/>
                </a:solidFill>
                <a:latin typeface="ProximaNova"/>
              </a:rPr>
              <a:t> </a:t>
            </a:r>
          </a:p>
          <a:p>
            <a:pPr marL="0" indent="0">
              <a:buNone/>
            </a:pPr>
            <a:r>
              <a:rPr lang="en-US" sz="1867" dirty="0">
                <a:solidFill>
                  <a:srgbClr val="000000"/>
                </a:solidFill>
                <a:latin typeface="ProximaNova"/>
              </a:rPr>
              <a:t>4-Based on "rational thought." - Fact not assumptions. </a:t>
            </a:r>
          </a:p>
          <a:p>
            <a:pPr marL="0" indent="0">
              <a:buNone/>
            </a:pPr>
            <a:r>
              <a:rPr lang="en-US" sz="1867" dirty="0">
                <a:solidFill>
                  <a:srgbClr val="000000"/>
                </a:solidFill>
                <a:latin typeface="ProximaNova"/>
              </a:rPr>
              <a:t>5- CBT is structured and directive. Based on notion that maladaptive behaviors are the result of skill deficits.</a:t>
            </a:r>
          </a:p>
          <a:p>
            <a:pPr marL="0" indent="0">
              <a:buNone/>
            </a:pPr>
            <a:endParaRPr lang="en-US" sz="1867" dirty="0">
              <a:solidFill>
                <a:srgbClr val="000000"/>
              </a:solidFill>
              <a:latin typeface="ProximaNova"/>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ctr" rtl="0"/>
            <a:r>
              <a:rPr lang="en-US" dirty="0"/>
              <a:t>Types of CBT</a:t>
            </a:r>
            <a:endParaRPr lang="ar-AE"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l" rtl="0"/>
            <a:r>
              <a:rPr lang="en-US" b="1" u="sng" dirty="0">
                <a:ea typeface="+mn-lt"/>
                <a:cs typeface="+mn-lt"/>
              </a:rPr>
              <a:t> Rational Emotive Behavioral Therapy</a:t>
            </a:r>
            <a:endParaRPr lang="en-US" b="0" i="0" dirty="0">
              <a:solidFill>
                <a:srgbClr val="185C65"/>
              </a:solidFill>
              <a:effectLst/>
              <a:latin typeface="Roboto Condensed" panose="02000000000000000000" pitchFamily="2" charset="0"/>
            </a:endParaRPr>
          </a:p>
        </p:txBody>
      </p:sp>
      <p:sp>
        <p:nvSpPr>
          <p:cNvPr id="3" name="عنصر نائب للمحتوى 2"/>
          <p:cNvSpPr>
            <a:spLocks noGrp="1"/>
          </p:cNvSpPr>
          <p:nvPr>
            <p:ph idx="1"/>
          </p:nvPr>
        </p:nvSpPr>
        <p:spPr/>
        <p:txBody>
          <a:bodyPr/>
          <a:lstStyle/>
          <a:p>
            <a:pPr algn="l" rtl="0"/>
            <a:r>
              <a:rPr lang="en-US" sz="1867" b="1" dirty="0">
                <a:solidFill>
                  <a:srgbClr val="000000"/>
                </a:solidFill>
                <a:latin typeface="ProximaNova"/>
              </a:rPr>
              <a:t>A form of cognitive-behavioral therapy in which somebody is encouraged to examine and change irrational thought patterns (irrational thinking) and beliefs in order to reduce dysfunctional behavio</a:t>
            </a:r>
            <a:r>
              <a:rPr lang="en-US" sz="1600" b="1" dirty="0">
                <a:solidFill>
                  <a:srgbClr val="000000"/>
                </a:solidFill>
                <a:latin typeface="ProximaNova"/>
              </a:rPr>
              <a:t>r</a:t>
            </a:r>
          </a:p>
          <a:p>
            <a:pPr marL="186262" indent="0">
              <a:buNone/>
            </a:pPr>
            <a:r>
              <a:rPr lang="ar-AE" sz="3733" b="1" dirty="0">
                <a:solidFill>
                  <a:srgbClr val="000000"/>
                </a:solidFill>
                <a:latin typeface="ProximaNova"/>
                <a:sym typeface="+mn-ea"/>
              </a:rPr>
              <a:t>REBT is one of the types of CBT that’s been shown effective in treating individuals dealing with:</a:t>
            </a:r>
            <a:endParaRPr lang="ar-AE" sz="3733" b="1" dirty="0">
              <a:solidFill>
                <a:srgbClr val="000000"/>
              </a:solidFill>
              <a:latin typeface="ProximaNova"/>
            </a:endParaRPr>
          </a:p>
          <a:p>
            <a:pPr marL="186262" indent="0">
              <a:buNone/>
            </a:pPr>
            <a:r>
              <a:rPr lang="ar-AE" sz="3733" b="1" dirty="0">
                <a:solidFill>
                  <a:srgbClr val="000000"/>
                </a:solidFill>
                <a:latin typeface="ProximaNova"/>
                <a:sym typeface="+mn-ea"/>
              </a:rPr>
              <a:t>Anxiety</a:t>
            </a:r>
            <a:endParaRPr lang="ar-AE" sz="3733" b="1" dirty="0">
              <a:solidFill>
                <a:srgbClr val="000000"/>
              </a:solidFill>
              <a:latin typeface="ProximaNova"/>
            </a:endParaRPr>
          </a:p>
          <a:p>
            <a:pPr marL="186262" indent="0">
              <a:buNone/>
            </a:pPr>
            <a:r>
              <a:rPr lang="ar-AE" sz="3733" b="1" dirty="0">
                <a:solidFill>
                  <a:srgbClr val="000000"/>
                </a:solidFill>
                <a:latin typeface="ProximaNova"/>
                <a:sym typeface="+mn-ea"/>
              </a:rPr>
              <a:t>Depression</a:t>
            </a:r>
            <a:endParaRPr lang="ar-AE" sz="3733" b="1" dirty="0">
              <a:solidFill>
                <a:srgbClr val="000000"/>
              </a:solidFill>
              <a:latin typeface="ProximaNova"/>
            </a:endParaRPr>
          </a:p>
          <a:p>
            <a:pPr marL="186262" indent="0">
              <a:buNone/>
            </a:pPr>
            <a:r>
              <a:rPr lang="ar-AE" sz="3733" b="1" dirty="0">
                <a:solidFill>
                  <a:srgbClr val="000000"/>
                </a:solidFill>
                <a:latin typeface="ProximaNova"/>
                <a:sym typeface="+mn-ea"/>
              </a:rPr>
              <a:t>Inappropriate or extreme anger</a:t>
            </a:r>
            <a:endParaRPr lang="ar-AE" sz="3733" b="1" dirty="0">
              <a:solidFill>
                <a:srgbClr val="000000"/>
              </a:solidFill>
              <a:latin typeface="ProximaNova"/>
            </a:endParaRPr>
          </a:p>
          <a:p>
            <a:pPr marL="186262" indent="0">
              <a:buNone/>
            </a:pPr>
            <a:r>
              <a:rPr lang="ar-AE" sz="3733" b="1" dirty="0">
                <a:solidFill>
                  <a:srgbClr val="000000"/>
                </a:solidFill>
                <a:latin typeface="ProximaNova"/>
                <a:sym typeface="+mn-ea"/>
              </a:rPr>
              <a:t>Unhealthy eating</a:t>
            </a:r>
            <a:endParaRPr lang="ar-AE" sz="3733" b="1" dirty="0">
              <a:solidFill>
                <a:srgbClr val="000000"/>
              </a:solidFill>
              <a:latin typeface="ProximaNova"/>
            </a:endParaRPr>
          </a:p>
          <a:p>
            <a:pPr marL="186262" indent="0">
              <a:buNone/>
            </a:pPr>
            <a:r>
              <a:rPr lang="ar-AE" sz="3733" b="1" dirty="0">
                <a:solidFill>
                  <a:srgbClr val="000000"/>
                </a:solidFill>
                <a:latin typeface="ProximaNova"/>
                <a:sym typeface="+mn-ea"/>
              </a:rPr>
              <a:t>Aggression</a:t>
            </a:r>
            <a:endParaRPr lang="ar-AE" sz="3733" b="1" dirty="0">
              <a:solidFill>
                <a:srgbClr val="000000"/>
              </a:solidFill>
              <a:latin typeface="ProximaNova"/>
            </a:endParaRPr>
          </a:p>
          <a:p>
            <a:pPr marL="186262" indent="0">
              <a:buNone/>
            </a:pPr>
            <a:endParaRPr lang="ar-AE" sz="3733" b="1" dirty="0">
              <a:solidFill>
                <a:srgbClr val="000000"/>
              </a:solidFill>
              <a:latin typeface="ProximaNova"/>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1086359" y="147919"/>
            <a:ext cx="9601200" cy="1485900"/>
          </a:xfrm>
        </p:spPr>
        <p:txBody>
          <a:bodyPr/>
          <a:lstStyle/>
          <a:p>
            <a:pPr algn="l" rtl="0"/>
            <a:r>
              <a:rPr lang="en-US" b="1" dirty="0">
                <a:ea typeface="+mn-lt"/>
                <a:cs typeface="+mn-lt"/>
              </a:rPr>
              <a:t>Dialectical behavior therapy</a:t>
            </a:r>
            <a:r>
              <a:rPr lang="en-US" dirty="0">
                <a:ea typeface="+mn-lt"/>
                <a:cs typeface="+mn-lt"/>
              </a:rPr>
              <a:t> (</a:t>
            </a:r>
            <a:r>
              <a:rPr lang="en-US" b="1" dirty="0">
                <a:ea typeface="+mn-lt"/>
                <a:cs typeface="+mn-lt"/>
              </a:rPr>
              <a:t>DBT</a:t>
            </a:r>
            <a:r>
              <a:rPr lang="en-US" dirty="0">
                <a:ea typeface="+mn-lt"/>
                <a:cs typeface="+mn-lt"/>
              </a:rPr>
              <a:t>) </a:t>
            </a:r>
            <a:endParaRPr lang="ar-AE" dirty="0"/>
          </a:p>
        </p:txBody>
      </p:sp>
      <p:sp>
        <p:nvSpPr>
          <p:cNvPr id="3" name="عنصر نائب للمحتوى 2"/>
          <p:cNvSpPr>
            <a:spLocks noGrp="1"/>
          </p:cNvSpPr>
          <p:nvPr>
            <p:ph idx="1"/>
          </p:nvPr>
        </p:nvSpPr>
        <p:spPr>
          <a:xfrm>
            <a:off x="1371600" y="1352856"/>
            <a:ext cx="9601200" cy="4514544"/>
          </a:xfrm>
        </p:spPr>
        <p:txBody>
          <a:bodyPr>
            <a:normAutofit fontScale="87500" lnSpcReduction="20000"/>
          </a:bodyPr>
          <a:lstStyle/>
          <a:p>
            <a:pPr marL="305639" indent="-305639"/>
            <a:r>
              <a:rPr lang="en-US" sz="2400" dirty="0">
                <a:ea typeface="+mn-lt"/>
                <a:cs typeface="+mn-lt"/>
              </a:rPr>
              <a:t>is a therapy designed to help people change patterns of behavior that are not helpful, Focuses on teaching new skills (e.g., relaxation techniques)</a:t>
            </a:r>
          </a:p>
          <a:p>
            <a:pPr marL="305639" indent="-305639"/>
            <a:r>
              <a:rPr lang="en-US" sz="2400" dirty="0">
                <a:ea typeface="+mn-lt"/>
                <a:cs typeface="+mn-lt"/>
              </a:rPr>
              <a:t>Aims to reduce unhealthy and self-destructive behavior</a:t>
            </a:r>
          </a:p>
          <a:p>
            <a:pPr marL="305639" indent="-305639"/>
            <a:r>
              <a:rPr lang="en-US" sz="2400" dirty="0">
                <a:ea typeface="+mn-lt"/>
                <a:cs typeface="+mn-lt"/>
              </a:rPr>
              <a:t>Indications</a:t>
            </a:r>
          </a:p>
          <a:p>
            <a:pPr marL="0" indent="0">
              <a:buNone/>
            </a:pPr>
            <a:r>
              <a:rPr lang="en-US" sz="2400" dirty="0">
                <a:ea typeface="+mn-lt"/>
                <a:cs typeface="+mn-lt"/>
              </a:rPr>
              <a:t>Depressive disorder associated with suicidal thoughts</a:t>
            </a:r>
          </a:p>
          <a:p>
            <a:pPr marL="0" indent="0">
              <a:buNone/>
            </a:pPr>
            <a:r>
              <a:rPr lang="en-US" sz="2400" dirty="0">
                <a:ea typeface="+mn-lt"/>
                <a:cs typeface="+mn-lt"/>
              </a:rPr>
              <a:t>Eating disorders</a:t>
            </a:r>
          </a:p>
          <a:p>
            <a:pPr marL="0" indent="0">
              <a:buNone/>
            </a:pPr>
            <a:r>
              <a:rPr lang="en-US" sz="2400" dirty="0">
                <a:ea typeface="+mn-lt"/>
                <a:cs typeface="+mn-lt"/>
              </a:rPr>
              <a:t>Trauma-related disorders </a:t>
            </a:r>
          </a:p>
          <a:p>
            <a:pPr marL="0" indent="0">
              <a:buNone/>
            </a:pPr>
            <a:r>
              <a:rPr lang="en-US" sz="2400" dirty="0">
                <a:ea typeface="+mn-lt"/>
                <a:cs typeface="+mn-lt"/>
                <a:sym typeface="+mn-ea"/>
              </a:rPr>
              <a:t>substance</a:t>
            </a:r>
            <a:r>
              <a:rPr lang="en-US" sz="2400" dirty="0">
                <a:ea typeface="+mn-lt"/>
                <a:cs typeface="+mn-lt"/>
                <a:sym typeface="+mn-ea"/>
                <a:hlinkClick r:id="rId2"/>
              </a:rPr>
              <a:t> </a:t>
            </a:r>
            <a:r>
              <a:rPr lang="en-US" sz="2400" dirty="0">
                <a:ea typeface="+mn-lt"/>
                <a:cs typeface="+mn-lt"/>
                <a:sym typeface="+mn-ea"/>
              </a:rPr>
              <a:t>abuse</a:t>
            </a:r>
          </a:p>
          <a:p>
            <a:pPr marL="0" indent="0">
              <a:buNone/>
            </a:pPr>
            <a:r>
              <a:rPr lang="en-US" sz="2400" dirty="0"/>
              <a:t>DBT has demonstrated effectiveness in patients with borderline personality disorders and eating disorders</a:t>
            </a:r>
          </a:p>
          <a:p>
            <a:pPr algn="l" rtl="0"/>
            <a:r>
              <a:rPr lang="en-US" sz="2400" dirty="0">
                <a:ea typeface="+mn-lt"/>
                <a:cs typeface="+mn-lt"/>
              </a:rPr>
              <a:t>. </a:t>
            </a:r>
            <a:endParaRPr lang="en-US" sz="2400" dirty="0"/>
          </a:p>
          <a:p>
            <a:pPr algn="l" rtl="0"/>
            <a:r>
              <a:rPr lang="en-US" sz="2400" b="1" dirty="0">
                <a:ea typeface="+mn-lt"/>
                <a:cs typeface="+mn-lt"/>
              </a:rPr>
              <a:t>DBT</a:t>
            </a:r>
            <a:r>
              <a:rPr lang="en-US" sz="2400" dirty="0">
                <a:ea typeface="+mn-lt"/>
                <a:cs typeface="+mn-lt"/>
              </a:rPr>
              <a:t> assumes that people are doing the best they can but are either lacking the skills or influenced by positive or negative reinforcement that interfere with their ability to function appropriately</a:t>
            </a:r>
            <a:endParaRPr lang="ar-AE" sz="24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4666B2-DC96-0496-0401-D4A13AB18256}"/>
              </a:ext>
            </a:extLst>
          </p:cNvPr>
          <p:cNvSpPr>
            <a:spLocks noGrp="1"/>
          </p:cNvSpPr>
          <p:nvPr>
            <p:ph type="title"/>
          </p:nvPr>
        </p:nvSpPr>
        <p:spPr>
          <a:xfrm>
            <a:off x="1763474" y="260709"/>
            <a:ext cx="5876400" cy="975200"/>
          </a:xfrm>
        </p:spPr>
        <p:txBody>
          <a:bodyPr/>
          <a:lstStyle/>
          <a:p>
            <a:pPr algn="l"/>
            <a:r>
              <a:rPr kumimoji="0" lang="en-US" sz="3600" b="1" i="0" u="none" strike="noStrike" kern="0" cap="none" spc="0" normalizeH="0" baseline="0" noProof="0" dirty="0">
                <a:ln>
                  <a:noFill/>
                </a:ln>
                <a:solidFill>
                  <a:srgbClr val="427672"/>
                </a:solidFill>
                <a:effectLst/>
                <a:uLnTx/>
                <a:uFillTx/>
                <a:latin typeface="Arial Rounded MT Bold" panose="020F0704030504030204" pitchFamily="34" charset="0"/>
                <a:sym typeface="Adamina"/>
              </a:rPr>
              <a:t>W</a:t>
            </a:r>
            <a:r>
              <a:rPr kumimoji="0" lang="en" sz="3600" b="1" i="0" u="none" strike="noStrike" kern="0" cap="none" spc="0" normalizeH="0" baseline="0" noProof="0" dirty="0">
                <a:ln>
                  <a:noFill/>
                </a:ln>
                <a:solidFill>
                  <a:srgbClr val="427672"/>
                </a:solidFill>
                <a:effectLst/>
                <a:uLnTx/>
                <a:uFillTx/>
                <a:latin typeface="Arial Rounded MT Bold" panose="020F0704030504030204" pitchFamily="34" charset="0"/>
                <a:sym typeface="Adamina"/>
              </a:rPr>
              <a:t>hat is Psychotherapy?</a:t>
            </a:r>
            <a:endParaRPr lang="en-US" sz="3600" dirty="0">
              <a:latin typeface="Arial Rounded MT Bold" panose="020F0704030504030204" pitchFamily="34" charset="0"/>
            </a:endParaRPr>
          </a:p>
        </p:txBody>
      </p:sp>
      <p:sp>
        <p:nvSpPr>
          <p:cNvPr id="4" name="Subtitle 3">
            <a:extLst>
              <a:ext uri="{FF2B5EF4-FFF2-40B4-BE49-F238E27FC236}">
                <a16:creationId xmlns:a16="http://schemas.microsoft.com/office/drawing/2014/main" id="{1F808587-76FA-3A58-16E8-6CFCD54AB690}"/>
              </a:ext>
            </a:extLst>
          </p:cNvPr>
          <p:cNvSpPr>
            <a:spLocks noGrp="1"/>
          </p:cNvSpPr>
          <p:nvPr>
            <p:ph type="subTitle" idx="1"/>
          </p:nvPr>
        </p:nvSpPr>
        <p:spPr>
          <a:xfrm>
            <a:off x="730959" y="2398269"/>
            <a:ext cx="10073400" cy="4199022"/>
          </a:xfrm>
        </p:spPr>
        <p:txBody>
          <a:bodyPr/>
          <a:lstStyle/>
          <a:p>
            <a:pPr algn="l"/>
            <a:r>
              <a:rPr lang="en-US" sz="2400" dirty="0">
                <a:solidFill>
                  <a:schemeClr val="tx1"/>
                </a:solidFill>
                <a:latin typeface="Modern No. 20" panose="02070704070505020303" pitchFamily="18" charset="0"/>
              </a:rPr>
              <a:t>"Psychotherapy“ also called “ Talking Therapy”</a:t>
            </a:r>
          </a:p>
          <a:p>
            <a:pPr algn="l"/>
            <a:r>
              <a:rPr lang="en-US" sz="2400" dirty="0">
                <a:solidFill>
                  <a:schemeClr val="tx1"/>
                </a:solidFill>
                <a:latin typeface="Modern No. 20" panose="02070704070505020303" pitchFamily="18" charset="0"/>
              </a:rPr>
              <a:t> is an umbrella term that describes the use of psychological methods, when based on regular personal interaction, to help a person change and overcome problems in desired ways.</a:t>
            </a:r>
          </a:p>
          <a:p>
            <a:pPr algn="l"/>
            <a:endParaRPr lang="en-US" sz="2400" dirty="0">
              <a:solidFill>
                <a:schemeClr val="tx1"/>
              </a:solidFill>
              <a:latin typeface="Modern No. 20" panose="02070704070505020303" pitchFamily="18" charset="0"/>
            </a:endParaRPr>
          </a:p>
          <a:p>
            <a:pPr algn="l"/>
            <a:r>
              <a:rPr lang="en-US" sz="2400" dirty="0">
                <a:solidFill>
                  <a:schemeClr val="tx1"/>
                </a:solidFill>
                <a:latin typeface="Modern No. 20" panose="02070704070505020303" pitchFamily="18" charset="0"/>
              </a:rPr>
              <a:t>It is defined by the interaction or treatment between a trained professional and a client, patient, family, couple, or group. The Problems addressed are psychological in nature and can vary in terms of causes, influences, triggers, and resolutions.</a:t>
            </a:r>
          </a:p>
          <a:p>
            <a:pPr algn="l"/>
            <a:endParaRPr lang="en-US" sz="2400" dirty="0">
              <a:solidFill>
                <a:schemeClr val="tx1"/>
              </a:solidFill>
              <a:latin typeface="Modern No. 20" panose="02070704070505020303" pitchFamily="18" charset="0"/>
            </a:endParaRPr>
          </a:p>
          <a:p>
            <a:pPr algn="l"/>
            <a:r>
              <a:rPr lang="ar-JO" sz="2400" dirty="0">
                <a:solidFill>
                  <a:schemeClr val="tx1"/>
                </a:solidFill>
                <a:latin typeface="Modern No. 20" panose="02070704070505020303" pitchFamily="18" charset="0"/>
              </a:rPr>
              <a:t>75</a:t>
            </a:r>
            <a:r>
              <a:rPr lang="en-US" sz="2400" dirty="0">
                <a:solidFill>
                  <a:schemeClr val="tx1"/>
                </a:solidFill>
                <a:latin typeface="Modern No. 20" panose="02070704070505020303" pitchFamily="18" charset="0"/>
              </a:rPr>
              <a:t>% Of people entering psychotherapy show some benefit from it, Numerous studies have identified brain changes in people with mental illness (including depression, panic disorder, PTSD and other conditions) as a result of undergoing psychotherapy</a:t>
            </a:r>
          </a:p>
          <a:p>
            <a:pPr algn="l"/>
            <a:endParaRPr lang="en-US" sz="2800" dirty="0">
              <a:solidFill>
                <a:schemeClr val="tx1"/>
              </a:solidFill>
              <a:latin typeface="Modern No. 20" panose="02070704070505020303" pitchFamily="18" charset="0"/>
            </a:endParaRPr>
          </a:p>
          <a:p>
            <a:pPr algn="l"/>
            <a:endParaRPr lang="en-US" sz="2800" dirty="0">
              <a:solidFill>
                <a:schemeClr val="tx1"/>
              </a:solidFill>
              <a:latin typeface="Modern No. 20" panose="02070704070505020303" pitchFamily="18" charset="0"/>
            </a:endParaRPr>
          </a:p>
        </p:txBody>
      </p:sp>
    </p:spTree>
    <p:extLst>
      <p:ext uri="{BB962C8B-B14F-4D97-AF65-F5344CB8AC3E}">
        <p14:creationId xmlns:p14="http://schemas.microsoft.com/office/powerpoint/2010/main" val="208148341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l" rtl="0"/>
            <a:r>
              <a:rPr lang="en-US" b="1" dirty="0">
                <a:ea typeface="+mn-lt"/>
                <a:cs typeface="+mn-lt"/>
              </a:rPr>
              <a:t>Structured cognitive behavioral training</a:t>
            </a:r>
            <a:r>
              <a:rPr lang="en-US" dirty="0">
                <a:ea typeface="+mn-lt"/>
                <a:cs typeface="+mn-lt"/>
              </a:rPr>
              <a:t> (</a:t>
            </a:r>
            <a:r>
              <a:rPr lang="en-US" b="1" dirty="0">
                <a:ea typeface="+mn-lt"/>
                <a:cs typeface="+mn-lt"/>
              </a:rPr>
              <a:t>SCBT)</a:t>
            </a:r>
            <a:endParaRPr lang="ar-AE" dirty="0"/>
          </a:p>
        </p:txBody>
      </p:sp>
      <p:sp>
        <p:nvSpPr>
          <p:cNvPr id="3" name="عنصر نائب للمحتوى 2"/>
          <p:cNvSpPr>
            <a:spLocks noGrp="1"/>
          </p:cNvSpPr>
          <p:nvPr>
            <p:ph idx="1"/>
          </p:nvPr>
        </p:nvSpPr>
        <p:spPr/>
        <p:txBody>
          <a:bodyPr>
            <a:normAutofit fontScale="90000" lnSpcReduction="10000"/>
          </a:bodyPr>
          <a:lstStyle/>
          <a:p>
            <a:pPr marL="0" indent="0">
              <a:buNone/>
            </a:pPr>
            <a:r>
              <a:rPr lang="en-US" dirty="0">
                <a:ea typeface="+mn-lt"/>
                <a:cs typeface="+mn-lt"/>
              </a:rPr>
              <a:t> sometimes referred to as Cognitive behavioral training (CBTraining)</a:t>
            </a:r>
          </a:p>
          <a:p>
            <a:pPr marL="305639" indent="-305639"/>
            <a:endParaRPr lang="en-US" dirty="0">
              <a:ea typeface="+mn-lt"/>
              <a:cs typeface="+mn-lt"/>
            </a:endParaRPr>
          </a:p>
          <a:p>
            <a:pPr marL="305639" indent="-305639"/>
            <a:r>
              <a:rPr lang="en-US" dirty="0">
                <a:ea typeface="+mn-lt"/>
                <a:cs typeface="+mn-lt"/>
              </a:rPr>
              <a:t> is a regimented cognitive-behavioral process that uses a systematic, highly structured workshop-style approach to break down and replace dysfunctional emotionally dependent behaviors.</a:t>
            </a:r>
            <a:endParaRPr lang="en-US" dirty="0"/>
          </a:p>
          <a:p>
            <a:pPr algn="l" rtl="0"/>
            <a:r>
              <a:rPr lang="en-US" dirty="0">
                <a:ea typeface="+mn-lt"/>
                <a:cs typeface="+mn-lt"/>
              </a:rPr>
              <a:t>. </a:t>
            </a:r>
          </a:p>
          <a:p>
            <a:pPr algn="l" rtl="0"/>
            <a:r>
              <a:rPr lang="en-US" dirty="0">
                <a:ea typeface="+mn-lt"/>
                <a:cs typeface="+mn-lt"/>
              </a:rPr>
              <a:t>Structured cognitive behavioral training is currently used primarily in the behavioral health industry and in criminal psychology</a:t>
            </a:r>
            <a:endParaRPr lang="ar-AE"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1090241" y="199525"/>
            <a:ext cx="9545675" cy="1485900"/>
          </a:xfrm>
        </p:spPr>
        <p:txBody>
          <a:bodyPr/>
          <a:lstStyle/>
          <a:p>
            <a:pPr algn="l" rtl="0"/>
            <a:r>
              <a:rPr lang="en-US" dirty="0">
                <a:solidFill>
                  <a:schemeClr val="tx1"/>
                </a:solidFill>
              </a:rPr>
              <a:t>Group therapy</a:t>
            </a:r>
            <a:endParaRPr lang="ar-AE" dirty="0"/>
          </a:p>
        </p:txBody>
      </p:sp>
      <p:sp>
        <p:nvSpPr>
          <p:cNvPr id="3" name="عنصر نائب للمحتوى 2"/>
          <p:cNvSpPr>
            <a:spLocks noGrp="1"/>
          </p:cNvSpPr>
          <p:nvPr>
            <p:ph idx="1"/>
          </p:nvPr>
        </p:nvSpPr>
        <p:spPr>
          <a:xfrm>
            <a:off x="1062478" y="1143881"/>
            <a:ext cx="9601200" cy="3581400"/>
          </a:xfrm>
        </p:spPr>
        <p:txBody>
          <a:bodyPr>
            <a:noAutofit/>
          </a:bodyPr>
          <a:lstStyle/>
          <a:p>
            <a:pPr marL="0" indent="0">
              <a:buNone/>
            </a:pPr>
            <a:r>
              <a:rPr lang="en-US" sz="2400" dirty="0">
                <a:ea typeface="+mn-lt"/>
                <a:cs typeface="+mn-lt"/>
              </a:rPr>
              <a:t>Description</a:t>
            </a:r>
          </a:p>
          <a:p>
            <a:pPr marL="0" indent="0">
              <a:buNone/>
            </a:pPr>
            <a:r>
              <a:rPr lang="en-US" sz="2400" dirty="0">
                <a:ea typeface="+mn-lt"/>
                <a:cs typeface="+mn-lt"/>
              </a:rPr>
              <a:t>Aims to form a support network for individuals with similar diseases or difficulties</a:t>
            </a:r>
          </a:p>
          <a:p>
            <a:pPr marL="0" indent="0">
              <a:buNone/>
            </a:pPr>
            <a:r>
              <a:rPr lang="en-US" sz="2400" dirty="0">
                <a:ea typeface="+mn-lt"/>
                <a:cs typeface="+mn-lt"/>
              </a:rPr>
              <a:t>Allows direct interaction between therapists and patients, and direct interaction between patients</a:t>
            </a:r>
          </a:p>
          <a:p>
            <a:pPr marL="0" indent="0">
              <a:buNone/>
            </a:pPr>
            <a:r>
              <a:rPr lang="en-US" sz="2400" dirty="0">
                <a:ea typeface="+mn-lt"/>
                <a:cs typeface="+mn-lt"/>
              </a:rPr>
              <a:t>Certain groups can be peer-lead and do not need to have a therapist present (e.g., Alcoholics Anonymous)These groups meet to discuss problems, share feelings, and provide support to each other.</a:t>
            </a:r>
          </a:p>
          <a:p>
            <a:pPr marL="0" indent="0">
              <a:buNone/>
            </a:pPr>
            <a:r>
              <a:rPr lang="en-US" sz="2400" dirty="0">
                <a:ea typeface="+mn-lt"/>
                <a:cs typeface="+mn-lt"/>
              </a:rPr>
              <a:t>Indications</a:t>
            </a:r>
          </a:p>
          <a:p>
            <a:pPr marL="0" indent="0">
              <a:buNone/>
            </a:pPr>
            <a:r>
              <a:rPr lang="en-US" sz="2400" dirty="0">
                <a:ea typeface="+mn-lt"/>
                <a:cs typeface="+mn-lt"/>
              </a:rPr>
              <a:t>Personality disorders</a:t>
            </a:r>
          </a:p>
          <a:p>
            <a:pPr marL="0" indent="0">
              <a:buNone/>
            </a:pPr>
            <a:r>
              <a:rPr lang="en-US" sz="2400" dirty="0">
                <a:ea typeface="+mn-lt"/>
                <a:cs typeface="+mn-lt"/>
              </a:rPr>
              <a:t>Substance use disorders</a:t>
            </a:r>
          </a:p>
          <a:p>
            <a:pPr marL="0" indent="0">
              <a:buNone/>
            </a:pPr>
            <a:r>
              <a:rPr lang="en-US" sz="2400" dirty="0">
                <a:ea typeface="+mn-lt"/>
                <a:cs typeface="+mn-lt"/>
              </a:rPr>
              <a:t>Family and group disorders</a:t>
            </a:r>
          </a:p>
          <a:p>
            <a:pPr marL="0" indent="0">
              <a:buNone/>
            </a:pPr>
            <a:r>
              <a:rPr lang="en-US" sz="2400" dirty="0">
                <a:ea typeface="+mn-lt"/>
                <a:cs typeface="+mn-lt"/>
              </a:rPr>
              <a:t>Chronic or life-threatening conditions (e.g., diabetes, cancer)</a:t>
            </a:r>
          </a:p>
          <a:p>
            <a:pPr marL="0" indent="0">
              <a:buNone/>
            </a:pPr>
            <a:r>
              <a:rPr lang="en-US" sz="2400" b="1" dirty="0">
                <a:ea typeface="+mn-lt"/>
                <a:cs typeface="+mn-lt"/>
              </a:rPr>
              <a:t>.</a:t>
            </a:r>
            <a:endParaRPr lang="en-US" sz="2400" dirty="0"/>
          </a:p>
          <a:p>
            <a:pPr marL="305639" indent="-305639"/>
            <a:endParaRPr lang="ar-AE" sz="2400"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a:sym typeface="+mn-ea"/>
              </a:rPr>
              <a:t>Family Therapy</a:t>
            </a:r>
            <a:endParaRPr lang="en-US"/>
          </a:p>
        </p:txBody>
      </p:sp>
      <p:sp>
        <p:nvSpPr>
          <p:cNvPr id="3" name="Content Placeholder 2"/>
          <p:cNvSpPr>
            <a:spLocks noGrp="1"/>
          </p:cNvSpPr>
          <p:nvPr>
            <p:ph idx="1"/>
          </p:nvPr>
        </p:nvSpPr>
        <p:spPr>
          <a:xfrm>
            <a:off x="609600" y="1032669"/>
            <a:ext cx="10972800" cy="4953000"/>
          </a:xfrm>
        </p:spPr>
        <p:txBody>
          <a:bodyPr/>
          <a:lstStyle/>
          <a:p>
            <a:r>
              <a:rPr lang="en-US" dirty="0"/>
              <a:t> Focuses on identifying and resolving familial dysfunctions and problems of individual members that affect the family as a whole</a:t>
            </a:r>
          </a:p>
          <a:p>
            <a:pPr marL="186262" indent="0">
              <a:buNone/>
            </a:pPr>
            <a:r>
              <a:rPr lang="en-US" dirty="0"/>
              <a:t>Aims to improve communication skills between family members</a:t>
            </a:r>
          </a:p>
          <a:p>
            <a:pPr marL="186262" indent="0">
              <a:buNone/>
            </a:pPr>
            <a:r>
              <a:rPr lang="en-US" dirty="0"/>
              <a:t>Indications</a:t>
            </a:r>
          </a:p>
          <a:p>
            <a:pPr marL="186262" indent="0">
              <a:buNone/>
            </a:pPr>
            <a:r>
              <a:rPr lang="en-US" dirty="0"/>
              <a:t>Behavioral problems in family members (e.g., antisocial behavior in adolescents, substance use)</a:t>
            </a:r>
          </a:p>
          <a:p>
            <a:pPr marL="186262" indent="0">
              <a:buNone/>
            </a:pPr>
            <a:r>
              <a:rPr lang="en-US" dirty="0"/>
              <a:t>Conflict between parents, siblings, or parents and children</a:t>
            </a:r>
          </a:p>
          <a:p>
            <a:pPr marL="186262" indent="0">
              <a:buNone/>
            </a:pPr>
            <a:r>
              <a:rPr lang="en-US" dirty="0"/>
              <a:t>Changes and other challenges within the family (e.g., illness, death, etc....)</a:t>
            </a:r>
          </a:p>
        </p:txBody>
      </p:sp>
      <p:sp>
        <p:nvSpPr>
          <p:cNvPr id="4" name="Slide Number Placeholder 3"/>
          <p:cNvSpPr>
            <a:spLocks noGrp="1"/>
          </p:cNvSpPr>
          <p:nvPr>
            <p:ph type="sldNum" sz="quarter" idx="12"/>
          </p:nvPr>
        </p:nvSpPr>
        <p:spPr/>
        <p:txBody>
          <a:bodyPr/>
          <a:lstStyle/>
          <a:p>
            <a:pPr defTabSz="1219170">
              <a:buClr>
                <a:srgbClr val="000000"/>
              </a:buClr>
            </a:pPr>
            <a:fld id="{69E57DC2-970A-4B3E-BB1C-7A09969E49DF}" type="slidenum">
              <a:rPr lang="en-US" kern="0" dirty="0">
                <a:solidFill>
                  <a:srgbClr val="000000"/>
                </a:solidFill>
                <a:latin typeface="Arial" panose="020B0604020202020204"/>
                <a:cs typeface="Arial" panose="020B0604020202020204"/>
                <a:sym typeface="Arial" panose="020B0604020202020204"/>
              </a:rPr>
              <a:pPr defTabSz="1219170">
                <a:buClr>
                  <a:srgbClr val="000000"/>
                </a:buClr>
              </a:pPr>
              <a:t>22</a:t>
            </a:fld>
            <a:endParaRPr lang="en-US" kern="0" dirty="0">
              <a:solidFill>
                <a:srgbClr val="000000"/>
              </a:solidFill>
              <a:latin typeface="Arial" panose="020B0604020202020204"/>
              <a:cs typeface="Arial" panose="020B0604020202020204"/>
              <a:sym typeface="Arial" panose="020B0604020202020204"/>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Shape 1237"/>
        <p:cNvGrpSpPr/>
        <p:nvPr/>
      </p:nvGrpSpPr>
      <p:grpSpPr>
        <a:xfrm>
          <a:off x="0" y="0"/>
          <a:ext cx="0" cy="0"/>
          <a:chOff x="0" y="0"/>
          <a:chExt cx="0" cy="0"/>
        </a:xfrm>
      </p:grpSpPr>
      <p:sp>
        <p:nvSpPr>
          <p:cNvPr id="1238" name="Google Shape;1238;p36"/>
          <p:cNvSpPr txBox="1">
            <a:spLocks noGrp="1"/>
          </p:cNvSpPr>
          <p:nvPr>
            <p:ph type="title"/>
          </p:nvPr>
        </p:nvSpPr>
        <p:spPr>
          <a:xfrm>
            <a:off x="960000" y="299997"/>
            <a:ext cx="10272000" cy="763600"/>
          </a:xfrm>
          <a:prstGeom prst="rect">
            <a:avLst/>
          </a:prstGeom>
        </p:spPr>
        <p:txBody>
          <a:bodyPr spcFirstLastPara="1" wrap="square" lIns="121900" tIns="121900" rIns="121900" bIns="121900" anchor="t" anchorCtr="0">
            <a:noAutofit/>
          </a:bodyPr>
          <a:lstStyle/>
          <a:p>
            <a:pPr lvl="0"/>
            <a:r>
              <a:rPr lang="en-US" dirty="0"/>
              <a:t>Dialectical behavior therapy (DBT)</a:t>
            </a:r>
            <a:endParaRPr dirty="0"/>
          </a:p>
        </p:txBody>
      </p:sp>
      <p:sp>
        <p:nvSpPr>
          <p:cNvPr id="1239" name="Google Shape;1239;p36"/>
          <p:cNvSpPr txBox="1">
            <a:spLocks noGrp="1"/>
          </p:cNvSpPr>
          <p:nvPr>
            <p:ph type="body" idx="1"/>
          </p:nvPr>
        </p:nvSpPr>
        <p:spPr>
          <a:xfrm>
            <a:off x="960000" y="1783563"/>
            <a:ext cx="10272000" cy="4555200"/>
          </a:xfrm>
          <a:prstGeom prst="rect">
            <a:avLst/>
          </a:prstGeom>
        </p:spPr>
        <p:txBody>
          <a:bodyPr spcFirstLastPara="1" wrap="square" lIns="121900" tIns="121900" rIns="121900" bIns="121900" anchor="t" anchorCtr="0">
            <a:noAutofit/>
          </a:bodyPr>
          <a:lstStyle/>
          <a:p>
            <a:pPr marL="0" indent="0">
              <a:buNone/>
            </a:pPr>
            <a:r>
              <a:rPr lang="en-US" sz="5333" b="1" dirty="0"/>
              <a:t>DBT</a:t>
            </a:r>
            <a:r>
              <a:rPr lang="en-US" dirty="0"/>
              <a:t> </a:t>
            </a:r>
            <a:r>
              <a:rPr lang="en-US" sz="2133" dirty="0"/>
              <a:t>is a type of psychotherapy that was originally developed for chronically self-injurious patients with borderline personality disorder and parasuicidal behavior. In recent years, its use has extended to other forms of mental illness(such as </a:t>
            </a:r>
            <a:r>
              <a:rPr lang="en-US" sz="2133" u="sng" dirty="0">
                <a:hlinkClick r:id="rId3"/>
              </a:rPr>
              <a:t>eating disorders</a:t>
            </a:r>
            <a:r>
              <a:rPr lang="en-US" sz="2133" dirty="0"/>
              <a:t> and </a:t>
            </a:r>
            <a:r>
              <a:rPr lang="en-US" sz="2133" u="sng" dirty="0">
                <a:hlinkClick r:id="rId4"/>
              </a:rPr>
              <a:t>substance use disorders</a:t>
            </a:r>
            <a:r>
              <a:rPr lang="en-US" sz="2133" dirty="0"/>
              <a:t>).</a:t>
            </a:r>
            <a:r>
              <a:rPr lang="en-US" sz="2133" baseline="30000" dirty="0"/>
              <a:t> </a:t>
            </a:r>
            <a:r>
              <a:rPr lang="en-US" sz="2133" dirty="0"/>
              <a:t> This type of </a:t>
            </a:r>
            <a:r>
              <a:rPr lang="en-US" sz="2133" u="sng" dirty="0">
                <a:hlinkClick r:id="rId5"/>
              </a:rPr>
              <a:t>therapy</a:t>
            </a:r>
            <a:r>
              <a:rPr lang="en-US" sz="2133" dirty="0"/>
              <a:t> is also sometimes used to treat post-traumatic stress disorder (PTSD).</a:t>
            </a:r>
          </a:p>
          <a:p>
            <a:pPr marL="0" indent="0">
              <a:buNone/>
            </a:pPr>
            <a:endParaRPr lang="en-US" dirty="0">
              <a:solidFill>
                <a:schemeClr val="dk1"/>
              </a:solidFill>
            </a:endParaRPr>
          </a:p>
          <a:p>
            <a:pPr marL="0" indent="0">
              <a:buNone/>
            </a:pPr>
            <a:r>
              <a:rPr lang="en-US" sz="1867" dirty="0"/>
              <a:t>simply, the </a:t>
            </a:r>
            <a:r>
              <a:rPr lang="en-US" sz="3200" b="1" dirty="0"/>
              <a:t>main goal of DBT </a:t>
            </a:r>
            <a:r>
              <a:rPr lang="en-US" sz="2667" dirty="0"/>
              <a:t>is to teach people how to live in the moment, develop healthy ways to cope with stress, regulate their emotions, and improve their relationships with others.</a:t>
            </a:r>
          </a:p>
          <a:p>
            <a:pPr marL="0" indent="0">
              <a:buNone/>
            </a:pPr>
            <a:endParaRPr lang="en-US" sz="2667" dirty="0"/>
          </a:p>
          <a:p>
            <a:pPr marL="0" indent="0">
              <a:buNone/>
            </a:pPr>
            <a:endParaRPr lang="en-US" sz="1867" dirty="0">
              <a:solidFill>
                <a:schemeClr val="dk1"/>
              </a:solidFill>
            </a:endParaRPr>
          </a:p>
          <a:p>
            <a:pPr marL="0" indent="0">
              <a:buNone/>
            </a:pPr>
            <a:endParaRPr dirty="0">
              <a:solidFill>
                <a:schemeClr val="dk1"/>
              </a:solidFill>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Shape 1243"/>
        <p:cNvGrpSpPr/>
        <p:nvPr/>
      </p:nvGrpSpPr>
      <p:grpSpPr>
        <a:xfrm>
          <a:off x="0" y="0"/>
          <a:ext cx="0" cy="0"/>
          <a:chOff x="0" y="0"/>
          <a:chExt cx="0" cy="0"/>
        </a:xfrm>
      </p:grpSpPr>
      <p:grpSp>
        <p:nvGrpSpPr>
          <p:cNvPr id="1244" name="Google Shape;1244;p37"/>
          <p:cNvGrpSpPr/>
          <p:nvPr/>
        </p:nvGrpSpPr>
        <p:grpSpPr>
          <a:xfrm>
            <a:off x="6201399" y="1405244"/>
            <a:ext cx="4762968" cy="2667728"/>
            <a:chOff x="526736" y="916254"/>
            <a:chExt cx="4031857" cy="2258235"/>
          </a:xfrm>
        </p:grpSpPr>
        <p:sp>
          <p:nvSpPr>
            <p:cNvPr id="1245" name="Google Shape;1245;p37"/>
            <p:cNvSpPr/>
            <p:nvPr/>
          </p:nvSpPr>
          <p:spPr>
            <a:xfrm rot="10313485" flipH="1">
              <a:off x="1265357" y="1131401"/>
              <a:ext cx="3180219" cy="1827941"/>
            </a:xfrm>
            <a:custGeom>
              <a:avLst/>
              <a:gdLst/>
              <a:ahLst/>
              <a:cxnLst/>
              <a:rect l="l" t="t" r="r" b="b"/>
              <a:pathLst>
                <a:path w="34820" h="20014" extrusionOk="0">
                  <a:moveTo>
                    <a:pt x="27294" y="1"/>
                  </a:moveTo>
                  <a:lnTo>
                    <a:pt x="26765" y="41"/>
                  </a:lnTo>
                  <a:lnTo>
                    <a:pt x="25626" y="123"/>
                  </a:lnTo>
                  <a:lnTo>
                    <a:pt x="24487" y="326"/>
                  </a:lnTo>
                  <a:lnTo>
                    <a:pt x="23348" y="529"/>
                  </a:lnTo>
                  <a:lnTo>
                    <a:pt x="22210" y="814"/>
                  </a:lnTo>
                  <a:lnTo>
                    <a:pt x="17044" y="1953"/>
                  </a:lnTo>
                  <a:lnTo>
                    <a:pt x="11878" y="3133"/>
                  </a:lnTo>
                  <a:lnTo>
                    <a:pt x="10698" y="3377"/>
                  </a:lnTo>
                  <a:lnTo>
                    <a:pt x="9559" y="3662"/>
                  </a:lnTo>
                  <a:lnTo>
                    <a:pt x="8380" y="3987"/>
                  </a:lnTo>
                  <a:lnTo>
                    <a:pt x="7281" y="4394"/>
                  </a:lnTo>
                  <a:lnTo>
                    <a:pt x="6264" y="4760"/>
                  </a:lnTo>
                  <a:lnTo>
                    <a:pt x="5288" y="5248"/>
                  </a:lnTo>
                  <a:lnTo>
                    <a:pt x="4353" y="5777"/>
                  </a:lnTo>
                  <a:lnTo>
                    <a:pt x="3905" y="6061"/>
                  </a:lnTo>
                  <a:lnTo>
                    <a:pt x="3458" y="6387"/>
                  </a:lnTo>
                  <a:lnTo>
                    <a:pt x="2766" y="6997"/>
                  </a:lnTo>
                  <a:lnTo>
                    <a:pt x="2156" y="7648"/>
                  </a:lnTo>
                  <a:lnTo>
                    <a:pt x="1587" y="8339"/>
                  </a:lnTo>
                  <a:lnTo>
                    <a:pt x="1099" y="9112"/>
                  </a:lnTo>
                  <a:lnTo>
                    <a:pt x="692" y="9885"/>
                  </a:lnTo>
                  <a:lnTo>
                    <a:pt x="366" y="10699"/>
                  </a:lnTo>
                  <a:lnTo>
                    <a:pt x="244" y="11146"/>
                  </a:lnTo>
                  <a:lnTo>
                    <a:pt x="122" y="11553"/>
                  </a:lnTo>
                  <a:lnTo>
                    <a:pt x="82" y="11959"/>
                  </a:lnTo>
                  <a:lnTo>
                    <a:pt x="0" y="12407"/>
                  </a:lnTo>
                  <a:lnTo>
                    <a:pt x="0" y="12854"/>
                  </a:lnTo>
                  <a:lnTo>
                    <a:pt x="0" y="13261"/>
                  </a:lnTo>
                  <a:lnTo>
                    <a:pt x="41" y="13709"/>
                  </a:lnTo>
                  <a:lnTo>
                    <a:pt x="122" y="14115"/>
                  </a:lnTo>
                  <a:lnTo>
                    <a:pt x="244" y="14522"/>
                  </a:lnTo>
                  <a:lnTo>
                    <a:pt x="366" y="14929"/>
                  </a:lnTo>
                  <a:lnTo>
                    <a:pt x="529" y="15336"/>
                  </a:lnTo>
                  <a:lnTo>
                    <a:pt x="732" y="15742"/>
                  </a:lnTo>
                  <a:lnTo>
                    <a:pt x="1017" y="16190"/>
                  </a:lnTo>
                  <a:lnTo>
                    <a:pt x="1302" y="16597"/>
                  </a:lnTo>
                  <a:lnTo>
                    <a:pt x="1668" y="17003"/>
                  </a:lnTo>
                  <a:lnTo>
                    <a:pt x="1993" y="17369"/>
                  </a:lnTo>
                  <a:lnTo>
                    <a:pt x="2400" y="17695"/>
                  </a:lnTo>
                  <a:lnTo>
                    <a:pt x="2807" y="17980"/>
                  </a:lnTo>
                  <a:lnTo>
                    <a:pt x="3214" y="18264"/>
                  </a:lnTo>
                  <a:lnTo>
                    <a:pt x="3661" y="18549"/>
                  </a:lnTo>
                  <a:lnTo>
                    <a:pt x="4109" y="18793"/>
                  </a:lnTo>
                  <a:lnTo>
                    <a:pt x="4597" y="18996"/>
                  </a:lnTo>
                  <a:lnTo>
                    <a:pt x="5532" y="19363"/>
                  </a:lnTo>
                  <a:lnTo>
                    <a:pt x="6549" y="19607"/>
                  </a:lnTo>
                  <a:lnTo>
                    <a:pt x="7525" y="19810"/>
                  </a:lnTo>
                  <a:lnTo>
                    <a:pt x="8136" y="19891"/>
                  </a:lnTo>
                  <a:lnTo>
                    <a:pt x="8746" y="19932"/>
                  </a:lnTo>
                  <a:lnTo>
                    <a:pt x="10007" y="20013"/>
                  </a:lnTo>
                  <a:lnTo>
                    <a:pt x="11227" y="19973"/>
                  </a:lnTo>
                  <a:lnTo>
                    <a:pt x="12447" y="19891"/>
                  </a:lnTo>
                  <a:lnTo>
                    <a:pt x="14928" y="19688"/>
                  </a:lnTo>
                  <a:lnTo>
                    <a:pt x="16149" y="19566"/>
                  </a:lnTo>
                  <a:lnTo>
                    <a:pt x="17369" y="19485"/>
                  </a:lnTo>
                  <a:lnTo>
                    <a:pt x="18711" y="19444"/>
                  </a:lnTo>
                  <a:lnTo>
                    <a:pt x="20013" y="19485"/>
                  </a:lnTo>
                  <a:lnTo>
                    <a:pt x="22657" y="19566"/>
                  </a:lnTo>
                  <a:lnTo>
                    <a:pt x="23837" y="19647"/>
                  </a:lnTo>
                  <a:lnTo>
                    <a:pt x="25626" y="19647"/>
                  </a:lnTo>
                  <a:lnTo>
                    <a:pt x="26196" y="19607"/>
                  </a:lnTo>
                  <a:lnTo>
                    <a:pt x="26806" y="19525"/>
                  </a:lnTo>
                  <a:lnTo>
                    <a:pt x="27375" y="19403"/>
                  </a:lnTo>
                  <a:lnTo>
                    <a:pt x="27823" y="19281"/>
                  </a:lnTo>
                  <a:lnTo>
                    <a:pt x="28311" y="19118"/>
                  </a:lnTo>
                  <a:lnTo>
                    <a:pt x="28758" y="18915"/>
                  </a:lnTo>
                  <a:lnTo>
                    <a:pt x="29206" y="18712"/>
                  </a:lnTo>
                  <a:lnTo>
                    <a:pt x="29613" y="18508"/>
                  </a:lnTo>
                  <a:lnTo>
                    <a:pt x="30060" y="18264"/>
                  </a:lnTo>
                  <a:lnTo>
                    <a:pt x="30833" y="17695"/>
                  </a:lnTo>
                  <a:lnTo>
                    <a:pt x="31565" y="17044"/>
                  </a:lnTo>
                  <a:lnTo>
                    <a:pt x="32257" y="16352"/>
                  </a:lnTo>
                  <a:lnTo>
                    <a:pt x="32867" y="15580"/>
                  </a:lnTo>
                  <a:lnTo>
                    <a:pt x="33395" y="14766"/>
                  </a:lnTo>
                  <a:lnTo>
                    <a:pt x="33680" y="14278"/>
                  </a:lnTo>
                  <a:lnTo>
                    <a:pt x="33884" y="13749"/>
                  </a:lnTo>
                  <a:lnTo>
                    <a:pt x="34128" y="13261"/>
                  </a:lnTo>
                  <a:lnTo>
                    <a:pt x="34290" y="12732"/>
                  </a:lnTo>
                  <a:lnTo>
                    <a:pt x="34453" y="12204"/>
                  </a:lnTo>
                  <a:lnTo>
                    <a:pt x="34575" y="11634"/>
                  </a:lnTo>
                  <a:lnTo>
                    <a:pt x="34697" y="11105"/>
                  </a:lnTo>
                  <a:lnTo>
                    <a:pt x="34778" y="10536"/>
                  </a:lnTo>
                  <a:lnTo>
                    <a:pt x="34819" y="9966"/>
                  </a:lnTo>
                  <a:lnTo>
                    <a:pt x="34819" y="9438"/>
                  </a:lnTo>
                  <a:lnTo>
                    <a:pt x="34819" y="8868"/>
                  </a:lnTo>
                  <a:lnTo>
                    <a:pt x="34819" y="8299"/>
                  </a:lnTo>
                  <a:lnTo>
                    <a:pt x="34738" y="7729"/>
                  </a:lnTo>
                  <a:lnTo>
                    <a:pt x="34656" y="7200"/>
                  </a:lnTo>
                  <a:lnTo>
                    <a:pt x="34575" y="6631"/>
                  </a:lnTo>
                  <a:lnTo>
                    <a:pt x="34412" y="6102"/>
                  </a:lnTo>
                  <a:lnTo>
                    <a:pt x="34290" y="5533"/>
                  </a:lnTo>
                  <a:lnTo>
                    <a:pt x="34087" y="5004"/>
                  </a:lnTo>
                  <a:lnTo>
                    <a:pt x="33884" y="4475"/>
                  </a:lnTo>
                  <a:lnTo>
                    <a:pt x="33640" y="3946"/>
                  </a:lnTo>
                  <a:lnTo>
                    <a:pt x="33395" y="3499"/>
                  </a:lnTo>
                  <a:lnTo>
                    <a:pt x="33111" y="3051"/>
                  </a:lnTo>
                  <a:lnTo>
                    <a:pt x="32826" y="2604"/>
                  </a:lnTo>
                  <a:lnTo>
                    <a:pt x="32501" y="2238"/>
                  </a:lnTo>
                  <a:lnTo>
                    <a:pt x="32134" y="1831"/>
                  </a:lnTo>
                  <a:lnTo>
                    <a:pt x="31768" y="1465"/>
                  </a:lnTo>
                  <a:lnTo>
                    <a:pt x="31362" y="1180"/>
                  </a:lnTo>
                  <a:lnTo>
                    <a:pt x="30914" y="896"/>
                  </a:lnTo>
                  <a:lnTo>
                    <a:pt x="30426" y="611"/>
                  </a:lnTo>
                  <a:lnTo>
                    <a:pt x="29938" y="407"/>
                  </a:lnTo>
                  <a:lnTo>
                    <a:pt x="29450" y="285"/>
                  </a:lnTo>
                  <a:lnTo>
                    <a:pt x="28921" y="163"/>
                  </a:lnTo>
                  <a:lnTo>
                    <a:pt x="28392" y="82"/>
                  </a:lnTo>
                  <a:lnTo>
                    <a:pt x="27823" y="41"/>
                  </a:lnTo>
                  <a:lnTo>
                    <a:pt x="27294" y="1"/>
                  </a:lnTo>
                  <a:close/>
                </a:path>
              </a:pathLst>
            </a:custGeom>
            <a:solidFill>
              <a:schemeClr val="dk2"/>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246" name="Google Shape;1246;p37"/>
            <p:cNvSpPr/>
            <p:nvPr/>
          </p:nvSpPr>
          <p:spPr>
            <a:xfrm rot="-10313485">
              <a:off x="639755" y="1131401"/>
              <a:ext cx="3180219" cy="1827941"/>
            </a:xfrm>
            <a:custGeom>
              <a:avLst/>
              <a:gdLst/>
              <a:ahLst/>
              <a:cxnLst/>
              <a:rect l="l" t="t" r="r" b="b"/>
              <a:pathLst>
                <a:path w="34820" h="20014" extrusionOk="0">
                  <a:moveTo>
                    <a:pt x="27294" y="1"/>
                  </a:moveTo>
                  <a:lnTo>
                    <a:pt x="26765" y="41"/>
                  </a:lnTo>
                  <a:lnTo>
                    <a:pt x="25626" y="123"/>
                  </a:lnTo>
                  <a:lnTo>
                    <a:pt x="24487" y="326"/>
                  </a:lnTo>
                  <a:lnTo>
                    <a:pt x="23348" y="529"/>
                  </a:lnTo>
                  <a:lnTo>
                    <a:pt x="22210" y="814"/>
                  </a:lnTo>
                  <a:lnTo>
                    <a:pt x="17044" y="1953"/>
                  </a:lnTo>
                  <a:lnTo>
                    <a:pt x="11878" y="3133"/>
                  </a:lnTo>
                  <a:lnTo>
                    <a:pt x="10698" y="3377"/>
                  </a:lnTo>
                  <a:lnTo>
                    <a:pt x="9559" y="3662"/>
                  </a:lnTo>
                  <a:lnTo>
                    <a:pt x="8380" y="3987"/>
                  </a:lnTo>
                  <a:lnTo>
                    <a:pt x="7281" y="4394"/>
                  </a:lnTo>
                  <a:lnTo>
                    <a:pt x="6264" y="4760"/>
                  </a:lnTo>
                  <a:lnTo>
                    <a:pt x="5288" y="5248"/>
                  </a:lnTo>
                  <a:lnTo>
                    <a:pt x="4353" y="5777"/>
                  </a:lnTo>
                  <a:lnTo>
                    <a:pt x="3905" y="6061"/>
                  </a:lnTo>
                  <a:lnTo>
                    <a:pt x="3458" y="6387"/>
                  </a:lnTo>
                  <a:lnTo>
                    <a:pt x="2766" y="6997"/>
                  </a:lnTo>
                  <a:lnTo>
                    <a:pt x="2156" y="7648"/>
                  </a:lnTo>
                  <a:lnTo>
                    <a:pt x="1587" y="8339"/>
                  </a:lnTo>
                  <a:lnTo>
                    <a:pt x="1099" y="9112"/>
                  </a:lnTo>
                  <a:lnTo>
                    <a:pt x="692" y="9885"/>
                  </a:lnTo>
                  <a:lnTo>
                    <a:pt x="366" y="10699"/>
                  </a:lnTo>
                  <a:lnTo>
                    <a:pt x="244" y="11146"/>
                  </a:lnTo>
                  <a:lnTo>
                    <a:pt x="122" y="11553"/>
                  </a:lnTo>
                  <a:lnTo>
                    <a:pt x="82" y="11959"/>
                  </a:lnTo>
                  <a:lnTo>
                    <a:pt x="0" y="12407"/>
                  </a:lnTo>
                  <a:lnTo>
                    <a:pt x="0" y="12854"/>
                  </a:lnTo>
                  <a:lnTo>
                    <a:pt x="0" y="13261"/>
                  </a:lnTo>
                  <a:lnTo>
                    <a:pt x="41" y="13709"/>
                  </a:lnTo>
                  <a:lnTo>
                    <a:pt x="122" y="14115"/>
                  </a:lnTo>
                  <a:lnTo>
                    <a:pt x="244" y="14522"/>
                  </a:lnTo>
                  <a:lnTo>
                    <a:pt x="366" y="14929"/>
                  </a:lnTo>
                  <a:lnTo>
                    <a:pt x="529" y="15336"/>
                  </a:lnTo>
                  <a:lnTo>
                    <a:pt x="732" y="15742"/>
                  </a:lnTo>
                  <a:lnTo>
                    <a:pt x="1017" y="16190"/>
                  </a:lnTo>
                  <a:lnTo>
                    <a:pt x="1302" y="16597"/>
                  </a:lnTo>
                  <a:lnTo>
                    <a:pt x="1668" y="17003"/>
                  </a:lnTo>
                  <a:lnTo>
                    <a:pt x="1993" y="17369"/>
                  </a:lnTo>
                  <a:lnTo>
                    <a:pt x="2400" y="17695"/>
                  </a:lnTo>
                  <a:lnTo>
                    <a:pt x="2807" y="17980"/>
                  </a:lnTo>
                  <a:lnTo>
                    <a:pt x="3214" y="18264"/>
                  </a:lnTo>
                  <a:lnTo>
                    <a:pt x="3661" y="18549"/>
                  </a:lnTo>
                  <a:lnTo>
                    <a:pt x="4109" y="18793"/>
                  </a:lnTo>
                  <a:lnTo>
                    <a:pt x="4597" y="18996"/>
                  </a:lnTo>
                  <a:lnTo>
                    <a:pt x="5532" y="19363"/>
                  </a:lnTo>
                  <a:lnTo>
                    <a:pt x="6549" y="19607"/>
                  </a:lnTo>
                  <a:lnTo>
                    <a:pt x="7525" y="19810"/>
                  </a:lnTo>
                  <a:lnTo>
                    <a:pt x="8136" y="19891"/>
                  </a:lnTo>
                  <a:lnTo>
                    <a:pt x="8746" y="19932"/>
                  </a:lnTo>
                  <a:lnTo>
                    <a:pt x="10007" y="20013"/>
                  </a:lnTo>
                  <a:lnTo>
                    <a:pt x="11227" y="19973"/>
                  </a:lnTo>
                  <a:lnTo>
                    <a:pt x="12447" y="19891"/>
                  </a:lnTo>
                  <a:lnTo>
                    <a:pt x="14928" y="19688"/>
                  </a:lnTo>
                  <a:lnTo>
                    <a:pt x="16149" y="19566"/>
                  </a:lnTo>
                  <a:lnTo>
                    <a:pt x="17369" y="19485"/>
                  </a:lnTo>
                  <a:lnTo>
                    <a:pt x="18711" y="19444"/>
                  </a:lnTo>
                  <a:lnTo>
                    <a:pt x="20013" y="19485"/>
                  </a:lnTo>
                  <a:lnTo>
                    <a:pt x="22657" y="19566"/>
                  </a:lnTo>
                  <a:lnTo>
                    <a:pt x="23837" y="19647"/>
                  </a:lnTo>
                  <a:lnTo>
                    <a:pt x="25626" y="19647"/>
                  </a:lnTo>
                  <a:lnTo>
                    <a:pt x="26196" y="19607"/>
                  </a:lnTo>
                  <a:lnTo>
                    <a:pt x="26806" y="19525"/>
                  </a:lnTo>
                  <a:lnTo>
                    <a:pt x="27375" y="19403"/>
                  </a:lnTo>
                  <a:lnTo>
                    <a:pt x="27823" y="19281"/>
                  </a:lnTo>
                  <a:lnTo>
                    <a:pt x="28311" y="19118"/>
                  </a:lnTo>
                  <a:lnTo>
                    <a:pt x="28758" y="18915"/>
                  </a:lnTo>
                  <a:lnTo>
                    <a:pt x="29206" y="18712"/>
                  </a:lnTo>
                  <a:lnTo>
                    <a:pt x="29613" y="18508"/>
                  </a:lnTo>
                  <a:lnTo>
                    <a:pt x="30060" y="18264"/>
                  </a:lnTo>
                  <a:lnTo>
                    <a:pt x="30833" y="17695"/>
                  </a:lnTo>
                  <a:lnTo>
                    <a:pt x="31565" y="17044"/>
                  </a:lnTo>
                  <a:lnTo>
                    <a:pt x="32257" y="16352"/>
                  </a:lnTo>
                  <a:lnTo>
                    <a:pt x="32867" y="15580"/>
                  </a:lnTo>
                  <a:lnTo>
                    <a:pt x="33395" y="14766"/>
                  </a:lnTo>
                  <a:lnTo>
                    <a:pt x="33680" y="14278"/>
                  </a:lnTo>
                  <a:lnTo>
                    <a:pt x="33884" y="13749"/>
                  </a:lnTo>
                  <a:lnTo>
                    <a:pt x="34128" y="13261"/>
                  </a:lnTo>
                  <a:lnTo>
                    <a:pt x="34290" y="12732"/>
                  </a:lnTo>
                  <a:lnTo>
                    <a:pt x="34453" y="12204"/>
                  </a:lnTo>
                  <a:lnTo>
                    <a:pt x="34575" y="11634"/>
                  </a:lnTo>
                  <a:lnTo>
                    <a:pt x="34697" y="11105"/>
                  </a:lnTo>
                  <a:lnTo>
                    <a:pt x="34778" y="10536"/>
                  </a:lnTo>
                  <a:lnTo>
                    <a:pt x="34819" y="9966"/>
                  </a:lnTo>
                  <a:lnTo>
                    <a:pt x="34819" y="9438"/>
                  </a:lnTo>
                  <a:lnTo>
                    <a:pt x="34819" y="8868"/>
                  </a:lnTo>
                  <a:lnTo>
                    <a:pt x="34819" y="8299"/>
                  </a:lnTo>
                  <a:lnTo>
                    <a:pt x="34738" y="7729"/>
                  </a:lnTo>
                  <a:lnTo>
                    <a:pt x="34656" y="7200"/>
                  </a:lnTo>
                  <a:lnTo>
                    <a:pt x="34575" y="6631"/>
                  </a:lnTo>
                  <a:lnTo>
                    <a:pt x="34412" y="6102"/>
                  </a:lnTo>
                  <a:lnTo>
                    <a:pt x="34290" y="5533"/>
                  </a:lnTo>
                  <a:lnTo>
                    <a:pt x="34087" y="5004"/>
                  </a:lnTo>
                  <a:lnTo>
                    <a:pt x="33884" y="4475"/>
                  </a:lnTo>
                  <a:lnTo>
                    <a:pt x="33640" y="3946"/>
                  </a:lnTo>
                  <a:lnTo>
                    <a:pt x="33395" y="3499"/>
                  </a:lnTo>
                  <a:lnTo>
                    <a:pt x="33111" y="3051"/>
                  </a:lnTo>
                  <a:lnTo>
                    <a:pt x="32826" y="2604"/>
                  </a:lnTo>
                  <a:lnTo>
                    <a:pt x="32501" y="2238"/>
                  </a:lnTo>
                  <a:lnTo>
                    <a:pt x="32134" y="1831"/>
                  </a:lnTo>
                  <a:lnTo>
                    <a:pt x="31768" y="1465"/>
                  </a:lnTo>
                  <a:lnTo>
                    <a:pt x="31362" y="1180"/>
                  </a:lnTo>
                  <a:lnTo>
                    <a:pt x="30914" y="896"/>
                  </a:lnTo>
                  <a:lnTo>
                    <a:pt x="30426" y="611"/>
                  </a:lnTo>
                  <a:lnTo>
                    <a:pt x="29938" y="407"/>
                  </a:lnTo>
                  <a:lnTo>
                    <a:pt x="29450" y="285"/>
                  </a:lnTo>
                  <a:lnTo>
                    <a:pt x="28921" y="163"/>
                  </a:lnTo>
                  <a:lnTo>
                    <a:pt x="28392" y="82"/>
                  </a:lnTo>
                  <a:lnTo>
                    <a:pt x="27823" y="41"/>
                  </a:lnTo>
                  <a:lnTo>
                    <a:pt x="27294" y="1"/>
                  </a:lnTo>
                  <a:close/>
                </a:path>
              </a:pathLst>
            </a:custGeom>
            <a:solidFill>
              <a:schemeClr val="dk2"/>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grpSp>
      <p:grpSp>
        <p:nvGrpSpPr>
          <p:cNvPr id="1247" name="Google Shape;1247;p37"/>
          <p:cNvGrpSpPr/>
          <p:nvPr/>
        </p:nvGrpSpPr>
        <p:grpSpPr>
          <a:xfrm rot="10800000">
            <a:off x="6259529" y="3498725"/>
            <a:ext cx="4762968" cy="2667728"/>
            <a:chOff x="526736" y="916254"/>
            <a:chExt cx="4031857" cy="2258235"/>
          </a:xfrm>
        </p:grpSpPr>
        <p:sp>
          <p:nvSpPr>
            <p:cNvPr id="1248" name="Google Shape;1248;p37"/>
            <p:cNvSpPr/>
            <p:nvPr/>
          </p:nvSpPr>
          <p:spPr>
            <a:xfrm rot="10313485" flipH="1">
              <a:off x="1265357" y="1131401"/>
              <a:ext cx="3180219" cy="1827941"/>
            </a:xfrm>
            <a:custGeom>
              <a:avLst/>
              <a:gdLst/>
              <a:ahLst/>
              <a:cxnLst/>
              <a:rect l="l" t="t" r="r" b="b"/>
              <a:pathLst>
                <a:path w="34820" h="20014" extrusionOk="0">
                  <a:moveTo>
                    <a:pt x="27294" y="1"/>
                  </a:moveTo>
                  <a:lnTo>
                    <a:pt x="26765" y="41"/>
                  </a:lnTo>
                  <a:lnTo>
                    <a:pt x="25626" y="123"/>
                  </a:lnTo>
                  <a:lnTo>
                    <a:pt x="24487" y="326"/>
                  </a:lnTo>
                  <a:lnTo>
                    <a:pt x="23348" y="529"/>
                  </a:lnTo>
                  <a:lnTo>
                    <a:pt x="22210" y="814"/>
                  </a:lnTo>
                  <a:lnTo>
                    <a:pt x="17044" y="1953"/>
                  </a:lnTo>
                  <a:lnTo>
                    <a:pt x="11878" y="3133"/>
                  </a:lnTo>
                  <a:lnTo>
                    <a:pt x="10698" y="3377"/>
                  </a:lnTo>
                  <a:lnTo>
                    <a:pt x="9559" y="3662"/>
                  </a:lnTo>
                  <a:lnTo>
                    <a:pt x="8380" y="3987"/>
                  </a:lnTo>
                  <a:lnTo>
                    <a:pt x="7281" y="4394"/>
                  </a:lnTo>
                  <a:lnTo>
                    <a:pt x="6264" y="4760"/>
                  </a:lnTo>
                  <a:lnTo>
                    <a:pt x="5288" y="5248"/>
                  </a:lnTo>
                  <a:lnTo>
                    <a:pt x="4353" y="5777"/>
                  </a:lnTo>
                  <a:lnTo>
                    <a:pt x="3905" y="6061"/>
                  </a:lnTo>
                  <a:lnTo>
                    <a:pt x="3458" y="6387"/>
                  </a:lnTo>
                  <a:lnTo>
                    <a:pt x="2766" y="6997"/>
                  </a:lnTo>
                  <a:lnTo>
                    <a:pt x="2156" y="7648"/>
                  </a:lnTo>
                  <a:lnTo>
                    <a:pt x="1587" y="8339"/>
                  </a:lnTo>
                  <a:lnTo>
                    <a:pt x="1099" y="9112"/>
                  </a:lnTo>
                  <a:lnTo>
                    <a:pt x="692" y="9885"/>
                  </a:lnTo>
                  <a:lnTo>
                    <a:pt x="366" y="10699"/>
                  </a:lnTo>
                  <a:lnTo>
                    <a:pt x="244" y="11146"/>
                  </a:lnTo>
                  <a:lnTo>
                    <a:pt x="122" y="11553"/>
                  </a:lnTo>
                  <a:lnTo>
                    <a:pt x="82" y="11959"/>
                  </a:lnTo>
                  <a:lnTo>
                    <a:pt x="0" y="12407"/>
                  </a:lnTo>
                  <a:lnTo>
                    <a:pt x="0" y="12854"/>
                  </a:lnTo>
                  <a:lnTo>
                    <a:pt x="0" y="13261"/>
                  </a:lnTo>
                  <a:lnTo>
                    <a:pt x="41" y="13709"/>
                  </a:lnTo>
                  <a:lnTo>
                    <a:pt x="122" y="14115"/>
                  </a:lnTo>
                  <a:lnTo>
                    <a:pt x="244" y="14522"/>
                  </a:lnTo>
                  <a:lnTo>
                    <a:pt x="366" y="14929"/>
                  </a:lnTo>
                  <a:lnTo>
                    <a:pt x="529" y="15336"/>
                  </a:lnTo>
                  <a:lnTo>
                    <a:pt x="732" y="15742"/>
                  </a:lnTo>
                  <a:lnTo>
                    <a:pt x="1017" y="16190"/>
                  </a:lnTo>
                  <a:lnTo>
                    <a:pt x="1302" y="16597"/>
                  </a:lnTo>
                  <a:lnTo>
                    <a:pt x="1668" y="17003"/>
                  </a:lnTo>
                  <a:lnTo>
                    <a:pt x="1993" y="17369"/>
                  </a:lnTo>
                  <a:lnTo>
                    <a:pt x="2400" y="17695"/>
                  </a:lnTo>
                  <a:lnTo>
                    <a:pt x="2807" y="17980"/>
                  </a:lnTo>
                  <a:lnTo>
                    <a:pt x="3214" y="18264"/>
                  </a:lnTo>
                  <a:lnTo>
                    <a:pt x="3661" y="18549"/>
                  </a:lnTo>
                  <a:lnTo>
                    <a:pt x="4109" y="18793"/>
                  </a:lnTo>
                  <a:lnTo>
                    <a:pt x="4597" y="18996"/>
                  </a:lnTo>
                  <a:lnTo>
                    <a:pt x="5532" y="19363"/>
                  </a:lnTo>
                  <a:lnTo>
                    <a:pt x="6549" y="19607"/>
                  </a:lnTo>
                  <a:lnTo>
                    <a:pt x="7525" y="19810"/>
                  </a:lnTo>
                  <a:lnTo>
                    <a:pt x="8136" y="19891"/>
                  </a:lnTo>
                  <a:lnTo>
                    <a:pt x="8746" y="19932"/>
                  </a:lnTo>
                  <a:lnTo>
                    <a:pt x="10007" y="20013"/>
                  </a:lnTo>
                  <a:lnTo>
                    <a:pt x="11227" y="19973"/>
                  </a:lnTo>
                  <a:lnTo>
                    <a:pt x="12447" y="19891"/>
                  </a:lnTo>
                  <a:lnTo>
                    <a:pt x="14928" y="19688"/>
                  </a:lnTo>
                  <a:lnTo>
                    <a:pt x="16149" y="19566"/>
                  </a:lnTo>
                  <a:lnTo>
                    <a:pt x="17369" y="19485"/>
                  </a:lnTo>
                  <a:lnTo>
                    <a:pt x="18711" y="19444"/>
                  </a:lnTo>
                  <a:lnTo>
                    <a:pt x="20013" y="19485"/>
                  </a:lnTo>
                  <a:lnTo>
                    <a:pt x="22657" y="19566"/>
                  </a:lnTo>
                  <a:lnTo>
                    <a:pt x="23837" y="19647"/>
                  </a:lnTo>
                  <a:lnTo>
                    <a:pt x="25626" y="19647"/>
                  </a:lnTo>
                  <a:lnTo>
                    <a:pt x="26196" y="19607"/>
                  </a:lnTo>
                  <a:lnTo>
                    <a:pt x="26806" y="19525"/>
                  </a:lnTo>
                  <a:lnTo>
                    <a:pt x="27375" y="19403"/>
                  </a:lnTo>
                  <a:lnTo>
                    <a:pt x="27823" y="19281"/>
                  </a:lnTo>
                  <a:lnTo>
                    <a:pt x="28311" y="19118"/>
                  </a:lnTo>
                  <a:lnTo>
                    <a:pt x="28758" y="18915"/>
                  </a:lnTo>
                  <a:lnTo>
                    <a:pt x="29206" y="18712"/>
                  </a:lnTo>
                  <a:lnTo>
                    <a:pt x="29613" y="18508"/>
                  </a:lnTo>
                  <a:lnTo>
                    <a:pt x="30060" y="18264"/>
                  </a:lnTo>
                  <a:lnTo>
                    <a:pt x="30833" y="17695"/>
                  </a:lnTo>
                  <a:lnTo>
                    <a:pt x="31565" y="17044"/>
                  </a:lnTo>
                  <a:lnTo>
                    <a:pt x="32257" y="16352"/>
                  </a:lnTo>
                  <a:lnTo>
                    <a:pt x="32867" y="15580"/>
                  </a:lnTo>
                  <a:lnTo>
                    <a:pt x="33395" y="14766"/>
                  </a:lnTo>
                  <a:lnTo>
                    <a:pt x="33680" y="14278"/>
                  </a:lnTo>
                  <a:lnTo>
                    <a:pt x="33884" y="13749"/>
                  </a:lnTo>
                  <a:lnTo>
                    <a:pt x="34128" y="13261"/>
                  </a:lnTo>
                  <a:lnTo>
                    <a:pt x="34290" y="12732"/>
                  </a:lnTo>
                  <a:lnTo>
                    <a:pt x="34453" y="12204"/>
                  </a:lnTo>
                  <a:lnTo>
                    <a:pt x="34575" y="11634"/>
                  </a:lnTo>
                  <a:lnTo>
                    <a:pt x="34697" y="11105"/>
                  </a:lnTo>
                  <a:lnTo>
                    <a:pt x="34778" y="10536"/>
                  </a:lnTo>
                  <a:lnTo>
                    <a:pt x="34819" y="9966"/>
                  </a:lnTo>
                  <a:lnTo>
                    <a:pt x="34819" y="9438"/>
                  </a:lnTo>
                  <a:lnTo>
                    <a:pt x="34819" y="8868"/>
                  </a:lnTo>
                  <a:lnTo>
                    <a:pt x="34819" y="8299"/>
                  </a:lnTo>
                  <a:lnTo>
                    <a:pt x="34738" y="7729"/>
                  </a:lnTo>
                  <a:lnTo>
                    <a:pt x="34656" y="7200"/>
                  </a:lnTo>
                  <a:lnTo>
                    <a:pt x="34575" y="6631"/>
                  </a:lnTo>
                  <a:lnTo>
                    <a:pt x="34412" y="6102"/>
                  </a:lnTo>
                  <a:lnTo>
                    <a:pt x="34290" y="5533"/>
                  </a:lnTo>
                  <a:lnTo>
                    <a:pt x="34087" y="5004"/>
                  </a:lnTo>
                  <a:lnTo>
                    <a:pt x="33884" y="4475"/>
                  </a:lnTo>
                  <a:lnTo>
                    <a:pt x="33640" y="3946"/>
                  </a:lnTo>
                  <a:lnTo>
                    <a:pt x="33395" y="3499"/>
                  </a:lnTo>
                  <a:lnTo>
                    <a:pt x="33111" y="3051"/>
                  </a:lnTo>
                  <a:lnTo>
                    <a:pt x="32826" y="2604"/>
                  </a:lnTo>
                  <a:lnTo>
                    <a:pt x="32501" y="2238"/>
                  </a:lnTo>
                  <a:lnTo>
                    <a:pt x="32134" y="1831"/>
                  </a:lnTo>
                  <a:lnTo>
                    <a:pt x="31768" y="1465"/>
                  </a:lnTo>
                  <a:lnTo>
                    <a:pt x="31362" y="1180"/>
                  </a:lnTo>
                  <a:lnTo>
                    <a:pt x="30914" y="896"/>
                  </a:lnTo>
                  <a:lnTo>
                    <a:pt x="30426" y="611"/>
                  </a:lnTo>
                  <a:lnTo>
                    <a:pt x="29938" y="407"/>
                  </a:lnTo>
                  <a:lnTo>
                    <a:pt x="29450" y="285"/>
                  </a:lnTo>
                  <a:lnTo>
                    <a:pt x="28921" y="163"/>
                  </a:lnTo>
                  <a:lnTo>
                    <a:pt x="28392" y="82"/>
                  </a:lnTo>
                  <a:lnTo>
                    <a:pt x="27823" y="41"/>
                  </a:lnTo>
                  <a:lnTo>
                    <a:pt x="27294" y="1"/>
                  </a:lnTo>
                  <a:close/>
                </a:path>
              </a:pathLst>
            </a:custGeom>
            <a:solidFill>
              <a:schemeClr val="dk2"/>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249" name="Google Shape;1249;p37"/>
            <p:cNvSpPr/>
            <p:nvPr/>
          </p:nvSpPr>
          <p:spPr>
            <a:xfrm rot="-10313485">
              <a:off x="639755" y="1131401"/>
              <a:ext cx="3180219" cy="1827941"/>
            </a:xfrm>
            <a:custGeom>
              <a:avLst/>
              <a:gdLst/>
              <a:ahLst/>
              <a:cxnLst/>
              <a:rect l="l" t="t" r="r" b="b"/>
              <a:pathLst>
                <a:path w="34820" h="20014" extrusionOk="0">
                  <a:moveTo>
                    <a:pt x="27294" y="1"/>
                  </a:moveTo>
                  <a:lnTo>
                    <a:pt x="26765" y="41"/>
                  </a:lnTo>
                  <a:lnTo>
                    <a:pt x="25626" y="123"/>
                  </a:lnTo>
                  <a:lnTo>
                    <a:pt x="24487" y="326"/>
                  </a:lnTo>
                  <a:lnTo>
                    <a:pt x="23348" y="529"/>
                  </a:lnTo>
                  <a:lnTo>
                    <a:pt x="22210" y="814"/>
                  </a:lnTo>
                  <a:lnTo>
                    <a:pt x="17044" y="1953"/>
                  </a:lnTo>
                  <a:lnTo>
                    <a:pt x="11878" y="3133"/>
                  </a:lnTo>
                  <a:lnTo>
                    <a:pt x="10698" y="3377"/>
                  </a:lnTo>
                  <a:lnTo>
                    <a:pt x="9559" y="3662"/>
                  </a:lnTo>
                  <a:lnTo>
                    <a:pt x="8380" y="3987"/>
                  </a:lnTo>
                  <a:lnTo>
                    <a:pt x="7281" y="4394"/>
                  </a:lnTo>
                  <a:lnTo>
                    <a:pt x="6264" y="4760"/>
                  </a:lnTo>
                  <a:lnTo>
                    <a:pt x="5288" y="5248"/>
                  </a:lnTo>
                  <a:lnTo>
                    <a:pt x="4353" y="5777"/>
                  </a:lnTo>
                  <a:lnTo>
                    <a:pt x="3905" y="6061"/>
                  </a:lnTo>
                  <a:lnTo>
                    <a:pt x="3458" y="6387"/>
                  </a:lnTo>
                  <a:lnTo>
                    <a:pt x="2766" y="6997"/>
                  </a:lnTo>
                  <a:lnTo>
                    <a:pt x="2156" y="7648"/>
                  </a:lnTo>
                  <a:lnTo>
                    <a:pt x="1587" y="8339"/>
                  </a:lnTo>
                  <a:lnTo>
                    <a:pt x="1099" y="9112"/>
                  </a:lnTo>
                  <a:lnTo>
                    <a:pt x="692" y="9885"/>
                  </a:lnTo>
                  <a:lnTo>
                    <a:pt x="366" y="10699"/>
                  </a:lnTo>
                  <a:lnTo>
                    <a:pt x="244" y="11146"/>
                  </a:lnTo>
                  <a:lnTo>
                    <a:pt x="122" y="11553"/>
                  </a:lnTo>
                  <a:lnTo>
                    <a:pt x="82" y="11959"/>
                  </a:lnTo>
                  <a:lnTo>
                    <a:pt x="0" y="12407"/>
                  </a:lnTo>
                  <a:lnTo>
                    <a:pt x="0" y="12854"/>
                  </a:lnTo>
                  <a:lnTo>
                    <a:pt x="0" y="13261"/>
                  </a:lnTo>
                  <a:lnTo>
                    <a:pt x="41" y="13709"/>
                  </a:lnTo>
                  <a:lnTo>
                    <a:pt x="122" y="14115"/>
                  </a:lnTo>
                  <a:lnTo>
                    <a:pt x="244" y="14522"/>
                  </a:lnTo>
                  <a:lnTo>
                    <a:pt x="366" y="14929"/>
                  </a:lnTo>
                  <a:lnTo>
                    <a:pt x="529" y="15336"/>
                  </a:lnTo>
                  <a:lnTo>
                    <a:pt x="732" y="15742"/>
                  </a:lnTo>
                  <a:lnTo>
                    <a:pt x="1017" y="16190"/>
                  </a:lnTo>
                  <a:lnTo>
                    <a:pt x="1302" y="16597"/>
                  </a:lnTo>
                  <a:lnTo>
                    <a:pt x="1668" y="17003"/>
                  </a:lnTo>
                  <a:lnTo>
                    <a:pt x="1993" y="17369"/>
                  </a:lnTo>
                  <a:lnTo>
                    <a:pt x="2400" y="17695"/>
                  </a:lnTo>
                  <a:lnTo>
                    <a:pt x="2807" y="17980"/>
                  </a:lnTo>
                  <a:lnTo>
                    <a:pt x="3214" y="18264"/>
                  </a:lnTo>
                  <a:lnTo>
                    <a:pt x="3661" y="18549"/>
                  </a:lnTo>
                  <a:lnTo>
                    <a:pt x="4109" y="18793"/>
                  </a:lnTo>
                  <a:lnTo>
                    <a:pt x="4597" y="18996"/>
                  </a:lnTo>
                  <a:lnTo>
                    <a:pt x="5532" y="19363"/>
                  </a:lnTo>
                  <a:lnTo>
                    <a:pt x="6549" y="19607"/>
                  </a:lnTo>
                  <a:lnTo>
                    <a:pt x="7525" y="19810"/>
                  </a:lnTo>
                  <a:lnTo>
                    <a:pt x="8136" y="19891"/>
                  </a:lnTo>
                  <a:lnTo>
                    <a:pt x="8746" y="19932"/>
                  </a:lnTo>
                  <a:lnTo>
                    <a:pt x="10007" y="20013"/>
                  </a:lnTo>
                  <a:lnTo>
                    <a:pt x="11227" y="19973"/>
                  </a:lnTo>
                  <a:lnTo>
                    <a:pt x="12447" y="19891"/>
                  </a:lnTo>
                  <a:lnTo>
                    <a:pt x="14928" y="19688"/>
                  </a:lnTo>
                  <a:lnTo>
                    <a:pt x="16149" y="19566"/>
                  </a:lnTo>
                  <a:lnTo>
                    <a:pt x="17369" y="19485"/>
                  </a:lnTo>
                  <a:lnTo>
                    <a:pt x="18711" y="19444"/>
                  </a:lnTo>
                  <a:lnTo>
                    <a:pt x="20013" y="19485"/>
                  </a:lnTo>
                  <a:lnTo>
                    <a:pt x="22657" y="19566"/>
                  </a:lnTo>
                  <a:lnTo>
                    <a:pt x="23837" y="19647"/>
                  </a:lnTo>
                  <a:lnTo>
                    <a:pt x="25626" y="19647"/>
                  </a:lnTo>
                  <a:lnTo>
                    <a:pt x="26196" y="19607"/>
                  </a:lnTo>
                  <a:lnTo>
                    <a:pt x="26806" y="19525"/>
                  </a:lnTo>
                  <a:lnTo>
                    <a:pt x="27375" y="19403"/>
                  </a:lnTo>
                  <a:lnTo>
                    <a:pt x="27823" y="19281"/>
                  </a:lnTo>
                  <a:lnTo>
                    <a:pt x="28311" y="19118"/>
                  </a:lnTo>
                  <a:lnTo>
                    <a:pt x="28758" y="18915"/>
                  </a:lnTo>
                  <a:lnTo>
                    <a:pt x="29206" y="18712"/>
                  </a:lnTo>
                  <a:lnTo>
                    <a:pt x="29613" y="18508"/>
                  </a:lnTo>
                  <a:lnTo>
                    <a:pt x="30060" y="18264"/>
                  </a:lnTo>
                  <a:lnTo>
                    <a:pt x="30833" y="17695"/>
                  </a:lnTo>
                  <a:lnTo>
                    <a:pt x="31565" y="17044"/>
                  </a:lnTo>
                  <a:lnTo>
                    <a:pt x="32257" y="16352"/>
                  </a:lnTo>
                  <a:lnTo>
                    <a:pt x="32867" y="15580"/>
                  </a:lnTo>
                  <a:lnTo>
                    <a:pt x="33395" y="14766"/>
                  </a:lnTo>
                  <a:lnTo>
                    <a:pt x="33680" y="14278"/>
                  </a:lnTo>
                  <a:lnTo>
                    <a:pt x="33884" y="13749"/>
                  </a:lnTo>
                  <a:lnTo>
                    <a:pt x="34128" y="13261"/>
                  </a:lnTo>
                  <a:lnTo>
                    <a:pt x="34290" y="12732"/>
                  </a:lnTo>
                  <a:lnTo>
                    <a:pt x="34453" y="12204"/>
                  </a:lnTo>
                  <a:lnTo>
                    <a:pt x="34575" y="11634"/>
                  </a:lnTo>
                  <a:lnTo>
                    <a:pt x="34697" y="11105"/>
                  </a:lnTo>
                  <a:lnTo>
                    <a:pt x="34778" y="10536"/>
                  </a:lnTo>
                  <a:lnTo>
                    <a:pt x="34819" y="9966"/>
                  </a:lnTo>
                  <a:lnTo>
                    <a:pt x="34819" y="9438"/>
                  </a:lnTo>
                  <a:lnTo>
                    <a:pt x="34819" y="8868"/>
                  </a:lnTo>
                  <a:lnTo>
                    <a:pt x="34819" y="8299"/>
                  </a:lnTo>
                  <a:lnTo>
                    <a:pt x="34738" y="7729"/>
                  </a:lnTo>
                  <a:lnTo>
                    <a:pt x="34656" y="7200"/>
                  </a:lnTo>
                  <a:lnTo>
                    <a:pt x="34575" y="6631"/>
                  </a:lnTo>
                  <a:lnTo>
                    <a:pt x="34412" y="6102"/>
                  </a:lnTo>
                  <a:lnTo>
                    <a:pt x="34290" y="5533"/>
                  </a:lnTo>
                  <a:lnTo>
                    <a:pt x="34087" y="5004"/>
                  </a:lnTo>
                  <a:lnTo>
                    <a:pt x="33884" y="4475"/>
                  </a:lnTo>
                  <a:lnTo>
                    <a:pt x="33640" y="3946"/>
                  </a:lnTo>
                  <a:lnTo>
                    <a:pt x="33395" y="3499"/>
                  </a:lnTo>
                  <a:lnTo>
                    <a:pt x="33111" y="3051"/>
                  </a:lnTo>
                  <a:lnTo>
                    <a:pt x="32826" y="2604"/>
                  </a:lnTo>
                  <a:lnTo>
                    <a:pt x="32501" y="2238"/>
                  </a:lnTo>
                  <a:lnTo>
                    <a:pt x="32134" y="1831"/>
                  </a:lnTo>
                  <a:lnTo>
                    <a:pt x="31768" y="1465"/>
                  </a:lnTo>
                  <a:lnTo>
                    <a:pt x="31362" y="1180"/>
                  </a:lnTo>
                  <a:lnTo>
                    <a:pt x="30914" y="896"/>
                  </a:lnTo>
                  <a:lnTo>
                    <a:pt x="30426" y="611"/>
                  </a:lnTo>
                  <a:lnTo>
                    <a:pt x="29938" y="407"/>
                  </a:lnTo>
                  <a:lnTo>
                    <a:pt x="29450" y="285"/>
                  </a:lnTo>
                  <a:lnTo>
                    <a:pt x="28921" y="163"/>
                  </a:lnTo>
                  <a:lnTo>
                    <a:pt x="28392" y="82"/>
                  </a:lnTo>
                  <a:lnTo>
                    <a:pt x="27823" y="41"/>
                  </a:lnTo>
                  <a:lnTo>
                    <a:pt x="27294" y="1"/>
                  </a:lnTo>
                  <a:close/>
                </a:path>
              </a:pathLst>
            </a:custGeom>
            <a:solidFill>
              <a:schemeClr val="dk2"/>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grpSp>
      <p:grpSp>
        <p:nvGrpSpPr>
          <p:cNvPr id="1250" name="Google Shape;1250;p37"/>
          <p:cNvGrpSpPr/>
          <p:nvPr/>
        </p:nvGrpSpPr>
        <p:grpSpPr>
          <a:xfrm rot="10800000">
            <a:off x="491189" y="3489744"/>
            <a:ext cx="5231772" cy="2992189"/>
            <a:chOff x="526736" y="916254"/>
            <a:chExt cx="4031857" cy="2258235"/>
          </a:xfrm>
        </p:grpSpPr>
        <p:sp>
          <p:nvSpPr>
            <p:cNvPr id="1251" name="Google Shape;1251;p37"/>
            <p:cNvSpPr/>
            <p:nvPr/>
          </p:nvSpPr>
          <p:spPr>
            <a:xfrm rot="10313485" flipH="1">
              <a:off x="1265357" y="1131401"/>
              <a:ext cx="3180219" cy="1827941"/>
            </a:xfrm>
            <a:custGeom>
              <a:avLst/>
              <a:gdLst/>
              <a:ahLst/>
              <a:cxnLst/>
              <a:rect l="l" t="t" r="r" b="b"/>
              <a:pathLst>
                <a:path w="34820" h="20014" extrusionOk="0">
                  <a:moveTo>
                    <a:pt x="27294" y="1"/>
                  </a:moveTo>
                  <a:lnTo>
                    <a:pt x="26765" y="41"/>
                  </a:lnTo>
                  <a:lnTo>
                    <a:pt x="25626" y="123"/>
                  </a:lnTo>
                  <a:lnTo>
                    <a:pt x="24487" y="326"/>
                  </a:lnTo>
                  <a:lnTo>
                    <a:pt x="23348" y="529"/>
                  </a:lnTo>
                  <a:lnTo>
                    <a:pt x="22210" y="814"/>
                  </a:lnTo>
                  <a:lnTo>
                    <a:pt x="17044" y="1953"/>
                  </a:lnTo>
                  <a:lnTo>
                    <a:pt x="11878" y="3133"/>
                  </a:lnTo>
                  <a:lnTo>
                    <a:pt x="10698" y="3377"/>
                  </a:lnTo>
                  <a:lnTo>
                    <a:pt x="9559" y="3662"/>
                  </a:lnTo>
                  <a:lnTo>
                    <a:pt x="8380" y="3987"/>
                  </a:lnTo>
                  <a:lnTo>
                    <a:pt x="7281" y="4394"/>
                  </a:lnTo>
                  <a:lnTo>
                    <a:pt x="6264" y="4760"/>
                  </a:lnTo>
                  <a:lnTo>
                    <a:pt x="5288" y="5248"/>
                  </a:lnTo>
                  <a:lnTo>
                    <a:pt x="4353" y="5777"/>
                  </a:lnTo>
                  <a:lnTo>
                    <a:pt x="3905" y="6061"/>
                  </a:lnTo>
                  <a:lnTo>
                    <a:pt x="3458" y="6387"/>
                  </a:lnTo>
                  <a:lnTo>
                    <a:pt x="2766" y="6997"/>
                  </a:lnTo>
                  <a:lnTo>
                    <a:pt x="2156" y="7648"/>
                  </a:lnTo>
                  <a:lnTo>
                    <a:pt x="1587" y="8339"/>
                  </a:lnTo>
                  <a:lnTo>
                    <a:pt x="1099" y="9112"/>
                  </a:lnTo>
                  <a:lnTo>
                    <a:pt x="692" y="9885"/>
                  </a:lnTo>
                  <a:lnTo>
                    <a:pt x="366" y="10699"/>
                  </a:lnTo>
                  <a:lnTo>
                    <a:pt x="244" y="11146"/>
                  </a:lnTo>
                  <a:lnTo>
                    <a:pt x="122" y="11553"/>
                  </a:lnTo>
                  <a:lnTo>
                    <a:pt x="82" y="11959"/>
                  </a:lnTo>
                  <a:lnTo>
                    <a:pt x="0" y="12407"/>
                  </a:lnTo>
                  <a:lnTo>
                    <a:pt x="0" y="12854"/>
                  </a:lnTo>
                  <a:lnTo>
                    <a:pt x="0" y="13261"/>
                  </a:lnTo>
                  <a:lnTo>
                    <a:pt x="41" y="13709"/>
                  </a:lnTo>
                  <a:lnTo>
                    <a:pt x="122" y="14115"/>
                  </a:lnTo>
                  <a:lnTo>
                    <a:pt x="244" y="14522"/>
                  </a:lnTo>
                  <a:lnTo>
                    <a:pt x="366" y="14929"/>
                  </a:lnTo>
                  <a:lnTo>
                    <a:pt x="529" y="15336"/>
                  </a:lnTo>
                  <a:lnTo>
                    <a:pt x="732" y="15742"/>
                  </a:lnTo>
                  <a:lnTo>
                    <a:pt x="1017" y="16190"/>
                  </a:lnTo>
                  <a:lnTo>
                    <a:pt x="1302" y="16597"/>
                  </a:lnTo>
                  <a:lnTo>
                    <a:pt x="1668" y="17003"/>
                  </a:lnTo>
                  <a:lnTo>
                    <a:pt x="1993" y="17369"/>
                  </a:lnTo>
                  <a:lnTo>
                    <a:pt x="2400" y="17695"/>
                  </a:lnTo>
                  <a:lnTo>
                    <a:pt x="2807" y="17980"/>
                  </a:lnTo>
                  <a:lnTo>
                    <a:pt x="3214" y="18264"/>
                  </a:lnTo>
                  <a:lnTo>
                    <a:pt x="3661" y="18549"/>
                  </a:lnTo>
                  <a:lnTo>
                    <a:pt x="4109" y="18793"/>
                  </a:lnTo>
                  <a:lnTo>
                    <a:pt x="4597" y="18996"/>
                  </a:lnTo>
                  <a:lnTo>
                    <a:pt x="5532" y="19363"/>
                  </a:lnTo>
                  <a:lnTo>
                    <a:pt x="6549" y="19607"/>
                  </a:lnTo>
                  <a:lnTo>
                    <a:pt x="7525" y="19810"/>
                  </a:lnTo>
                  <a:lnTo>
                    <a:pt x="8136" y="19891"/>
                  </a:lnTo>
                  <a:lnTo>
                    <a:pt x="8746" y="19932"/>
                  </a:lnTo>
                  <a:lnTo>
                    <a:pt x="10007" y="20013"/>
                  </a:lnTo>
                  <a:lnTo>
                    <a:pt x="11227" y="19973"/>
                  </a:lnTo>
                  <a:lnTo>
                    <a:pt x="12447" y="19891"/>
                  </a:lnTo>
                  <a:lnTo>
                    <a:pt x="14928" y="19688"/>
                  </a:lnTo>
                  <a:lnTo>
                    <a:pt x="16149" y="19566"/>
                  </a:lnTo>
                  <a:lnTo>
                    <a:pt x="17369" y="19485"/>
                  </a:lnTo>
                  <a:lnTo>
                    <a:pt x="18711" y="19444"/>
                  </a:lnTo>
                  <a:lnTo>
                    <a:pt x="20013" y="19485"/>
                  </a:lnTo>
                  <a:lnTo>
                    <a:pt x="22657" y="19566"/>
                  </a:lnTo>
                  <a:lnTo>
                    <a:pt x="23837" y="19647"/>
                  </a:lnTo>
                  <a:lnTo>
                    <a:pt x="25626" y="19647"/>
                  </a:lnTo>
                  <a:lnTo>
                    <a:pt x="26196" y="19607"/>
                  </a:lnTo>
                  <a:lnTo>
                    <a:pt x="26806" y="19525"/>
                  </a:lnTo>
                  <a:lnTo>
                    <a:pt x="27375" y="19403"/>
                  </a:lnTo>
                  <a:lnTo>
                    <a:pt x="27823" y="19281"/>
                  </a:lnTo>
                  <a:lnTo>
                    <a:pt x="28311" y="19118"/>
                  </a:lnTo>
                  <a:lnTo>
                    <a:pt x="28758" y="18915"/>
                  </a:lnTo>
                  <a:lnTo>
                    <a:pt x="29206" y="18712"/>
                  </a:lnTo>
                  <a:lnTo>
                    <a:pt x="29613" y="18508"/>
                  </a:lnTo>
                  <a:lnTo>
                    <a:pt x="30060" y="18264"/>
                  </a:lnTo>
                  <a:lnTo>
                    <a:pt x="30833" y="17695"/>
                  </a:lnTo>
                  <a:lnTo>
                    <a:pt x="31565" y="17044"/>
                  </a:lnTo>
                  <a:lnTo>
                    <a:pt x="32257" y="16352"/>
                  </a:lnTo>
                  <a:lnTo>
                    <a:pt x="32867" y="15580"/>
                  </a:lnTo>
                  <a:lnTo>
                    <a:pt x="33395" y="14766"/>
                  </a:lnTo>
                  <a:lnTo>
                    <a:pt x="33680" y="14278"/>
                  </a:lnTo>
                  <a:lnTo>
                    <a:pt x="33884" y="13749"/>
                  </a:lnTo>
                  <a:lnTo>
                    <a:pt x="34128" y="13261"/>
                  </a:lnTo>
                  <a:lnTo>
                    <a:pt x="34290" y="12732"/>
                  </a:lnTo>
                  <a:lnTo>
                    <a:pt x="34453" y="12204"/>
                  </a:lnTo>
                  <a:lnTo>
                    <a:pt x="34575" y="11634"/>
                  </a:lnTo>
                  <a:lnTo>
                    <a:pt x="34697" y="11105"/>
                  </a:lnTo>
                  <a:lnTo>
                    <a:pt x="34778" y="10536"/>
                  </a:lnTo>
                  <a:lnTo>
                    <a:pt x="34819" y="9966"/>
                  </a:lnTo>
                  <a:lnTo>
                    <a:pt x="34819" y="9438"/>
                  </a:lnTo>
                  <a:lnTo>
                    <a:pt x="34819" y="8868"/>
                  </a:lnTo>
                  <a:lnTo>
                    <a:pt x="34819" y="8299"/>
                  </a:lnTo>
                  <a:lnTo>
                    <a:pt x="34738" y="7729"/>
                  </a:lnTo>
                  <a:lnTo>
                    <a:pt x="34656" y="7200"/>
                  </a:lnTo>
                  <a:lnTo>
                    <a:pt x="34575" y="6631"/>
                  </a:lnTo>
                  <a:lnTo>
                    <a:pt x="34412" y="6102"/>
                  </a:lnTo>
                  <a:lnTo>
                    <a:pt x="34290" y="5533"/>
                  </a:lnTo>
                  <a:lnTo>
                    <a:pt x="34087" y="5004"/>
                  </a:lnTo>
                  <a:lnTo>
                    <a:pt x="33884" y="4475"/>
                  </a:lnTo>
                  <a:lnTo>
                    <a:pt x="33640" y="3946"/>
                  </a:lnTo>
                  <a:lnTo>
                    <a:pt x="33395" y="3499"/>
                  </a:lnTo>
                  <a:lnTo>
                    <a:pt x="33111" y="3051"/>
                  </a:lnTo>
                  <a:lnTo>
                    <a:pt x="32826" y="2604"/>
                  </a:lnTo>
                  <a:lnTo>
                    <a:pt x="32501" y="2238"/>
                  </a:lnTo>
                  <a:lnTo>
                    <a:pt x="32134" y="1831"/>
                  </a:lnTo>
                  <a:lnTo>
                    <a:pt x="31768" y="1465"/>
                  </a:lnTo>
                  <a:lnTo>
                    <a:pt x="31362" y="1180"/>
                  </a:lnTo>
                  <a:lnTo>
                    <a:pt x="30914" y="896"/>
                  </a:lnTo>
                  <a:lnTo>
                    <a:pt x="30426" y="611"/>
                  </a:lnTo>
                  <a:lnTo>
                    <a:pt x="29938" y="407"/>
                  </a:lnTo>
                  <a:lnTo>
                    <a:pt x="29450" y="285"/>
                  </a:lnTo>
                  <a:lnTo>
                    <a:pt x="28921" y="163"/>
                  </a:lnTo>
                  <a:lnTo>
                    <a:pt x="28392" y="82"/>
                  </a:lnTo>
                  <a:lnTo>
                    <a:pt x="27823" y="41"/>
                  </a:lnTo>
                  <a:lnTo>
                    <a:pt x="27294" y="1"/>
                  </a:lnTo>
                  <a:close/>
                </a:path>
              </a:pathLst>
            </a:custGeom>
            <a:solidFill>
              <a:schemeClr val="dk2"/>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252" name="Google Shape;1252;p37"/>
            <p:cNvSpPr/>
            <p:nvPr/>
          </p:nvSpPr>
          <p:spPr>
            <a:xfrm rot="-10313485">
              <a:off x="639755" y="1131401"/>
              <a:ext cx="3180219" cy="1827941"/>
            </a:xfrm>
            <a:custGeom>
              <a:avLst/>
              <a:gdLst/>
              <a:ahLst/>
              <a:cxnLst/>
              <a:rect l="l" t="t" r="r" b="b"/>
              <a:pathLst>
                <a:path w="34820" h="20014" extrusionOk="0">
                  <a:moveTo>
                    <a:pt x="27294" y="1"/>
                  </a:moveTo>
                  <a:lnTo>
                    <a:pt x="26765" y="41"/>
                  </a:lnTo>
                  <a:lnTo>
                    <a:pt x="25626" y="123"/>
                  </a:lnTo>
                  <a:lnTo>
                    <a:pt x="24487" y="326"/>
                  </a:lnTo>
                  <a:lnTo>
                    <a:pt x="23348" y="529"/>
                  </a:lnTo>
                  <a:lnTo>
                    <a:pt x="22210" y="814"/>
                  </a:lnTo>
                  <a:lnTo>
                    <a:pt x="17044" y="1953"/>
                  </a:lnTo>
                  <a:lnTo>
                    <a:pt x="11878" y="3133"/>
                  </a:lnTo>
                  <a:lnTo>
                    <a:pt x="10698" y="3377"/>
                  </a:lnTo>
                  <a:lnTo>
                    <a:pt x="9559" y="3662"/>
                  </a:lnTo>
                  <a:lnTo>
                    <a:pt x="8380" y="3987"/>
                  </a:lnTo>
                  <a:lnTo>
                    <a:pt x="7281" y="4394"/>
                  </a:lnTo>
                  <a:lnTo>
                    <a:pt x="6264" y="4760"/>
                  </a:lnTo>
                  <a:lnTo>
                    <a:pt x="5288" y="5248"/>
                  </a:lnTo>
                  <a:lnTo>
                    <a:pt x="4353" y="5777"/>
                  </a:lnTo>
                  <a:lnTo>
                    <a:pt x="3905" y="6061"/>
                  </a:lnTo>
                  <a:lnTo>
                    <a:pt x="3458" y="6387"/>
                  </a:lnTo>
                  <a:lnTo>
                    <a:pt x="2766" y="6997"/>
                  </a:lnTo>
                  <a:lnTo>
                    <a:pt x="2156" y="7648"/>
                  </a:lnTo>
                  <a:lnTo>
                    <a:pt x="1587" y="8339"/>
                  </a:lnTo>
                  <a:lnTo>
                    <a:pt x="1099" y="9112"/>
                  </a:lnTo>
                  <a:lnTo>
                    <a:pt x="692" y="9885"/>
                  </a:lnTo>
                  <a:lnTo>
                    <a:pt x="366" y="10699"/>
                  </a:lnTo>
                  <a:lnTo>
                    <a:pt x="244" y="11146"/>
                  </a:lnTo>
                  <a:lnTo>
                    <a:pt x="122" y="11553"/>
                  </a:lnTo>
                  <a:lnTo>
                    <a:pt x="82" y="11959"/>
                  </a:lnTo>
                  <a:lnTo>
                    <a:pt x="0" y="12407"/>
                  </a:lnTo>
                  <a:lnTo>
                    <a:pt x="0" y="12854"/>
                  </a:lnTo>
                  <a:lnTo>
                    <a:pt x="0" y="13261"/>
                  </a:lnTo>
                  <a:lnTo>
                    <a:pt x="41" y="13709"/>
                  </a:lnTo>
                  <a:lnTo>
                    <a:pt x="122" y="14115"/>
                  </a:lnTo>
                  <a:lnTo>
                    <a:pt x="244" y="14522"/>
                  </a:lnTo>
                  <a:lnTo>
                    <a:pt x="366" y="14929"/>
                  </a:lnTo>
                  <a:lnTo>
                    <a:pt x="529" y="15336"/>
                  </a:lnTo>
                  <a:lnTo>
                    <a:pt x="732" y="15742"/>
                  </a:lnTo>
                  <a:lnTo>
                    <a:pt x="1017" y="16190"/>
                  </a:lnTo>
                  <a:lnTo>
                    <a:pt x="1302" y="16597"/>
                  </a:lnTo>
                  <a:lnTo>
                    <a:pt x="1668" y="17003"/>
                  </a:lnTo>
                  <a:lnTo>
                    <a:pt x="1993" y="17369"/>
                  </a:lnTo>
                  <a:lnTo>
                    <a:pt x="2400" y="17695"/>
                  </a:lnTo>
                  <a:lnTo>
                    <a:pt x="2807" y="17980"/>
                  </a:lnTo>
                  <a:lnTo>
                    <a:pt x="3214" y="18264"/>
                  </a:lnTo>
                  <a:lnTo>
                    <a:pt x="3661" y="18549"/>
                  </a:lnTo>
                  <a:lnTo>
                    <a:pt x="4109" y="18793"/>
                  </a:lnTo>
                  <a:lnTo>
                    <a:pt x="4597" y="18996"/>
                  </a:lnTo>
                  <a:lnTo>
                    <a:pt x="5532" y="19363"/>
                  </a:lnTo>
                  <a:lnTo>
                    <a:pt x="6549" y="19607"/>
                  </a:lnTo>
                  <a:lnTo>
                    <a:pt x="7525" y="19810"/>
                  </a:lnTo>
                  <a:lnTo>
                    <a:pt x="8136" y="19891"/>
                  </a:lnTo>
                  <a:lnTo>
                    <a:pt x="8746" y="19932"/>
                  </a:lnTo>
                  <a:lnTo>
                    <a:pt x="10007" y="20013"/>
                  </a:lnTo>
                  <a:lnTo>
                    <a:pt x="11227" y="19973"/>
                  </a:lnTo>
                  <a:lnTo>
                    <a:pt x="12447" y="19891"/>
                  </a:lnTo>
                  <a:lnTo>
                    <a:pt x="14928" y="19688"/>
                  </a:lnTo>
                  <a:lnTo>
                    <a:pt x="16149" y="19566"/>
                  </a:lnTo>
                  <a:lnTo>
                    <a:pt x="17369" y="19485"/>
                  </a:lnTo>
                  <a:lnTo>
                    <a:pt x="18711" y="19444"/>
                  </a:lnTo>
                  <a:lnTo>
                    <a:pt x="20013" y="19485"/>
                  </a:lnTo>
                  <a:lnTo>
                    <a:pt x="22657" y="19566"/>
                  </a:lnTo>
                  <a:lnTo>
                    <a:pt x="23837" y="19647"/>
                  </a:lnTo>
                  <a:lnTo>
                    <a:pt x="25626" y="19647"/>
                  </a:lnTo>
                  <a:lnTo>
                    <a:pt x="26196" y="19607"/>
                  </a:lnTo>
                  <a:lnTo>
                    <a:pt x="26806" y="19525"/>
                  </a:lnTo>
                  <a:lnTo>
                    <a:pt x="27375" y="19403"/>
                  </a:lnTo>
                  <a:lnTo>
                    <a:pt x="27823" y="19281"/>
                  </a:lnTo>
                  <a:lnTo>
                    <a:pt x="28311" y="19118"/>
                  </a:lnTo>
                  <a:lnTo>
                    <a:pt x="28758" y="18915"/>
                  </a:lnTo>
                  <a:lnTo>
                    <a:pt x="29206" y="18712"/>
                  </a:lnTo>
                  <a:lnTo>
                    <a:pt x="29613" y="18508"/>
                  </a:lnTo>
                  <a:lnTo>
                    <a:pt x="30060" y="18264"/>
                  </a:lnTo>
                  <a:lnTo>
                    <a:pt x="30833" y="17695"/>
                  </a:lnTo>
                  <a:lnTo>
                    <a:pt x="31565" y="17044"/>
                  </a:lnTo>
                  <a:lnTo>
                    <a:pt x="32257" y="16352"/>
                  </a:lnTo>
                  <a:lnTo>
                    <a:pt x="32867" y="15580"/>
                  </a:lnTo>
                  <a:lnTo>
                    <a:pt x="33395" y="14766"/>
                  </a:lnTo>
                  <a:lnTo>
                    <a:pt x="33680" y="14278"/>
                  </a:lnTo>
                  <a:lnTo>
                    <a:pt x="33884" y="13749"/>
                  </a:lnTo>
                  <a:lnTo>
                    <a:pt x="34128" y="13261"/>
                  </a:lnTo>
                  <a:lnTo>
                    <a:pt x="34290" y="12732"/>
                  </a:lnTo>
                  <a:lnTo>
                    <a:pt x="34453" y="12204"/>
                  </a:lnTo>
                  <a:lnTo>
                    <a:pt x="34575" y="11634"/>
                  </a:lnTo>
                  <a:lnTo>
                    <a:pt x="34697" y="11105"/>
                  </a:lnTo>
                  <a:lnTo>
                    <a:pt x="34778" y="10536"/>
                  </a:lnTo>
                  <a:lnTo>
                    <a:pt x="34819" y="9966"/>
                  </a:lnTo>
                  <a:lnTo>
                    <a:pt x="34819" y="9438"/>
                  </a:lnTo>
                  <a:lnTo>
                    <a:pt x="34819" y="8868"/>
                  </a:lnTo>
                  <a:lnTo>
                    <a:pt x="34819" y="8299"/>
                  </a:lnTo>
                  <a:lnTo>
                    <a:pt x="34738" y="7729"/>
                  </a:lnTo>
                  <a:lnTo>
                    <a:pt x="34656" y="7200"/>
                  </a:lnTo>
                  <a:lnTo>
                    <a:pt x="34575" y="6631"/>
                  </a:lnTo>
                  <a:lnTo>
                    <a:pt x="34412" y="6102"/>
                  </a:lnTo>
                  <a:lnTo>
                    <a:pt x="34290" y="5533"/>
                  </a:lnTo>
                  <a:lnTo>
                    <a:pt x="34087" y="5004"/>
                  </a:lnTo>
                  <a:lnTo>
                    <a:pt x="33884" y="4475"/>
                  </a:lnTo>
                  <a:lnTo>
                    <a:pt x="33640" y="3946"/>
                  </a:lnTo>
                  <a:lnTo>
                    <a:pt x="33395" y="3499"/>
                  </a:lnTo>
                  <a:lnTo>
                    <a:pt x="33111" y="3051"/>
                  </a:lnTo>
                  <a:lnTo>
                    <a:pt x="32826" y="2604"/>
                  </a:lnTo>
                  <a:lnTo>
                    <a:pt x="32501" y="2238"/>
                  </a:lnTo>
                  <a:lnTo>
                    <a:pt x="32134" y="1831"/>
                  </a:lnTo>
                  <a:lnTo>
                    <a:pt x="31768" y="1465"/>
                  </a:lnTo>
                  <a:lnTo>
                    <a:pt x="31362" y="1180"/>
                  </a:lnTo>
                  <a:lnTo>
                    <a:pt x="30914" y="896"/>
                  </a:lnTo>
                  <a:lnTo>
                    <a:pt x="30426" y="611"/>
                  </a:lnTo>
                  <a:lnTo>
                    <a:pt x="29938" y="407"/>
                  </a:lnTo>
                  <a:lnTo>
                    <a:pt x="29450" y="285"/>
                  </a:lnTo>
                  <a:lnTo>
                    <a:pt x="28921" y="163"/>
                  </a:lnTo>
                  <a:lnTo>
                    <a:pt x="28392" y="82"/>
                  </a:lnTo>
                  <a:lnTo>
                    <a:pt x="27823" y="41"/>
                  </a:lnTo>
                  <a:lnTo>
                    <a:pt x="27294" y="1"/>
                  </a:lnTo>
                  <a:close/>
                </a:path>
              </a:pathLst>
            </a:custGeom>
            <a:solidFill>
              <a:schemeClr val="dk2"/>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grpSp>
      <p:grpSp>
        <p:nvGrpSpPr>
          <p:cNvPr id="1253" name="Google Shape;1253;p37"/>
          <p:cNvGrpSpPr/>
          <p:nvPr/>
        </p:nvGrpSpPr>
        <p:grpSpPr>
          <a:xfrm>
            <a:off x="946389" y="1398740"/>
            <a:ext cx="4762968" cy="2667728"/>
            <a:chOff x="526736" y="916254"/>
            <a:chExt cx="4031857" cy="2258235"/>
          </a:xfrm>
        </p:grpSpPr>
        <p:sp>
          <p:nvSpPr>
            <p:cNvPr id="1254" name="Google Shape;1254;p37"/>
            <p:cNvSpPr/>
            <p:nvPr/>
          </p:nvSpPr>
          <p:spPr>
            <a:xfrm rot="10313485" flipH="1">
              <a:off x="1265357" y="1131401"/>
              <a:ext cx="3180219" cy="1827941"/>
            </a:xfrm>
            <a:custGeom>
              <a:avLst/>
              <a:gdLst/>
              <a:ahLst/>
              <a:cxnLst/>
              <a:rect l="l" t="t" r="r" b="b"/>
              <a:pathLst>
                <a:path w="34820" h="20014" extrusionOk="0">
                  <a:moveTo>
                    <a:pt x="27294" y="1"/>
                  </a:moveTo>
                  <a:lnTo>
                    <a:pt x="26765" y="41"/>
                  </a:lnTo>
                  <a:lnTo>
                    <a:pt x="25626" y="123"/>
                  </a:lnTo>
                  <a:lnTo>
                    <a:pt x="24487" y="326"/>
                  </a:lnTo>
                  <a:lnTo>
                    <a:pt x="23348" y="529"/>
                  </a:lnTo>
                  <a:lnTo>
                    <a:pt x="22210" y="814"/>
                  </a:lnTo>
                  <a:lnTo>
                    <a:pt x="17044" y="1953"/>
                  </a:lnTo>
                  <a:lnTo>
                    <a:pt x="11878" y="3133"/>
                  </a:lnTo>
                  <a:lnTo>
                    <a:pt x="10698" y="3377"/>
                  </a:lnTo>
                  <a:lnTo>
                    <a:pt x="9559" y="3662"/>
                  </a:lnTo>
                  <a:lnTo>
                    <a:pt x="8380" y="3987"/>
                  </a:lnTo>
                  <a:lnTo>
                    <a:pt x="7281" y="4394"/>
                  </a:lnTo>
                  <a:lnTo>
                    <a:pt x="6264" y="4760"/>
                  </a:lnTo>
                  <a:lnTo>
                    <a:pt x="5288" y="5248"/>
                  </a:lnTo>
                  <a:lnTo>
                    <a:pt x="4353" y="5777"/>
                  </a:lnTo>
                  <a:lnTo>
                    <a:pt x="3905" y="6061"/>
                  </a:lnTo>
                  <a:lnTo>
                    <a:pt x="3458" y="6387"/>
                  </a:lnTo>
                  <a:lnTo>
                    <a:pt x="2766" y="6997"/>
                  </a:lnTo>
                  <a:lnTo>
                    <a:pt x="2156" y="7648"/>
                  </a:lnTo>
                  <a:lnTo>
                    <a:pt x="1587" y="8339"/>
                  </a:lnTo>
                  <a:lnTo>
                    <a:pt x="1099" y="9112"/>
                  </a:lnTo>
                  <a:lnTo>
                    <a:pt x="692" y="9885"/>
                  </a:lnTo>
                  <a:lnTo>
                    <a:pt x="366" y="10699"/>
                  </a:lnTo>
                  <a:lnTo>
                    <a:pt x="244" y="11146"/>
                  </a:lnTo>
                  <a:lnTo>
                    <a:pt x="122" y="11553"/>
                  </a:lnTo>
                  <a:lnTo>
                    <a:pt x="82" y="11959"/>
                  </a:lnTo>
                  <a:lnTo>
                    <a:pt x="0" y="12407"/>
                  </a:lnTo>
                  <a:lnTo>
                    <a:pt x="0" y="12854"/>
                  </a:lnTo>
                  <a:lnTo>
                    <a:pt x="0" y="13261"/>
                  </a:lnTo>
                  <a:lnTo>
                    <a:pt x="41" y="13709"/>
                  </a:lnTo>
                  <a:lnTo>
                    <a:pt x="122" y="14115"/>
                  </a:lnTo>
                  <a:lnTo>
                    <a:pt x="244" y="14522"/>
                  </a:lnTo>
                  <a:lnTo>
                    <a:pt x="366" y="14929"/>
                  </a:lnTo>
                  <a:lnTo>
                    <a:pt x="529" y="15336"/>
                  </a:lnTo>
                  <a:lnTo>
                    <a:pt x="732" y="15742"/>
                  </a:lnTo>
                  <a:lnTo>
                    <a:pt x="1017" y="16190"/>
                  </a:lnTo>
                  <a:lnTo>
                    <a:pt x="1302" y="16597"/>
                  </a:lnTo>
                  <a:lnTo>
                    <a:pt x="1668" y="17003"/>
                  </a:lnTo>
                  <a:lnTo>
                    <a:pt x="1993" y="17369"/>
                  </a:lnTo>
                  <a:lnTo>
                    <a:pt x="2400" y="17695"/>
                  </a:lnTo>
                  <a:lnTo>
                    <a:pt x="2807" y="17980"/>
                  </a:lnTo>
                  <a:lnTo>
                    <a:pt x="3214" y="18264"/>
                  </a:lnTo>
                  <a:lnTo>
                    <a:pt x="3661" y="18549"/>
                  </a:lnTo>
                  <a:lnTo>
                    <a:pt x="4109" y="18793"/>
                  </a:lnTo>
                  <a:lnTo>
                    <a:pt x="4597" y="18996"/>
                  </a:lnTo>
                  <a:lnTo>
                    <a:pt x="5532" y="19363"/>
                  </a:lnTo>
                  <a:lnTo>
                    <a:pt x="6549" y="19607"/>
                  </a:lnTo>
                  <a:lnTo>
                    <a:pt x="7525" y="19810"/>
                  </a:lnTo>
                  <a:lnTo>
                    <a:pt x="8136" y="19891"/>
                  </a:lnTo>
                  <a:lnTo>
                    <a:pt x="8746" y="19932"/>
                  </a:lnTo>
                  <a:lnTo>
                    <a:pt x="10007" y="20013"/>
                  </a:lnTo>
                  <a:lnTo>
                    <a:pt x="11227" y="19973"/>
                  </a:lnTo>
                  <a:lnTo>
                    <a:pt x="12447" y="19891"/>
                  </a:lnTo>
                  <a:lnTo>
                    <a:pt x="14928" y="19688"/>
                  </a:lnTo>
                  <a:lnTo>
                    <a:pt x="16149" y="19566"/>
                  </a:lnTo>
                  <a:lnTo>
                    <a:pt x="17369" y="19485"/>
                  </a:lnTo>
                  <a:lnTo>
                    <a:pt x="18711" y="19444"/>
                  </a:lnTo>
                  <a:lnTo>
                    <a:pt x="20013" y="19485"/>
                  </a:lnTo>
                  <a:lnTo>
                    <a:pt x="22657" y="19566"/>
                  </a:lnTo>
                  <a:lnTo>
                    <a:pt x="23837" y="19647"/>
                  </a:lnTo>
                  <a:lnTo>
                    <a:pt x="25626" y="19647"/>
                  </a:lnTo>
                  <a:lnTo>
                    <a:pt x="26196" y="19607"/>
                  </a:lnTo>
                  <a:lnTo>
                    <a:pt x="26806" y="19525"/>
                  </a:lnTo>
                  <a:lnTo>
                    <a:pt x="27375" y="19403"/>
                  </a:lnTo>
                  <a:lnTo>
                    <a:pt x="27823" y="19281"/>
                  </a:lnTo>
                  <a:lnTo>
                    <a:pt x="28311" y="19118"/>
                  </a:lnTo>
                  <a:lnTo>
                    <a:pt x="28758" y="18915"/>
                  </a:lnTo>
                  <a:lnTo>
                    <a:pt x="29206" y="18712"/>
                  </a:lnTo>
                  <a:lnTo>
                    <a:pt x="29613" y="18508"/>
                  </a:lnTo>
                  <a:lnTo>
                    <a:pt x="30060" y="18264"/>
                  </a:lnTo>
                  <a:lnTo>
                    <a:pt x="30833" y="17695"/>
                  </a:lnTo>
                  <a:lnTo>
                    <a:pt x="31565" y="17044"/>
                  </a:lnTo>
                  <a:lnTo>
                    <a:pt x="32257" y="16352"/>
                  </a:lnTo>
                  <a:lnTo>
                    <a:pt x="32867" y="15580"/>
                  </a:lnTo>
                  <a:lnTo>
                    <a:pt x="33395" y="14766"/>
                  </a:lnTo>
                  <a:lnTo>
                    <a:pt x="33680" y="14278"/>
                  </a:lnTo>
                  <a:lnTo>
                    <a:pt x="33884" y="13749"/>
                  </a:lnTo>
                  <a:lnTo>
                    <a:pt x="34128" y="13261"/>
                  </a:lnTo>
                  <a:lnTo>
                    <a:pt x="34290" y="12732"/>
                  </a:lnTo>
                  <a:lnTo>
                    <a:pt x="34453" y="12204"/>
                  </a:lnTo>
                  <a:lnTo>
                    <a:pt x="34575" y="11634"/>
                  </a:lnTo>
                  <a:lnTo>
                    <a:pt x="34697" y="11105"/>
                  </a:lnTo>
                  <a:lnTo>
                    <a:pt x="34778" y="10536"/>
                  </a:lnTo>
                  <a:lnTo>
                    <a:pt x="34819" y="9966"/>
                  </a:lnTo>
                  <a:lnTo>
                    <a:pt x="34819" y="9438"/>
                  </a:lnTo>
                  <a:lnTo>
                    <a:pt x="34819" y="8868"/>
                  </a:lnTo>
                  <a:lnTo>
                    <a:pt x="34819" y="8299"/>
                  </a:lnTo>
                  <a:lnTo>
                    <a:pt x="34738" y="7729"/>
                  </a:lnTo>
                  <a:lnTo>
                    <a:pt x="34656" y="7200"/>
                  </a:lnTo>
                  <a:lnTo>
                    <a:pt x="34575" y="6631"/>
                  </a:lnTo>
                  <a:lnTo>
                    <a:pt x="34412" y="6102"/>
                  </a:lnTo>
                  <a:lnTo>
                    <a:pt x="34290" y="5533"/>
                  </a:lnTo>
                  <a:lnTo>
                    <a:pt x="34087" y="5004"/>
                  </a:lnTo>
                  <a:lnTo>
                    <a:pt x="33884" y="4475"/>
                  </a:lnTo>
                  <a:lnTo>
                    <a:pt x="33640" y="3946"/>
                  </a:lnTo>
                  <a:lnTo>
                    <a:pt x="33395" y="3499"/>
                  </a:lnTo>
                  <a:lnTo>
                    <a:pt x="33111" y="3051"/>
                  </a:lnTo>
                  <a:lnTo>
                    <a:pt x="32826" y="2604"/>
                  </a:lnTo>
                  <a:lnTo>
                    <a:pt x="32501" y="2238"/>
                  </a:lnTo>
                  <a:lnTo>
                    <a:pt x="32134" y="1831"/>
                  </a:lnTo>
                  <a:lnTo>
                    <a:pt x="31768" y="1465"/>
                  </a:lnTo>
                  <a:lnTo>
                    <a:pt x="31362" y="1180"/>
                  </a:lnTo>
                  <a:lnTo>
                    <a:pt x="30914" y="896"/>
                  </a:lnTo>
                  <a:lnTo>
                    <a:pt x="30426" y="611"/>
                  </a:lnTo>
                  <a:lnTo>
                    <a:pt x="29938" y="407"/>
                  </a:lnTo>
                  <a:lnTo>
                    <a:pt x="29450" y="285"/>
                  </a:lnTo>
                  <a:lnTo>
                    <a:pt x="28921" y="163"/>
                  </a:lnTo>
                  <a:lnTo>
                    <a:pt x="28392" y="82"/>
                  </a:lnTo>
                  <a:lnTo>
                    <a:pt x="27823" y="41"/>
                  </a:lnTo>
                  <a:lnTo>
                    <a:pt x="27294" y="1"/>
                  </a:lnTo>
                  <a:close/>
                </a:path>
              </a:pathLst>
            </a:custGeom>
            <a:solidFill>
              <a:schemeClr val="dk2"/>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255" name="Google Shape;1255;p37"/>
            <p:cNvSpPr/>
            <p:nvPr/>
          </p:nvSpPr>
          <p:spPr>
            <a:xfrm rot="-10313485">
              <a:off x="639755" y="1131401"/>
              <a:ext cx="3180219" cy="1827941"/>
            </a:xfrm>
            <a:custGeom>
              <a:avLst/>
              <a:gdLst/>
              <a:ahLst/>
              <a:cxnLst/>
              <a:rect l="l" t="t" r="r" b="b"/>
              <a:pathLst>
                <a:path w="34820" h="20014" extrusionOk="0">
                  <a:moveTo>
                    <a:pt x="27294" y="1"/>
                  </a:moveTo>
                  <a:lnTo>
                    <a:pt x="26765" y="41"/>
                  </a:lnTo>
                  <a:lnTo>
                    <a:pt x="25626" y="123"/>
                  </a:lnTo>
                  <a:lnTo>
                    <a:pt x="24487" y="326"/>
                  </a:lnTo>
                  <a:lnTo>
                    <a:pt x="23348" y="529"/>
                  </a:lnTo>
                  <a:lnTo>
                    <a:pt x="22210" y="814"/>
                  </a:lnTo>
                  <a:lnTo>
                    <a:pt x="17044" y="1953"/>
                  </a:lnTo>
                  <a:lnTo>
                    <a:pt x="11878" y="3133"/>
                  </a:lnTo>
                  <a:lnTo>
                    <a:pt x="10698" y="3377"/>
                  </a:lnTo>
                  <a:lnTo>
                    <a:pt x="9559" y="3662"/>
                  </a:lnTo>
                  <a:lnTo>
                    <a:pt x="8380" y="3987"/>
                  </a:lnTo>
                  <a:lnTo>
                    <a:pt x="7281" y="4394"/>
                  </a:lnTo>
                  <a:lnTo>
                    <a:pt x="6264" y="4760"/>
                  </a:lnTo>
                  <a:lnTo>
                    <a:pt x="5288" y="5248"/>
                  </a:lnTo>
                  <a:lnTo>
                    <a:pt x="4353" y="5777"/>
                  </a:lnTo>
                  <a:lnTo>
                    <a:pt x="3905" y="6061"/>
                  </a:lnTo>
                  <a:lnTo>
                    <a:pt x="3458" y="6387"/>
                  </a:lnTo>
                  <a:lnTo>
                    <a:pt x="2766" y="6997"/>
                  </a:lnTo>
                  <a:lnTo>
                    <a:pt x="2156" y="7648"/>
                  </a:lnTo>
                  <a:lnTo>
                    <a:pt x="1587" y="8339"/>
                  </a:lnTo>
                  <a:lnTo>
                    <a:pt x="1099" y="9112"/>
                  </a:lnTo>
                  <a:lnTo>
                    <a:pt x="692" y="9885"/>
                  </a:lnTo>
                  <a:lnTo>
                    <a:pt x="366" y="10699"/>
                  </a:lnTo>
                  <a:lnTo>
                    <a:pt x="244" y="11146"/>
                  </a:lnTo>
                  <a:lnTo>
                    <a:pt x="122" y="11553"/>
                  </a:lnTo>
                  <a:lnTo>
                    <a:pt x="82" y="11959"/>
                  </a:lnTo>
                  <a:lnTo>
                    <a:pt x="0" y="12407"/>
                  </a:lnTo>
                  <a:lnTo>
                    <a:pt x="0" y="12854"/>
                  </a:lnTo>
                  <a:lnTo>
                    <a:pt x="0" y="13261"/>
                  </a:lnTo>
                  <a:lnTo>
                    <a:pt x="41" y="13709"/>
                  </a:lnTo>
                  <a:lnTo>
                    <a:pt x="122" y="14115"/>
                  </a:lnTo>
                  <a:lnTo>
                    <a:pt x="244" y="14522"/>
                  </a:lnTo>
                  <a:lnTo>
                    <a:pt x="366" y="14929"/>
                  </a:lnTo>
                  <a:lnTo>
                    <a:pt x="529" y="15336"/>
                  </a:lnTo>
                  <a:lnTo>
                    <a:pt x="732" y="15742"/>
                  </a:lnTo>
                  <a:lnTo>
                    <a:pt x="1017" y="16190"/>
                  </a:lnTo>
                  <a:lnTo>
                    <a:pt x="1302" y="16597"/>
                  </a:lnTo>
                  <a:lnTo>
                    <a:pt x="1668" y="17003"/>
                  </a:lnTo>
                  <a:lnTo>
                    <a:pt x="1993" y="17369"/>
                  </a:lnTo>
                  <a:lnTo>
                    <a:pt x="2400" y="17695"/>
                  </a:lnTo>
                  <a:lnTo>
                    <a:pt x="2807" y="17980"/>
                  </a:lnTo>
                  <a:lnTo>
                    <a:pt x="3214" y="18264"/>
                  </a:lnTo>
                  <a:lnTo>
                    <a:pt x="3661" y="18549"/>
                  </a:lnTo>
                  <a:lnTo>
                    <a:pt x="4109" y="18793"/>
                  </a:lnTo>
                  <a:lnTo>
                    <a:pt x="4597" y="18996"/>
                  </a:lnTo>
                  <a:lnTo>
                    <a:pt x="5532" y="19363"/>
                  </a:lnTo>
                  <a:lnTo>
                    <a:pt x="6549" y="19607"/>
                  </a:lnTo>
                  <a:lnTo>
                    <a:pt x="7525" y="19810"/>
                  </a:lnTo>
                  <a:lnTo>
                    <a:pt x="8136" y="19891"/>
                  </a:lnTo>
                  <a:lnTo>
                    <a:pt x="8746" y="19932"/>
                  </a:lnTo>
                  <a:lnTo>
                    <a:pt x="10007" y="20013"/>
                  </a:lnTo>
                  <a:lnTo>
                    <a:pt x="11227" y="19973"/>
                  </a:lnTo>
                  <a:lnTo>
                    <a:pt x="12447" y="19891"/>
                  </a:lnTo>
                  <a:lnTo>
                    <a:pt x="14928" y="19688"/>
                  </a:lnTo>
                  <a:lnTo>
                    <a:pt x="16149" y="19566"/>
                  </a:lnTo>
                  <a:lnTo>
                    <a:pt x="17369" y="19485"/>
                  </a:lnTo>
                  <a:lnTo>
                    <a:pt x="18711" y="19444"/>
                  </a:lnTo>
                  <a:lnTo>
                    <a:pt x="20013" y="19485"/>
                  </a:lnTo>
                  <a:lnTo>
                    <a:pt x="22657" y="19566"/>
                  </a:lnTo>
                  <a:lnTo>
                    <a:pt x="23837" y="19647"/>
                  </a:lnTo>
                  <a:lnTo>
                    <a:pt x="25626" y="19647"/>
                  </a:lnTo>
                  <a:lnTo>
                    <a:pt x="26196" y="19607"/>
                  </a:lnTo>
                  <a:lnTo>
                    <a:pt x="26806" y="19525"/>
                  </a:lnTo>
                  <a:lnTo>
                    <a:pt x="27375" y="19403"/>
                  </a:lnTo>
                  <a:lnTo>
                    <a:pt x="27823" y="19281"/>
                  </a:lnTo>
                  <a:lnTo>
                    <a:pt x="28311" y="19118"/>
                  </a:lnTo>
                  <a:lnTo>
                    <a:pt x="28758" y="18915"/>
                  </a:lnTo>
                  <a:lnTo>
                    <a:pt x="29206" y="18712"/>
                  </a:lnTo>
                  <a:lnTo>
                    <a:pt x="29613" y="18508"/>
                  </a:lnTo>
                  <a:lnTo>
                    <a:pt x="30060" y="18264"/>
                  </a:lnTo>
                  <a:lnTo>
                    <a:pt x="30833" y="17695"/>
                  </a:lnTo>
                  <a:lnTo>
                    <a:pt x="31565" y="17044"/>
                  </a:lnTo>
                  <a:lnTo>
                    <a:pt x="32257" y="16352"/>
                  </a:lnTo>
                  <a:lnTo>
                    <a:pt x="32867" y="15580"/>
                  </a:lnTo>
                  <a:lnTo>
                    <a:pt x="33395" y="14766"/>
                  </a:lnTo>
                  <a:lnTo>
                    <a:pt x="33680" y="14278"/>
                  </a:lnTo>
                  <a:lnTo>
                    <a:pt x="33884" y="13749"/>
                  </a:lnTo>
                  <a:lnTo>
                    <a:pt x="34128" y="13261"/>
                  </a:lnTo>
                  <a:lnTo>
                    <a:pt x="34290" y="12732"/>
                  </a:lnTo>
                  <a:lnTo>
                    <a:pt x="34453" y="12204"/>
                  </a:lnTo>
                  <a:lnTo>
                    <a:pt x="34575" y="11634"/>
                  </a:lnTo>
                  <a:lnTo>
                    <a:pt x="34697" y="11105"/>
                  </a:lnTo>
                  <a:lnTo>
                    <a:pt x="34778" y="10536"/>
                  </a:lnTo>
                  <a:lnTo>
                    <a:pt x="34819" y="9966"/>
                  </a:lnTo>
                  <a:lnTo>
                    <a:pt x="34819" y="9438"/>
                  </a:lnTo>
                  <a:lnTo>
                    <a:pt x="34819" y="8868"/>
                  </a:lnTo>
                  <a:lnTo>
                    <a:pt x="34819" y="8299"/>
                  </a:lnTo>
                  <a:lnTo>
                    <a:pt x="34738" y="7729"/>
                  </a:lnTo>
                  <a:lnTo>
                    <a:pt x="34656" y="7200"/>
                  </a:lnTo>
                  <a:lnTo>
                    <a:pt x="34575" y="6631"/>
                  </a:lnTo>
                  <a:lnTo>
                    <a:pt x="34412" y="6102"/>
                  </a:lnTo>
                  <a:lnTo>
                    <a:pt x="34290" y="5533"/>
                  </a:lnTo>
                  <a:lnTo>
                    <a:pt x="34087" y="5004"/>
                  </a:lnTo>
                  <a:lnTo>
                    <a:pt x="33884" y="4475"/>
                  </a:lnTo>
                  <a:lnTo>
                    <a:pt x="33640" y="3946"/>
                  </a:lnTo>
                  <a:lnTo>
                    <a:pt x="33395" y="3499"/>
                  </a:lnTo>
                  <a:lnTo>
                    <a:pt x="33111" y="3051"/>
                  </a:lnTo>
                  <a:lnTo>
                    <a:pt x="32826" y="2604"/>
                  </a:lnTo>
                  <a:lnTo>
                    <a:pt x="32501" y="2238"/>
                  </a:lnTo>
                  <a:lnTo>
                    <a:pt x="32134" y="1831"/>
                  </a:lnTo>
                  <a:lnTo>
                    <a:pt x="31768" y="1465"/>
                  </a:lnTo>
                  <a:lnTo>
                    <a:pt x="31362" y="1180"/>
                  </a:lnTo>
                  <a:lnTo>
                    <a:pt x="30914" y="896"/>
                  </a:lnTo>
                  <a:lnTo>
                    <a:pt x="30426" y="611"/>
                  </a:lnTo>
                  <a:lnTo>
                    <a:pt x="29938" y="407"/>
                  </a:lnTo>
                  <a:lnTo>
                    <a:pt x="29450" y="285"/>
                  </a:lnTo>
                  <a:lnTo>
                    <a:pt x="28921" y="163"/>
                  </a:lnTo>
                  <a:lnTo>
                    <a:pt x="28392" y="82"/>
                  </a:lnTo>
                  <a:lnTo>
                    <a:pt x="27823" y="41"/>
                  </a:lnTo>
                  <a:lnTo>
                    <a:pt x="27294" y="1"/>
                  </a:lnTo>
                  <a:close/>
                </a:path>
              </a:pathLst>
            </a:custGeom>
            <a:solidFill>
              <a:schemeClr val="dk2"/>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grpSp>
      <p:sp>
        <p:nvSpPr>
          <p:cNvPr id="1256" name="Google Shape;1256;p37"/>
          <p:cNvSpPr txBox="1">
            <a:spLocks noGrp="1"/>
          </p:cNvSpPr>
          <p:nvPr>
            <p:ph type="title" idx="9"/>
          </p:nvPr>
        </p:nvSpPr>
        <p:spPr>
          <a:xfrm>
            <a:off x="285269" y="4188493"/>
            <a:ext cx="1397600" cy="1397600"/>
          </a:xfrm>
          <a:prstGeom prst="rect">
            <a:avLst/>
          </a:prstGeom>
        </p:spPr>
        <p:txBody>
          <a:bodyPr spcFirstLastPara="1" wrap="square" lIns="121900" tIns="121900" rIns="121900" bIns="121900" anchor="ctr" anchorCtr="0">
            <a:noAutofit/>
          </a:bodyPr>
          <a:lstStyle/>
          <a:p>
            <a:r>
              <a:rPr lang="en" dirty="0"/>
              <a:t>03</a:t>
            </a:r>
            <a:endParaRPr dirty="0"/>
          </a:p>
        </p:txBody>
      </p:sp>
      <p:sp>
        <p:nvSpPr>
          <p:cNvPr id="1257" name="Google Shape;1257;p37"/>
          <p:cNvSpPr txBox="1">
            <a:spLocks noGrp="1"/>
          </p:cNvSpPr>
          <p:nvPr>
            <p:ph type="title" idx="8"/>
          </p:nvPr>
        </p:nvSpPr>
        <p:spPr>
          <a:xfrm>
            <a:off x="599249" y="1879675"/>
            <a:ext cx="1397600" cy="1397600"/>
          </a:xfrm>
          <a:prstGeom prst="rect">
            <a:avLst/>
          </a:prstGeom>
        </p:spPr>
        <p:txBody>
          <a:bodyPr spcFirstLastPara="1" wrap="square" lIns="121900" tIns="121900" rIns="121900" bIns="121900" anchor="ctr" anchorCtr="0">
            <a:noAutofit/>
          </a:bodyPr>
          <a:lstStyle/>
          <a:p>
            <a:r>
              <a:rPr lang="en" dirty="0"/>
              <a:t>01</a:t>
            </a:r>
            <a:endParaRPr dirty="0"/>
          </a:p>
        </p:txBody>
      </p:sp>
      <p:sp>
        <p:nvSpPr>
          <p:cNvPr id="1258" name="Google Shape;1258;p37"/>
          <p:cNvSpPr txBox="1">
            <a:spLocks noGrp="1"/>
          </p:cNvSpPr>
          <p:nvPr>
            <p:ph type="title" idx="13"/>
          </p:nvPr>
        </p:nvSpPr>
        <p:spPr>
          <a:xfrm>
            <a:off x="6139359" y="1700408"/>
            <a:ext cx="1397600" cy="1397600"/>
          </a:xfrm>
          <a:prstGeom prst="rect">
            <a:avLst/>
          </a:prstGeom>
        </p:spPr>
        <p:txBody>
          <a:bodyPr spcFirstLastPara="1" wrap="square" lIns="121900" tIns="121900" rIns="121900" bIns="121900" anchor="ctr" anchorCtr="0">
            <a:noAutofit/>
          </a:bodyPr>
          <a:lstStyle/>
          <a:p>
            <a:r>
              <a:rPr lang="en" dirty="0"/>
              <a:t>02</a:t>
            </a:r>
            <a:endParaRPr dirty="0"/>
          </a:p>
        </p:txBody>
      </p:sp>
      <p:sp>
        <p:nvSpPr>
          <p:cNvPr id="1259" name="Google Shape;1259;p37"/>
          <p:cNvSpPr txBox="1">
            <a:spLocks noGrp="1"/>
          </p:cNvSpPr>
          <p:nvPr>
            <p:ph type="title" idx="14"/>
          </p:nvPr>
        </p:nvSpPr>
        <p:spPr>
          <a:xfrm>
            <a:off x="6089889" y="4066469"/>
            <a:ext cx="1397600" cy="1397600"/>
          </a:xfrm>
          <a:prstGeom prst="rect">
            <a:avLst/>
          </a:prstGeom>
        </p:spPr>
        <p:txBody>
          <a:bodyPr spcFirstLastPara="1" wrap="square" lIns="121900" tIns="121900" rIns="121900" bIns="121900" anchor="ctr" anchorCtr="0">
            <a:noAutofit/>
          </a:bodyPr>
          <a:lstStyle/>
          <a:p>
            <a:r>
              <a:rPr lang="en" dirty="0"/>
              <a:t>04</a:t>
            </a:r>
            <a:endParaRPr dirty="0"/>
          </a:p>
        </p:txBody>
      </p:sp>
      <p:sp>
        <p:nvSpPr>
          <p:cNvPr id="1260" name="Google Shape;1260;p37"/>
          <p:cNvSpPr txBox="1">
            <a:spLocks noGrp="1"/>
          </p:cNvSpPr>
          <p:nvPr>
            <p:ph type="title" idx="15"/>
          </p:nvPr>
        </p:nvSpPr>
        <p:spPr>
          <a:xfrm>
            <a:off x="960000" y="593367"/>
            <a:ext cx="10272000" cy="763600"/>
          </a:xfrm>
          <a:prstGeom prst="rect">
            <a:avLst/>
          </a:prstGeom>
        </p:spPr>
        <p:txBody>
          <a:bodyPr spcFirstLastPara="1" wrap="square" lIns="121900" tIns="121900" rIns="121900" bIns="121900" anchor="t" anchorCtr="0">
            <a:noAutofit/>
          </a:bodyPr>
          <a:lstStyle/>
          <a:p>
            <a:r>
              <a:rPr lang="en-US" b="0" dirty="0"/>
              <a:t>DBT Techniques:</a:t>
            </a:r>
            <a:br>
              <a:rPr lang="en-US" b="0" dirty="0"/>
            </a:br>
            <a:endParaRPr dirty="0"/>
          </a:p>
        </p:txBody>
      </p:sp>
      <p:sp>
        <p:nvSpPr>
          <p:cNvPr id="1261" name="Google Shape;1261;p37"/>
          <p:cNvSpPr txBox="1">
            <a:spLocks noGrp="1"/>
          </p:cNvSpPr>
          <p:nvPr>
            <p:ph type="title"/>
          </p:nvPr>
        </p:nvSpPr>
        <p:spPr>
          <a:xfrm>
            <a:off x="1807950" y="1810785"/>
            <a:ext cx="4023927" cy="747092"/>
          </a:xfrm>
          <a:prstGeom prst="rect">
            <a:avLst/>
          </a:prstGeom>
        </p:spPr>
        <p:txBody>
          <a:bodyPr spcFirstLastPara="1" wrap="square" lIns="121900" tIns="121900" rIns="121900" bIns="121900" anchor="ctr" anchorCtr="0">
            <a:noAutofit/>
          </a:bodyPr>
          <a:lstStyle/>
          <a:p>
            <a:pPr lvl="0"/>
            <a:r>
              <a:rPr lang="en-US" dirty="0"/>
              <a:t>group skills training,</a:t>
            </a:r>
            <a:endParaRPr dirty="0"/>
          </a:p>
        </p:txBody>
      </p:sp>
      <p:sp>
        <p:nvSpPr>
          <p:cNvPr id="1262" name="Google Shape;1262;p37"/>
          <p:cNvSpPr txBox="1">
            <a:spLocks noGrp="1"/>
          </p:cNvSpPr>
          <p:nvPr>
            <p:ph type="subTitle" idx="1"/>
          </p:nvPr>
        </p:nvSpPr>
        <p:spPr>
          <a:xfrm>
            <a:off x="1966675" y="2482256"/>
            <a:ext cx="3689547" cy="873528"/>
          </a:xfrm>
          <a:prstGeom prst="rect">
            <a:avLst/>
          </a:prstGeom>
        </p:spPr>
        <p:txBody>
          <a:bodyPr spcFirstLastPara="1" wrap="square" lIns="121900" tIns="121900" rIns="121900" bIns="121900" anchor="ctr" anchorCtr="0">
            <a:noAutofit/>
          </a:bodyPr>
          <a:lstStyle/>
          <a:p>
            <a:pPr marL="0" indent="0"/>
            <a:r>
              <a:rPr lang="en-US" dirty="0"/>
              <a:t> where patients learn specific behavioral, emotional, cognitive, and interpersonal skills.</a:t>
            </a:r>
            <a:endParaRPr dirty="0"/>
          </a:p>
        </p:txBody>
      </p:sp>
      <p:sp>
        <p:nvSpPr>
          <p:cNvPr id="1263" name="Google Shape;1263;p37"/>
          <p:cNvSpPr txBox="1">
            <a:spLocks noGrp="1"/>
          </p:cNvSpPr>
          <p:nvPr>
            <p:ph type="title" idx="2"/>
          </p:nvPr>
        </p:nvSpPr>
        <p:spPr>
          <a:xfrm>
            <a:off x="7350286" y="1663823"/>
            <a:ext cx="3327655" cy="729669"/>
          </a:xfrm>
          <a:prstGeom prst="rect">
            <a:avLst/>
          </a:prstGeom>
        </p:spPr>
        <p:txBody>
          <a:bodyPr spcFirstLastPara="1" wrap="square" lIns="121900" tIns="121900" rIns="121900" bIns="121900" anchor="ctr" anchorCtr="0">
            <a:noAutofit/>
          </a:bodyPr>
          <a:lstStyle/>
          <a:p>
            <a:pPr lvl="0"/>
            <a:r>
              <a:rPr lang="en-US" dirty="0"/>
              <a:t>individual therapy</a:t>
            </a:r>
            <a:endParaRPr dirty="0"/>
          </a:p>
        </p:txBody>
      </p:sp>
      <p:sp>
        <p:nvSpPr>
          <p:cNvPr id="1264" name="Google Shape;1264;p37"/>
          <p:cNvSpPr txBox="1">
            <a:spLocks noGrp="1"/>
          </p:cNvSpPr>
          <p:nvPr>
            <p:ph type="subTitle" idx="3"/>
          </p:nvPr>
        </p:nvSpPr>
        <p:spPr>
          <a:xfrm>
            <a:off x="7455541" y="2546611"/>
            <a:ext cx="3420217" cy="701192"/>
          </a:xfrm>
          <a:prstGeom prst="rect">
            <a:avLst/>
          </a:prstGeom>
        </p:spPr>
        <p:txBody>
          <a:bodyPr spcFirstLastPara="1" wrap="square" lIns="121900" tIns="121900" rIns="121900" bIns="121900" anchor="ctr" anchorCtr="0">
            <a:noAutofit/>
          </a:bodyPr>
          <a:lstStyle/>
          <a:p>
            <a:pPr marL="0" indent="0"/>
            <a:r>
              <a:rPr lang="en-US" dirty="0"/>
              <a:t>which skills learned during group training are reviewed and life events from the previous week are examined</a:t>
            </a:r>
            <a:endParaRPr dirty="0"/>
          </a:p>
        </p:txBody>
      </p:sp>
      <p:sp>
        <p:nvSpPr>
          <p:cNvPr id="1265" name="Google Shape;1265;p37"/>
          <p:cNvSpPr txBox="1">
            <a:spLocks noGrp="1"/>
          </p:cNvSpPr>
          <p:nvPr>
            <p:ph type="title" idx="4"/>
          </p:nvPr>
        </p:nvSpPr>
        <p:spPr>
          <a:xfrm>
            <a:off x="1375921" y="3966139"/>
            <a:ext cx="4118983" cy="922772"/>
          </a:xfrm>
          <a:prstGeom prst="rect">
            <a:avLst/>
          </a:prstGeom>
        </p:spPr>
        <p:txBody>
          <a:bodyPr spcFirstLastPara="1" wrap="square" lIns="121900" tIns="121900" rIns="121900" bIns="121900" anchor="ctr" anchorCtr="0">
            <a:noAutofit/>
          </a:bodyPr>
          <a:lstStyle/>
          <a:p>
            <a:pPr lvl="0"/>
            <a:r>
              <a:rPr lang="en-US" dirty="0"/>
              <a:t>Telephone Consultation</a:t>
            </a:r>
            <a:endParaRPr dirty="0"/>
          </a:p>
        </p:txBody>
      </p:sp>
      <p:sp>
        <p:nvSpPr>
          <p:cNvPr id="1266" name="Google Shape;1266;p37"/>
          <p:cNvSpPr txBox="1">
            <a:spLocks noGrp="1"/>
          </p:cNvSpPr>
          <p:nvPr>
            <p:ph type="subTitle" idx="5"/>
          </p:nvPr>
        </p:nvSpPr>
        <p:spPr>
          <a:xfrm>
            <a:off x="1548407" y="4854556"/>
            <a:ext cx="4219084" cy="765893"/>
          </a:xfrm>
          <a:prstGeom prst="rect">
            <a:avLst/>
          </a:prstGeom>
        </p:spPr>
        <p:txBody>
          <a:bodyPr spcFirstLastPara="1" wrap="square" lIns="121900" tIns="121900" rIns="121900" bIns="121900" anchor="ctr" anchorCtr="0">
            <a:noAutofit/>
          </a:bodyPr>
          <a:lstStyle/>
          <a:p>
            <a:pPr marL="0" indent="0"/>
            <a:r>
              <a:rPr lang="en-US" dirty="0"/>
              <a:t>which patients can </a:t>
            </a:r>
            <a:r>
              <a:rPr lang="en-US" u="sng" dirty="0">
                <a:hlinkClick r:id="rId3"/>
              </a:rPr>
              <a:t>call the therapist</a:t>
            </a:r>
            <a:r>
              <a:rPr lang="en-US" dirty="0"/>
              <a:t> between sessions to receive guidance on coping with a difficult situation they are currently in.</a:t>
            </a:r>
            <a:endParaRPr dirty="0"/>
          </a:p>
        </p:txBody>
      </p:sp>
      <p:sp>
        <p:nvSpPr>
          <p:cNvPr id="1267" name="Google Shape;1267;p37"/>
          <p:cNvSpPr txBox="1">
            <a:spLocks noGrp="1"/>
          </p:cNvSpPr>
          <p:nvPr>
            <p:ph type="title" idx="6"/>
          </p:nvPr>
        </p:nvSpPr>
        <p:spPr>
          <a:xfrm>
            <a:off x="7096793" y="3994009"/>
            <a:ext cx="3314960" cy="694940"/>
          </a:xfrm>
          <a:prstGeom prst="rect">
            <a:avLst/>
          </a:prstGeom>
        </p:spPr>
        <p:txBody>
          <a:bodyPr spcFirstLastPara="1" wrap="square" lIns="121900" tIns="121900" rIns="121900" bIns="121900" anchor="ctr" anchorCtr="0">
            <a:noAutofit/>
          </a:bodyPr>
          <a:lstStyle/>
          <a:p>
            <a:pPr lvl="0"/>
            <a:r>
              <a:rPr lang="en-US" dirty="0"/>
              <a:t>Consultation Team</a:t>
            </a:r>
            <a:endParaRPr dirty="0"/>
          </a:p>
        </p:txBody>
      </p:sp>
      <p:sp>
        <p:nvSpPr>
          <p:cNvPr id="1268" name="Google Shape;1268;p37"/>
          <p:cNvSpPr txBox="1">
            <a:spLocks noGrp="1"/>
          </p:cNvSpPr>
          <p:nvPr>
            <p:ph type="subTitle" idx="7"/>
          </p:nvPr>
        </p:nvSpPr>
        <p:spPr>
          <a:xfrm>
            <a:off x="7614740" y="4832589"/>
            <a:ext cx="3063200" cy="701200"/>
          </a:xfrm>
          <a:prstGeom prst="rect">
            <a:avLst/>
          </a:prstGeom>
        </p:spPr>
        <p:txBody>
          <a:bodyPr spcFirstLastPara="1" wrap="square" lIns="121900" tIns="121900" rIns="121900" bIns="121900" anchor="ctr" anchorCtr="0">
            <a:noAutofit/>
          </a:bodyPr>
          <a:lstStyle/>
          <a:p>
            <a:pPr marL="0" indent="0"/>
            <a:r>
              <a:rPr lang="en-US" dirty="0"/>
              <a:t>The meetings enable them to compare techniques used, they provide support for one another</a:t>
            </a:r>
            <a:endParaRPr dirty="0"/>
          </a:p>
        </p:txBody>
      </p:sp>
      <p:grpSp>
        <p:nvGrpSpPr>
          <p:cNvPr id="1269" name="Google Shape;1269;p37"/>
          <p:cNvGrpSpPr/>
          <p:nvPr/>
        </p:nvGrpSpPr>
        <p:grpSpPr>
          <a:xfrm>
            <a:off x="10240508" y="1621603"/>
            <a:ext cx="409499" cy="407059"/>
            <a:chOff x="1026043" y="1162815"/>
            <a:chExt cx="307124" cy="305294"/>
          </a:xfrm>
        </p:grpSpPr>
        <p:sp>
          <p:nvSpPr>
            <p:cNvPr id="1270" name="Google Shape;1270;p37"/>
            <p:cNvSpPr/>
            <p:nvPr/>
          </p:nvSpPr>
          <p:spPr>
            <a:xfrm>
              <a:off x="1026043" y="1162815"/>
              <a:ext cx="307124" cy="305294"/>
            </a:xfrm>
            <a:custGeom>
              <a:avLst/>
              <a:gdLst/>
              <a:ahLst/>
              <a:cxnLst/>
              <a:rect l="l" t="t" r="r" b="b"/>
              <a:pathLst>
                <a:path w="6712" h="6672" extrusionOk="0">
                  <a:moveTo>
                    <a:pt x="2766" y="1"/>
                  </a:moveTo>
                  <a:lnTo>
                    <a:pt x="2644" y="41"/>
                  </a:lnTo>
                  <a:lnTo>
                    <a:pt x="2563" y="82"/>
                  </a:lnTo>
                  <a:lnTo>
                    <a:pt x="2441" y="163"/>
                  </a:lnTo>
                  <a:lnTo>
                    <a:pt x="2359" y="245"/>
                  </a:lnTo>
                  <a:lnTo>
                    <a:pt x="2319" y="367"/>
                  </a:lnTo>
                  <a:lnTo>
                    <a:pt x="2237" y="651"/>
                  </a:lnTo>
                  <a:lnTo>
                    <a:pt x="2197" y="936"/>
                  </a:lnTo>
                  <a:lnTo>
                    <a:pt x="2197" y="1221"/>
                  </a:lnTo>
                  <a:lnTo>
                    <a:pt x="2237" y="1506"/>
                  </a:lnTo>
                  <a:lnTo>
                    <a:pt x="2075" y="1343"/>
                  </a:lnTo>
                  <a:lnTo>
                    <a:pt x="1871" y="1221"/>
                  </a:lnTo>
                  <a:lnTo>
                    <a:pt x="1546" y="1139"/>
                  </a:lnTo>
                  <a:lnTo>
                    <a:pt x="1424" y="1099"/>
                  </a:lnTo>
                  <a:lnTo>
                    <a:pt x="1261" y="1139"/>
                  </a:lnTo>
                  <a:lnTo>
                    <a:pt x="1139" y="1180"/>
                  </a:lnTo>
                  <a:lnTo>
                    <a:pt x="1017" y="1262"/>
                  </a:lnTo>
                  <a:lnTo>
                    <a:pt x="895" y="1343"/>
                  </a:lnTo>
                  <a:lnTo>
                    <a:pt x="814" y="1506"/>
                  </a:lnTo>
                  <a:lnTo>
                    <a:pt x="773" y="1790"/>
                  </a:lnTo>
                  <a:lnTo>
                    <a:pt x="773" y="2075"/>
                  </a:lnTo>
                  <a:lnTo>
                    <a:pt x="854" y="2360"/>
                  </a:lnTo>
                  <a:lnTo>
                    <a:pt x="1017" y="2604"/>
                  </a:lnTo>
                  <a:lnTo>
                    <a:pt x="1180" y="2807"/>
                  </a:lnTo>
                  <a:lnTo>
                    <a:pt x="1383" y="3011"/>
                  </a:lnTo>
                  <a:lnTo>
                    <a:pt x="1017" y="2970"/>
                  </a:lnTo>
                  <a:lnTo>
                    <a:pt x="814" y="3011"/>
                  </a:lnTo>
                  <a:lnTo>
                    <a:pt x="651" y="3051"/>
                  </a:lnTo>
                  <a:lnTo>
                    <a:pt x="407" y="3214"/>
                  </a:lnTo>
                  <a:lnTo>
                    <a:pt x="204" y="3377"/>
                  </a:lnTo>
                  <a:lnTo>
                    <a:pt x="82" y="3621"/>
                  </a:lnTo>
                  <a:lnTo>
                    <a:pt x="0" y="3865"/>
                  </a:lnTo>
                  <a:lnTo>
                    <a:pt x="0" y="4109"/>
                  </a:lnTo>
                  <a:lnTo>
                    <a:pt x="82" y="4353"/>
                  </a:lnTo>
                  <a:lnTo>
                    <a:pt x="244" y="4516"/>
                  </a:lnTo>
                  <a:lnTo>
                    <a:pt x="488" y="4678"/>
                  </a:lnTo>
                  <a:lnTo>
                    <a:pt x="692" y="4719"/>
                  </a:lnTo>
                  <a:lnTo>
                    <a:pt x="936" y="4760"/>
                  </a:lnTo>
                  <a:lnTo>
                    <a:pt x="1424" y="4719"/>
                  </a:lnTo>
                  <a:lnTo>
                    <a:pt x="1180" y="5004"/>
                  </a:lnTo>
                  <a:lnTo>
                    <a:pt x="1098" y="5166"/>
                  </a:lnTo>
                  <a:lnTo>
                    <a:pt x="1058" y="5370"/>
                  </a:lnTo>
                  <a:lnTo>
                    <a:pt x="1017" y="5655"/>
                  </a:lnTo>
                  <a:lnTo>
                    <a:pt x="1098" y="5939"/>
                  </a:lnTo>
                  <a:lnTo>
                    <a:pt x="1139" y="6061"/>
                  </a:lnTo>
                  <a:lnTo>
                    <a:pt x="1220" y="6143"/>
                  </a:lnTo>
                  <a:lnTo>
                    <a:pt x="1342" y="6265"/>
                  </a:lnTo>
                  <a:lnTo>
                    <a:pt x="1464" y="6305"/>
                  </a:lnTo>
                  <a:lnTo>
                    <a:pt x="1709" y="6387"/>
                  </a:lnTo>
                  <a:lnTo>
                    <a:pt x="1993" y="6387"/>
                  </a:lnTo>
                  <a:lnTo>
                    <a:pt x="2237" y="6346"/>
                  </a:lnTo>
                  <a:lnTo>
                    <a:pt x="2481" y="6224"/>
                  </a:lnTo>
                  <a:lnTo>
                    <a:pt x="2685" y="6021"/>
                  </a:lnTo>
                  <a:lnTo>
                    <a:pt x="2888" y="5777"/>
                  </a:lnTo>
                  <a:lnTo>
                    <a:pt x="3010" y="6102"/>
                  </a:lnTo>
                  <a:lnTo>
                    <a:pt x="3092" y="6265"/>
                  </a:lnTo>
                  <a:lnTo>
                    <a:pt x="3173" y="6387"/>
                  </a:lnTo>
                  <a:lnTo>
                    <a:pt x="3295" y="6509"/>
                  </a:lnTo>
                  <a:lnTo>
                    <a:pt x="3417" y="6590"/>
                  </a:lnTo>
                  <a:lnTo>
                    <a:pt x="3580" y="6671"/>
                  </a:lnTo>
                  <a:lnTo>
                    <a:pt x="3905" y="6671"/>
                  </a:lnTo>
                  <a:lnTo>
                    <a:pt x="4108" y="6590"/>
                  </a:lnTo>
                  <a:lnTo>
                    <a:pt x="4312" y="6468"/>
                  </a:lnTo>
                  <a:lnTo>
                    <a:pt x="4475" y="6305"/>
                  </a:lnTo>
                  <a:lnTo>
                    <a:pt x="4597" y="6102"/>
                  </a:lnTo>
                  <a:lnTo>
                    <a:pt x="4678" y="5777"/>
                  </a:lnTo>
                  <a:lnTo>
                    <a:pt x="4678" y="5451"/>
                  </a:lnTo>
                  <a:lnTo>
                    <a:pt x="4841" y="5533"/>
                  </a:lnTo>
                  <a:lnTo>
                    <a:pt x="5003" y="5573"/>
                  </a:lnTo>
                  <a:lnTo>
                    <a:pt x="5166" y="5614"/>
                  </a:lnTo>
                  <a:lnTo>
                    <a:pt x="5329" y="5573"/>
                  </a:lnTo>
                  <a:lnTo>
                    <a:pt x="5491" y="5533"/>
                  </a:lnTo>
                  <a:lnTo>
                    <a:pt x="5654" y="5492"/>
                  </a:lnTo>
                  <a:lnTo>
                    <a:pt x="5817" y="5370"/>
                  </a:lnTo>
                  <a:lnTo>
                    <a:pt x="5939" y="5248"/>
                  </a:lnTo>
                  <a:lnTo>
                    <a:pt x="6061" y="5085"/>
                  </a:lnTo>
                  <a:lnTo>
                    <a:pt x="6142" y="4922"/>
                  </a:lnTo>
                  <a:lnTo>
                    <a:pt x="6183" y="4760"/>
                  </a:lnTo>
                  <a:lnTo>
                    <a:pt x="6224" y="4597"/>
                  </a:lnTo>
                  <a:lnTo>
                    <a:pt x="6224" y="4434"/>
                  </a:lnTo>
                  <a:lnTo>
                    <a:pt x="6183" y="4231"/>
                  </a:lnTo>
                  <a:lnTo>
                    <a:pt x="6102" y="4068"/>
                  </a:lnTo>
                  <a:lnTo>
                    <a:pt x="6020" y="3946"/>
                  </a:lnTo>
                  <a:lnTo>
                    <a:pt x="6183" y="3865"/>
                  </a:lnTo>
                  <a:lnTo>
                    <a:pt x="6346" y="3783"/>
                  </a:lnTo>
                  <a:lnTo>
                    <a:pt x="6468" y="3702"/>
                  </a:lnTo>
                  <a:lnTo>
                    <a:pt x="6549" y="3539"/>
                  </a:lnTo>
                  <a:lnTo>
                    <a:pt x="6630" y="3417"/>
                  </a:lnTo>
                  <a:lnTo>
                    <a:pt x="6712" y="3255"/>
                  </a:lnTo>
                  <a:lnTo>
                    <a:pt x="6712" y="3051"/>
                  </a:lnTo>
                  <a:lnTo>
                    <a:pt x="6712" y="2889"/>
                  </a:lnTo>
                  <a:lnTo>
                    <a:pt x="6671" y="2685"/>
                  </a:lnTo>
                  <a:lnTo>
                    <a:pt x="6590" y="2522"/>
                  </a:lnTo>
                  <a:lnTo>
                    <a:pt x="6468" y="2360"/>
                  </a:lnTo>
                  <a:lnTo>
                    <a:pt x="6346" y="2238"/>
                  </a:lnTo>
                  <a:lnTo>
                    <a:pt x="6183" y="2156"/>
                  </a:lnTo>
                  <a:lnTo>
                    <a:pt x="6020" y="2116"/>
                  </a:lnTo>
                  <a:lnTo>
                    <a:pt x="5858" y="2075"/>
                  </a:lnTo>
                  <a:lnTo>
                    <a:pt x="5654" y="2075"/>
                  </a:lnTo>
                  <a:lnTo>
                    <a:pt x="5776" y="1750"/>
                  </a:lnTo>
                  <a:lnTo>
                    <a:pt x="5817" y="1546"/>
                  </a:lnTo>
                  <a:lnTo>
                    <a:pt x="5817" y="1384"/>
                  </a:lnTo>
                  <a:lnTo>
                    <a:pt x="5776" y="1099"/>
                  </a:lnTo>
                  <a:lnTo>
                    <a:pt x="5654" y="855"/>
                  </a:lnTo>
                  <a:lnTo>
                    <a:pt x="5491" y="651"/>
                  </a:lnTo>
                  <a:lnTo>
                    <a:pt x="5369" y="570"/>
                  </a:lnTo>
                  <a:lnTo>
                    <a:pt x="5247" y="489"/>
                  </a:lnTo>
                  <a:lnTo>
                    <a:pt x="4963" y="448"/>
                  </a:lnTo>
                  <a:lnTo>
                    <a:pt x="4678" y="489"/>
                  </a:lnTo>
                  <a:lnTo>
                    <a:pt x="4434" y="570"/>
                  </a:lnTo>
                  <a:lnTo>
                    <a:pt x="4190" y="733"/>
                  </a:lnTo>
                  <a:lnTo>
                    <a:pt x="3946" y="977"/>
                  </a:lnTo>
                  <a:lnTo>
                    <a:pt x="3783" y="1262"/>
                  </a:lnTo>
                  <a:lnTo>
                    <a:pt x="3661" y="895"/>
                  </a:lnTo>
                  <a:lnTo>
                    <a:pt x="3458" y="448"/>
                  </a:lnTo>
                  <a:lnTo>
                    <a:pt x="3336" y="245"/>
                  </a:lnTo>
                  <a:lnTo>
                    <a:pt x="3132" y="82"/>
                  </a:lnTo>
                  <a:lnTo>
                    <a:pt x="3010" y="41"/>
                  </a:lnTo>
                  <a:lnTo>
                    <a:pt x="2888" y="1"/>
                  </a:lnTo>
                  <a:close/>
                </a:path>
              </a:pathLst>
            </a:custGeom>
            <a:solidFill>
              <a:schemeClr val="accent1"/>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271" name="Google Shape;1271;p37"/>
            <p:cNvSpPr/>
            <p:nvPr/>
          </p:nvSpPr>
          <p:spPr>
            <a:xfrm>
              <a:off x="1109780" y="1246551"/>
              <a:ext cx="169440" cy="158275"/>
            </a:xfrm>
            <a:custGeom>
              <a:avLst/>
              <a:gdLst/>
              <a:ahLst/>
              <a:cxnLst/>
              <a:rect l="l" t="t" r="r" b="b"/>
              <a:pathLst>
                <a:path w="3703" h="3459" extrusionOk="0">
                  <a:moveTo>
                    <a:pt x="1668" y="1"/>
                  </a:moveTo>
                  <a:lnTo>
                    <a:pt x="1424" y="82"/>
                  </a:lnTo>
                  <a:lnTo>
                    <a:pt x="1140" y="164"/>
                  </a:lnTo>
                  <a:lnTo>
                    <a:pt x="936" y="286"/>
                  </a:lnTo>
                  <a:lnTo>
                    <a:pt x="692" y="448"/>
                  </a:lnTo>
                  <a:lnTo>
                    <a:pt x="489" y="652"/>
                  </a:lnTo>
                  <a:lnTo>
                    <a:pt x="285" y="896"/>
                  </a:lnTo>
                  <a:lnTo>
                    <a:pt x="163" y="1140"/>
                  </a:lnTo>
                  <a:lnTo>
                    <a:pt x="41" y="1425"/>
                  </a:lnTo>
                  <a:lnTo>
                    <a:pt x="1" y="1709"/>
                  </a:lnTo>
                  <a:lnTo>
                    <a:pt x="1" y="1994"/>
                  </a:lnTo>
                  <a:lnTo>
                    <a:pt x="82" y="2320"/>
                  </a:lnTo>
                  <a:lnTo>
                    <a:pt x="204" y="2604"/>
                  </a:lnTo>
                  <a:lnTo>
                    <a:pt x="367" y="2848"/>
                  </a:lnTo>
                  <a:lnTo>
                    <a:pt x="570" y="3052"/>
                  </a:lnTo>
                  <a:lnTo>
                    <a:pt x="814" y="3214"/>
                  </a:lnTo>
                  <a:lnTo>
                    <a:pt x="1058" y="3336"/>
                  </a:lnTo>
                  <a:lnTo>
                    <a:pt x="1302" y="3418"/>
                  </a:lnTo>
                  <a:lnTo>
                    <a:pt x="1587" y="3458"/>
                  </a:lnTo>
                  <a:lnTo>
                    <a:pt x="1912" y="3458"/>
                  </a:lnTo>
                  <a:lnTo>
                    <a:pt x="2197" y="3377"/>
                  </a:lnTo>
                  <a:lnTo>
                    <a:pt x="2441" y="3255"/>
                  </a:lnTo>
                  <a:lnTo>
                    <a:pt x="2726" y="3092"/>
                  </a:lnTo>
                  <a:lnTo>
                    <a:pt x="2970" y="2889"/>
                  </a:lnTo>
                  <a:lnTo>
                    <a:pt x="3173" y="2686"/>
                  </a:lnTo>
                  <a:lnTo>
                    <a:pt x="3377" y="2401"/>
                  </a:lnTo>
                  <a:lnTo>
                    <a:pt x="3539" y="2157"/>
                  </a:lnTo>
                  <a:lnTo>
                    <a:pt x="3621" y="1831"/>
                  </a:lnTo>
                  <a:lnTo>
                    <a:pt x="3702" y="1547"/>
                  </a:lnTo>
                  <a:lnTo>
                    <a:pt x="3702" y="1303"/>
                  </a:lnTo>
                  <a:lnTo>
                    <a:pt x="3661" y="1059"/>
                  </a:lnTo>
                  <a:lnTo>
                    <a:pt x="3580" y="815"/>
                  </a:lnTo>
                  <a:lnTo>
                    <a:pt x="3458" y="611"/>
                  </a:lnTo>
                  <a:lnTo>
                    <a:pt x="3336" y="448"/>
                  </a:lnTo>
                  <a:lnTo>
                    <a:pt x="3173" y="286"/>
                  </a:lnTo>
                  <a:lnTo>
                    <a:pt x="2929" y="164"/>
                  </a:lnTo>
                  <a:lnTo>
                    <a:pt x="2726" y="82"/>
                  </a:lnTo>
                  <a:lnTo>
                    <a:pt x="2441" y="1"/>
                  </a:lnTo>
                  <a:close/>
                </a:path>
              </a:pathLst>
            </a:custGeom>
            <a:solidFill>
              <a:schemeClr val="dk1"/>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272" name="Google Shape;1272;p37"/>
            <p:cNvSpPr/>
            <p:nvPr/>
          </p:nvSpPr>
          <p:spPr>
            <a:xfrm>
              <a:off x="1200974" y="1274509"/>
              <a:ext cx="18669" cy="18623"/>
            </a:xfrm>
            <a:custGeom>
              <a:avLst/>
              <a:gdLst/>
              <a:ahLst/>
              <a:cxnLst/>
              <a:rect l="l" t="t" r="r" b="b"/>
              <a:pathLst>
                <a:path w="408" h="407" extrusionOk="0">
                  <a:moveTo>
                    <a:pt x="204" y="0"/>
                  </a:moveTo>
                  <a:lnTo>
                    <a:pt x="123" y="41"/>
                  </a:lnTo>
                  <a:lnTo>
                    <a:pt x="82" y="81"/>
                  </a:lnTo>
                  <a:lnTo>
                    <a:pt x="41" y="122"/>
                  </a:lnTo>
                  <a:lnTo>
                    <a:pt x="1" y="204"/>
                  </a:lnTo>
                  <a:lnTo>
                    <a:pt x="41" y="285"/>
                  </a:lnTo>
                  <a:lnTo>
                    <a:pt x="82" y="326"/>
                  </a:lnTo>
                  <a:lnTo>
                    <a:pt x="123" y="366"/>
                  </a:lnTo>
                  <a:lnTo>
                    <a:pt x="204" y="407"/>
                  </a:lnTo>
                  <a:lnTo>
                    <a:pt x="285" y="366"/>
                  </a:lnTo>
                  <a:lnTo>
                    <a:pt x="367" y="326"/>
                  </a:lnTo>
                  <a:lnTo>
                    <a:pt x="407" y="285"/>
                  </a:lnTo>
                  <a:lnTo>
                    <a:pt x="407" y="204"/>
                  </a:lnTo>
                  <a:lnTo>
                    <a:pt x="407" y="122"/>
                  </a:lnTo>
                  <a:lnTo>
                    <a:pt x="367" y="81"/>
                  </a:lnTo>
                  <a:lnTo>
                    <a:pt x="285" y="41"/>
                  </a:lnTo>
                  <a:lnTo>
                    <a:pt x="204" y="0"/>
                  </a:lnTo>
                  <a:close/>
                </a:path>
              </a:pathLst>
            </a:custGeom>
            <a:solidFill>
              <a:schemeClr val="dk2"/>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273" name="Google Shape;1273;p37"/>
            <p:cNvSpPr/>
            <p:nvPr/>
          </p:nvSpPr>
          <p:spPr>
            <a:xfrm>
              <a:off x="1158191" y="1281922"/>
              <a:ext cx="18623" cy="16793"/>
            </a:xfrm>
            <a:custGeom>
              <a:avLst/>
              <a:gdLst/>
              <a:ahLst/>
              <a:cxnLst/>
              <a:rect l="l" t="t" r="r" b="b"/>
              <a:pathLst>
                <a:path w="407" h="367" extrusionOk="0">
                  <a:moveTo>
                    <a:pt x="122" y="1"/>
                  </a:moveTo>
                  <a:lnTo>
                    <a:pt x="41" y="42"/>
                  </a:lnTo>
                  <a:lnTo>
                    <a:pt x="0" y="123"/>
                  </a:lnTo>
                  <a:lnTo>
                    <a:pt x="0" y="164"/>
                  </a:lnTo>
                  <a:lnTo>
                    <a:pt x="0" y="245"/>
                  </a:lnTo>
                  <a:lnTo>
                    <a:pt x="41" y="326"/>
                  </a:lnTo>
                  <a:lnTo>
                    <a:pt x="82" y="367"/>
                  </a:lnTo>
                  <a:lnTo>
                    <a:pt x="285" y="367"/>
                  </a:lnTo>
                  <a:lnTo>
                    <a:pt x="366" y="326"/>
                  </a:lnTo>
                  <a:lnTo>
                    <a:pt x="407" y="245"/>
                  </a:lnTo>
                  <a:lnTo>
                    <a:pt x="407" y="164"/>
                  </a:lnTo>
                  <a:lnTo>
                    <a:pt x="407" y="123"/>
                  </a:lnTo>
                  <a:lnTo>
                    <a:pt x="366" y="42"/>
                  </a:lnTo>
                  <a:lnTo>
                    <a:pt x="326" y="1"/>
                  </a:lnTo>
                  <a:close/>
                </a:path>
              </a:pathLst>
            </a:custGeom>
            <a:solidFill>
              <a:schemeClr val="dk2"/>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274" name="Google Shape;1274;p37"/>
            <p:cNvSpPr/>
            <p:nvPr/>
          </p:nvSpPr>
          <p:spPr>
            <a:xfrm>
              <a:off x="1143274" y="1328457"/>
              <a:ext cx="16793" cy="18669"/>
            </a:xfrm>
            <a:custGeom>
              <a:avLst/>
              <a:gdLst/>
              <a:ahLst/>
              <a:cxnLst/>
              <a:rect l="l" t="t" r="r" b="b"/>
              <a:pathLst>
                <a:path w="367" h="408" extrusionOk="0">
                  <a:moveTo>
                    <a:pt x="123" y="1"/>
                  </a:moveTo>
                  <a:lnTo>
                    <a:pt x="41" y="82"/>
                  </a:lnTo>
                  <a:lnTo>
                    <a:pt x="1" y="123"/>
                  </a:lnTo>
                  <a:lnTo>
                    <a:pt x="1" y="204"/>
                  </a:lnTo>
                  <a:lnTo>
                    <a:pt x="1" y="285"/>
                  </a:lnTo>
                  <a:lnTo>
                    <a:pt x="41" y="326"/>
                  </a:lnTo>
                  <a:lnTo>
                    <a:pt x="123" y="367"/>
                  </a:lnTo>
                  <a:lnTo>
                    <a:pt x="204" y="407"/>
                  </a:lnTo>
                  <a:lnTo>
                    <a:pt x="285" y="367"/>
                  </a:lnTo>
                  <a:lnTo>
                    <a:pt x="326" y="326"/>
                  </a:lnTo>
                  <a:lnTo>
                    <a:pt x="367" y="285"/>
                  </a:lnTo>
                  <a:lnTo>
                    <a:pt x="367" y="204"/>
                  </a:lnTo>
                  <a:lnTo>
                    <a:pt x="367" y="123"/>
                  </a:lnTo>
                  <a:lnTo>
                    <a:pt x="326" y="82"/>
                  </a:lnTo>
                  <a:lnTo>
                    <a:pt x="285" y="1"/>
                  </a:lnTo>
                  <a:close/>
                </a:path>
              </a:pathLst>
            </a:custGeom>
            <a:solidFill>
              <a:schemeClr val="dk2"/>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275" name="Google Shape;1275;p37"/>
            <p:cNvSpPr/>
            <p:nvPr/>
          </p:nvSpPr>
          <p:spPr>
            <a:xfrm>
              <a:off x="1182351" y="1356369"/>
              <a:ext cx="16839" cy="18669"/>
            </a:xfrm>
            <a:custGeom>
              <a:avLst/>
              <a:gdLst/>
              <a:ahLst/>
              <a:cxnLst/>
              <a:rect l="l" t="t" r="r" b="b"/>
              <a:pathLst>
                <a:path w="368" h="408" extrusionOk="0">
                  <a:moveTo>
                    <a:pt x="123" y="1"/>
                  </a:moveTo>
                  <a:lnTo>
                    <a:pt x="42" y="42"/>
                  </a:lnTo>
                  <a:lnTo>
                    <a:pt x="1" y="123"/>
                  </a:lnTo>
                  <a:lnTo>
                    <a:pt x="1" y="204"/>
                  </a:lnTo>
                  <a:lnTo>
                    <a:pt x="1" y="286"/>
                  </a:lnTo>
                  <a:lnTo>
                    <a:pt x="42" y="326"/>
                  </a:lnTo>
                  <a:lnTo>
                    <a:pt x="123" y="367"/>
                  </a:lnTo>
                  <a:lnTo>
                    <a:pt x="204" y="408"/>
                  </a:lnTo>
                  <a:lnTo>
                    <a:pt x="286" y="367"/>
                  </a:lnTo>
                  <a:lnTo>
                    <a:pt x="326" y="326"/>
                  </a:lnTo>
                  <a:lnTo>
                    <a:pt x="367" y="286"/>
                  </a:lnTo>
                  <a:lnTo>
                    <a:pt x="367" y="204"/>
                  </a:lnTo>
                  <a:lnTo>
                    <a:pt x="367" y="123"/>
                  </a:lnTo>
                  <a:lnTo>
                    <a:pt x="326" y="42"/>
                  </a:lnTo>
                  <a:lnTo>
                    <a:pt x="286" y="1"/>
                  </a:lnTo>
                  <a:close/>
                </a:path>
              </a:pathLst>
            </a:custGeom>
            <a:solidFill>
              <a:schemeClr val="dk2"/>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276" name="Google Shape;1276;p37"/>
            <p:cNvSpPr/>
            <p:nvPr/>
          </p:nvSpPr>
          <p:spPr>
            <a:xfrm>
              <a:off x="1225180" y="1319168"/>
              <a:ext cx="18669" cy="18669"/>
            </a:xfrm>
            <a:custGeom>
              <a:avLst/>
              <a:gdLst/>
              <a:ahLst/>
              <a:cxnLst/>
              <a:rect l="l" t="t" r="r" b="b"/>
              <a:pathLst>
                <a:path w="408" h="408" extrusionOk="0">
                  <a:moveTo>
                    <a:pt x="123" y="0"/>
                  </a:moveTo>
                  <a:lnTo>
                    <a:pt x="82" y="41"/>
                  </a:lnTo>
                  <a:lnTo>
                    <a:pt x="41" y="122"/>
                  </a:lnTo>
                  <a:lnTo>
                    <a:pt x="1" y="204"/>
                  </a:lnTo>
                  <a:lnTo>
                    <a:pt x="41" y="244"/>
                  </a:lnTo>
                  <a:lnTo>
                    <a:pt x="82" y="326"/>
                  </a:lnTo>
                  <a:lnTo>
                    <a:pt x="123" y="366"/>
                  </a:lnTo>
                  <a:lnTo>
                    <a:pt x="204" y="407"/>
                  </a:lnTo>
                  <a:lnTo>
                    <a:pt x="285" y="366"/>
                  </a:lnTo>
                  <a:lnTo>
                    <a:pt x="367" y="326"/>
                  </a:lnTo>
                  <a:lnTo>
                    <a:pt x="407" y="244"/>
                  </a:lnTo>
                  <a:lnTo>
                    <a:pt x="407" y="204"/>
                  </a:lnTo>
                  <a:lnTo>
                    <a:pt x="407" y="122"/>
                  </a:lnTo>
                  <a:lnTo>
                    <a:pt x="367" y="41"/>
                  </a:lnTo>
                  <a:lnTo>
                    <a:pt x="285" y="0"/>
                  </a:lnTo>
                  <a:close/>
                </a:path>
              </a:pathLst>
            </a:custGeom>
            <a:solidFill>
              <a:schemeClr val="dk2"/>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277" name="Google Shape;1277;p37"/>
            <p:cNvSpPr/>
            <p:nvPr/>
          </p:nvSpPr>
          <p:spPr>
            <a:xfrm>
              <a:off x="1186103" y="1309834"/>
              <a:ext cx="18669" cy="18669"/>
            </a:xfrm>
            <a:custGeom>
              <a:avLst/>
              <a:gdLst/>
              <a:ahLst/>
              <a:cxnLst/>
              <a:rect l="l" t="t" r="r" b="b"/>
              <a:pathLst>
                <a:path w="408" h="408" extrusionOk="0">
                  <a:moveTo>
                    <a:pt x="204" y="1"/>
                  </a:moveTo>
                  <a:lnTo>
                    <a:pt x="122" y="42"/>
                  </a:lnTo>
                  <a:lnTo>
                    <a:pt x="82" y="82"/>
                  </a:lnTo>
                  <a:lnTo>
                    <a:pt x="41" y="123"/>
                  </a:lnTo>
                  <a:lnTo>
                    <a:pt x="0" y="204"/>
                  </a:lnTo>
                  <a:lnTo>
                    <a:pt x="41" y="286"/>
                  </a:lnTo>
                  <a:lnTo>
                    <a:pt x="82" y="367"/>
                  </a:lnTo>
                  <a:lnTo>
                    <a:pt x="122" y="408"/>
                  </a:lnTo>
                  <a:lnTo>
                    <a:pt x="285" y="408"/>
                  </a:lnTo>
                  <a:lnTo>
                    <a:pt x="366" y="367"/>
                  </a:lnTo>
                  <a:lnTo>
                    <a:pt x="407" y="286"/>
                  </a:lnTo>
                  <a:lnTo>
                    <a:pt x="407" y="204"/>
                  </a:lnTo>
                  <a:lnTo>
                    <a:pt x="407" y="123"/>
                  </a:lnTo>
                  <a:lnTo>
                    <a:pt x="366" y="82"/>
                  </a:lnTo>
                  <a:lnTo>
                    <a:pt x="285" y="42"/>
                  </a:lnTo>
                  <a:lnTo>
                    <a:pt x="204" y="1"/>
                  </a:lnTo>
                  <a:close/>
                </a:path>
              </a:pathLst>
            </a:custGeom>
            <a:solidFill>
              <a:schemeClr val="dk2"/>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grpSp>
      <p:sp>
        <p:nvSpPr>
          <p:cNvPr id="1278" name="Google Shape;1278;p37"/>
          <p:cNvSpPr/>
          <p:nvPr/>
        </p:nvSpPr>
        <p:spPr>
          <a:xfrm>
            <a:off x="5722963" y="3554662"/>
            <a:ext cx="404557" cy="404557"/>
          </a:xfrm>
          <a:custGeom>
            <a:avLst/>
            <a:gdLst/>
            <a:ahLst/>
            <a:cxnLst/>
            <a:rect l="l" t="t" r="r" b="b"/>
            <a:pathLst>
              <a:path w="6631" h="6631" extrusionOk="0">
                <a:moveTo>
                  <a:pt x="2685" y="1"/>
                </a:moveTo>
                <a:lnTo>
                  <a:pt x="2604" y="41"/>
                </a:lnTo>
                <a:lnTo>
                  <a:pt x="2563" y="123"/>
                </a:lnTo>
                <a:lnTo>
                  <a:pt x="2563" y="204"/>
                </a:lnTo>
                <a:lnTo>
                  <a:pt x="2604" y="2604"/>
                </a:lnTo>
                <a:lnTo>
                  <a:pt x="204" y="2645"/>
                </a:lnTo>
                <a:lnTo>
                  <a:pt x="123" y="2645"/>
                </a:lnTo>
                <a:lnTo>
                  <a:pt x="41" y="2685"/>
                </a:lnTo>
                <a:lnTo>
                  <a:pt x="1" y="2767"/>
                </a:lnTo>
                <a:lnTo>
                  <a:pt x="1" y="2807"/>
                </a:lnTo>
                <a:lnTo>
                  <a:pt x="1" y="3865"/>
                </a:lnTo>
                <a:lnTo>
                  <a:pt x="1" y="3946"/>
                </a:lnTo>
                <a:lnTo>
                  <a:pt x="82" y="4028"/>
                </a:lnTo>
                <a:lnTo>
                  <a:pt x="285" y="4028"/>
                </a:lnTo>
                <a:lnTo>
                  <a:pt x="367" y="3987"/>
                </a:lnTo>
                <a:lnTo>
                  <a:pt x="529" y="3987"/>
                </a:lnTo>
                <a:lnTo>
                  <a:pt x="1099" y="3946"/>
                </a:lnTo>
                <a:lnTo>
                  <a:pt x="2604" y="3946"/>
                </a:lnTo>
                <a:lnTo>
                  <a:pt x="2645" y="6427"/>
                </a:lnTo>
                <a:lnTo>
                  <a:pt x="2645" y="6509"/>
                </a:lnTo>
                <a:lnTo>
                  <a:pt x="2685" y="6549"/>
                </a:lnTo>
                <a:lnTo>
                  <a:pt x="2767" y="6590"/>
                </a:lnTo>
                <a:lnTo>
                  <a:pt x="2848" y="6631"/>
                </a:lnTo>
                <a:lnTo>
                  <a:pt x="3865" y="6631"/>
                </a:lnTo>
                <a:lnTo>
                  <a:pt x="3946" y="6590"/>
                </a:lnTo>
                <a:lnTo>
                  <a:pt x="3987" y="6590"/>
                </a:lnTo>
                <a:lnTo>
                  <a:pt x="4068" y="6468"/>
                </a:lnTo>
                <a:lnTo>
                  <a:pt x="4028" y="6305"/>
                </a:lnTo>
                <a:lnTo>
                  <a:pt x="4028" y="6224"/>
                </a:lnTo>
                <a:lnTo>
                  <a:pt x="3987" y="6061"/>
                </a:lnTo>
                <a:lnTo>
                  <a:pt x="3987" y="5451"/>
                </a:lnTo>
                <a:lnTo>
                  <a:pt x="3946" y="3946"/>
                </a:lnTo>
                <a:lnTo>
                  <a:pt x="6509" y="3946"/>
                </a:lnTo>
                <a:lnTo>
                  <a:pt x="6550" y="3906"/>
                </a:lnTo>
                <a:lnTo>
                  <a:pt x="6590" y="3824"/>
                </a:lnTo>
                <a:lnTo>
                  <a:pt x="6631" y="3743"/>
                </a:lnTo>
                <a:lnTo>
                  <a:pt x="6631" y="2767"/>
                </a:lnTo>
                <a:lnTo>
                  <a:pt x="6590" y="2685"/>
                </a:lnTo>
                <a:lnTo>
                  <a:pt x="6550" y="2604"/>
                </a:lnTo>
                <a:lnTo>
                  <a:pt x="6509" y="2563"/>
                </a:lnTo>
                <a:lnTo>
                  <a:pt x="3946" y="2563"/>
                </a:lnTo>
                <a:lnTo>
                  <a:pt x="3946" y="163"/>
                </a:lnTo>
                <a:lnTo>
                  <a:pt x="3946" y="123"/>
                </a:lnTo>
                <a:lnTo>
                  <a:pt x="3906" y="41"/>
                </a:lnTo>
                <a:lnTo>
                  <a:pt x="3824" y="1"/>
                </a:lnTo>
                <a:close/>
              </a:path>
            </a:pathLst>
          </a:custGeom>
          <a:solidFill>
            <a:schemeClr val="dk1"/>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Shape 1282"/>
        <p:cNvGrpSpPr/>
        <p:nvPr/>
      </p:nvGrpSpPr>
      <p:grpSpPr>
        <a:xfrm>
          <a:off x="0" y="0"/>
          <a:ext cx="0" cy="0"/>
          <a:chOff x="0" y="0"/>
          <a:chExt cx="0" cy="0"/>
        </a:xfrm>
      </p:grpSpPr>
      <p:sp>
        <p:nvSpPr>
          <p:cNvPr id="1283" name="Google Shape;1283;p38"/>
          <p:cNvSpPr txBox="1">
            <a:spLocks noGrp="1"/>
          </p:cNvSpPr>
          <p:nvPr>
            <p:ph type="title"/>
          </p:nvPr>
        </p:nvSpPr>
        <p:spPr>
          <a:xfrm>
            <a:off x="1463041" y="1"/>
            <a:ext cx="8320840" cy="2242836"/>
          </a:xfrm>
          <a:prstGeom prst="rect">
            <a:avLst/>
          </a:prstGeom>
        </p:spPr>
        <p:txBody>
          <a:bodyPr spcFirstLastPara="1" wrap="square" lIns="121900" tIns="121900" rIns="121900" bIns="121900" anchor="ctr" anchorCtr="0">
            <a:noAutofit/>
          </a:bodyPr>
          <a:lstStyle/>
          <a:p>
            <a:br>
              <a:rPr lang="en-US" sz="8800" b="0" dirty="0"/>
            </a:br>
            <a:br>
              <a:rPr lang="en-US" sz="8800" b="0" dirty="0"/>
            </a:br>
            <a:r>
              <a:rPr lang="en-US" sz="8000" b="0" dirty="0"/>
              <a:t>Benefits of DBT</a:t>
            </a:r>
            <a:br>
              <a:rPr lang="en-US" b="0" dirty="0"/>
            </a:br>
            <a:endParaRPr dirty="0"/>
          </a:p>
        </p:txBody>
      </p:sp>
      <p:sp>
        <p:nvSpPr>
          <p:cNvPr id="1284" name="Google Shape;1284;p38"/>
          <p:cNvSpPr txBox="1">
            <a:spLocks noGrp="1"/>
          </p:cNvSpPr>
          <p:nvPr>
            <p:ph type="subTitle" idx="1"/>
          </p:nvPr>
        </p:nvSpPr>
        <p:spPr>
          <a:xfrm>
            <a:off x="1101795" y="3152835"/>
            <a:ext cx="9523717" cy="2924661"/>
          </a:xfrm>
          <a:prstGeom prst="rect">
            <a:avLst/>
          </a:prstGeom>
        </p:spPr>
        <p:txBody>
          <a:bodyPr spcFirstLastPara="1" wrap="square" lIns="121900" tIns="121900" rIns="121900" bIns="121900" anchor="t" anchorCtr="0">
            <a:noAutofit/>
          </a:bodyPr>
          <a:lstStyle/>
          <a:p>
            <a:pPr marL="0" indent="0"/>
            <a:r>
              <a:rPr lang="en-US" sz="4267" b="1" dirty="0"/>
              <a:t>develop skills related to</a:t>
            </a:r>
          </a:p>
          <a:p>
            <a:pPr marL="0" indent="0"/>
            <a:r>
              <a:rPr lang="en-US" sz="4267" b="1" dirty="0"/>
              <a:t> </a:t>
            </a:r>
            <a:r>
              <a:rPr lang="en-US" dirty="0"/>
              <a:t>(1) accepting circumstances and making changes, (2) analyzing behaviors and learning healthier patterns of responding, (3) changing unhelpful, maladaptive, or negative thoughts, (4) developing collaboration skills, (5) learning new skills,  (6) receiving support.</a:t>
            </a:r>
            <a:endParaRPr dirty="0"/>
          </a:p>
        </p:txBody>
      </p:sp>
      <p:sp>
        <p:nvSpPr>
          <p:cNvPr id="1285" name="Google Shape;1285;p38"/>
          <p:cNvSpPr/>
          <p:nvPr/>
        </p:nvSpPr>
        <p:spPr>
          <a:xfrm rot="2037842">
            <a:off x="4097338" y="2524132"/>
            <a:ext cx="3997324" cy="2745139"/>
          </a:xfrm>
          <a:custGeom>
            <a:avLst/>
            <a:gdLst/>
            <a:ahLst/>
            <a:cxnLst/>
            <a:rect l="l" t="t" r="r" b="b"/>
            <a:pathLst>
              <a:path w="16190" h="11268" extrusionOk="0">
                <a:moveTo>
                  <a:pt x="15945" y="1"/>
                </a:moveTo>
                <a:lnTo>
                  <a:pt x="15864" y="41"/>
                </a:lnTo>
                <a:lnTo>
                  <a:pt x="12895" y="2319"/>
                </a:lnTo>
                <a:lnTo>
                  <a:pt x="9844" y="4516"/>
                </a:lnTo>
                <a:lnTo>
                  <a:pt x="6793" y="6631"/>
                </a:lnTo>
                <a:lnTo>
                  <a:pt x="3661" y="8705"/>
                </a:lnTo>
                <a:lnTo>
                  <a:pt x="1871" y="9804"/>
                </a:lnTo>
                <a:lnTo>
                  <a:pt x="82" y="10942"/>
                </a:lnTo>
                <a:lnTo>
                  <a:pt x="41" y="10983"/>
                </a:lnTo>
                <a:lnTo>
                  <a:pt x="0" y="11064"/>
                </a:lnTo>
                <a:lnTo>
                  <a:pt x="0" y="11105"/>
                </a:lnTo>
                <a:lnTo>
                  <a:pt x="41" y="11186"/>
                </a:lnTo>
                <a:lnTo>
                  <a:pt x="82" y="11227"/>
                </a:lnTo>
                <a:lnTo>
                  <a:pt x="122" y="11268"/>
                </a:lnTo>
                <a:lnTo>
                  <a:pt x="285" y="11268"/>
                </a:lnTo>
                <a:lnTo>
                  <a:pt x="3458" y="9275"/>
                </a:lnTo>
                <a:lnTo>
                  <a:pt x="6631" y="7200"/>
                </a:lnTo>
                <a:lnTo>
                  <a:pt x="9722" y="5044"/>
                </a:lnTo>
                <a:lnTo>
                  <a:pt x="12773" y="2848"/>
                </a:lnTo>
                <a:lnTo>
                  <a:pt x="14440" y="1587"/>
                </a:lnTo>
                <a:lnTo>
                  <a:pt x="16108" y="326"/>
                </a:lnTo>
                <a:lnTo>
                  <a:pt x="16149" y="245"/>
                </a:lnTo>
                <a:lnTo>
                  <a:pt x="16189" y="204"/>
                </a:lnTo>
                <a:lnTo>
                  <a:pt x="16149" y="123"/>
                </a:lnTo>
                <a:lnTo>
                  <a:pt x="16108" y="82"/>
                </a:lnTo>
                <a:lnTo>
                  <a:pt x="15986" y="1"/>
                </a:lnTo>
                <a:close/>
              </a:path>
            </a:pathLst>
          </a:custGeom>
          <a:solidFill>
            <a:schemeClr val="accent1"/>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Shape 1289"/>
        <p:cNvGrpSpPr/>
        <p:nvPr/>
      </p:nvGrpSpPr>
      <p:grpSpPr>
        <a:xfrm>
          <a:off x="0" y="0"/>
          <a:ext cx="0" cy="0"/>
          <a:chOff x="0" y="0"/>
          <a:chExt cx="0" cy="0"/>
        </a:xfrm>
      </p:grpSpPr>
      <p:sp>
        <p:nvSpPr>
          <p:cNvPr id="1290" name="Google Shape;1290;p39"/>
          <p:cNvSpPr txBox="1">
            <a:spLocks noGrp="1"/>
          </p:cNvSpPr>
          <p:nvPr>
            <p:ph type="title"/>
          </p:nvPr>
        </p:nvSpPr>
        <p:spPr>
          <a:xfrm>
            <a:off x="5245067" y="981534"/>
            <a:ext cx="5987100" cy="1004833"/>
          </a:xfrm>
          <a:prstGeom prst="rect">
            <a:avLst/>
          </a:prstGeom>
        </p:spPr>
        <p:txBody>
          <a:bodyPr spcFirstLastPara="1" wrap="square" lIns="121900" tIns="121900" rIns="121900" bIns="121900" anchor="t" anchorCtr="0">
            <a:noAutofit/>
          </a:bodyPr>
          <a:lstStyle/>
          <a:p>
            <a:pPr lvl="0"/>
            <a:r>
              <a:rPr lang="en-US" dirty="0"/>
              <a:t>Group psychotherapy</a:t>
            </a:r>
            <a:endParaRPr dirty="0"/>
          </a:p>
        </p:txBody>
      </p:sp>
      <p:sp>
        <p:nvSpPr>
          <p:cNvPr id="1291" name="Google Shape;1291;p39"/>
          <p:cNvSpPr txBox="1">
            <a:spLocks noGrp="1"/>
          </p:cNvSpPr>
          <p:nvPr>
            <p:ph type="subTitle" idx="1"/>
          </p:nvPr>
        </p:nvSpPr>
        <p:spPr>
          <a:xfrm>
            <a:off x="4660901" y="2984501"/>
            <a:ext cx="7378700" cy="3390899"/>
          </a:xfrm>
          <a:prstGeom prst="rect">
            <a:avLst/>
          </a:prstGeom>
        </p:spPr>
        <p:txBody>
          <a:bodyPr spcFirstLastPara="1" wrap="square" lIns="365733" tIns="121900" rIns="365733" bIns="121900" anchor="t" anchorCtr="0">
            <a:noAutofit/>
          </a:bodyPr>
          <a:lstStyle/>
          <a:p>
            <a:pPr marL="0" indent="0">
              <a:spcAft>
                <a:spcPts val="2133"/>
              </a:spcAft>
            </a:pPr>
            <a:r>
              <a:rPr lang="en-US" sz="2667" dirty="0"/>
              <a:t>is a modality that employs a professionally trained leader who selects, composes, organizes, and leads a collection of members to work together toward the maximal attainment of the goals for each individual in the group and for the group itself</a:t>
            </a:r>
          </a:p>
          <a:p>
            <a:pPr marL="0" indent="0">
              <a:spcAft>
                <a:spcPts val="2133"/>
              </a:spcAft>
            </a:pPr>
            <a:endParaRPr dirty="0"/>
          </a:p>
        </p:txBody>
      </p:sp>
      <p:pic>
        <p:nvPicPr>
          <p:cNvPr id="1026" name="Picture 2">
            <a:extLst>
              <a:ext uri="{FF2B5EF4-FFF2-40B4-BE49-F238E27FC236}">
                <a16:creationId xmlns:a16="http://schemas.microsoft.com/office/drawing/2014/main" id="{E655ECDD-C27B-4B01-842E-C8258E2AACE2}"/>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12133" y="304800"/>
            <a:ext cx="4031267" cy="5181601"/>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Shape 1363"/>
        <p:cNvGrpSpPr/>
        <p:nvPr/>
      </p:nvGrpSpPr>
      <p:grpSpPr>
        <a:xfrm>
          <a:off x="0" y="0"/>
          <a:ext cx="0" cy="0"/>
          <a:chOff x="0" y="0"/>
          <a:chExt cx="0" cy="0"/>
        </a:xfrm>
      </p:grpSpPr>
      <p:sp>
        <p:nvSpPr>
          <p:cNvPr id="1364" name="Google Shape;1364;p41"/>
          <p:cNvSpPr txBox="1">
            <a:spLocks noGrp="1"/>
          </p:cNvSpPr>
          <p:nvPr>
            <p:ph type="title"/>
          </p:nvPr>
        </p:nvSpPr>
        <p:spPr>
          <a:xfrm>
            <a:off x="960000" y="135340"/>
            <a:ext cx="10272000" cy="763600"/>
          </a:xfrm>
          <a:prstGeom prst="rect">
            <a:avLst/>
          </a:prstGeom>
        </p:spPr>
        <p:txBody>
          <a:bodyPr spcFirstLastPara="1" wrap="square" lIns="121900" tIns="121900" rIns="121900" bIns="121900" anchor="t" anchorCtr="0">
            <a:noAutofit/>
          </a:bodyPr>
          <a:lstStyle/>
          <a:p>
            <a:pPr lvl="0"/>
            <a:r>
              <a:rPr lang="en-US" sz="4800" u="sng" dirty="0">
                <a:ea typeface="+mn-lt"/>
                <a:cs typeface="+mn-lt"/>
              </a:rPr>
              <a:t>Advantages of group therapy</a:t>
            </a:r>
            <a:endParaRPr b="1" dirty="0"/>
          </a:p>
        </p:txBody>
      </p:sp>
      <p:sp>
        <p:nvSpPr>
          <p:cNvPr id="1367" name="Google Shape;1367;p41"/>
          <p:cNvSpPr txBox="1">
            <a:spLocks noGrp="1"/>
          </p:cNvSpPr>
          <p:nvPr>
            <p:ph type="subTitle" idx="1"/>
          </p:nvPr>
        </p:nvSpPr>
        <p:spPr>
          <a:xfrm>
            <a:off x="960000" y="3178000"/>
            <a:ext cx="8934784" cy="1394800"/>
          </a:xfrm>
          <a:prstGeom prst="rect">
            <a:avLst/>
          </a:prstGeom>
        </p:spPr>
        <p:txBody>
          <a:bodyPr spcFirstLastPara="1" wrap="square" lIns="121900" tIns="121900" rIns="121900" bIns="121900" anchor="t" anchorCtr="0">
            <a:noAutofit/>
          </a:bodyPr>
          <a:lstStyle/>
          <a:p>
            <a:pPr marL="0" indent="0"/>
            <a:r>
              <a:rPr lang="en-US" sz="3200" dirty="0">
                <a:ea typeface="+mn-lt"/>
                <a:cs typeface="+mn-lt"/>
              </a:rPr>
              <a:t>2.Patients gain insight into their own condition by listening to others with similar problems</a:t>
            </a:r>
            <a:r>
              <a:rPr lang="en-US" dirty="0">
                <a:ea typeface="+mn-lt"/>
                <a:cs typeface="+mn-lt"/>
              </a:rPr>
              <a:t>.</a:t>
            </a:r>
            <a:endParaRPr lang="en-US" dirty="0"/>
          </a:p>
          <a:p>
            <a:pPr marL="0" indent="0"/>
            <a:endParaRPr dirty="0"/>
          </a:p>
        </p:txBody>
      </p:sp>
      <p:sp>
        <p:nvSpPr>
          <p:cNvPr id="1369" name="Google Shape;1369;p41"/>
          <p:cNvSpPr/>
          <p:nvPr/>
        </p:nvSpPr>
        <p:spPr>
          <a:xfrm>
            <a:off x="8072204" y="6217796"/>
            <a:ext cx="114272" cy="114211"/>
          </a:xfrm>
          <a:custGeom>
            <a:avLst/>
            <a:gdLst/>
            <a:ahLst/>
            <a:cxnLst/>
            <a:rect l="l" t="t" r="r" b="b"/>
            <a:pathLst>
              <a:path w="1873" h="1872" extrusionOk="0">
                <a:moveTo>
                  <a:pt x="733" y="1"/>
                </a:moveTo>
                <a:lnTo>
                  <a:pt x="489" y="82"/>
                </a:lnTo>
                <a:lnTo>
                  <a:pt x="245" y="245"/>
                </a:lnTo>
                <a:lnTo>
                  <a:pt x="82" y="448"/>
                </a:lnTo>
                <a:lnTo>
                  <a:pt x="1" y="692"/>
                </a:lnTo>
                <a:lnTo>
                  <a:pt x="1" y="936"/>
                </a:lnTo>
                <a:lnTo>
                  <a:pt x="42" y="1221"/>
                </a:lnTo>
                <a:lnTo>
                  <a:pt x="123" y="1424"/>
                </a:lnTo>
                <a:lnTo>
                  <a:pt x="245" y="1546"/>
                </a:lnTo>
                <a:lnTo>
                  <a:pt x="367" y="1668"/>
                </a:lnTo>
                <a:lnTo>
                  <a:pt x="489" y="1750"/>
                </a:lnTo>
                <a:lnTo>
                  <a:pt x="611" y="1831"/>
                </a:lnTo>
                <a:lnTo>
                  <a:pt x="774" y="1872"/>
                </a:lnTo>
                <a:lnTo>
                  <a:pt x="1099" y="1872"/>
                </a:lnTo>
                <a:lnTo>
                  <a:pt x="1262" y="1831"/>
                </a:lnTo>
                <a:lnTo>
                  <a:pt x="1384" y="1791"/>
                </a:lnTo>
                <a:lnTo>
                  <a:pt x="1506" y="1709"/>
                </a:lnTo>
                <a:lnTo>
                  <a:pt x="1628" y="1587"/>
                </a:lnTo>
                <a:lnTo>
                  <a:pt x="1750" y="1465"/>
                </a:lnTo>
                <a:lnTo>
                  <a:pt x="1831" y="1302"/>
                </a:lnTo>
                <a:lnTo>
                  <a:pt x="1872" y="1140"/>
                </a:lnTo>
                <a:lnTo>
                  <a:pt x="1872" y="977"/>
                </a:lnTo>
                <a:lnTo>
                  <a:pt x="1872" y="774"/>
                </a:lnTo>
                <a:lnTo>
                  <a:pt x="1791" y="652"/>
                </a:lnTo>
                <a:lnTo>
                  <a:pt x="1750" y="489"/>
                </a:lnTo>
                <a:lnTo>
                  <a:pt x="1669" y="367"/>
                </a:lnTo>
                <a:lnTo>
                  <a:pt x="1547" y="245"/>
                </a:lnTo>
                <a:lnTo>
                  <a:pt x="1303" y="82"/>
                </a:lnTo>
                <a:lnTo>
                  <a:pt x="977" y="1"/>
                </a:lnTo>
                <a:close/>
              </a:path>
            </a:pathLst>
          </a:custGeom>
          <a:solidFill>
            <a:schemeClr val="lt1"/>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72" name="Google Shape;1372;p41"/>
          <p:cNvSpPr/>
          <p:nvPr/>
        </p:nvSpPr>
        <p:spPr>
          <a:xfrm>
            <a:off x="5026839" y="6332007"/>
            <a:ext cx="114272" cy="114211"/>
          </a:xfrm>
          <a:custGeom>
            <a:avLst/>
            <a:gdLst/>
            <a:ahLst/>
            <a:cxnLst/>
            <a:rect l="l" t="t" r="r" b="b"/>
            <a:pathLst>
              <a:path w="1873" h="1872" extrusionOk="0">
                <a:moveTo>
                  <a:pt x="733" y="1"/>
                </a:moveTo>
                <a:lnTo>
                  <a:pt x="489" y="82"/>
                </a:lnTo>
                <a:lnTo>
                  <a:pt x="245" y="245"/>
                </a:lnTo>
                <a:lnTo>
                  <a:pt x="82" y="448"/>
                </a:lnTo>
                <a:lnTo>
                  <a:pt x="1" y="692"/>
                </a:lnTo>
                <a:lnTo>
                  <a:pt x="1" y="936"/>
                </a:lnTo>
                <a:lnTo>
                  <a:pt x="42" y="1180"/>
                </a:lnTo>
                <a:lnTo>
                  <a:pt x="123" y="1424"/>
                </a:lnTo>
                <a:lnTo>
                  <a:pt x="245" y="1546"/>
                </a:lnTo>
                <a:lnTo>
                  <a:pt x="367" y="1668"/>
                </a:lnTo>
                <a:lnTo>
                  <a:pt x="489" y="1750"/>
                </a:lnTo>
                <a:lnTo>
                  <a:pt x="611" y="1831"/>
                </a:lnTo>
                <a:lnTo>
                  <a:pt x="774" y="1872"/>
                </a:lnTo>
                <a:lnTo>
                  <a:pt x="1099" y="1872"/>
                </a:lnTo>
                <a:lnTo>
                  <a:pt x="1221" y="1831"/>
                </a:lnTo>
                <a:lnTo>
                  <a:pt x="1384" y="1750"/>
                </a:lnTo>
                <a:lnTo>
                  <a:pt x="1506" y="1668"/>
                </a:lnTo>
                <a:lnTo>
                  <a:pt x="1628" y="1587"/>
                </a:lnTo>
                <a:lnTo>
                  <a:pt x="1750" y="1465"/>
                </a:lnTo>
                <a:lnTo>
                  <a:pt x="1831" y="1302"/>
                </a:lnTo>
                <a:lnTo>
                  <a:pt x="1872" y="1140"/>
                </a:lnTo>
                <a:lnTo>
                  <a:pt x="1872" y="936"/>
                </a:lnTo>
                <a:lnTo>
                  <a:pt x="1831" y="774"/>
                </a:lnTo>
                <a:lnTo>
                  <a:pt x="1791" y="611"/>
                </a:lnTo>
                <a:lnTo>
                  <a:pt x="1750" y="489"/>
                </a:lnTo>
                <a:lnTo>
                  <a:pt x="1628" y="367"/>
                </a:lnTo>
                <a:lnTo>
                  <a:pt x="1547" y="245"/>
                </a:lnTo>
                <a:lnTo>
                  <a:pt x="1262" y="82"/>
                </a:lnTo>
                <a:lnTo>
                  <a:pt x="977" y="1"/>
                </a:lnTo>
                <a:close/>
              </a:path>
            </a:pathLst>
          </a:custGeom>
          <a:solidFill>
            <a:schemeClr val="dk1"/>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3" name="Subtitle 2">
            <a:extLst>
              <a:ext uri="{FF2B5EF4-FFF2-40B4-BE49-F238E27FC236}">
                <a16:creationId xmlns:a16="http://schemas.microsoft.com/office/drawing/2014/main" id="{0B545BFF-513D-4DF1-9598-13EEFE1D2C5C}"/>
              </a:ext>
            </a:extLst>
          </p:cNvPr>
          <p:cNvSpPr>
            <a:spLocks noGrp="1"/>
          </p:cNvSpPr>
          <p:nvPr>
            <p:ph type="subTitle" idx="4"/>
          </p:nvPr>
        </p:nvSpPr>
        <p:spPr>
          <a:xfrm>
            <a:off x="665609" y="1249737"/>
            <a:ext cx="8287891" cy="1394800"/>
          </a:xfrm>
        </p:spPr>
        <p:txBody>
          <a:bodyPr/>
          <a:lstStyle/>
          <a:p>
            <a:r>
              <a:rPr lang="en-US" sz="3200" dirty="0">
                <a:ea typeface="+mn-lt"/>
                <a:cs typeface="+mn-lt"/>
              </a:rPr>
              <a:t>1. Patients get immediate feedback and support from their peers</a:t>
            </a:r>
            <a:endParaRPr lang="en-US" sz="3200" dirty="0"/>
          </a:p>
        </p:txBody>
      </p:sp>
      <p:sp>
        <p:nvSpPr>
          <p:cNvPr id="6" name="Rectangle 5">
            <a:extLst>
              <a:ext uri="{FF2B5EF4-FFF2-40B4-BE49-F238E27FC236}">
                <a16:creationId xmlns:a16="http://schemas.microsoft.com/office/drawing/2014/main" id="{201A8693-8AAF-423E-8816-6610B28EA501}"/>
              </a:ext>
            </a:extLst>
          </p:cNvPr>
          <p:cNvSpPr/>
          <p:nvPr/>
        </p:nvSpPr>
        <p:spPr>
          <a:xfrm>
            <a:off x="1365992" y="4949860"/>
            <a:ext cx="9460016" cy="1077218"/>
          </a:xfrm>
          <a:prstGeom prst="rect">
            <a:avLst/>
          </a:prstGeom>
        </p:spPr>
        <p:txBody>
          <a:bodyPr wrap="square">
            <a:spAutoFit/>
          </a:bodyPr>
          <a:lstStyle/>
          <a:p>
            <a:pPr defTabSz="1219170">
              <a:buClr>
                <a:srgbClr val="000000"/>
              </a:buClr>
            </a:pPr>
            <a:r>
              <a:rPr lang="en-US" sz="3200" kern="0" dirty="0">
                <a:solidFill>
                  <a:srgbClr val="000000"/>
                </a:solidFill>
                <a:latin typeface="Hind" panose="020B0604020202020204" charset="0"/>
                <a:ea typeface="+mn-lt"/>
                <a:cs typeface="Hind" panose="020B0604020202020204" charset="0"/>
                <a:sym typeface="Arial"/>
              </a:rPr>
              <a:t>3. If a therapist is present, there is an opportunity to observe interactions.</a:t>
            </a:r>
            <a:endParaRPr lang="en-US" sz="3200" kern="0" dirty="0">
              <a:solidFill>
                <a:srgbClr val="000000"/>
              </a:solidFill>
              <a:latin typeface="Hind" panose="020B0604020202020204" charset="0"/>
              <a:cs typeface="Hind" panose="020B0604020202020204" charset="0"/>
              <a:sym typeface="Arial"/>
            </a:endParaRPr>
          </a:p>
        </p:txBody>
      </p:sp>
      <p:sp>
        <p:nvSpPr>
          <p:cNvPr id="26" name="Google Shape;1367;p41">
            <a:extLst>
              <a:ext uri="{FF2B5EF4-FFF2-40B4-BE49-F238E27FC236}">
                <a16:creationId xmlns:a16="http://schemas.microsoft.com/office/drawing/2014/main" id="{F22CC737-A182-48D8-8760-E435BC87204E}"/>
              </a:ext>
            </a:extLst>
          </p:cNvPr>
          <p:cNvSpPr txBox="1">
            <a:spLocks/>
          </p:cNvSpPr>
          <p:nvPr/>
        </p:nvSpPr>
        <p:spPr>
          <a:xfrm>
            <a:off x="960000" y="3179635"/>
            <a:ext cx="8934784" cy="1394800"/>
          </a:xfrm>
          <a:prstGeom prst="rect">
            <a:avLst/>
          </a:prstGeom>
          <a:noFill/>
          <a:ln>
            <a:noFill/>
          </a:ln>
        </p:spPr>
        <p:txBody>
          <a:bodyPr spcFirstLastPara="1" wrap="square" lIns="121900" tIns="121900" rIns="121900" bIns="121900" anchor="t" anchorCtr="0">
            <a:noAutofit/>
          </a:bodyPr>
          <a:lstStyle>
            <a:defPPr marR="0" lvl="0" algn="l" rtl="0">
              <a:lnSpc>
                <a:spcPct val="100000"/>
              </a:lnSpc>
              <a:spcBef>
                <a:spcPts val="0"/>
              </a:spcBef>
              <a:spcAft>
                <a:spcPts val="0"/>
              </a:spcAft>
            </a:defPPr>
            <a:lvl1pPr marL="457200" marR="0" lvl="0" indent="-317500" algn="ctr" rtl="0">
              <a:lnSpc>
                <a:spcPct val="100000"/>
              </a:lnSpc>
              <a:spcBef>
                <a:spcPts val="0"/>
              </a:spcBef>
              <a:spcAft>
                <a:spcPts val="0"/>
              </a:spcAft>
              <a:buClr>
                <a:schemeClr val="dk1"/>
              </a:buClr>
              <a:buSzPts val="2800"/>
              <a:buFont typeface="Hind"/>
              <a:buNone/>
              <a:defRPr sz="1400" b="0" i="0" u="none" strike="noStrike" cap="none">
                <a:solidFill>
                  <a:schemeClr val="dk1"/>
                </a:solidFill>
                <a:latin typeface="Hind"/>
                <a:ea typeface="Hind"/>
                <a:cs typeface="Hind"/>
                <a:sym typeface="Hind"/>
              </a:defRPr>
            </a:lvl1pPr>
            <a:lvl2pPr marL="914400" marR="0" lvl="1" indent="-317500" algn="ctr" rtl="0">
              <a:lnSpc>
                <a:spcPct val="100000"/>
              </a:lnSpc>
              <a:spcBef>
                <a:spcPts val="0"/>
              </a:spcBef>
              <a:spcAft>
                <a:spcPts val="0"/>
              </a:spcAft>
              <a:buClr>
                <a:schemeClr val="dk1"/>
              </a:buClr>
              <a:buSzPts val="2800"/>
              <a:buFont typeface="Hind"/>
              <a:buNone/>
              <a:defRPr sz="2800" b="0" i="0" u="none" strike="noStrike" cap="none">
                <a:solidFill>
                  <a:schemeClr val="dk1"/>
                </a:solidFill>
                <a:latin typeface="Hind"/>
                <a:ea typeface="Hind"/>
                <a:cs typeface="Hind"/>
                <a:sym typeface="Hind"/>
              </a:defRPr>
            </a:lvl2pPr>
            <a:lvl3pPr marL="1371600" marR="0" lvl="2" indent="-317500" algn="ctr" rtl="0">
              <a:lnSpc>
                <a:spcPct val="100000"/>
              </a:lnSpc>
              <a:spcBef>
                <a:spcPts val="0"/>
              </a:spcBef>
              <a:spcAft>
                <a:spcPts val="0"/>
              </a:spcAft>
              <a:buClr>
                <a:schemeClr val="dk1"/>
              </a:buClr>
              <a:buSzPts val="2800"/>
              <a:buFont typeface="Hind"/>
              <a:buNone/>
              <a:defRPr sz="2800" b="0" i="0" u="none" strike="noStrike" cap="none">
                <a:solidFill>
                  <a:schemeClr val="dk1"/>
                </a:solidFill>
                <a:latin typeface="Hind"/>
                <a:ea typeface="Hind"/>
                <a:cs typeface="Hind"/>
                <a:sym typeface="Hind"/>
              </a:defRPr>
            </a:lvl3pPr>
            <a:lvl4pPr marL="1828800" marR="0" lvl="3" indent="-317500" algn="ctr" rtl="0">
              <a:lnSpc>
                <a:spcPct val="100000"/>
              </a:lnSpc>
              <a:spcBef>
                <a:spcPts val="0"/>
              </a:spcBef>
              <a:spcAft>
                <a:spcPts val="0"/>
              </a:spcAft>
              <a:buClr>
                <a:schemeClr val="dk1"/>
              </a:buClr>
              <a:buSzPts val="2800"/>
              <a:buFont typeface="Hind"/>
              <a:buNone/>
              <a:defRPr sz="2800" b="0" i="0" u="none" strike="noStrike" cap="none">
                <a:solidFill>
                  <a:schemeClr val="dk1"/>
                </a:solidFill>
                <a:latin typeface="Hind"/>
                <a:ea typeface="Hind"/>
                <a:cs typeface="Hind"/>
                <a:sym typeface="Hind"/>
              </a:defRPr>
            </a:lvl4pPr>
            <a:lvl5pPr marL="2286000" marR="0" lvl="4" indent="-317500" algn="ctr" rtl="0">
              <a:lnSpc>
                <a:spcPct val="100000"/>
              </a:lnSpc>
              <a:spcBef>
                <a:spcPts val="0"/>
              </a:spcBef>
              <a:spcAft>
                <a:spcPts val="0"/>
              </a:spcAft>
              <a:buClr>
                <a:schemeClr val="dk1"/>
              </a:buClr>
              <a:buSzPts val="2800"/>
              <a:buFont typeface="Hind"/>
              <a:buNone/>
              <a:defRPr sz="2800" b="0" i="0" u="none" strike="noStrike" cap="none">
                <a:solidFill>
                  <a:schemeClr val="dk1"/>
                </a:solidFill>
                <a:latin typeface="Hind"/>
                <a:ea typeface="Hind"/>
                <a:cs typeface="Hind"/>
                <a:sym typeface="Hind"/>
              </a:defRPr>
            </a:lvl5pPr>
            <a:lvl6pPr marL="2743200" marR="0" lvl="5" indent="-317500" algn="ctr" rtl="0">
              <a:lnSpc>
                <a:spcPct val="100000"/>
              </a:lnSpc>
              <a:spcBef>
                <a:spcPts val="0"/>
              </a:spcBef>
              <a:spcAft>
                <a:spcPts val="0"/>
              </a:spcAft>
              <a:buClr>
                <a:schemeClr val="dk1"/>
              </a:buClr>
              <a:buSzPts val="2800"/>
              <a:buFont typeface="Hind"/>
              <a:buNone/>
              <a:defRPr sz="2800" b="0" i="0" u="none" strike="noStrike" cap="none">
                <a:solidFill>
                  <a:schemeClr val="dk1"/>
                </a:solidFill>
                <a:latin typeface="Hind"/>
                <a:ea typeface="Hind"/>
                <a:cs typeface="Hind"/>
                <a:sym typeface="Hind"/>
              </a:defRPr>
            </a:lvl6pPr>
            <a:lvl7pPr marL="3200400" marR="0" lvl="6" indent="-317500" algn="ctr" rtl="0">
              <a:lnSpc>
                <a:spcPct val="100000"/>
              </a:lnSpc>
              <a:spcBef>
                <a:spcPts val="0"/>
              </a:spcBef>
              <a:spcAft>
                <a:spcPts val="0"/>
              </a:spcAft>
              <a:buClr>
                <a:schemeClr val="dk1"/>
              </a:buClr>
              <a:buSzPts val="2800"/>
              <a:buFont typeface="Hind"/>
              <a:buNone/>
              <a:defRPr sz="2800" b="0" i="0" u="none" strike="noStrike" cap="none">
                <a:solidFill>
                  <a:schemeClr val="dk1"/>
                </a:solidFill>
                <a:latin typeface="Hind"/>
                <a:ea typeface="Hind"/>
                <a:cs typeface="Hind"/>
                <a:sym typeface="Hind"/>
              </a:defRPr>
            </a:lvl7pPr>
            <a:lvl8pPr marL="3657600" marR="0" lvl="7" indent="-317500" algn="ctr" rtl="0">
              <a:lnSpc>
                <a:spcPct val="100000"/>
              </a:lnSpc>
              <a:spcBef>
                <a:spcPts val="0"/>
              </a:spcBef>
              <a:spcAft>
                <a:spcPts val="0"/>
              </a:spcAft>
              <a:buClr>
                <a:schemeClr val="dk1"/>
              </a:buClr>
              <a:buSzPts val="2800"/>
              <a:buFont typeface="Hind"/>
              <a:buNone/>
              <a:defRPr sz="2800" b="0" i="0" u="none" strike="noStrike" cap="none">
                <a:solidFill>
                  <a:schemeClr val="dk1"/>
                </a:solidFill>
                <a:latin typeface="Hind"/>
                <a:ea typeface="Hind"/>
                <a:cs typeface="Hind"/>
                <a:sym typeface="Hind"/>
              </a:defRPr>
            </a:lvl8pPr>
            <a:lvl9pPr marL="4114800" marR="0" lvl="8" indent="-317500" algn="ctr" rtl="0">
              <a:lnSpc>
                <a:spcPct val="100000"/>
              </a:lnSpc>
              <a:spcBef>
                <a:spcPts val="0"/>
              </a:spcBef>
              <a:spcAft>
                <a:spcPts val="0"/>
              </a:spcAft>
              <a:buClr>
                <a:schemeClr val="dk1"/>
              </a:buClr>
              <a:buSzPts val="2800"/>
              <a:buFont typeface="Hind"/>
              <a:buNone/>
              <a:defRPr sz="2800" b="0" i="0" u="none" strike="noStrike" cap="none">
                <a:solidFill>
                  <a:schemeClr val="dk1"/>
                </a:solidFill>
                <a:latin typeface="Hind"/>
                <a:ea typeface="Hind"/>
                <a:cs typeface="Hind"/>
                <a:sym typeface="Hind"/>
              </a:defRPr>
            </a:lvl9pPr>
          </a:lstStyle>
          <a:p>
            <a:pPr marL="0" indent="0" defTabSz="1219170">
              <a:buClr>
                <a:srgbClr val="332C27"/>
              </a:buClr>
            </a:pPr>
            <a:r>
              <a:rPr lang="en-US" sz="3200" kern="0" dirty="0">
                <a:solidFill>
                  <a:srgbClr val="332C27"/>
                </a:solidFill>
                <a:ea typeface="+mn-lt"/>
                <a:cs typeface="Arial"/>
              </a:rPr>
              <a:t>2.Patients gain insight into their own condition by listening to others with similar problems</a:t>
            </a:r>
            <a:r>
              <a:rPr lang="en-US" sz="1867" kern="0" dirty="0">
                <a:solidFill>
                  <a:srgbClr val="332C27"/>
                </a:solidFill>
                <a:ea typeface="+mn-lt"/>
                <a:cs typeface="Arial"/>
              </a:rPr>
              <a:t>.</a:t>
            </a:r>
            <a:endParaRPr lang="en-US" sz="1867" kern="0" dirty="0">
              <a:solidFill>
                <a:srgbClr val="332C27"/>
              </a:solidFill>
            </a:endParaRPr>
          </a:p>
          <a:p>
            <a:pPr marL="0" indent="0" defTabSz="1219170">
              <a:buClr>
                <a:srgbClr val="332C27"/>
              </a:buClr>
            </a:pPr>
            <a:endParaRPr lang="en-US" sz="1867" kern="0" dirty="0">
              <a:solidFill>
                <a:srgbClr val="332C27"/>
              </a:solidFill>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Shape 1386"/>
        <p:cNvGrpSpPr/>
        <p:nvPr/>
      </p:nvGrpSpPr>
      <p:grpSpPr>
        <a:xfrm>
          <a:off x="0" y="0"/>
          <a:ext cx="0" cy="0"/>
          <a:chOff x="0" y="0"/>
          <a:chExt cx="0" cy="0"/>
        </a:xfrm>
      </p:grpSpPr>
      <p:sp>
        <p:nvSpPr>
          <p:cNvPr id="1387" name="Google Shape;1387;p42"/>
          <p:cNvSpPr txBox="1">
            <a:spLocks noGrp="1"/>
          </p:cNvSpPr>
          <p:nvPr>
            <p:ph type="title"/>
          </p:nvPr>
        </p:nvSpPr>
        <p:spPr>
          <a:xfrm>
            <a:off x="4101166" y="338490"/>
            <a:ext cx="8451031" cy="2673980"/>
          </a:xfrm>
          <a:prstGeom prst="rect">
            <a:avLst/>
          </a:prstGeom>
        </p:spPr>
        <p:txBody>
          <a:bodyPr spcFirstLastPara="1" wrap="square" lIns="121900" tIns="121900" rIns="121900" bIns="121900" anchor="ctr" anchorCtr="0">
            <a:noAutofit/>
          </a:bodyPr>
          <a:lstStyle/>
          <a:p>
            <a:pPr algn="ctr"/>
            <a:r>
              <a:rPr lang="en-US" dirty="0"/>
              <a:t>Family </a:t>
            </a:r>
            <a:br>
              <a:rPr lang="en-US" dirty="0"/>
            </a:br>
            <a:r>
              <a:rPr lang="en-US" dirty="0"/>
              <a:t>therapy </a:t>
            </a:r>
            <a:endParaRPr dirty="0"/>
          </a:p>
        </p:txBody>
      </p:sp>
      <p:sp>
        <p:nvSpPr>
          <p:cNvPr id="1389" name="Google Shape;1389;p42"/>
          <p:cNvSpPr txBox="1">
            <a:spLocks noGrp="1"/>
          </p:cNvSpPr>
          <p:nvPr>
            <p:ph type="subTitle" idx="1"/>
          </p:nvPr>
        </p:nvSpPr>
        <p:spPr>
          <a:xfrm>
            <a:off x="5587999" y="2964240"/>
            <a:ext cx="6807199" cy="95457"/>
          </a:xfrm>
          <a:prstGeom prst="rect">
            <a:avLst/>
          </a:prstGeom>
        </p:spPr>
        <p:txBody>
          <a:bodyPr spcFirstLastPara="1" wrap="square" lIns="121900" tIns="121900" rIns="121900" bIns="121900" anchor="t" anchorCtr="0">
            <a:noAutofit/>
          </a:bodyPr>
          <a:lstStyle/>
          <a:p>
            <a:pPr marL="0" indent="0" algn="l">
              <a:spcAft>
                <a:spcPts val="2133"/>
              </a:spcAft>
            </a:pPr>
            <a:r>
              <a:rPr lang="en-US" sz="2400" dirty="0"/>
              <a:t>is a type of treatment designed to help with issues that specifically affect families' mental health and functioning. It can help individual family members build stronger relationships, improve communication, and manage conflicts within the family system. By improving how family members interact and relate to one another, family therapy can foster change in close relationships.</a:t>
            </a:r>
            <a:endParaRPr sz="2400" dirty="0"/>
          </a:p>
        </p:txBody>
      </p:sp>
      <p:grpSp>
        <p:nvGrpSpPr>
          <p:cNvPr id="1390" name="Google Shape;1390;p42"/>
          <p:cNvGrpSpPr/>
          <p:nvPr/>
        </p:nvGrpSpPr>
        <p:grpSpPr>
          <a:xfrm>
            <a:off x="959989" y="2351509"/>
            <a:ext cx="966447" cy="847324"/>
            <a:chOff x="5375211" y="1361181"/>
            <a:chExt cx="724835" cy="635493"/>
          </a:xfrm>
        </p:grpSpPr>
        <p:sp>
          <p:nvSpPr>
            <p:cNvPr id="1391" name="Google Shape;1391;p42"/>
            <p:cNvSpPr/>
            <p:nvPr/>
          </p:nvSpPr>
          <p:spPr>
            <a:xfrm flipH="1">
              <a:off x="5375211" y="1361181"/>
              <a:ext cx="724835" cy="635493"/>
            </a:xfrm>
            <a:custGeom>
              <a:avLst/>
              <a:gdLst/>
              <a:ahLst/>
              <a:cxnLst/>
              <a:rect l="l" t="t" r="r" b="b"/>
              <a:pathLst>
                <a:path w="11553" h="10129" extrusionOk="0">
                  <a:moveTo>
                    <a:pt x="6265" y="0"/>
                  </a:moveTo>
                  <a:lnTo>
                    <a:pt x="5410" y="41"/>
                  </a:lnTo>
                  <a:lnTo>
                    <a:pt x="4556" y="41"/>
                  </a:lnTo>
                  <a:lnTo>
                    <a:pt x="4150" y="82"/>
                  </a:lnTo>
                  <a:lnTo>
                    <a:pt x="3702" y="163"/>
                  </a:lnTo>
                  <a:lnTo>
                    <a:pt x="2970" y="366"/>
                  </a:lnTo>
                  <a:lnTo>
                    <a:pt x="2644" y="488"/>
                  </a:lnTo>
                  <a:lnTo>
                    <a:pt x="2278" y="651"/>
                  </a:lnTo>
                  <a:lnTo>
                    <a:pt x="1953" y="814"/>
                  </a:lnTo>
                  <a:lnTo>
                    <a:pt x="1628" y="1017"/>
                  </a:lnTo>
                  <a:lnTo>
                    <a:pt x="1343" y="1261"/>
                  </a:lnTo>
                  <a:lnTo>
                    <a:pt x="1058" y="1505"/>
                  </a:lnTo>
                  <a:lnTo>
                    <a:pt x="814" y="1790"/>
                  </a:lnTo>
                  <a:lnTo>
                    <a:pt x="611" y="2075"/>
                  </a:lnTo>
                  <a:lnTo>
                    <a:pt x="407" y="2360"/>
                  </a:lnTo>
                  <a:lnTo>
                    <a:pt x="285" y="2685"/>
                  </a:lnTo>
                  <a:lnTo>
                    <a:pt x="163" y="3010"/>
                  </a:lnTo>
                  <a:lnTo>
                    <a:pt x="41" y="3376"/>
                  </a:lnTo>
                  <a:lnTo>
                    <a:pt x="1" y="3702"/>
                  </a:lnTo>
                  <a:lnTo>
                    <a:pt x="1" y="4068"/>
                  </a:lnTo>
                  <a:lnTo>
                    <a:pt x="41" y="4393"/>
                  </a:lnTo>
                  <a:lnTo>
                    <a:pt x="82" y="4759"/>
                  </a:lnTo>
                  <a:lnTo>
                    <a:pt x="204" y="5085"/>
                  </a:lnTo>
                  <a:lnTo>
                    <a:pt x="367" y="5370"/>
                  </a:lnTo>
                  <a:lnTo>
                    <a:pt x="529" y="5695"/>
                  </a:lnTo>
                  <a:lnTo>
                    <a:pt x="773" y="5939"/>
                  </a:lnTo>
                  <a:lnTo>
                    <a:pt x="1017" y="6224"/>
                  </a:lnTo>
                  <a:lnTo>
                    <a:pt x="1262" y="6427"/>
                  </a:lnTo>
                  <a:lnTo>
                    <a:pt x="1587" y="6671"/>
                  </a:lnTo>
                  <a:lnTo>
                    <a:pt x="1912" y="6875"/>
                  </a:lnTo>
                  <a:lnTo>
                    <a:pt x="2278" y="7037"/>
                  </a:lnTo>
                  <a:lnTo>
                    <a:pt x="2644" y="7159"/>
                  </a:lnTo>
                  <a:lnTo>
                    <a:pt x="3011" y="7281"/>
                  </a:lnTo>
                  <a:lnTo>
                    <a:pt x="3377" y="7363"/>
                  </a:lnTo>
                  <a:lnTo>
                    <a:pt x="4150" y="7485"/>
                  </a:lnTo>
                  <a:lnTo>
                    <a:pt x="4719" y="7525"/>
                  </a:lnTo>
                  <a:lnTo>
                    <a:pt x="4638" y="7892"/>
                  </a:lnTo>
                  <a:lnTo>
                    <a:pt x="4516" y="8258"/>
                  </a:lnTo>
                  <a:lnTo>
                    <a:pt x="4312" y="8624"/>
                  </a:lnTo>
                  <a:lnTo>
                    <a:pt x="3987" y="8949"/>
                  </a:lnTo>
                  <a:lnTo>
                    <a:pt x="3661" y="9234"/>
                  </a:lnTo>
                  <a:lnTo>
                    <a:pt x="3295" y="9478"/>
                  </a:lnTo>
                  <a:lnTo>
                    <a:pt x="3214" y="9519"/>
                  </a:lnTo>
                  <a:lnTo>
                    <a:pt x="3173" y="9600"/>
                  </a:lnTo>
                  <a:lnTo>
                    <a:pt x="3214" y="9681"/>
                  </a:lnTo>
                  <a:lnTo>
                    <a:pt x="3255" y="9763"/>
                  </a:lnTo>
                  <a:lnTo>
                    <a:pt x="3417" y="9885"/>
                  </a:lnTo>
                  <a:lnTo>
                    <a:pt x="3661" y="10007"/>
                  </a:lnTo>
                  <a:lnTo>
                    <a:pt x="4109" y="10088"/>
                  </a:lnTo>
                  <a:lnTo>
                    <a:pt x="4394" y="10129"/>
                  </a:lnTo>
                  <a:lnTo>
                    <a:pt x="4678" y="10129"/>
                  </a:lnTo>
                  <a:lnTo>
                    <a:pt x="4963" y="10088"/>
                  </a:lnTo>
                  <a:lnTo>
                    <a:pt x="5248" y="10047"/>
                  </a:lnTo>
                  <a:lnTo>
                    <a:pt x="5492" y="9925"/>
                  </a:lnTo>
                  <a:lnTo>
                    <a:pt x="5695" y="9803"/>
                  </a:lnTo>
                  <a:lnTo>
                    <a:pt x="5899" y="9681"/>
                  </a:lnTo>
                  <a:lnTo>
                    <a:pt x="6102" y="9519"/>
                  </a:lnTo>
                  <a:lnTo>
                    <a:pt x="6265" y="9315"/>
                  </a:lnTo>
                  <a:lnTo>
                    <a:pt x="6387" y="9112"/>
                  </a:lnTo>
                  <a:lnTo>
                    <a:pt x="6509" y="8908"/>
                  </a:lnTo>
                  <a:lnTo>
                    <a:pt x="6590" y="8664"/>
                  </a:lnTo>
                  <a:lnTo>
                    <a:pt x="6671" y="8380"/>
                  </a:lnTo>
                  <a:lnTo>
                    <a:pt x="6671" y="8095"/>
                  </a:lnTo>
                  <a:lnTo>
                    <a:pt x="6671" y="7810"/>
                  </a:lnTo>
                  <a:lnTo>
                    <a:pt x="6590" y="7566"/>
                  </a:lnTo>
                  <a:lnTo>
                    <a:pt x="7119" y="7485"/>
                  </a:lnTo>
                  <a:lnTo>
                    <a:pt x="7607" y="7403"/>
                  </a:lnTo>
                  <a:lnTo>
                    <a:pt x="8054" y="7322"/>
                  </a:lnTo>
                  <a:lnTo>
                    <a:pt x="8543" y="7159"/>
                  </a:lnTo>
                  <a:lnTo>
                    <a:pt x="8990" y="6997"/>
                  </a:lnTo>
                  <a:lnTo>
                    <a:pt x="9437" y="6753"/>
                  </a:lnTo>
                  <a:lnTo>
                    <a:pt x="9844" y="6509"/>
                  </a:lnTo>
                  <a:lnTo>
                    <a:pt x="10251" y="6224"/>
                  </a:lnTo>
                  <a:lnTo>
                    <a:pt x="10495" y="5939"/>
                  </a:lnTo>
                  <a:lnTo>
                    <a:pt x="10780" y="5654"/>
                  </a:lnTo>
                  <a:lnTo>
                    <a:pt x="10983" y="5329"/>
                  </a:lnTo>
                  <a:lnTo>
                    <a:pt x="11186" y="5004"/>
                  </a:lnTo>
                  <a:lnTo>
                    <a:pt x="11349" y="4637"/>
                  </a:lnTo>
                  <a:lnTo>
                    <a:pt x="11471" y="4312"/>
                  </a:lnTo>
                  <a:lnTo>
                    <a:pt x="11512" y="3905"/>
                  </a:lnTo>
                  <a:lnTo>
                    <a:pt x="11553" y="3539"/>
                  </a:lnTo>
                  <a:lnTo>
                    <a:pt x="11512" y="3132"/>
                  </a:lnTo>
                  <a:lnTo>
                    <a:pt x="11431" y="2726"/>
                  </a:lnTo>
                  <a:lnTo>
                    <a:pt x="11309" y="2360"/>
                  </a:lnTo>
                  <a:lnTo>
                    <a:pt x="11146" y="1993"/>
                  </a:lnTo>
                  <a:lnTo>
                    <a:pt x="10942" y="1668"/>
                  </a:lnTo>
                  <a:lnTo>
                    <a:pt x="10698" y="1383"/>
                  </a:lnTo>
                  <a:lnTo>
                    <a:pt x="10414" y="1099"/>
                  </a:lnTo>
                  <a:lnTo>
                    <a:pt x="10088" y="814"/>
                  </a:lnTo>
                  <a:lnTo>
                    <a:pt x="9763" y="610"/>
                  </a:lnTo>
                  <a:lnTo>
                    <a:pt x="9397" y="448"/>
                  </a:lnTo>
                  <a:lnTo>
                    <a:pt x="9031" y="285"/>
                  </a:lnTo>
                  <a:lnTo>
                    <a:pt x="8665" y="204"/>
                  </a:lnTo>
                  <a:lnTo>
                    <a:pt x="8298" y="122"/>
                  </a:lnTo>
                  <a:lnTo>
                    <a:pt x="7892" y="41"/>
                  </a:lnTo>
                  <a:lnTo>
                    <a:pt x="7119" y="0"/>
                  </a:lnTo>
                  <a:close/>
                </a:path>
              </a:pathLst>
            </a:custGeom>
            <a:solidFill>
              <a:schemeClr val="accent1"/>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92" name="Google Shape;1392;p42"/>
            <p:cNvSpPr/>
            <p:nvPr/>
          </p:nvSpPr>
          <p:spPr>
            <a:xfrm flipH="1">
              <a:off x="5801404" y="1578073"/>
              <a:ext cx="56215" cy="58787"/>
            </a:xfrm>
            <a:custGeom>
              <a:avLst/>
              <a:gdLst/>
              <a:ahLst/>
              <a:cxnLst/>
              <a:rect l="l" t="t" r="r" b="b"/>
              <a:pathLst>
                <a:path w="896" h="937" extrusionOk="0">
                  <a:moveTo>
                    <a:pt x="408" y="1"/>
                  </a:moveTo>
                  <a:lnTo>
                    <a:pt x="326" y="41"/>
                  </a:lnTo>
                  <a:lnTo>
                    <a:pt x="204" y="123"/>
                  </a:lnTo>
                  <a:lnTo>
                    <a:pt x="123" y="204"/>
                  </a:lnTo>
                  <a:lnTo>
                    <a:pt x="41" y="326"/>
                  </a:lnTo>
                  <a:lnTo>
                    <a:pt x="1" y="448"/>
                  </a:lnTo>
                  <a:lnTo>
                    <a:pt x="41" y="611"/>
                  </a:lnTo>
                  <a:lnTo>
                    <a:pt x="82" y="774"/>
                  </a:lnTo>
                  <a:lnTo>
                    <a:pt x="204" y="896"/>
                  </a:lnTo>
                  <a:lnTo>
                    <a:pt x="367" y="936"/>
                  </a:lnTo>
                  <a:lnTo>
                    <a:pt x="530" y="936"/>
                  </a:lnTo>
                  <a:lnTo>
                    <a:pt x="652" y="896"/>
                  </a:lnTo>
                  <a:lnTo>
                    <a:pt x="774" y="774"/>
                  </a:lnTo>
                  <a:lnTo>
                    <a:pt x="814" y="652"/>
                  </a:lnTo>
                  <a:lnTo>
                    <a:pt x="896" y="530"/>
                  </a:lnTo>
                  <a:lnTo>
                    <a:pt x="896" y="367"/>
                  </a:lnTo>
                  <a:lnTo>
                    <a:pt x="855" y="245"/>
                  </a:lnTo>
                  <a:lnTo>
                    <a:pt x="774" y="123"/>
                  </a:lnTo>
                  <a:lnTo>
                    <a:pt x="652" y="41"/>
                  </a:lnTo>
                  <a:lnTo>
                    <a:pt x="530" y="1"/>
                  </a:lnTo>
                  <a:close/>
                </a:path>
              </a:pathLst>
            </a:custGeom>
            <a:solidFill>
              <a:schemeClr val="dk2"/>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93" name="Google Shape;1393;p42"/>
            <p:cNvSpPr/>
            <p:nvPr/>
          </p:nvSpPr>
          <p:spPr>
            <a:xfrm flipH="1">
              <a:off x="5791177" y="1567909"/>
              <a:ext cx="76606" cy="81687"/>
            </a:xfrm>
            <a:custGeom>
              <a:avLst/>
              <a:gdLst/>
              <a:ahLst/>
              <a:cxnLst/>
              <a:rect l="l" t="t" r="r" b="b"/>
              <a:pathLst>
                <a:path w="1221" h="1302" extrusionOk="0">
                  <a:moveTo>
                    <a:pt x="773" y="366"/>
                  </a:moveTo>
                  <a:lnTo>
                    <a:pt x="773" y="407"/>
                  </a:lnTo>
                  <a:lnTo>
                    <a:pt x="814" y="407"/>
                  </a:lnTo>
                  <a:lnTo>
                    <a:pt x="814" y="448"/>
                  </a:lnTo>
                  <a:lnTo>
                    <a:pt x="854" y="448"/>
                  </a:lnTo>
                  <a:lnTo>
                    <a:pt x="854" y="488"/>
                  </a:lnTo>
                  <a:lnTo>
                    <a:pt x="854" y="529"/>
                  </a:lnTo>
                  <a:lnTo>
                    <a:pt x="854" y="570"/>
                  </a:lnTo>
                  <a:lnTo>
                    <a:pt x="854" y="651"/>
                  </a:lnTo>
                  <a:lnTo>
                    <a:pt x="854" y="732"/>
                  </a:lnTo>
                  <a:lnTo>
                    <a:pt x="814" y="732"/>
                  </a:lnTo>
                  <a:lnTo>
                    <a:pt x="814" y="773"/>
                  </a:lnTo>
                  <a:lnTo>
                    <a:pt x="773" y="814"/>
                  </a:lnTo>
                  <a:lnTo>
                    <a:pt x="732" y="854"/>
                  </a:lnTo>
                  <a:lnTo>
                    <a:pt x="732" y="895"/>
                  </a:lnTo>
                  <a:lnTo>
                    <a:pt x="692" y="895"/>
                  </a:lnTo>
                  <a:lnTo>
                    <a:pt x="651" y="936"/>
                  </a:lnTo>
                  <a:lnTo>
                    <a:pt x="570" y="936"/>
                  </a:lnTo>
                  <a:lnTo>
                    <a:pt x="529" y="895"/>
                  </a:lnTo>
                  <a:lnTo>
                    <a:pt x="488" y="895"/>
                  </a:lnTo>
                  <a:lnTo>
                    <a:pt x="448" y="854"/>
                  </a:lnTo>
                  <a:lnTo>
                    <a:pt x="407" y="814"/>
                  </a:lnTo>
                  <a:lnTo>
                    <a:pt x="407" y="773"/>
                  </a:lnTo>
                  <a:lnTo>
                    <a:pt x="366" y="732"/>
                  </a:lnTo>
                  <a:lnTo>
                    <a:pt x="366" y="692"/>
                  </a:lnTo>
                  <a:lnTo>
                    <a:pt x="366" y="651"/>
                  </a:lnTo>
                  <a:lnTo>
                    <a:pt x="366" y="610"/>
                  </a:lnTo>
                  <a:lnTo>
                    <a:pt x="366" y="570"/>
                  </a:lnTo>
                  <a:lnTo>
                    <a:pt x="407" y="529"/>
                  </a:lnTo>
                  <a:lnTo>
                    <a:pt x="407" y="488"/>
                  </a:lnTo>
                  <a:lnTo>
                    <a:pt x="448" y="448"/>
                  </a:lnTo>
                  <a:lnTo>
                    <a:pt x="488" y="448"/>
                  </a:lnTo>
                  <a:lnTo>
                    <a:pt x="488" y="407"/>
                  </a:lnTo>
                  <a:lnTo>
                    <a:pt x="529" y="407"/>
                  </a:lnTo>
                  <a:lnTo>
                    <a:pt x="529" y="366"/>
                  </a:lnTo>
                  <a:close/>
                  <a:moveTo>
                    <a:pt x="488" y="0"/>
                  </a:moveTo>
                  <a:lnTo>
                    <a:pt x="325" y="81"/>
                  </a:lnTo>
                  <a:lnTo>
                    <a:pt x="163" y="203"/>
                  </a:lnTo>
                  <a:lnTo>
                    <a:pt x="41" y="366"/>
                  </a:lnTo>
                  <a:lnTo>
                    <a:pt x="0" y="529"/>
                  </a:lnTo>
                  <a:lnTo>
                    <a:pt x="0" y="773"/>
                  </a:lnTo>
                  <a:lnTo>
                    <a:pt x="41" y="895"/>
                  </a:lnTo>
                  <a:lnTo>
                    <a:pt x="81" y="1017"/>
                  </a:lnTo>
                  <a:lnTo>
                    <a:pt x="203" y="1139"/>
                  </a:lnTo>
                  <a:lnTo>
                    <a:pt x="285" y="1220"/>
                  </a:lnTo>
                  <a:lnTo>
                    <a:pt x="407" y="1261"/>
                  </a:lnTo>
                  <a:lnTo>
                    <a:pt x="529" y="1302"/>
                  </a:lnTo>
                  <a:lnTo>
                    <a:pt x="732" y="1302"/>
                  </a:lnTo>
                  <a:lnTo>
                    <a:pt x="895" y="1220"/>
                  </a:lnTo>
                  <a:lnTo>
                    <a:pt x="1017" y="1098"/>
                  </a:lnTo>
                  <a:lnTo>
                    <a:pt x="1139" y="976"/>
                  </a:lnTo>
                  <a:lnTo>
                    <a:pt x="1180" y="814"/>
                  </a:lnTo>
                  <a:lnTo>
                    <a:pt x="1220" y="610"/>
                  </a:lnTo>
                  <a:lnTo>
                    <a:pt x="1220" y="448"/>
                  </a:lnTo>
                  <a:lnTo>
                    <a:pt x="1180" y="285"/>
                  </a:lnTo>
                  <a:lnTo>
                    <a:pt x="1058" y="122"/>
                  </a:lnTo>
                  <a:lnTo>
                    <a:pt x="895" y="41"/>
                  </a:lnTo>
                  <a:lnTo>
                    <a:pt x="692" y="0"/>
                  </a:lnTo>
                  <a:close/>
                </a:path>
              </a:pathLst>
            </a:custGeom>
            <a:solidFill>
              <a:schemeClr val="dk2"/>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94" name="Google Shape;1394;p42"/>
            <p:cNvSpPr/>
            <p:nvPr/>
          </p:nvSpPr>
          <p:spPr>
            <a:xfrm flipH="1">
              <a:off x="5696754" y="1578073"/>
              <a:ext cx="56215" cy="58787"/>
            </a:xfrm>
            <a:custGeom>
              <a:avLst/>
              <a:gdLst/>
              <a:ahLst/>
              <a:cxnLst/>
              <a:rect l="l" t="t" r="r" b="b"/>
              <a:pathLst>
                <a:path w="896" h="937" extrusionOk="0">
                  <a:moveTo>
                    <a:pt x="448" y="1"/>
                  </a:moveTo>
                  <a:lnTo>
                    <a:pt x="326" y="41"/>
                  </a:lnTo>
                  <a:lnTo>
                    <a:pt x="204" y="123"/>
                  </a:lnTo>
                  <a:lnTo>
                    <a:pt x="123" y="204"/>
                  </a:lnTo>
                  <a:lnTo>
                    <a:pt x="41" y="326"/>
                  </a:lnTo>
                  <a:lnTo>
                    <a:pt x="1" y="448"/>
                  </a:lnTo>
                  <a:lnTo>
                    <a:pt x="41" y="611"/>
                  </a:lnTo>
                  <a:lnTo>
                    <a:pt x="123" y="774"/>
                  </a:lnTo>
                  <a:lnTo>
                    <a:pt x="245" y="896"/>
                  </a:lnTo>
                  <a:lnTo>
                    <a:pt x="407" y="936"/>
                  </a:lnTo>
                  <a:lnTo>
                    <a:pt x="529" y="936"/>
                  </a:lnTo>
                  <a:lnTo>
                    <a:pt x="651" y="896"/>
                  </a:lnTo>
                  <a:lnTo>
                    <a:pt x="773" y="774"/>
                  </a:lnTo>
                  <a:lnTo>
                    <a:pt x="855" y="652"/>
                  </a:lnTo>
                  <a:lnTo>
                    <a:pt x="895" y="530"/>
                  </a:lnTo>
                  <a:lnTo>
                    <a:pt x="895" y="367"/>
                  </a:lnTo>
                  <a:lnTo>
                    <a:pt x="855" y="245"/>
                  </a:lnTo>
                  <a:lnTo>
                    <a:pt x="773" y="123"/>
                  </a:lnTo>
                  <a:lnTo>
                    <a:pt x="692" y="41"/>
                  </a:lnTo>
                  <a:lnTo>
                    <a:pt x="570" y="1"/>
                  </a:lnTo>
                  <a:close/>
                </a:path>
              </a:pathLst>
            </a:custGeom>
            <a:solidFill>
              <a:schemeClr val="dk2"/>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95" name="Google Shape;1395;p42"/>
            <p:cNvSpPr/>
            <p:nvPr/>
          </p:nvSpPr>
          <p:spPr>
            <a:xfrm flipH="1">
              <a:off x="5686527" y="1567909"/>
              <a:ext cx="76668" cy="81687"/>
            </a:xfrm>
            <a:custGeom>
              <a:avLst/>
              <a:gdLst/>
              <a:ahLst/>
              <a:cxnLst/>
              <a:rect l="l" t="t" r="r" b="b"/>
              <a:pathLst>
                <a:path w="1222" h="1302" extrusionOk="0">
                  <a:moveTo>
                    <a:pt x="774" y="366"/>
                  </a:moveTo>
                  <a:lnTo>
                    <a:pt x="774" y="407"/>
                  </a:lnTo>
                  <a:lnTo>
                    <a:pt x="814" y="407"/>
                  </a:lnTo>
                  <a:lnTo>
                    <a:pt x="855" y="448"/>
                  </a:lnTo>
                  <a:lnTo>
                    <a:pt x="855" y="488"/>
                  </a:lnTo>
                  <a:lnTo>
                    <a:pt x="855" y="529"/>
                  </a:lnTo>
                  <a:lnTo>
                    <a:pt x="855" y="570"/>
                  </a:lnTo>
                  <a:lnTo>
                    <a:pt x="855" y="651"/>
                  </a:lnTo>
                  <a:lnTo>
                    <a:pt x="855" y="732"/>
                  </a:lnTo>
                  <a:lnTo>
                    <a:pt x="814" y="773"/>
                  </a:lnTo>
                  <a:lnTo>
                    <a:pt x="774" y="814"/>
                  </a:lnTo>
                  <a:lnTo>
                    <a:pt x="814" y="814"/>
                  </a:lnTo>
                  <a:lnTo>
                    <a:pt x="733" y="854"/>
                  </a:lnTo>
                  <a:lnTo>
                    <a:pt x="733" y="895"/>
                  </a:lnTo>
                  <a:lnTo>
                    <a:pt x="692" y="895"/>
                  </a:lnTo>
                  <a:lnTo>
                    <a:pt x="652" y="936"/>
                  </a:lnTo>
                  <a:lnTo>
                    <a:pt x="570" y="936"/>
                  </a:lnTo>
                  <a:lnTo>
                    <a:pt x="530" y="895"/>
                  </a:lnTo>
                  <a:lnTo>
                    <a:pt x="489" y="895"/>
                  </a:lnTo>
                  <a:lnTo>
                    <a:pt x="489" y="854"/>
                  </a:lnTo>
                  <a:lnTo>
                    <a:pt x="448" y="854"/>
                  </a:lnTo>
                  <a:lnTo>
                    <a:pt x="408" y="814"/>
                  </a:lnTo>
                  <a:lnTo>
                    <a:pt x="408" y="773"/>
                  </a:lnTo>
                  <a:lnTo>
                    <a:pt x="367" y="732"/>
                  </a:lnTo>
                  <a:lnTo>
                    <a:pt x="367" y="692"/>
                  </a:lnTo>
                  <a:lnTo>
                    <a:pt x="367" y="651"/>
                  </a:lnTo>
                  <a:lnTo>
                    <a:pt x="367" y="610"/>
                  </a:lnTo>
                  <a:lnTo>
                    <a:pt x="367" y="570"/>
                  </a:lnTo>
                  <a:lnTo>
                    <a:pt x="408" y="529"/>
                  </a:lnTo>
                  <a:lnTo>
                    <a:pt x="408" y="488"/>
                  </a:lnTo>
                  <a:lnTo>
                    <a:pt x="448" y="448"/>
                  </a:lnTo>
                  <a:lnTo>
                    <a:pt x="489" y="448"/>
                  </a:lnTo>
                  <a:lnTo>
                    <a:pt x="489" y="407"/>
                  </a:lnTo>
                  <a:lnTo>
                    <a:pt x="530" y="407"/>
                  </a:lnTo>
                  <a:lnTo>
                    <a:pt x="570" y="366"/>
                  </a:lnTo>
                  <a:close/>
                  <a:moveTo>
                    <a:pt x="489" y="0"/>
                  </a:moveTo>
                  <a:lnTo>
                    <a:pt x="326" y="81"/>
                  </a:lnTo>
                  <a:lnTo>
                    <a:pt x="164" y="203"/>
                  </a:lnTo>
                  <a:lnTo>
                    <a:pt x="82" y="366"/>
                  </a:lnTo>
                  <a:lnTo>
                    <a:pt x="1" y="529"/>
                  </a:lnTo>
                  <a:lnTo>
                    <a:pt x="1" y="773"/>
                  </a:lnTo>
                  <a:lnTo>
                    <a:pt x="41" y="895"/>
                  </a:lnTo>
                  <a:lnTo>
                    <a:pt x="123" y="1017"/>
                  </a:lnTo>
                  <a:lnTo>
                    <a:pt x="204" y="1139"/>
                  </a:lnTo>
                  <a:lnTo>
                    <a:pt x="286" y="1220"/>
                  </a:lnTo>
                  <a:lnTo>
                    <a:pt x="408" y="1261"/>
                  </a:lnTo>
                  <a:lnTo>
                    <a:pt x="570" y="1302"/>
                  </a:lnTo>
                  <a:lnTo>
                    <a:pt x="733" y="1302"/>
                  </a:lnTo>
                  <a:lnTo>
                    <a:pt x="896" y="1220"/>
                  </a:lnTo>
                  <a:lnTo>
                    <a:pt x="1018" y="1098"/>
                  </a:lnTo>
                  <a:lnTo>
                    <a:pt x="1140" y="976"/>
                  </a:lnTo>
                  <a:lnTo>
                    <a:pt x="1221" y="814"/>
                  </a:lnTo>
                  <a:lnTo>
                    <a:pt x="1221" y="610"/>
                  </a:lnTo>
                  <a:lnTo>
                    <a:pt x="1221" y="448"/>
                  </a:lnTo>
                  <a:lnTo>
                    <a:pt x="1180" y="285"/>
                  </a:lnTo>
                  <a:lnTo>
                    <a:pt x="1058" y="122"/>
                  </a:lnTo>
                  <a:lnTo>
                    <a:pt x="896" y="41"/>
                  </a:lnTo>
                  <a:lnTo>
                    <a:pt x="692" y="0"/>
                  </a:lnTo>
                  <a:close/>
                </a:path>
              </a:pathLst>
            </a:custGeom>
            <a:solidFill>
              <a:schemeClr val="dk2"/>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96" name="Google Shape;1396;p42"/>
            <p:cNvSpPr/>
            <p:nvPr/>
          </p:nvSpPr>
          <p:spPr>
            <a:xfrm flipH="1">
              <a:off x="5592103" y="1578073"/>
              <a:ext cx="53705" cy="58787"/>
            </a:xfrm>
            <a:custGeom>
              <a:avLst/>
              <a:gdLst/>
              <a:ahLst/>
              <a:cxnLst/>
              <a:rect l="l" t="t" r="r" b="b"/>
              <a:pathLst>
                <a:path w="856" h="937" extrusionOk="0">
                  <a:moveTo>
                    <a:pt x="408" y="1"/>
                  </a:moveTo>
                  <a:lnTo>
                    <a:pt x="286" y="41"/>
                  </a:lnTo>
                  <a:lnTo>
                    <a:pt x="204" y="123"/>
                  </a:lnTo>
                  <a:lnTo>
                    <a:pt x="82" y="204"/>
                  </a:lnTo>
                  <a:lnTo>
                    <a:pt x="42" y="326"/>
                  </a:lnTo>
                  <a:lnTo>
                    <a:pt x="1" y="448"/>
                  </a:lnTo>
                  <a:lnTo>
                    <a:pt x="1" y="611"/>
                  </a:lnTo>
                  <a:lnTo>
                    <a:pt x="82" y="774"/>
                  </a:lnTo>
                  <a:lnTo>
                    <a:pt x="204" y="896"/>
                  </a:lnTo>
                  <a:lnTo>
                    <a:pt x="367" y="936"/>
                  </a:lnTo>
                  <a:lnTo>
                    <a:pt x="530" y="936"/>
                  </a:lnTo>
                  <a:lnTo>
                    <a:pt x="652" y="896"/>
                  </a:lnTo>
                  <a:lnTo>
                    <a:pt x="733" y="774"/>
                  </a:lnTo>
                  <a:lnTo>
                    <a:pt x="814" y="652"/>
                  </a:lnTo>
                  <a:lnTo>
                    <a:pt x="855" y="530"/>
                  </a:lnTo>
                  <a:lnTo>
                    <a:pt x="855" y="367"/>
                  </a:lnTo>
                  <a:lnTo>
                    <a:pt x="855" y="245"/>
                  </a:lnTo>
                  <a:lnTo>
                    <a:pt x="774" y="123"/>
                  </a:lnTo>
                  <a:lnTo>
                    <a:pt x="652" y="41"/>
                  </a:lnTo>
                  <a:lnTo>
                    <a:pt x="530" y="1"/>
                  </a:lnTo>
                  <a:close/>
                </a:path>
              </a:pathLst>
            </a:custGeom>
            <a:solidFill>
              <a:schemeClr val="dk2"/>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97" name="Google Shape;1397;p42"/>
            <p:cNvSpPr/>
            <p:nvPr/>
          </p:nvSpPr>
          <p:spPr>
            <a:xfrm flipH="1">
              <a:off x="5579367" y="1567909"/>
              <a:ext cx="76606" cy="81687"/>
            </a:xfrm>
            <a:custGeom>
              <a:avLst/>
              <a:gdLst/>
              <a:ahLst/>
              <a:cxnLst/>
              <a:rect l="l" t="t" r="r" b="b"/>
              <a:pathLst>
                <a:path w="1221" h="1302" extrusionOk="0">
                  <a:moveTo>
                    <a:pt x="732" y="366"/>
                  </a:moveTo>
                  <a:lnTo>
                    <a:pt x="773" y="407"/>
                  </a:lnTo>
                  <a:lnTo>
                    <a:pt x="814" y="407"/>
                  </a:lnTo>
                  <a:lnTo>
                    <a:pt x="814" y="448"/>
                  </a:lnTo>
                  <a:lnTo>
                    <a:pt x="854" y="488"/>
                  </a:lnTo>
                  <a:lnTo>
                    <a:pt x="854" y="529"/>
                  </a:lnTo>
                  <a:lnTo>
                    <a:pt x="854" y="570"/>
                  </a:lnTo>
                  <a:lnTo>
                    <a:pt x="854" y="651"/>
                  </a:lnTo>
                  <a:lnTo>
                    <a:pt x="814" y="732"/>
                  </a:lnTo>
                  <a:lnTo>
                    <a:pt x="773" y="773"/>
                  </a:lnTo>
                  <a:lnTo>
                    <a:pt x="773" y="814"/>
                  </a:lnTo>
                  <a:lnTo>
                    <a:pt x="732" y="854"/>
                  </a:lnTo>
                  <a:lnTo>
                    <a:pt x="692" y="895"/>
                  </a:lnTo>
                  <a:lnTo>
                    <a:pt x="651" y="895"/>
                  </a:lnTo>
                  <a:lnTo>
                    <a:pt x="651" y="936"/>
                  </a:lnTo>
                  <a:lnTo>
                    <a:pt x="529" y="936"/>
                  </a:lnTo>
                  <a:lnTo>
                    <a:pt x="488" y="895"/>
                  </a:lnTo>
                  <a:lnTo>
                    <a:pt x="448" y="895"/>
                  </a:lnTo>
                  <a:lnTo>
                    <a:pt x="448" y="854"/>
                  </a:lnTo>
                  <a:lnTo>
                    <a:pt x="407" y="854"/>
                  </a:lnTo>
                  <a:lnTo>
                    <a:pt x="407" y="814"/>
                  </a:lnTo>
                  <a:lnTo>
                    <a:pt x="366" y="773"/>
                  </a:lnTo>
                  <a:lnTo>
                    <a:pt x="366" y="732"/>
                  </a:lnTo>
                  <a:lnTo>
                    <a:pt x="326" y="692"/>
                  </a:lnTo>
                  <a:lnTo>
                    <a:pt x="326" y="651"/>
                  </a:lnTo>
                  <a:lnTo>
                    <a:pt x="326" y="610"/>
                  </a:lnTo>
                  <a:lnTo>
                    <a:pt x="366" y="529"/>
                  </a:lnTo>
                  <a:lnTo>
                    <a:pt x="407" y="488"/>
                  </a:lnTo>
                  <a:lnTo>
                    <a:pt x="448" y="448"/>
                  </a:lnTo>
                  <a:lnTo>
                    <a:pt x="488" y="407"/>
                  </a:lnTo>
                  <a:lnTo>
                    <a:pt x="529" y="407"/>
                  </a:lnTo>
                  <a:lnTo>
                    <a:pt x="529" y="366"/>
                  </a:lnTo>
                  <a:close/>
                  <a:moveTo>
                    <a:pt x="488" y="0"/>
                  </a:moveTo>
                  <a:lnTo>
                    <a:pt x="285" y="81"/>
                  </a:lnTo>
                  <a:lnTo>
                    <a:pt x="163" y="203"/>
                  </a:lnTo>
                  <a:lnTo>
                    <a:pt x="41" y="366"/>
                  </a:lnTo>
                  <a:lnTo>
                    <a:pt x="0" y="529"/>
                  </a:lnTo>
                  <a:lnTo>
                    <a:pt x="0" y="773"/>
                  </a:lnTo>
                  <a:lnTo>
                    <a:pt x="41" y="895"/>
                  </a:lnTo>
                  <a:lnTo>
                    <a:pt x="82" y="1017"/>
                  </a:lnTo>
                  <a:lnTo>
                    <a:pt x="163" y="1139"/>
                  </a:lnTo>
                  <a:lnTo>
                    <a:pt x="285" y="1220"/>
                  </a:lnTo>
                  <a:lnTo>
                    <a:pt x="407" y="1261"/>
                  </a:lnTo>
                  <a:lnTo>
                    <a:pt x="529" y="1302"/>
                  </a:lnTo>
                  <a:lnTo>
                    <a:pt x="692" y="1302"/>
                  </a:lnTo>
                  <a:lnTo>
                    <a:pt x="854" y="1220"/>
                  </a:lnTo>
                  <a:lnTo>
                    <a:pt x="1017" y="1098"/>
                  </a:lnTo>
                  <a:lnTo>
                    <a:pt x="1098" y="976"/>
                  </a:lnTo>
                  <a:lnTo>
                    <a:pt x="1180" y="814"/>
                  </a:lnTo>
                  <a:lnTo>
                    <a:pt x="1220" y="610"/>
                  </a:lnTo>
                  <a:lnTo>
                    <a:pt x="1220" y="448"/>
                  </a:lnTo>
                  <a:lnTo>
                    <a:pt x="1139" y="285"/>
                  </a:lnTo>
                  <a:lnTo>
                    <a:pt x="1017" y="122"/>
                  </a:lnTo>
                  <a:lnTo>
                    <a:pt x="854" y="41"/>
                  </a:lnTo>
                  <a:lnTo>
                    <a:pt x="692" y="0"/>
                  </a:lnTo>
                  <a:close/>
                </a:path>
              </a:pathLst>
            </a:custGeom>
            <a:solidFill>
              <a:schemeClr val="dk2"/>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98" name="Google Shape;1398;p42"/>
            <p:cNvSpPr/>
            <p:nvPr/>
          </p:nvSpPr>
          <p:spPr>
            <a:xfrm flipH="1">
              <a:off x="5936671" y="1460687"/>
              <a:ext cx="91914" cy="140412"/>
            </a:xfrm>
            <a:custGeom>
              <a:avLst/>
              <a:gdLst/>
              <a:ahLst/>
              <a:cxnLst/>
              <a:rect l="l" t="t" r="r" b="b"/>
              <a:pathLst>
                <a:path w="1465" h="2238" extrusionOk="0">
                  <a:moveTo>
                    <a:pt x="1261" y="1"/>
                  </a:moveTo>
                  <a:lnTo>
                    <a:pt x="1180" y="41"/>
                  </a:lnTo>
                  <a:lnTo>
                    <a:pt x="936" y="204"/>
                  </a:lnTo>
                  <a:lnTo>
                    <a:pt x="692" y="407"/>
                  </a:lnTo>
                  <a:lnTo>
                    <a:pt x="489" y="652"/>
                  </a:lnTo>
                  <a:lnTo>
                    <a:pt x="326" y="896"/>
                  </a:lnTo>
                  <a:lnTo>
                    <a:pt x="204" y="1140"/>
                  </a:lnTo>
                  <a:lnTo>
                    <a:pt x="82" y="1465"/>
                  </a:lnTo>
                  <a:lnTo>
                    <a:pt x="41" y="1750"/>
                  </a:lnTo>
                  <a:lnTo>
                    <a:pt x="0" y="2035"/>
                  </a:lnTo>
                  <a:lnTo>
                    <a:pt x="41" y="2116"/>
                  </a:lnTo>
                  <a:lnTo>
                    <a:pt x="82" y="2197"/>
                  </a:lnTo>
                  <a:lnTo>
                    <a:pt x="123" y="2238"/>
                  </a:lnTo>
                  <a:lnTo>
                    <a:pt x="285" y="2238"/>
                  </a:lnTo>
                  <a:lnTo>
                    <a:pt x="326" y="2197"/>
                  </a:lnTo>
                  <a:lnTo>
                    <a:pt x="367" y="2116"/>
                  </a:lnTo>
                  <a:lnTo>
                    <a:pt x="367" y="2035"/>
                  </a:lnTo>
                  <a:lnTo>
                    <a:pt x="407" y="1790"/>
                  </a:lnTo>
                  <a:lnTo>
                    <a:pt x="448" y="1546"/>
                  </a:lnTo>
                  <a:lnTo>
                    <a:pt x="529" y="1302"/>
                  </a:lnTo>
                  <a:lnTo>
                    <a:pt x="651" y="1058"/>
                  </a:lnTo>
                  <a:lnTo>
                    <a:pt x="814" y="855"/>
                  </a:lnTo>
                  <a:lnTo>
                    <a:pt x="977" y="652"/>
                  </a:lnTo>
                  <a:lnTo>
                    <a:pt x="1180" y="489"/>
                  </a:lnTo>
                  <a:lnTo>
                    <a:pt x="1383" y="367"/>
                  </a:lnTo>
                  <a:lnTo>
                    <a:pt x="1424" y="326"/>
                  </a:lnTo>
                  <a:lnTo>
                    <a:pt x="1465" y="245"/>
                  </a:lnTo>
                  <a:lnTo>
                    <a:pt x="1465" y="163"/>
                  </a:lnTo>
                  <a:lnTo>
                    <a:pt x="1424" y="123"/>
                  </a:lnTo>
                  <a:lnTo>
                    <a:pt x="1383" y="82"/>
                  </a:lnTo>
                  <a:lnTo>
                    <a:pt x="1343" y="41"/>
                  </a:lnTo>
                  <a:lnTo>
                    <a:pt x="1261" y="1"/>
                  </a:lnTo>
                  <a:close/>
                </a:path>
              </a:pathLst>
            </a:custGeom>
            <a:solidFill>
              <a:schemeClr val="dk2"/>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99" name="Google Shape;1399;p42"/>
            <p:cNvSpPr/>
            <p:nvPr/>
          </p:nvSpPr>
          <p:spPr>
            <a:xfrm flipH="1">
              <a:off x="5885601" y="1432642"/>
              <a:ext cx="23026" cy="28108"/>
            </a:xfrm>
            <a:custGeom>
              <a:avLst/>
              <a:gdLst/>
              <a:ahLst/>
              <a:cxnLst/>
              <a:rect l="l" t="t" r="r" b="b"/>
              <a:pathLst>
                <a:path w="367" h="448" extrusionOk="0">
                  <a:moveTo>
                    <a:pt x="204" y="0"/>
                  </a:moveTo>
                  <a:lnTo>
                    <a:pt x="122" y="41"/>
                  </a:lnTo>
                  <a:lnTo>
                    <a:pt x="41" y="82"/>
                  </a:lnTo>
                  <a:lnTo>
                    <a:pt x="41" y="122"/>
                  </a:lnTo>
                  <a:lnTo>
                    <a:pt x="0" y="204"/>
                  </a:lnTo>
                  <a:lnTo>
                    <a:pt x="0" y="244"/>
                  </a:lnTo>
                  <a:lnTo>
                    <a:pt x="41" y="326"/>
                  </a:lnTo>
                  <a:lnTo>
                    <a:pt x="41" y="366"/>
                  </a:lnTo>
                  <a:lnTo>
                    <a:pt x="122" y="407"/>
                  </a:lnTo>
                  <a:lnTo>
                    <a:pt x="204" y="448"/>
                  </a:lnTo>
                  <a:lnTo>
                    <a:pt x="244" y="407"/>
                  </a:lnTo>
                  <a:lnTo>
                    <a:pt x="326" y="366"/>
                  </a:lnTo>
                  <a:lnTo>
                    <a:pt x="366" y="326"/>
                  </a:lnTo>
                  <a:lnTo>
                    <a:pt x="366" y="244"/>
                  </a:lnTo>
                  <a:lnTo>
                    <a:pt x="366" y="204"/>
                  </a:lnTo>
                  <a:lnTo>
                    <a:pt x="366" y="122"/>
                  </a:lnTo>
                  <a:lnTo>
                    <a:pt x="326" y="82"/>
                  </a:lnTo>
                  <a:lnTo>
                    <a:pt x="244" y="41"/>
                  </a:lnTo>
                  <a:lnTo>
                    <a:pt x="204" y="0"/>
                  </a:lnTo>
                  <a:close/>
                </a:path>
              </a:pathLst>
            </a:custGeom>
            <a:solidFill>
              <a:schemeClr val="dk2"/>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grpSp>
      <p:pic>
        <p:nvPicPr>
          <p:cNvPr id="2050" name="Picture 2" descr="Family Therapy | Online &amp; In-Person - Maria Droste Counseling Center Denver">
            <a:extLst>
              <a:ext uri="{FF2B5EF4-FFF2-40B4-BE49-F238E27FC236}">
                <a16:creationId xmlns:a16="http://schemas.microsoft.com/office/drawing/2014/main" id="{FB45CA59-20CD-4612-AF2A-35046C94C84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66289" y="1171021"/>
            <a:ext cx="3521241" cy="5353881"/>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Shape 1417"/>
        <p:cNvGrpSpPr/>
        <p:nvPr/>
      </p:nvGrpSpPr>
      <p:grpSpPr>
        <a:xfrm>
          <a:off x="0" y="0"/>
          <a:ext cx="0" cy="0"/>
          <a:chOff x="0" y="0"/>
          <a:chExt cx="0" cy="0"/>
        </a:xfrm>
      </p:grpSpPr>
      <p:sp>
        <p:nvSpPr>
          <p:cNvPr id="1418" name="Google Shape;1418;p43"/>
          <p:cNvSpPr txBox="1">
            <a:spLocks noGrp="1"/>
          </p:cNvSpPr>
          <p:nvPr>
            <p:ph type="title"/>
          </p:nvPr>
        </p:nvSpPr>
        <p:spPr>
          <a:xfrm>
            <a:off x="363099" y="0"/>
            <a:ext cx="5313800" cy="763600"/>
          </a:xfrm>
          <a:prstGeom prst="rect">
            <a:avLst/>
          </a:prstGeom>
        </p:spPr>
        <p:txBody>
          <a:bodyPr spcFirstLastPara="1" wrap="square" lIns="121900" tIns="121900" rIns="121900" bIns="121900" anchor="t" anchorCtr="0">
            <a:noAutofit/>
          </a:bodyPr>
          <a:lstStyle/>
          <a:p>
            <a:pPr lvl="0"/>
            <a:r>
              <a:rPr lang="en-US" b="0" dirty="0"/>
              <a:t>goals of family therapy</a:t>
            </a:r>
            <a:endParaRPr dirty="0"/>
          </a:p>
        </p:txBody>
      </p:sp>
      <p:sp>
        <p:nvSpPr>
          <p:cNvPr id="1419" name="Google Shape;1419;p43"/>
          <p:cNvSpPr txBox="1">
            <a:spLocks noGrp="1"/>
          </p:cNvSpPr>
          <p:nvPr>
            <p:ph type="body" idx="1"/>
          </p:nvPr>
        </p:nvSpPr>
        <p:spPr>
          <a:xfrm>
            <a:off x="238700" y="1709901"/>
            <a:ext cx="11714601" cy="2648000"/>
          </a:xfrm>
          <a:prstGeom prst="rect">
            <a:avLst/>
          </a:prstGeom>
        </p:spPr>
        <p:txBody>
          <a:bodyPr spcFirstLastPara="1" wrap="square" lIns="121900" tIns="121900" rIns="121900" bIns="121900" anchor="t" anchorCtr="0">
            <a:noAutofit/>
          </a:bodyPr>
          <a:lstStyle/>
          <a:p>
            <a:pPr marL="0" indent="0">
              <a:buClr>
                <a:srgbClr val="273D40"/>
              </a:buClr>
              <a:buSzPts val="600"/>
              <a:buNone/>
            </a:pPr>
            <a:r>
              <a:rPr lang="en-US" sz="2667" dirty="0"/>
              <a:t>o create a better home environment, solve family issues, and understand the unique issues that a family might face, reduce conflict, help members understand each other’s needs</a:t>
            </a:r>
          </a:p>
          <a:p>
            <a:pPr marL="0" indent="0">
              <a:buClr>
                <a:srgbClr val="273D40"/>
              </a:buClr>
              <a:buSzPts val="600"/>
              <a:buNone/>
            </a:pPr>
            <a:endParaRPr lang="en-US" sz="2667" dirty="0"/>
          </a:p>
          <a:p>
            <a:pPr marL="0" indent="0">
              <a:buClr>
                <a:srgbClr val="273D40"/>
              </a:buClr>
              <a:buSzPts val="600"/>
              <a:buNone/>
            </a:pPr>
            <a:r>
              <a:rPr lang="en-US" sz="2667" dirty="0"/>
              <a:t>When individuals are affected by mental illness, family members may sometimes lack awareness of how to help. As a result, they may engage in behaviors that maintain or even worsen aspects of the illness.</a:t>
            </a:r>
            <a:r>
              <a:rPr lang="en-US" sz="2667" baseline="30000" dirty="0"/>
              <a:t>1</a:t>
            </a:r>
            <a:r>
              <a:rPr lang="en-US" sz="2667" dirty="0"/>
              <a:t> Family therapy can help members of the family learn more about what they can do to support their family member who has a mental disorder while preserving their own mental well-being.</a:t>
            </a:r>
            <a:endParaRPr sz="2667"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itle 3">
            <a:extLst>
              <a:ext uri="{FF2B5EF4-FFF2-40B4-BE49-F238E27FC236}">
                <a16:creationId xmlns:a16="http://schemas.microsoft.com/office/drawing/2014/main" id="{2D4DAC55-759C-BA9B-A1F3-C111F2C74696}"/>
              </a:ext>
            </a:extLst>
          </p:cNvPr>
          <p:cNvSpPr>
            <a:spLocks noGrp="1"/>
          </p:cNvSpPr>
          <p:nvPr>
            <p:ph type="subTitle" idx="1"/>
          </p:nvPr>
        </p:nvSpPr>
        <p:spPr>
          <a:xfrm>
            <a:off x="1308473" y="4656222"/>
            <a:ext cx="7907716" cy="1311442"/>
          </a:xfrm>
        </p:spPr>
        <p:txBody>
          <a:bodyPr/>
          <a:lstStyle/>
          <a:p>
            <a:pPr marL="457200" marR="0" lvl="0" indent="-317500" algn="l" defTabSz="914400" rtl="0" eaLnBrk="1" fontAlgn="auto" latinLnBrk="0" hangingPunct="1">
              <a:lnSpc>
                <a:spcPct val="100000"/>
              </a:lnSpc>
              <a:spcBef>
                <a:spcPts val="0"/>
              </a:spcBef>
              <a:spcAft>
                <a:spcPts val="0"/>
              </a:spcAft>
              <a:buClr>
                <a:srgbClr val="494157"/>
              </a:buClr>
              <a:buSzPts val="1400"/>
              <a:buFont typeface="Mulish"/>
              <a:buNone/>
              <a:tabLst/>
              <a:defRPr/>
            </a:pPr>
            <a:r>
              <a:rPr kumimoji="0" lang="en-US" sz="2400" i="0" u="none" strike="noStrike" kern="0" cap="none" spc="0" normalizeH="0" baseline="0" noProof="0" dirty="0">
                <a:ln>
                  <a:noFill/>
                </a:ln>
                <a:solidFill>
                  <a:srgbClr val="494157"/>
                </a:solidFill>
                <a:effectLst/>
                <a:uLnTx/>
                <a:uFillTx/>
                <a:latin typeface="Modern No. 20" panose="02070704070505020303" pitchFamily="18" charset="0"/>
                <a:sym typeface="Mulish"/>
              </a:rPr>
              <a:t>*</a:t>
            </a:r>
            <a:r>
              <a:rPr kumimoji="0" lang="ar-JO" sz="2400" i="0" u="none" strike="noStrike" kern="0" cap="none" spc="0" normalizeH="0" baseline="0" noProof="0" dirty="0">
                <a:ln>
                  <a:noFill/>
                </a:ln>
                <a:solidFill>
                  <a:srgbClr val="494157"/>
                </a:solidFill>
                <a:effectLst/>
                <a:uLnTx/>
                <a:uFillTx/>
                <a:latin typeface="Modern No. 20" panose="02070704070505020303" pitchFamily="18" charset="0"/>
                <a:sym typeface="Mulish"/>
              </a:rPr>
              <a:t>75</a:t>
            </a:r>
            <a:r>
              <a:rPr kumimoji="0" lang="en-US" sz="2400" i="0" u="none" strike="noStrike" kern="0" cap="none" spc="0" normalizeH="0" baseline="0" noProof="0" dirty="0">
                <a:ln>
                  <a:noFill/>
                </a:ln>
                <a:solidFill>
                  <a:srgbClr val="494157"/>
                </a:solidFill>
                <a:effectLst/>
                <a:uLnTx/>
                <a:uFillTx/>
                <a:latin typeface="Modern No. 20" panose="02070704070505020303" pitchFamily="18" charset="0"/>
                <a:sym typeface="Mulish"/>
              </a:rPr>
              <a:t>% Of people entering psychotherapy show some benefit from it, Numerous studies have identified brain changes in people with mental illness (including depression, panic disorder, PTSD and other conditions) as a result of undergoing psychotherapy.</a:t>
            </a:r>
          </a:p>
          <a:p>
            <a:pPr algn="l"/>
            <a:endParaRPr lang="en-US" dirty="0"/>
          </a:p>
        </p:txBody>
      </p:sp>
      <p:sp>
        <p:nvSpPr>
          <p:cNvPr id="7" name="TextBox 6">
            <a:extLst>
              <a:ext uri="{FF2B5EF4-FFF2-40B4-BE49-F238E27FC236}">
                <a16:creationId xmlns:a16="http://schemas.microsoft.com/office/drawing/2014/main" id="{47BF045F-1075-9CF9-4251-31885517730B}"/>
              </a:ext>
            </a:extLst>
          </p:cNvPr>
          <p:cNvSpPr txBox="1"/>
          <p:nvPr/>
        </p:nvSpPr>
        <p:spPr>
          <a:xfrm>
            <a:off x="1578924" y="372980"/>
            <a:ext cx="8697268" cy="3416320"/>
          </a:xfrm>
          <a:prstGeom prst="rect">
            <a:avLst/>
          </a:prstGeom>
          <a:noFill/>
        </p:spPr>
        <p:txBody>
          <a:bodyPr wrap="square" rtlCol="0">
            <a:spAutoFit/>
          </a:bodyPr>
          <a:lstStyle/>
          <a:p>
            <a:r>
              <a:rPr lang="en-US" sz="2400" dirty="0"/>
              <a:t>Therapy may be conducted in an individual, family, couple or group setting.</a:t>
            </a:r>
          </a:p>
          <a:p>
            <a:r>
              <a:rPr lang="en-US" sz="2400" dirty="0"/>
              <a:t>Can help: Children, Adolescents, Young adults, Mature adults and Older adults.</a:t>
            </a:r>
          </a:p>
          <a:p>
            <a:r>
              <a:rPr lang="en-US" sz="2400" dirty="0"/>
              <a:t>Psychotherapy can be short-term (a few sessions) or long-term (months or years).</a:t>
            </a:r>
          </a:p>
          <a:p>
            <a:r>
              <a:rPr lang="en-US" sz="2400" dirty="0"/>
              <a:t>The trust and confidentiality between a person and her/his therapist is essential to work together effectively and benefiting from psychotherapy.</a:t>
            </a:r>
          </a:p>
        </p:txBody>
      </p:sp>
    </p:spTree>
    <p:extLst>
      <p:ext uri="{BB962C8B-B14F-4D97-AF65-F5344CB8AC3E}">
        <p14:creationId xmlns:p14="http://schemas.microsoft.com/office/powerpoint/2010/main" val="228506878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Shape 1315"/>
        <p:cNvGrpSpPr/>
        <p:nvPr/>
      </p:nvGrpSpPr>
      <p:grpSpPr>
        <a:xfrm>
          <a:off x="0" y="0"/>
          <a:ext cx="0" cy="0"/>
          <a:chOff x="0" y="0"/>
          <a:chExt cx="0" cy="0"/>
        </a:xfrm>
      </p:grpSpPr>
      <p:sp>
        <p:nvSpPr>
          <p:cNvPr id="1316" name="Google Shape;1316;p40"/>
          <p:cNvSpPr txBox="1">
            <a:spLocks noGrp="1"/>
          </p:cNvSpPr>
          <p:nvPr>
            <p:ph type="title"/>
          </p:nvPr>
        </p:nvSpPr>
        <p:spPr>
          <a:xfrm>
            <a:off x="2170978" y="-786933"/>
            <a:ext cx="8932823" cy="2554000"/>
          </a:xfrm>
          <a:prstGeom prst="rect">
            <a:avLst/>
          </a:prstGeom>
        </p:spPr>
        <p:txBody>
          <a:bodyPr spcFirstLastPara="1" wrap="square" lIns="121900" tIns="121900" rIns="121900" bIns="121900" anchor="ctr" anchorCtr="0">
            <a:noAutofit/>
          </a:bodyPr>
          <a:lstStyle/>
          <a:p>
            <a:r>
              <a:rPr lang="en-US" dirty="0"/>
              <a:t>Couples therapy</a:t>
            </a:r>
            <a:endParaRPr dirty="0"/>
          </a:p>
        </p:txBody>
      </p:sp>
      <p:sp>
        <p:nvSpPr>
          <p:cNvPr id="1318" name="Google Shape;1318;p40"/>
          <p:cNvSpPr txBox="1">
            <a:spLocks noGrp="1"/>
          </p:cNvSpPr>
          <p:nvPr>
            <p:ph type="subTitle" idx="1"/>
          </p:nvPr>
        </p:nvSpPr>
        <p:spPr>
          <a:xfrm>
            <a:off x="158665" y="1192807"/>
            <a:ext cx="8276316" cy="951200"/>
          </a:xfrm>
          <a:prstGeom prst="rect">
            <a:avLst/>
          </a:prstGeom>
        </p:spPr>
        <p:txBody>
          <a:bodyPr spcFirstLastPara="1" wrap="square" lIns="121900" tIns="121900" rIns="121900" bIns="121900" anchor="t" anchorCtr="0">
            <a:noAutofit/>
          </a:bodyPr>
          <a:lstStyle/>
          <a:p>
            <a:pPr marL="0" indent="0">
              <a:spcAft>
                <a:spcPts val="2133"/>
              </a:spcAft>
            </a:pPr>
            <a:r>
              <a:rPr lang="en-US" sz="2667" dirty="0"/>
              <a:t>is useful in the treatment of conflicts, sexual problems, and communication problems between couples . </a:t>
            </a:r>
          </a:p>
          <a:p>
            <a:pPr marL="0" indent="0">
              <a:spcAft>
                <a:spcPts val="2133"/>
              </a:spcAft>
            </a:pPr>
            <a:r>
              <a:rPr lang="en-US" sz="2667" dirty="0"/>
              <a:t>The therapist sees the couple together (</a:t>
            </a:r>
            <a:r>
              <a:rPr lang="en-US" sz="3200" b="1" dirty="0"/>
              <a:t>conjoint therapy</a:t>
            </a:r>
            <a:r>
              <a:rPr lang="en-US" sz="2667" dirty="0"/>
              <a:t>), but they may also be seen separately (</a:t>
            </a:r>
            <a:r>
              <a:rPr lang="en-US" sz="3200" b="1" dirty="0"/>
              <a:t>concurrent therapy). </a:t>
            </a:r>
            <a:r>
              <a:rPr lang="en-US" sz="2667" dirty="0"/>
              <a:t>In addition, each person may have a separate therapist and be seen individually (</a:t>
            </a:r>
            <a:r>
              <a:rPr lang="en-US" sz="3200" b="1" dirty="0"/>
              <a:t>collaborative therapy</a:t>
            </a:r>
            <a:r>
              <a:rPr lang="en-US" sz="2667" dirty="0"/>
              <a:t>). In the treatment of sexual problems, two therapists may see the couple together </a:t>
            </a:r>
            <a:r>
              <a:rPr lang="en-US" sz="3200" b="1" dirty="0"/>
              <a:t>(four-way therapy</a:t>
            </a:r>
            <a:r>
              <a:rPr lang="en-US" sz="2667" dirty="0"/>
              <a:t>).Relative contraindications include lack of motivation by one or both spouses and severe illness in one of the spouses.</a:t>
            </a:r>
            <a:endParaRPr sz="2667" dirty="0"/>
          </a:p>
        </p:txBody>
      </p:sp>
      <p:sp>
        <p:nvSpPr>
          <p:cNvPr id="1356" name="Google Shape;1356;p40"/>
          <p:cNvSpPr/>
          <p:nvPr/>
        </p:nvSpPr>
        <p:spPr>
          <a:xfrm>
            <a:off x="6637390" y="3398639"/>
            <a:ext cx="203591" cy="206031"/>
          </a:xfrm>
          <a:custGeom>
            <a:avLst/>
            <a:gdLst/>
            <a:ahLst/>
            <a:cxnLst/>
            <a:rect l="l" t="t" r="r" b="b"/>
            <a:pathLst>
              <a:path w="3337" h="3377" extrusionOk="0">
                <a:moveTo>
                  <a:pt x="1506" y="1"/>
                </a:moveTo>
                <a:lnTo>
                  <a:pt x="1262" y="41"/>
                </a:lnTo>
                <a:lnTo>
                  <a:pt x="1018" y="123"/>
                </a:lnTo>
                <a:lnTo>
                  <a:pt x="773" y="204"/>
                </a:lnTo>
                <a:lnTo>
                  <a:pt x="570" y="367"/>
                </a:lnTo>
                <a:lnTo>
                  <a:pt x="407" y="529"/>
                </a:lnTo>
                <a:lnTo>
                  <a:pt x="245" y="692"/>
                </a:lnTo>
                <a:lnTo>
                  <a:pt x="163" y="896"/>
                </a:lnTo>
                <a:lnTo>
                  <a:pt x="82" y="1099"/>
                </a:lnTo>
                <a:lnTo>
                  <a:pt x="1" y="1343"/>
                </a:lnTo>
                <a:lnTo>
                  <a:pt x="1" y="1546"/>
                </a:lnTo>
                <a:lnTo>
                  <a:pt x="1" y="1790"/>
                </a:lnTo>
                <a:lnTo>
                  <a:pt x="41" y="1994"/>
                </a:lnTo>
                <a:lnTo>
                  <a:pt x="123" y="2319"/>
                </a:lnTo>
                <a:lnTo>
                  <a:pt x="245" y="2563"/>
                </a:lnTo>
                <a:lnTo>
                  <a:pt x="448" y="2807"/>
                </a:lnTo>
                <a:lnTo>
                  <a:pt x="692" y="3011"/>
                </a:lnTo>
                <a:lnTo>
                  <a:pt x="936" y="3173"/>
                </a:lnTo>
                <a:lnTo>
                  <a:pt x="1221" y="3295"/>
                </a:lnTo>
                <a:lnTo>
                  <a:pt x="1506" y="3377"/>
                </a:lnTo>
                <a:lnTo>
                  <a:pt x="1831" y="3377"/>
                </a:lnTo>
                <a:lnTo>
                  <a:pt x="2075" y="3336"/>
                </a:lnTo>
                <a:lnTo>
                  <a:pt x="2319" y="3255"/>
                </a:lnTo>
                <a:lnTo>
                  <a:pt x="2563" y="3173"/>
                </a:lnTo>
                <a:lnTo>
                  <a:pt x="2767" y="3011"/>
                </a:lnTo>
                <a:lnTo>
                  <a:pt x="2929" y="2848"/>
                </a:lnTo>
                <a:lnTo>
                  <a:pt x="3092" y="2645"/>
                </a:lnTo>
                <a:lnTo>
                  <a:pt x="3214" y="2441"/>
                </a:lnTo>
                <a:lnTo>
                  <a:pt x="3295" y="2197"/>
                </a:lnTo>
                <a:lnTo>
                  <a:pt x="3336" y="1912"/>
                </a:lnTo>
                <a:lnTo>
                  <a:pt x="3336" y="1628"/>
                </a:lnTo>
                <a:lnTo>
                  <a:pt x="3295" y="1343"/>
                </a:lnTo>
                <a:lnTo>
                  <a:pt x="3214" y="1099"/>
                </a:lnTo>
                <a:lnTo>
                  <a:pt x="3092" y="855"/>
                </a:lnTo>
                <a:lnTo>
                  <a:pt x="2929" y="611"/>
                </a:lnTo>
                <a:lnTo>
                  <a:pt x="2726" y="407"/>
                </a:lnTo>
                <a:lnTo>
                  <a:pt x="2482" y="245"/>
                </a:lnTo>
                <a:lnTo>
                  <a:pt x="2238" y="123"/>
                </a:lnTo>
                <a:lnTo>
                  <a:pt x="1994" y="41"/>
                </a:lnTo>
                <a:lnTo>
                  <a:pt x="1750" y="1"/>
                </a:lnTo>
                <a:close/>
              </a:path>
            </a:pathLst>
          </a:custGeom>
          <a:solidFill>
            <a:schemeClr val="lt1"/>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57" name="Google Shape;1357;p40"/>
          <p:cNvSpPr/>
          <p:nvPr/>
        </p:nvSpPr>
        <p:spPr>
          <a:xfrm>
            <a:off x="7391471" y="1432396"/>
            <a:ext cx="114272" cy="114211"/>
          </a:xfrm>
          <a:custGeom>
            <a:avLst/>
            <a:gdLst/>
            <a:ahLst/>
            <a:cxnLst/>
            <a:rect l="l" t="t" r="r" b="b"/>
            <a:pathLst>
              <a:path w="1873" h="1872" extrusionOk="0">
                <a:moveTo>
                  <a:pt x="733" y="1"/>
                </a:moveTo>
                <a:lnTo>
                  <a:pt x="489" y="82"/>
                </a:lnTo>
                <a:lnTo>
                  <a:pt x="245" y="245"/>
                </a:lnTo>
                <a:lnTo>
                  <a:pt x="82" y="448"/>
                </a:lnTo>
                <a:lnTo>
                  <a:pt x="1" y="692"/>
                </a:lnTo>
                <a:lnTo>
                  <a:pt x="1" y="936"/>
                </a:lnTo>
                <a:lnTo>
                  <a:pt x="42" y="1221"/>
                </a:lnTo>
                <a:lnTo>
                  <a:pt x="123" y="1424"/>
                </a:lnTo>
                <a:lnTo>
                  <a:pt x="245" y="1546"/>
                </a:lnTo>
                <a:lnTo>
                  <a:pt x="367" y="1668"/>
                </a:lnTo>
                <a:lnTo>
                  <a:pt x="489" y="1750"/>
                </a:lnTo>
                <a:lnTo>
                  <a:pt x="611" y="1831"/>
                </a:lnTo>
                <a:lnTo>
                  <a:pt x="774" y="1872"/>
                </a:lnTo>
                <a:lnTo>
                  <a:pt x="1099" y="1872"/>
                </a:lnTo>
                <a:lnTo>
                  <a:pt x="1262" y="1831"/>
                </a:lnTo>
                <a:lnTo>
                  <a:pt x="1384" y="1791"/>
                </a:lnTo>
                <a:lnTo>
                  <a:pt x="1506" y="1709"/>
                </a:lnTo>
                <a:lnTo>
                  <a:pt x="1628" y="1587"/>
                </a:lnTo>
                <a:lnTo>
                  <a:pt x="1750" y="1465"/>
                </a:lnTo>
                <a:lnTo>
                  <a:pt x="1831" y="1302"/>
                </a:lnTo>
                <a:lnTo>
                  <a:pt x="1872" y="1140"/>
                </a:lnTo>
                <a:lnTo>
                  <a:pt x="1872" y="977"/>
                </a:lnTo>
                <a:lnTo>
                  <a:pt x="1872" y="774"/>
                </a:lnTo>
                <a:lnTo>
                  <a:pt x="1791" y="652"/>
                </a:lnTo>
                <a:lnTo>
                  <a:pt x="1750" y="489"/>
                </a:lnTo>
                <a:lnTo>
                  <a:pt x="1669" y="367"/>
                </a:lnTo>
                <a:lnTo>
                  <a:pt x="1547" y="245"/>
                </a:lnTo>
                <a:lnTo>
                  <a:pt x="1303" y="82"/>
                </a:lnTo>
                <a:lnTo>
                  <a:pt x="977" y="1"/>
                </a:lnTo>
                <a:close/>
              </a:path>
            </a:pathLst>
          </a:custGeom>
          <a:solidFill>
            <a:schemeClr val="lt1"/>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58" name="Google Shape;1358;p40"/>
          <p:cNvSpPr/>
          <p:nvPr/>
        </p:nvSpPr>
        <p:spPr>
          <a:xfrm rot="316832">
            <a:off x="10183329" y="3333213"/>
            <a:ext cx="425785" cy="847336"/>
          </a:xfrm>
          <a:custGeom>
            <a:avLst/>
            <a:gdLst/>
            <a:ahLst/>
            <a:cxnLst/>
            <a:rect l="l" t="t" r="r" b="b"/>
            <a:pathLst>
              <a:path w="4354" h="8665" extrusionOk="0">
                <a:moveTo>
                  <a:pt x="1750" y="0"/>
                </a:moveTo>
                <a:lnTo>
                  <a:pt x="1669" y="82"/>
                </a:lnTo>
                <a:lnTo>
                  <a:pt x="123" y="2726"/>
                </a:lnTo>
                <a:lnTo>
                  <a:pt x="123" y="2807"/>
                </a:lnTo>
                <a:lnTo>
                  <a:pt x="123" y="2888"/>
                </a:lnTo>
                <a:lnTo>
                  <a:pt x="164" y="2970"/>
                </a:lnTo>
                <a:lnTo>
                  <a:pt x="245" y="3010"/>
                </a:lnTo>
                <a:lnTo>
                  <a:pt x="570" y="3092"/>
                </a:lnTo>
                <a:lnTo>
                  <a:pt x="936" y="3092"/>
                </a:lnTo>
                <a:lnTo>
                  <a:pt x="692" y="3621"/>
                </a:lnTo>
                <a:lnTo>
                  <a:pt x="489" y="4190"/>
                </a:lnTo>
                <a:lnTo>
                  <a:pt x="286" y="4719"/>
                </a:lnTo>
                <a:lnTo>
                  <a:pt x="41" y="5288"/>
                </a:lnTo>
                <a:lnTo>
                  <a:pt x="1" y="5370"/>
                </a:lnTo>
                <a:lnTo>
                  <a:pt x="41" y="5451"/>
                </a:lnTo>
                <a:lnTo>
                  <a:pt x="82" y="5492"/>
                </a:lnTo>
                <a:lnTo>
                  <a:pt x="164" y="5532"/>
                </a:lnTo>
                <a:lnTo>
                  <a:pt x="733" y="5654"/>
                </a:lnTo>
                <a:lnTo>
                  <a:pt x="1343" y="5736"/>
                </a:lnTo>
                <a:lnTo>
                  <a:pt x="814" y="7078"/>
                </a:lnTo>
                <a:lnTo>
                  <a:pt x="408" y="8420"/>
                </a:lnTo>
                <a:lnTo>
                  <a:pt x="408" y="8542"/>
                </a:lnTo>
                <a:lnTo>
                  <a:pt x="489" y="8624"/>
                </a:lnTo>
                <a:lnTo>
                  <a:pt x="570" y="8664"/>
                </a:lnTo>
                <a:lnTo>
                  <a:pt x="692" y="8624"/>
                </a:lnTo>
                <a:lnTo>
                  <a:pt x="1669" y="7851"/>
                </a:lnTo>
                <a:lnTo>
                  <a:pt x="2563" y="6997"/>
                </a:lnTo>
                <a:lnTo>
                  <a:pt x="3377" y="6061"/>
                </a:lnTo>
                <a:lnTo>
                  <a:pt x="4150" y="5085"/>
                </a:lnTo>
                <a:lnTo>
                  <a:pt x="4150" y="5044"/>
                </a:lnTo>
                <a:lnTo>
                  <a:pt x="4190" y="5004"/>
                </a:lnTo>
                <a:lnTo>
                  <a:pt x="4190" y="4922"/>
                </a:lnTo>
                <a:lnTo>
                  <a:pt x="4109" y="4841"/>
                </a:lnTo>
                <a:lnTo>
                  <a:pt x="4068" y="4800"/>
                </a:lnTo>
                <a:lnTo>
                  <a:pt x="3987" y="4759"/>
                </a:lnTo>
                <a:lnTo>
                  <a:pt x="2767" y="4719"/>
                </a:lnTo>
                <a:lnTo>
                  <a:pt x="3458" y="3743"/>
                </a:lnTo>
                <a:lnTo>
                  <a:pt x="3784" y="3295"/>
                </a:lnTo>
                <a:lnTo>
                  <a:pt x="3906" y="3132"/>
                </a:lnTo>
                <a:lnTo>
                  <a:pt x="3987" y="3051"/>
                </a:lnTo>
                <a:lnTo>
                  <a:pt x="4028" y="2929"/>
                </a:lnTo>
                <a:lnTo>
                  <a:pt x="4028" y="2848"/>
                </a:lnTo>
                <a:lnTo>
                  <a:pt x="3946" y="2766"/>
                </a:lnTo>
                <a:lnTo>
                  <a:pt x="3865" y="2726"/>
                </a:lnTo>
                <a:lnTo>
                  <a:pt x="3296" y="2726"/>
                </a:lnTo>
                <a:lnTo>
                  <a:pt x="3621" y="2197"/>
                </a:lnTo>
                <a:lnTo>
                  <a:pt x="3906" y="1627"/>
                </a:lnTo>
                <a:lnTo>
                  <a:pt x="4150" y="1058"/>
                </a:lnTo>
                <a:lnTo>
                  <a:pt x="4353" y="489"/>
                </a:lnTo>
                <a:lnTo>
                  <a:pt x="4353" y="407"/>
                </a:lnTo>
                <a:lnTo>
                  <a:pt x="4312" y="326"/>
                </a:lnTo>
                <a:lnTo>
                  <a:pt x="4272" y="285"/>
                </a:lnTo>
                <a:lnTo>
                  <a:pt x="4190" y="244"/>
                </a:lnTo>
                <a:lnTo>
                  <a:pt x="3580" y="244"/>
                </a:lnTo>
                <a:lnTo>
                  <a:pt x="3011" y="163"/>
                </a:lnTo>
                <a:lnTo>
                  <a:pt x="2441" y="82"/>
                </a:lnTo>
                <a:lnTo>
                  <a:pt x="1872" y="0"/>
                </a:lnTo>
                <a:close/>
              </a:path>
            </a:pathLst>
          </a:custGeom>
          <a:solidFill>
            <a:schemeClr val="lt1"/>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59" name="Google Shape;1359;p40"/>
          <p:cNvSpPr/>
          <p:nvPr/>
        </p:nvSpPr>
        <p:spPr>
          <a:xfrm>
            <a:off x="9057337" y="3135263"/>
            <a:ext cx="114272" cy="114211"/>
          </a:xfrm>
          <a:custGeom>
            <a:avLst/>
            <a:gdLst/>
            <a:ahLst/>
            <a:cxnLst/>
            <a:rect l="l" t="t" r="r" b="b"/>
            <a:pathLst>
              <a:path w="1873" h="1872" extrusionOk="0">
                <a:moveTo>
                  <a:pt x="733" y="1"/>
                </a:moveTo>
                <a:lnTo>
                  <a:pt x="489" y="82"/>
                </a:lnTo>
                <a:lnTo>
                  <a:pt x="245" y="245"/>
                </a:lnTo>
                <a:lnTo>
                  <a:pt x="82" y="448"/>
                </a:lnTo>
                <a:lnTo>
                  <a:pt x="1" y="692"/>
                </a:lnTo>
                <a:lnTo>
                  <a:pt x="1" y="936"/>
                </a:lnTo>
                <a:lnTo>
                  <a:pt x="42" y="1221"/>
                </a:lnTo>
                <a:lnTo>
                  <a:pt x="123" y="1424"/>
                </a:lnTo>
                <a:lnTo>
                  <a:pt x="245" y="1546"/>
                </a:lnTo>
                <a:lnTo>
                  <a:pt x="367" y="1668"/>
                </a:lnTo>
                <a:lnTo>
                  <a:pt x="489" y="1750"/>
                </a:lnTo>
                <a:lnTo>
                  <a:pt x="611" y="1831"/>
                </a:lnTo>
                <a:lnTo>
                  <a:pt x="774" y="1872"/>
                </a:lnTo>
                <a:lnTo>
                  <a:pt x="1099" y="1872"/>
                </a:lnTo>
                <a:lnTo>
                  <a:pt x="1262" y="1831"/>
                </a:lnTo>
                <a:lnTo>
                  <a:pt x="1384" y="1791"/>
                </a:lnTo>
                <a:lnTo>
                  <a:pt x="1506" y="1709"/>
                </a:lnTo>
                <a:lnTo>
                  <a:pt x="1628" y="1587"/>
                </a:lnTo>
                <a:lnTo>
                  <a:pt x="1750" y="1465"/>
                </a:lnTo>
                <a:lnTo>
                  <a:pt x="1831" y="1302"/>
                </a:lnTo>
                <a:lnTo>
                  <a:pt x="1872" y="1140"/>
                </a:lnTo>
                <a:lnTo>
                  <a:pt x="1872" y="977"/>
                </a:lnTo>
                <a:lnTo>
                  <a:pt x="1872" y="774"/>
                </a:lnTo>
                <a:lnTo>
                  <a:pt x="1791" y="652"/>
                </a:lnTo>
                <a:lnTo>
                  <a:pt x="1750" y="489"/>
                </a:lnTo>
                <a:lnTo>
                  <a:pt x="1669" y="367"/>
                </a:lnTo>
                <a:lnTo>
                  <a:pt x="1547" y="245"/>
                </a:lnTo>
                <a:lnTo>
                  <a:pt x="1303" y="82"/>
                </a:lnTo>
                <a:lnTo>
                  <a:pt x="977" y="1"/>
                </a:lnTo>
                <a:close/>
              </a:path>
            </a:pathLst>
          </a:custGeom>
          <a:solidFill>
            <a:schemeClr val="lt1"/>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pic>
        <p:nvPicPr>
          <p:cNvPr id="3074" name="Picture 2" descr="What Is Couples Therapy">
            <a:extLst>
              <a:ext uri="{FF2B5EF4-FFF2-40B4-BE49-F238E27FC236}">
                <a16:creationId xmlns:a16="http://schemas.microsoft.com/office/drawing/2014/main" id="{8DA3EE29-613F-446A-AA89-447C136907F2}"/>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442590" y="1192807"/>
            <a:ext cx="3618884" cy="469548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ECD088-F763-C901-E172-5BB6D72B89EE}"/>
              </a:ext>
            </a:extLst>
          </p:cNvPr>
          <p:cNvSpPr>
            <a:spLocks noGrp="1"/>
          </p:cNvSpPr>
          <p:nvPr>
            <p:ph type="title"/>
          </p:nvPr>
        </p:nvSpPr>
        <p:spPr>
          <a:xfrm>
            <a:off x="1739499" y="502330"/>
            <a:ext cx="5876400" cy="975200"/>
          </a:xfrm>
        </p:spPr>
        <p:txBody>
          <a:bodyPr/>
          <a:lstStyle/>
          <a:p>
            <a:r>
              <a:rPr lang="en-US" sz="3600" dirty="0">
                <a:latin typeface="Arial Rounded MT Bold" panose="020F0704030504030204" pitchFamily="34" charset="0"/>
              </a:rPr>
              <a:t>Goals of Psychotherapy</a:t>
            </a:r>
            <a:br>
              <a:rPr lang="en-US" sz="3600" dirty="0">
                <a:latin typeface="Arial Rounded MT Bold" panose="020F0704030504030204" pitchFamily="34" charset="0"/>
              </a:rPr>
            </a:br>
            <a:endParaRPr lang="en-US" sz="3600" dirty="0">
              <a:latin typeface="Arial Rounded MT Bold" panose="020F0704030504030204" pitchFamily="34" charset="0"/>
            </a:endParaRPr>
          </a:p>
        </p:txBody>
      </p:sp>
      <p:sp>
        <p:nvSpPr>
          <p:cNvPr id="4" name="Subtitle 3">
            <a:extLst>
              <a:ext uri="{FF2B5EF4-FFF2-40B4-BE49-F238E27FC236}">
                <a16:creationId xmlns:a16="http://schemas.microsoft.com/office/drawing/2014/main" id="{29531E95-1AEA-A496-4262-C17970C64591}"/>
              </a:ext>
            </a:extLst>
          </p:cNvPr>
          <p:cNvSpPr>
            <a:spLocks noGrp="1"/>
          </p:cNvSpPr>
          <p:nvPr>
            <p:ph type="subTitle" idx="1"/>
          </p:nvPr>
        </p:nvSpPr>
        <p:spPr>
          <a:xfrm>
            <a:off x="1339427" y="1284036"/>
            <a:ext cx="8848379" cy="4584034"/>
          </a:xfrm>
        </p:spPr>
        <p:txBody>
          <a:bodyPr/>
          <a:lstStyle/>
          <a:p>
            <a:pPr marL="482600" indent="-342900" algn="l">
              <a:buFont typeface="Arial" panose="020B0604020202020204" pitchFamily="34" charset="0"/>
              <a:buChar char="•"/>
            </a:pPr>
            <a:r>
              <a:rPr lang="en-US" sz="3200" dirty="0">
                <a:solidFill>
                  <a:schemeClr val="tx1"/>
                </a:solidFill>
                <a:latin typeface="Modern No. 20" panose="02070704070505020303" pitchFamily="18" charset="0"/>
              </a:rPr>
              <a:t>Explore thoughts, feelings, and behaviors</a:t>
            </a:r>
          </a:p>
          <a:p>
            <a:pPr marL="482600" indent="-342900" algn="l">
              <a:buFont typeface="Arial" panose="020B0604020202020204" pitchFamily="34" charset="0"/>
              <a:buChar char="•"/>
            </a:pPr>
            <a:r>
              <a:rPr lang="en-US" sz="3200" dirty="0">
                <a:solidFill>
                  <a:schemeClr val="tx1"/>
                </a:solidFill>
                <a:latin typeface="Modern No. 20" panose="02070704070505020303" pitchFamily="18" charset="0"/>
              </a:rPr>
              <a:t>Problem-solving or achieving higher levels of functioning</a:t>
            </a:r>
          </a:p>
          <a:p>
            <a:pPr marL="482600" indent="-342900" algn="l">
              <a:buFont typeface="Arial" panose="020B0604020202020204" pitchFamily="34" charset="0"/>
              <a:buChar char="•"/>
            </a:pPr>
            <a:r>
              <a:rPr lang="en-US" sz="3200" dirty="0">
                <a:solidFill>
                  <a:schemeClr val="tx1"/>
                </a:solidFill>
                <a:latin typeface="Modern No. 20" panose="02070704070505020303" pitchFamily="18" charset="0"/>
              </a:rPr>
              <a:t>Increase the individual's sense of their own well-being</a:t>
            </a:r>
          </a:p>
          <a:p>
            <a:pPr marL="482600" indent="-342900" algn="l">
              <a:buFont typeface="Arial" panose="020B0604020202020204" pitchFamily="34" charset="0"/>
              <a:buChar char="•"/>
            </a:pPr>
            <a:r>
              <a:rPr lang="en-US" sz="3200" dirty="0">
                <a:solidFill>
                  <a:schemeClr val="tx1"/>
                </a:solidFill>
                <a:latin typeface="Modern No. 20" panose="02070704070505020303" pitchFamily="18" charset="0"/>
              </a:rPr>
              <a:t>Reduce negative symptoms of an emotional or mental health problem</a:t>
            </a:r>
          </a:p>
        </p:txBody>
      </p:sp>
    </p:spTree>
    <p:extLst>
      <p:ext uri="{BB962C8B-B14F-4D97-AF65-F5344CB8AC3E}">
        <p14:creationId xmlns:p14="http://schemas.microsoft.com/office/powerpoint/2010/main" val="418863929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F1878D-C2CC-BE8D-9095-31FB9855B3E9}"/>
              </a:ext>
            </a:extLst>
          </p:cNvPr>
          <p:cNvSpPr>
            <a:spLocks noGrp="1"/>
          </p:cNvSpPr>
          <p:nvPr>
            <p:ph type="title"/>
          </p:nvPr>
        </p:nvSpPr>
        <p:spPr>
          <a:xfrm>
            <a:off x="1631126" y="332897"/>
            <a:ext cx="5876400" cy="975200"/>
          </a:xfrm>
        </p:spPr>
        <p:txBody>
          <a:bodyPr/>
          <a:lstStyle/>
          <a:p>
            <a:r>
              <a:rPr kumimoji="0" lang="en-US" sz="3600" b="1" i="0" u="none" strike="noStrike" kern="0" cap="none" spc="0" normalizeH="0" baseline="0" noProof="0" dirty="0">
                <a:ln>
                  <a:noFill/>
                </a:ln>
                <a:solidFill>
                  <a:srgbClr val="427672"/>
                </a:solidFill>
                <a:effectLst/>
                <a:uLnTx/>
                <a:uFillTx/>
                <a:latin typeface="Arial Rounded MT Bold" panose="020F0704030504030204" pitchFamily="34" charset="0"/>
                <a:sym typeface="Adamina"/>
              </a:rPr>
              <a:t>Psychotherapy Types</a:t>
            </a:r>
            <a:endParaRPr lang="en-US" sz="3600" dirty="0">
              <a:latin typeface="Arial Rounded MT Bold" panose="020F0704030504030204" pitchFamily="34" charset="0"/>
            </a:endParaRPr>
          </a:p>
        </p:txBody>
      </p:sp>
      <p:sp>
        <p:nvSpPr>
          <p:cNvPr id="6" name="TextBox 5">
            <a:extLst>
              <a:ext uri="{FF2B5EF4-FFF2-40B4-BE49-F238E27FC236}">
                <a16:creationId xmlns:a16="http://schemas.microsoft.com/office/drawing/2014/main" id="{F5FBA054-7EE4-7A41-9C53-50D8B818254F}"/>
              </a:ext>
            </a:extLst>
          </p:cNvPr>
          <p:cNvSpPr txBox="1"/>
          <p:nvPr/>
        </p:nvSpPr>
        <p:spPr>
          <a:xfrm>
            <a:off x="1118936" y="1316783"/>
            <a:ext cx="8722895" cy="5324535"/>
          </a:xfrm>
          <a:prstGeom prst="rect">
            <a:avLst/>
          </a:prstGeom>
          <a:noFill/>
        </p:spPr>
        <p:txBody>
          <a:bodyPr wrap="square" rtlCol="0">
            <a:spAutoFit/>
          </a:bodyPr>
          <a:lstStyle/>
          <a:p>
            <a:pPr marL="457200" indent="-330200" defTabSz="914400">
              <a:buClr>
                <a:srgbClr val="494157"/>
              </a:buClr>
              <a:buSzPts val="1600"/>
              <a:buFont typeface="Mulish SemiBold"/>
              <a:buAutoNum type="arabicPeriod"/>
              <a:defRPr/>
            </a:pPr>
            <a:r>
              <a:rPr lang="en-US" sz="2000" b="1" kern="0" dirty="0">
                <a:solidFill>
                  <a:srgbClr val="494157"/>
                </a:solidFill>
                <a:latin typeface="Mulish"/>
                <a:sym typeface="Mulish"/>
              </a:rPr>
              <a:t>Psychoanalysis</a:t>
            </a:r>
            <a:r>
              <a:rPr lang="en-US" sz="2000" kern="0" dirty="0">
                <a:solidFill>
                  <a:srgbClr val="494157"/>
                </a:solidFill>
                <a:latin typeface="Mulish"/>
                <a:sym typeface="Mulish"/>
              </a:rPr>
              <a:t> </a:t>
            </a:r>
          </a:p>
          <a:p>
            <a:pPr marL="457200" marR="0" lvl="0" indent="-330200" algn="l" defTabSz="914400" rtl="0" eaLnBrk="1" fontAlgn="auto" latinLnBrk="0" hangingPunct="1">
              <a:lnSpc>
                <a:spcPct val="100000"/>
              </a:lnSpc>
              <a:spcBef>
                <a:spcPts val="0"/>
              </a:spcBef>
              <a:spcAft>
                <a:spcPts val="0"/>
              </a:spcAft>
              <a:buClr>
                <a:srgbClr val="494157"/>
              </a:buClr>
              <a:buSzPts val="1600"/>
              <a:buFont typeface="Mulish SemiBold"/>
              <a:buAutoNum type="arabicPeriod"/>
              <a:tabLst/>
              <a:defRPr/>
            </a:pPr>
            <a:r>
              <a:rPr kumimoji="0" lang="en-US" sz="2000" b="0" i="0" u="none" strike="noStrike" kern="0" cap="none" spc="0" normalizeH="0" baseline="0" noProof="0" dirty="0">
                <a:ln>
                  <a:noFill/>
                </a:ln>
                <a:solidFill>
                  <a:srgbClr val="494157"/>
                </a:solidFill>
                <a:effectLst/>
                <a:uLnTx/>
                <a:uFillTx/>
                <a:latin typeface="Mulish"/>
                <a:sym typeface="Mulish"/>
              </a:rPr>
              <a:t>Cognitive Behavioral Therapy</a:t>
            </a:r>
          </a:p>
          <a:p>
            <a:pPr marL="457200" marR="0" lvl="0" indent="-330200" algn="l" defTabSz="914400" rtl="0" eaLnBrk="1" fontAlgn="auto" latinLnBrk="0" hangingPunct="1">
              <a:lnSpc>
                <a:spcPct val="100000"/>
              </a:lnSpc>
              <a:spcBef>
                <a:spcPts val="0"/>
              </a:spcBef>
              <a:spcAft>
                <a:spcPts val="0"/>
              </a:spcAft>
              <a:buClr>
                <a:srgbClr val="494157"/>
              </a:buClr>
              <a:buSzPts val="1600"/>
              <a:buFont typeface="Mulish SemiBold"/>
              <a:buAutoNum type="arabicPeriod"/>
              <a:tabLst/>
              <a:defRPr/>
            </a:pPr>
            <a:r>
              <a:rPr kumimoji="0" lang="en-US" sz="2000" b="0" i="0" u="none" strike="noStrike" kern="0" cap="none" spc="0" normalizeH="0" baseline="0" noProof="0" dirty="0">
                <a:ln>
                  <a:noFill/>
                </a:ln>
                <a:solidFill>
                  <a:srgbClr val="494157"/>
                </a:solidFill>
                <a:effectLst/>
                <a:uLnTx/>
                <a:uFillTx/>
                <a:latin typeface="Mulish"/>
                <a:sym typeface="Mulish"/>
              </a:rPr>
              <a:t>Dialectical Behavioral Therapy: specific type of CBT that helps regulate emotions</a:t>
            </a:r>
          </a:p>
          <a:p>
            <a:pPr marL="457200" marR="0" lvl="0" indent="-330200" algn="l" defTabSz="914400" rtl="0" eaLnBrk="1" fontAlgn="auto" latinLnBrk="0" hangingPunct="1">
              <a:lnSpc>
                <a:spcPct val="100000"/>
              </a:lnSpc>
              <a:spcBef>
                <a:spcPts val="0"/>
              </a:spcBef>
              <a:spcAft>
                <a:spcPts val="0"/>
              </a:spcAft>
              <a:buClr>
                <a:srgbClr val="494157"/>
              </a:buClr>
              <a:buSzPts val="1600"/>
              <a:buFont typeface="Mulish SemiBold"/>
              <a:buAutoNum type="arabicPeriod"/>
              <a:tabLst/>
              <a:defRPr/>
            </a:pPr>
            <a:r>
              <a:rPr kumimoji="0" lang="en-US" sz="2000" b="0" i="0" u="none" strike="noStrike" kern="0" cap="none" spc="0" normalizeH="0" baseline="0" noProof="0" dirty="0">
                <a:ln>
                  <a:noFill/>
                </a:ln>
                <a:solidFill>
                  <a:srgbClr val="494157"/>
                </a:solidFill>
                <a:effectLst/>
                <a:uLnTx/>
                <a:uFillTx/>
                <a:latin typeface="Mulish"/>
                <a:sym typeface="Mulish"/>
              </a:rPr>
              <a:t>Interpersonal Therapy: is a short-term form of treatment. It can help people learn healthy ways to express emotions and ways to improve communication and how they relate to others. It is most often used to treat depression.</a:t>
            </a:r>
          </a:p>
          <a:p>
            <a:pPr marL="457200" marR="0" lvl="0" indent="-330200" algn="l" defTabSz="914400" rtl="0" eaLnBrk="1" fontAlgn="auto" latinLnBrk="0" hangingPunct="1">
              <a:lnSpc>
                <a:spcPct val="100000"/>
              </a:lnSpc>
              <a:spcBef>
                <a:spcPts val="0"/>
              </a:spcBef>
              <a:spcAft>
                <a:spcPts val="0"/>
              </a:spcAft>
              <a:buClr>
                <a:srgbClr val="494157"/>
              </a:buClr>
              <a:buSzPts val="1600"/>
              <a:buFont typeface="Mulish SemiBold"/>
              <a:buAutoNum type="arabicPeriod"/>
              <a:tabLst/>
              <a:defRPr/>
            </a:pPr>
            <a:r>
              <a:rPr kumimoji="0" lang="en-US" sz="2000" b="0" i="0" u="none" strike="noStrike" kern="0" cap="none" spc="0" normalizeH="0" baseline="0" noProof="0" dirty="0">
                <a:ln>
                  <a:noFill/>
                </a:ln>
                <a:solidFill>
                  <a:srgbClr val="494157"/>
                </a:solidFill>
                <a:effectLst/>
                <a:uLnTx/>
                <a:uFillTx/>
                <a:latin typeface="Mulish"/>
                <a:sym typeface="Mulish"/>
              </a:rPr>
              <a:t>Psychodynamic Therapy: based on the idea that behavior and mental well-being are influenced by childhood experiences and inappropriate repetitive thoughts or feelings that are unconscious (outside of the person’s awareness). A person works with the therapist to improve self-awareness and to change old patterns so he/she can more fully take charge of his/her life.</a:t>
            </a:r>
          </a:p>
          <a:p>
            <a:pPr marL="457200" marR="0" lvl="0" indent="-330200" algn="l" defTabSz="914400" rtl="0" eaLnBrk="1" fontAlgn="auto" latinLnBrk="0" hangingPunct="1">
              <a:lnSpc>
                <a:spcPct val="100000"/>
              </a:lnSpc>
              <a:spcBef>
                <a:spcPts val="0"/>
              </a:spcBef>
              <a:spcAft>
                <a:spcPts val="0"/>
              </a:spcAft>
              <a:buClr>
                <a:srgbClr val="494157"/>
              </a:buClr>
              <a:buSzPts val="1600"/>
              <a:buFont typeface="Mulish SemiBold"/>
              <a:buAutoNum type="arabicPeriod"/>
              <a:tabLst/>
              <a:defRPr/>
            </a:pPr>
            <a:r>
              <a:rPr kumimoji="0" lang="en-US" sz="2000" b="0" i="0" u="none" strike="noStrike" kern="0" cap="none" spc="0" normalizeH="0" baseline="0" noProof="0" dirty="0">
                <a:ln>
                  <a:noFill/>
                </a:ln>
                <a:solidFill>
                  <a:srgbClr val="494157"/>
                </a:solidFill>
                <a:effectLst/>
                <a:uLnTx/>
                <a:uFillTx/>
                <a:latin typeface="Mulish"/>
                <a:sym typeface="Mulish"/>
              </a:rPr>
              <a:t>Supportive Therapy: It helps build self-esteem, reduce anxiety, strengthen coping mechanisms, and improve social and community functioning</a:t>
            </a:r>
          </a:p>
        </p:txBody>
      </p:sp>
    </p:spTree>
    <p:extLst>
      <p:ext uri="{BB962C8B-B14F-4D97-AF65-F5344CB8AC3E}">
        <p14:creationId xmlns:p14="http://schemas.microsoft.com/office/powerpoint/2010/main" val="59951617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85000"/>
            <a:lum/>
          </a:blip>
          <a:srcRect/>
          <a:stretch>
            <a:fillRect t="-2000" b="-2000"/>
          </a:stretch>
        </a:blipFill>
        <a:effectLst/>
      </p:bgPr>
    </p:bg>
    <p:spTree>
      <p:nvGrpSpPr>
        <p:cNvPr id="1" name=""/>
        <p:cNvGrpSpPr/>
        <p:nvPr/>
      </p:nvGrpSpPr>
      <p:grpSpPr>
        <a:xfrm>
          <a:off x="0" y="0"/>
          <a:ext cx="0" cy="0"/>
          <a:chOff x="0" y="0"/>
          <a:chExt cx="0" cy="0"/>
        </a:xfrm>
      </p:grpSpPr>
      <p:sp>
        <p:nvSpPr>
          <p:cNvPr id="9" name="TextBox 8">
            <a:extLst>
              <a:ext uri="{FF2B5EF4-FFF2-40B4-BE49-F238E27FC236}">
                <a16:creationId xmlns:a16="http://schemas.microsoft.com/office/drawing/2014/main" id="{E0387215-C70A-7F79-1072-B862BD9B8E3A}"/>
              </a:ext>
            </a:extLst>
          </p:cNvPr>
          <p:cNvSpPr txBox="1"/>
          <p:nvPr/>
        </p:nvSpPr>
        <p:spPr>
          <a:xfrm>
            <a:off x="3801979" y="288756"/>
            <a:ext cx="4588042" cy="646331"/>
          </a:xfrm>
          <a:prstGeom prst="rect">
            <a:avLst/>
          </a:prstGeom>
        </p:spPr>
        <p:style>
          <a:lnRef idx="3">
            <a:schemeClr val="lt1"/>
          </a:lnRef>
          <a:fillRef idx="1">
            <a:schemeClr val="dk1"/>
          </a:fillRef>
          <a:effectRef idx="1">
            <a:schemeClr val="dk1"/>
          </a:effectRef>
          <a:fontRef idx="minor">
            <a:schemeClr val="lt1"/>
          </a:fontRef>
        </p:style>
        <p:txBody>
          <a:bodyPr wrap="square" rtlCol="0">
            <a:spAutoFit/>
          </a:bodyPr>
          <a:lstStyle/>
          <a:p>
            <a:pPr algn="ctr"/>
            <a:r>
              <a:rPr lang="en-US" sz="3600" b="1" i="1" dirty="0">
                <a:solidFill>
                  <a:schemeClr val="bg1"/>
                </a:solidFill>
                <a:effectLst>
                  <a:outerShdw blurRad="38100" dist="38100" dir="2700000" algn="tl">
                    <a:srgbClr val="000000">
                      <a:alpha val="43137"/>
                    </a:srgbClr>
                  </a:outerShdw>
                </a:effectLst>
                <a:latin typeface="Arial Rounded MT Bold" panose="020F0704030504030204" pitchFamily="34" charset="0"/>
              </a:rPr>
              <a:t>psychoanalysis</a:t>
            </a:r>
            <a:r>
              <a:rPr lang="en-US" dirty="0"/>
              <a:t> </a:t>
            </a:r>
          </a:p>
        </p:txBody>
      </p:sp>
    </p:spTree>
    <p:extLst>
      <p:ext uri="{BB962C8B-B14F-4D97-AF65-F5344CB8AC3E}">
        <p14:creationId xmlns:p14="http://schemas.microsoft.com/office/powerpoint/2010/main" val="392785893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3A9AA278-8D11-49A3-4ACA-C58A942FD144}"/>
              </a:ext>
            </a:extLst>
          </p:cNvPr>
          <p:cNvSpPr txBox="1"/>
          <p:nvPr/>
        </p:nvSpPr>
        <p:spPr>
          <a:xfrm>
            <a:off x="1578142" y="458956"/>
            <a:ext cx="9035715" cy="5940088"/>
          </a:xfrm>
          <a:prstGeom prst="rect">
            <a:avLst/>
          </a:prstGeom>
          <a:noFill/>
        </p:spPr>
        <p:txBody>
          <a:bodyPr wrap="square" rtlCol="0">
            <a:spAutoFit/>
          </a:bodyPr>
          <a:lstStyle/>
          <a:p>
            <a:r>
              <a:rPr lang="en-US" sz="2000" dirty="0">
                <a:latin typeface="Modern No. 20" panose="02070704070505020303" pitchFamily="18" charset="0"/>
              </a:rPr>
              <a:t>The psychoanalytic process involves bringing to the surface repressed memories and feelings by means of a scrupulous unraveling of hidden meanings of verbalized material and of the unwitting ways in which the patient wards off underlying conflicts through defensive forgetting and repetition of the past. </a:t>
            </a:r>
          </a:p>
          <a:p>
            <a:r>
              <a:rPr lang="en-US" sz="2000" dirty="0">
                <a:latin typeface="Modern No. 20" panose="02070704070505020303" pitchFamily="18" charset="0"/>
              </a:rPr>
              <a:t>The overall process of analysis is one in which unconscious neurotic conflicts are recovered from memory and verbally expressed, reexperienced in the transference, reconstructed by the analyst, and, ultimately, resolved through understanding. </a:t>
            </a:r>
          </a:p>
          <a:p>
            <a:endParaRPr lang="en-US" sz="2000" dirty="0">
              <a:latin typeface="Modern No. 20" panose="02070704070505020303" pitchFamily="18" charset="0"/>
            </a:endParaRPr>
          </a:p>
          <a:p>
            <a:endParaRPr lang="en-US" sz="2000" dirty="0">
              <a:latin typeface="Modern No. 20" panose="02070704070505020303" pitchFamily="18" charset="0"/>
            </a:endParaRPr>
          </a:p>
          <a:p>
            <a:r>
              <a:rPr lang="en-US" sz="2000" dirty="0">
                <a:latin typeface="Modern No. 20" panose="02070704070505020303" pitchFamily="18" charset="0"/>
              </a:rPr>
              <a:t>It is a more intensive form of psychodynamic therapy, sessions are typically conducted  3 or more times a week. </a:t>
            </a:r>
          </a:p>
          <a:p>
            <a:endParaRPr lang="en-US" sz="2000" dirty="0">
              <a:latin typeface="Modern No. 20" panose="02070704070505020303" pitchFamily="18" charset="0"/>
            </a:endParaRPr>
          </a:p>
          <a:p>
            <a:r>
              <a:rPr lang="en-US" sz="2000" dirty="0">
                <a:latin typeface="Modern No. 20" panose="02070704070505020303" pitchFamily="18" charset="0"/>
              </a:rPr>
              <a:t>Psychoanalysis is a therapy as well as a theory.</a:t>
            </a:r>
          </a:p>
          <a:p>
            <a:endParaRPr lang="en-US" sz="2000" dirty="0">
              <a:latin typeface="Modern No. 20" panose="02070704070505020303" pitchFamily="18" charset="0"/>
            </a:endParaRPr>
          </a:p>
          <a:p>
            <a:r>
              <a:rPr lang="en-US" sz="2000" dirty="0">
                <a:latin typeface="Modern No. 20" panose="02070704070505020303" pitchFamily="18" charset="0"/>
              </a:rPr>
              <a:t>In psychoanalysis (therapy) Freud would have a patient lie on a couch to relax, and he would sit behind them taking notes while they told him about their dreams and childhood memories</a:t>
            </a:r>
            <a:br>
              <a:rPr lang="en-US" sz="2000" dirty="0">
                <a:latin typeface="Modern No. 20" panose="02070704070505020303" pitchFamily="18" charset="0"/>
              </a:rPr>
            </a:br>
            <a:br>
              <a:rPr lang="en-US" sz="2000" dirty="0">
                <a:latin typeface="Modern No. 20" panose="02070704070505020303" pitchFamily="18" charset="0"/>
              </a:rPr>
            </a:br>
            <a:endParaRPr lang="en-US" sz="2000" dirty="0">
              <a:latin typeface="Modern No. 20" panose="02070704070505020303" pitchFamily="18" charset="0"/>
            </a:endParaRPr>
          </a:p>
        </p:txBody>
      </p:sp>
    </p:spTree>
    <p:extLst>
      <p:ext uri="{BB962C8B-B14F-4D97-AF65-F5344CB8AC3E}">
        <p14:creationId xmlns:p14="http://schemas.microsoft.com/office/powerpoint/2010/main" val="368154918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D1A057F8-D322-2E54-6251-8F452C018F8D}"/>
              </a:ext>
            </a:extLst>
          </p:cNvPr>
          <p:cNvSpPr txBox="1"/>
          <p:nvPr/>
        </p:nvSpPr>
        <p:spPr>
          <a:xfrm>
            <a:off x="1528011" y="276726"/>
            <a:ext cx="10154654" cy="584775"/>
          </a:xfrm>
          <a:prstGeom prst="rect">
            <a:avLst/>
          </a:prstGeom>
          <a:noFill/>
        </p:spPr>
        <p:txBody>
          <a:bodyPr wrap="square" rtlCol="0">
            <a:spAutoFit/>
          </a:bodyPr>
          <a:lstStyle/>
          <a:p>
            <a:r>
              <a:rPr kumimoji="0" lang="en-US" sz="3200" b="1" i="0" u="none" strike="noStrike" kern="0" cap="none" spc="0" normalizeH="0" baseline="0" noProof="0" dirty="0">
                <a:ln>
                  <a:noFill/>
                </a:ln>
                <a:solidFill>
                  <a:srgbClr val="427672"/>
                </a:solidFill>
                <a:effectLst/>
                <a:uLnTx/>
                <a:uFillTx/>
                <a:latin typeface="Arial Rounded MT Bold" panose="020F0704030504030204" pitchFamily="34" charset="0"/>
                <a:sym typeface="Adamina"/>
              </a:rPr>
              <a:t>Concepts and techniques used in psychoanalysis </a:t>
            </a:r>
            <a:endParaRPr lang="en-US" sz="3200" dirty="0">
              <a:latin typeface="Arial Rounded MT Bold" panose="020F0704030504030204" pitchFamily="34" charset="0"/>
            </a:endParaRPr>
          </a:p>
        </p:txBody>
      </p:sp>
      <p:sp>
        <p:nvSpPr>
          <p:cNvPr id="7" name="TextBox 6">
            <a:extLst>
              <a:ext uri="{FF2B5EF4-FFF2-40B4-BE49-F238E27FC236}">
                <a16:creationId xmlns:a16="http://schemas.microsoft.com/office/drawing/2014/main" id="{F1C97285-C8A7-EA19-63B9-E4B71050C23C}"/>
              </a:ext>
            </a:extLst>
          </p:cNvPr>
          <p:cNvSpPr txBox="1"/>
          <p:nvPr/>
        </p:nvSpPr>
        <p:spPr>
          <a:xfrm>
            <a:off x="1275347" y="917912"/>
            <a:ext cx="9059779" cy="5940088"/>
          </a:xfrm>
          <a:prstGeom prst="rect">
            <a:avLst/>
          </a:prstGeom>
          <a:noFill/>
        </p:spPr>
        <p:txBody>
          <a:bodyPr wrap="square" rtlCol="0">
            <a:spAutoFit/>
          </a:bodyPr>
          <a:lstStyle/>
          <a:p>
            <a:pPr marL="305435" indent="-305435"/>
            <a:r>
              <a:rPr lang="en-US" dirty="0">
                <a:ea typeface="+mn-lt"/>
                <a:cs typeface="+mn-lt"/>
              </a:rPr>
              <a:t> </a:t>
            </a:r>
            <a:r>
              <a:rPr lang="en-US" sz="2000" u="sng" dirty="0">
                <a:ea typeface="+mn-lt"/>
                <a:cs typeface="+mn-lt"/>
              </a:rPr>
              <a:t>Free association</a:t>
            </a:r>
            <a:r>
              <a:rPr lang="en-US" sz="2000" dirty="0">
                <a:ea typeface="+mn-lt"/>
                <a:cs typeface="+mn-lt"/>
              </a:rPr>
              <a:t>: The patient is asked to say whatever comes into his or her mind during therapy sessions. The purpose is to bring forth thoughts and feelings from the unconscious so that the therapist may interpret them.</a:t>
            </a:r>
          </a:p>
          <a:p>
            <a:pPr marL="305435" indent="-305435"/>
            <a:endParaRPr lang="en-US" sz="2000" dirty="0"/>
          </a:p>
          <a:p>
            <a:pPr marL="305435" indent="-305435"/>
            <a:r>
              <a:rPr lang="en-US" sz="2000" dirty="0">
                <a:ea typeface="+mn-lt"/>
                <a:cs typeface="+mn-lt"/>
              </a:rPr>
              <a:t>• </a:t>
            </a:r>
            <a:r>
              <a:rPr lang="en-US" sz="2000" u="sng" dirty="0">
                <a:ea typeface="+mn-lt"/>
                <a:cs typeface="+mn-lt"/>
              </a:rPr>
              <a:t>Dream interpretation</a:t>
            </a:r>
            <a:r>
              <a:rPr lang="en-US" sz="2000" dirty="0">
                <a:ea typeface="+mn-lt"/>
                <a:cs typeface="+mn-lt"/>
              </a:rPr>
              <a:t>: Dreams are seen to represent conflict between urges and fears. Interpretation of dreams by the psychoanalyst is used to help achieve therapeutic goals. </a:t>
            </a:r>
          </a:p>
          <a:p>
            <a:pPr marL="305435" indent="-305435"/>
            <a:endParaRPr lang="en-US" sz="2000" dirty="0"/>
          </a:p>
          <a:p>
            <a:pPr marL="305435" indent="-305435"/>
            <a:r>
              <a:rPr lang="en-US" sz="2000" dirty="0">
                <a:ea typeface="+mn-lt"/>
                <a:cs typeface="+mn-lt"/>
              </a:rPr>
              <a:t>•</a:t>
            </a:r>
            <a:r>
              <a:rPr lang="en-US" sz="2000" u="sng" dirty="0">
                <a:ea typeface="+mn-lt"/>
                <a:cs typeface="+mn-lt"/>
              </a:rPr>
              <a:t>Therapeutic alliance: </a:t>
            </a:r>
            <a:r>
              <a:rPr lang="en-US" sz="2000" dirty="0">
                <a:ea typeface="+mn-lt"/>
                <a:cs typeface="+mn-lt"/>
              </a:rPr>
              <a:t>This is the bond between the therapist and the patient, who work together toward a therapeutic goal. </a:t>
            </a:r>
          </a:p>
          <a:p>
            <a:pPr marL="305435" indent="-305435"/>
            <a:endParaRPr lang="en-US" sz="2000" dirty="0"/>
          </a:p>
          <a:p>
            <a:pPr marL="305435" indent="-305435"/>
            <a:r>
              <a:rPr lang="en-US" sz="2000" dirty="0">
                <a:ea typeface="+mn-lt"/>
                <a:cs typeface="+mn-lt"/>
              </a:rPr>
              <a:t>•</a:t>
            </a:r>
            <a:r>
              <a:rPr lang="en-US" sz="2000" u="sng" dirty="0">
                <a:ea typeface="+mn-lt"/>
                <a:cs typeface="+mn-lt"/>
              </a:rPr>
              <a:t>Transference: </a:t>
            </a:r>
            <a:r>
              <a:rPr lang="en-US" sz="2000" dirty="0">
                <a:ea typeface="+mn-lt"/>
                <a:cs typeface="+mn-lt"/>
              </a:rPr>
              <a:t>Projection of unconscious feelings regarding important figures in the patient’s life onto the therapist. Interpretation of transference is used to help the patient gain insight and resolve unconscious conflict. </a:t>
            </a:r>
          </a:p>
          <a:p>
            <a:pPr marL="305435" indent="-305435"/>
            <a:endParaRPr lang="en-US" sz="2000" dirty="0"/>
          </a:p>
          <a:p>
            <a:pPr marL="305435" indent="-305435"/>
            <a:r>
              <a:rPr lang="en-US" sz="2000" dirty="0">
                <a:ea typeface="+mn-lt"/>
                <a:cs typeface="+mn-lt"/>
              </a:rPr>
              <a:t>•</a:t>
            </a:r>
            <a:r>
              <a:rPr lang="en-US" sz="2000" u="sng" dirty="0">
                <a:ea typeface="+mn-lt"/>
                <a:cs typeface="+mn-lt"/>
              </a:rPr>
              <a:t>Countertransference: </a:t>
            </a:r>
            <a:r>
              <a:rPr lang="en-US" sz="2000" dirty="0">
                <a:ea typeface="+mn-lt"/>
                <a:cs typeface="+mn-lt"/>
              </a:rPr>
              <a:t>Projection of unconscious feelings about important figures in the therapist’s life onto the patient. The therapist must remain aware of countertransference issues, as they may interfere with his or her objectivity</a:t>
            </a:r>
            <a:endParaRPr lang="en-US" sz="2000" dirty="0"/>
          </a:p>
        </p:txBody>
      </p:sp>
    </p:spTree>
    <p:extLst>
      <p:ext uri="{BB962C8B-B14F-4D97-AF65-F5344CB8AC3E}">
        <p14:creationId xmlns:p14="http://schemas.microsoft.com/office/powerpoint/2010/main" val="218133273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BCC3307A-F630-A011-7251-FDE5DF067DB8}"/>
              </a:ext>
            </a:extLst>
          </p:cNvPr>
          <p:cNvSpPr txBox="1"/>
          <p:nvPr/>
        </p:nvSpPr>
        <p:spPr>
          <a:xfrm>
            <a:off x="1840832" y="661737"/>
            <a:ext cx="7122694" cy="4431983"/>
          </a:xfrm>
          <a:prstGeom prst="rect">
            <a:avLst/>
          </a:prstGeom>
          <a:noFill/>
        </p:spPr>
        <p:txBody>
          <a:bodyPr wrap="square" rtlCol="0">
            <a:spAutoFit/>
          </a:bodyPr>
          <a:lstStyle/>
          <a:p>
            <a:r>
              <a:rPr lang="en-US" sz="2400" dirty="0">
                <a:solidFill>
                  <a:schemeClr val="dk1"/>
                </a:solidFill>
                <a:latin typeface="Rockwell Condensed" panose="02060603050405020104" pitchFamily="18" charset="0"/>
                <a:ea typeface="Mulish"/>
                <a:cs typeface="Mulish"/>
                <a:sym typeface="Mulish"/>
              </a:rPr>
              <a:t>Psychoanalysis can be useful in the treatment of:</a:t>
            </a:r>
          </a:p>
          <a:p>
            <a:endParaRPr lang="en-US" sz="2400" dirty="0">
              <a:solidFill>
                <a:schemeClr val="dk1"/>
              </a:solidFill>
              <a:latin typeface="Rockwell Condensed" panose="02060603050405020104" pitchFamily="18" charset="0"/>
              <a:ea typeface="Mulish"/>
              <a:cs typeface="Mulish"/>
              <a:sym typeface="Mulish"/>
            </a:endParaRPr>
          </a:p>
          <a:p>
            <a:r>
              <a:rPr lang="en-US" sz="2400" dirty="0">
                <a:solidFill>
                  <a:schemeClr val="dk1"/>
                </a:solidFill>
                <a:latin typeface="Rockwell Condensed" panose="02060603050405020104" pitchFamily="18" charset="0"/>
                <a:ea typeface="Mulish"/>
                <a:cs typeface="Mulish"/>
                <a:sym typeface="Mulish"/>
              </a:rPr>
              <a:t>• Clusters B and C personality disorders</a:t>
            </a:r>
          </a:p>
          <a:p>
            <a:r>
              <a:rPr lang="en-US" sz="2400" dirty="0">
                <a:solidFill>
                  <a:schemeClr val="dk1"/>
                </a:solidFill>
                <a:latin typeface="Rockwell Condensed" panose="02060603050405020104" pitchFamily="18" charset="0"/>
                <a:ea typeface="Mulish"/>
                <a:cs typeface="Mulish"/>
                <a:sym typeface="Mulish"/>
              </a:rPr>
              <a:t> </a:t>
            </a:r>
          </a:p>
          <a:p>
            <a:r>
              <a:rPr lang="en-US" sz="2400" dirty="0">
                <a:solidFill>
                  <a:schemeClr val="dk1"/>
                </a:solidFill>
                <a:latin typeface="Rockwell Condensed" panose="02060603050405020104" pitchFamily="18" charset="0"/>
                <a:ea typeface="Mulish"/>
                <a:cs typeface="Mulish"/>
                <a:sym typeface="Mulish"/>
              </a:rPr>
              <a:t>• Anxiety disorders </a:t>
            </a:r>
          </a:p>
          <a:p>
            <a:endParaRPr lang="en-US" sz="2400" dirty="0">
              <a:solidFill>
                <a:schemeClr val="dk1"/>
              </a:solidFill>
              <a:latin typeface="Rockwell Condensed" panose="02060603050405020104" pitchFamily="18" charset="0"/>
              <a:ea typeface="Mulish"/>
              <a:cs typeface="Mulish"/>
              <a:sym typeface="Mulish"/>
            </a:endParaRPr>
          </a:p>
          <a:p>
            <a:r>
              <a:rPr lang="en-US" sz="2400" dirty="0">
                <a:solidFill>
                  <a:schemeClr val="dk1"/>
                </a:solidFill>
                <a:latin typeface="Rockwell Condensed" panose="02060603050405020104" pitchFamily="18" charset="0"/>
                <a:ea typeface="Mulish"/>
                <a:cs typeface="Mulish"/>
                <a:sym typeface="Mulish"/>
              </a:rPr>
              <a:t>• Problems coping with life events </a:t>
            </a:r>
          </a:p>
          <a:p>
            <a:endParaRPr lang="en-US" sz="2400" dirty="0">
              <a:solidFill>
                <a:schemeClr val="dk1"/>
              </a:solidFill>
              <a:latin typeface="Rockwell Condensed" panose="02060603050405020104" pitchFamily="18" charset="0"/>
              <a:ea typeface="Mulish"/>
              <a:cs typeface="Mulish"/>
              <a:sym typeface="Mulish"/>
            </a:endParaRPr>
          </a:p>
          <a:p>
            <a:r>
              <a:rPr lang="en-US" sz="2400" dirty="0">
                <a:solidFill>
                  <a:schemeClr val="dk1"/>
                </a:solidFill>
                <a:latin typeface="Rockwell Condensed" panose="02060603050405020104" pitchFamily="18" charset="0"/>
                <a:ea typeface="Mulish"/>
                <a:cs typeface="Mulish"/>
                <a:sym typeface="Mulish"/>
              </a:rPr>
              <a:t>• Sexual disorders </a:t>
            </a:r>
          </a:p>
          <a:p>
            <a:endParaRPr lang="en-US" sz="2400" dirty="0">
              <a:solidFill>
                <a:schemeClr val="dk1"/>
              </a:solidFill>
              <a:latin typeface="Rockwell Condensed" panose="02060603050405020104" pitchFamily="18" charset="0"/>
              <a:ea typeface="Mulish"/>
              <a:cs typeface="Mulish"/>
              <a:sym typeface="Mulish"/>
            </a:endParaRPr>
          </a:p>
          <a:p>
            <a:r>
              <a:rPr lang="en-US" sz="2400" dirty="0">
                <a:solidFill>
                  <a:schemeClr val="dk1"/>
                </a:solidFill>
                <a:latin typeface="Rockwell Condensed" panose="02060603050405020104" pitchFamily="18" charset="0"/>
                <a:ea typeface="Mulish"/>
                <a:cs typeface="Mulish"/>
                <a:sym typeface="Mulish"/>
              </a:rPr>
              <a:t>• Depression</a:t>
            </a:r>
          </a:p>
          <a:p>
            <a:endParaRPr lang="en-US" dirty="0">
              <a:solidFill>
                <a:schemeClr val="dk1"/>
              </a:solidFill>
              <a:latin typeface="Mulish"/>
              <a:ea typeface="Mulish"/>
              <a:cs typeface="Mulish"/>
              <a:sym typeface="Mulish"/>
            </a:endParaRPr>
          </a:p>
        </p:txBody>
      </p:sp>
    </p:spTree>
    <p:extLst>
      <p:ext uri="{BB962C8B-B14F-4D97-AF65-F5344CB8AC3E}">
        <p14:creationId xmlns:p14="http://schemas.microsoft.com/office/powerpoint/2010/main" val="4106394179"/>
      </p:ext>
    </p:extLst>
  </p:cSld>
  <p:clrMapOvr>
    <a:masterClrMapping/>
  </p:clrMapOvr>
</p:sld>
</file>

<file path=ppt/theme/theme1.xml><?xml version="1.0" encoding="utf-8"?>
<a:theme xmlns:a="http://schemas.openxmlformats.org/drawingml/2006/main" name="Psychologist CV by Slidesgo">
  <a:themeElements>
    <a:clrScheme name="Simple Light">
      <a:dk1>
        <a:srgbClr val="494157"/>
      </a:dk1>
      <a:lt1>
        <a:srgbClr val="FFFFFF"/>
      </a:lt1>
      <a:dk2>
        <a:srgbClr val="FCF6EB"/>
      </a:dk2>
      <a:lt2>
        <a:srgbClr val="F1E8D8"/>
      </a:lt2>
      <a:accent1>
        <a:srgbClr val="C1D9D1"/>
      </a:accent1>
      <a:accent2>
        <a:srgbClr val="F6907D"/>
      </a:accent2>
      <a:accent3>
        <a:srgbClr val="FFE8AA"/>
      </a:accent3>
      <a:accent4>
        <a:srgbClr val="AED6F0"/>
      </a:accent4>
      <a:accent5>
        <a:srgbClr val="F0B9B0"/>
      </a:accent5>
      <a:accent6>
        <a:srgbClr val="427672"/>
      </a:accent6>
      <a:hlink>
        <a:srgbClr val="49415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Gear Drives">
  <a:themeElements>
    <a:clrScheme name="Gear Drives 13">
      <a:dk1>
        <a:srgbClr val="000000"/>
      </a:dk1>
      <a:lt1>
        <a:srgbClr val="FFFFFF"/>
      </a:lt1>
      <a:dk2>
        <a:srgbClr val="000000"/>
      </a:dk2>
      <a:lt2>
        <a:srgbClr val="969696"/>
      </a:lt2>
      <a:accent1>
        <a:srgbClr val="5F5F5F"/>
      </a:accent1>
      <a:accent2>
        <a:srgbClr val="969696"/>
      </a:accent2>
      <a:accent3>
        <a:srgbClr val="FFFFFF"/>
      </a:accent3>
      <a:accent4>
        <a:srgbClr val="000000"/>
      </a:accent4>
      <a:accent5>
        <a:srgbClr val="B6B6B6"/>
      </a:accent5>
      <a:accent6>
        <a:srgbClr val="878787"/>
      </a:accent6>
      <a:hlink>
        <a:srgbClr val="CC3300"/>
      </a:hlink>
      <a:folHlink>
        <a:srgbClr val="996600"/>
      </a:folHlink>
    </a:clrScheme>
    <a:fontScheme name="Gear Drives">
      <a:majorFont>
        <a:latin typeface="Arial"/>
        <a:ea typeface="SimSun"/>
        <a:cs typeface=""/>
      </a:majorFont>
      <a:minorFont>
        <a:latin typeface="Arial"/>
        <a:ea typeface="SimSun"/>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gradFill rotWithShape="0">
          <a:gsLst>
            <a:gs pos="0">
              <a:schemeClr val="accent1"/>
            </a:gs>
            <a:gs pos="100000">
              <a:schemeClr val="accent2"/>
            </a:gs>
          </a:gsLst>
          <a:lin ang="5400000" scaled="1"/>
        </a:gradFill>
        <a:ln w="9525" cap="flat" cmpd="sng" algn="ctr">
          <a:solidFill>
            <a:schemeClr val="accent1"/>
          </a:solidFill>
          <a:prstDash val="solid"/>
          <a:round/>
          <a:headEnd type="none" w="med" len="med"/>
          <a:tailEnd type="none" w="med" len="med"/>
        </a:ln>
      </a:spPr>
      <a:bodyPr vert="horz" wrap="none" lIns="91440" tIns="45720" rIns="91440" bIns="45720" numCol="1" anchor="ctr" anchorCtr="0" compatLnSpc="1"/>
      <a:lstStyle>
        <a:defPPr marL="0" marR="0" indent="0" algn="l" defTabSz="914400" rtl="0" eaLnBrk="1" fontAlgn="base" latinLnBrk="0" hangingPunct="1">
          <a:lnSpc>
            <a:spcPct val="100000"/>
          </a:lnSpc>
          <a:spcBef>
            <a:spcPct val="0"/>
          </a:spcBef>
          <a:spcAft>
            <a:spcPct val="0"/>
          </a:spcAft>
          <a:buClrTx/>
          <a:buSzTx/>
          <a:buFontTx/>
          <a:buNone/>
          <a:defRPr kumimoji="0" lang="zh-CN" altLang="en-US" sz="1800" b="0" i="0" u="none" strike="noStrike" cap="none" normalizeH="0" baseline="0" smtClean="0">
            <a:ln>
              <a:noFill/>
            </a:ln>
            <a:solidFill>
              <a:schemeClr val="tx1"/>
            </a:solidFill>
            <a:effectLst/>
            <a:latin typeface="Arial" panose="020B0604020202020204" pitchFamily="34" charset="0"/>
            <a:ea typeface="SimSun" panose="02010600030101010101" pitchFamily="2" charset="-122"/>
          </a:defRPr>
        </a:defPPr>
      </a:lstStyle>
    </a:spDef>
    <a:lnDef>
      <a:spPr bwMode="auto">
        <a:xfrm>
          <a:off x="0" y="0"/>
          <a:ext cx="1" cy="1"/>
        </a:xfrm>
        <a:custGeom>
          <a:avLst/>
          <a:gdLst/>
          <a:ahLst/>
          <a:cxnLst/>
          <a:rect l="0" t="0" r="0" b="0"/>
          <a:pathLst/>
        </a:custGeom>
        <a:gradFill rotWithShape="0">
          <a:gsLst>
            <a:gs pos="0">
              <a:schemeClr val="accent1"/>
            </a:gs>
            <a:gs pos="100000">
              <a:schemeClr val="accent2"/>
            </a:gs>
          </a:gsLst>
          <a:lin ang="5400000" scaled="1"/>
        </a:gradFill>
        <a:ln w="9525" cap="flat" cmpd="sng" algn="ctr">
          <a:solidFill>
            <a:schemeClr val="accent1"/>
          </a:solidFill>
          <a:prstDash val="solid"/>
          <a:round/>
          <a:headEnd type="none" w="med" len="med"/>
          <a:tailEnd type="none" w="med" len="med"/>
        </a:ln>
      </a:spPr>
      <a:bodyPr vert="horz" wrap="none" lIns="91440" tIns="45720" rIns="91440" bIns="45720" numCol="1" anchor="ctr" anchorCtr="0" compatLnSpc="1"/>
      <a:lstStyle>
        <a:defPPr marL="0" marR="0" indent="0" algn="l" defTabSz="914400" rtl="0" eaLnBrk="1" fontAlgn="base" latinLnBrk="0" hangingPunct="1">
          <a:lnSpc>
            <a:spcPct val="100000"/>
          </a:lnSpc>
          <a:spcBef>
            <a:spcPct val="0"/>
          </a:spcBef>
          <a:spcAft>
            <a:spcPct val="0"/>
          </a:spcAft>
          <a:buClrTx/>
          <a:buSzTx/>
          <a:buFontTx/>
          <a:buNone/>
          <a:defRPr kumimoji="0" lang="zh-CN" altLang="en-US" sz="1800" b="0" i="0" u="none" strike="noStrike" cap="none" normalizeH="0" baseline="0" smtClean="0">
            <a:ln>
              <a:noFill/>
            </a:ln>
            <a:solidFill>
              <a:schemeClr val="tx1"/>
            </a:solidFill>
            <a:effectLst/>
            <a:latin typeface="Arial" panose="020B0604020202020204" pitchFamily="34" charset="0"/>
            <a:ea typeface="SimSun" panose="02010600030101010101" pitchFamily="2" charset="-122"/>
          </a:defRPr>
        </a:defPPr>
      </a:lstStyle>
    </a:lnDef>
  </a:objectDefaults>
  <a:extraClrSchemeLst>
    <a:extraClrScheme>
      <a:clrScheme name="Gear Drives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Gear Drives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Gear Drives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Gear Drives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Gear Drives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Gear Drives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Gear Drives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Gear Drives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Gear Drives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Gear Drives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Gear Drives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Gear Drives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Gear Drives 13">
        <a:dk1>
          <a:srgbClr val="000000"/>
        </a:dk1>
        <a:lt1>
          <a:srgbClr val="FFFFFF"/>
        </a:lt1>
        <a:dk2>
          <a:srgbClr val="000000"/>
        </a:dk2>
        <a:lt2>
          <a:srgbClr val="969696"/>
        </a:lt2>
        <a:accent1>
          <a:srgbClr val="5F5F5F"/>
        </a:accent1>
        <a:accent2>
          <a:srgbClr val="969696"/>
        </a:accent2>
        <a:accent3>
          <a:srgbClr val="FFFFFF"/>
        </a:accent3>
        <a:accent4>
          <a:srgbClr val="000000"/>
        </a:accent4>
        <a:accent5>
          <a:srgbClr val="B6B6B6"/>
        </a:accent5>
        <a:accent6>
          <a:srgbClr val="878787"/>
        </a:accent6>
        <a:hlink>
          <a:srgbClr val="CC3300"/>
        </a:hlink>
        <a:folHlink>
          <a:srgbClr val="996600"/>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Youth Mental Health First Aid Workshop by Slidesgo">
  <a:themeElements>
    <a:clrScheme name="Simple Light">
      <a:dk1>
        <a:srgbClr val="332C27"/>
      </a:dk1>
      <a:lt1>
        <a:srgbClr val="58C2B1"/>
      </a:lt1>
      <a:dk2>
        <a:srgbClr val="FFFFFF"/>
      </a:dk2>
      <a:lt2>
        <a:srgbClr val="F8EAFA"/>
      </a:lt2>
      <a:accent1>
        <a:srgbClr val="EA6F6F"/>
      </a:accent1>
      <a:accent2>
        <a:srgbClr val="D8A7BE"/>
      </a:accent2>
      <a:accent3>
        <a:srgbClr val="FFFFFF"/>
      </a:accent3>
      <a:accent4>
        <a:srgbClr val="FFFFFF"/>
      </a:accent4>
      <a:accent5>
        <a:srgbClr val="FFFFFF"/>
      </a:accent5>
      <a:accent6>
        <a:srgbClr val="FFFFFF"/>
      </a:accent6>
      <a:hlink>
        <a:srgbClr val="332C2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TM04033925[[fn=Droplet]]</Template>
  <TotalTime>315</TotalTime>
  <Words>2337</Words>
  <Application>Microsoft Office PowerPoint</Application>
  <PresentationFormat>Widescreen</PresentationFormat>
  <Paragraphs>183</Paragraphs>
  <Slides>30</Slides>
  <Notes>9</Notes>
  <HiddenSlides>0</HiddenSlides>
  <MMClips>0</MMClips>
  <ScaleCrop>false</ScaleCrop>
  <HeadingPairs>
    <vt:vector size="6" baseType="variant">
      <vt:variant>
        <vt:lpstr>Fonts Used</vt:lpstr>
      </vt:variant>
      <vt:variant>
        <vt:i4>17</vt:i4>
      </vt:variant>
      <vt:variant>
        <vt:lpstr>Theme</vt:lpstr>
      </vt:variant>
      <vt:variant>
        <vt:i4>3</vt:i4>
      </vt:variant>
      <vt:variant>
        <vt:lpstr>Slide Titles</vt:lpstr>
      </vt:variant>
      <vt:variant>
        <vt:i4>30</vt:i4>
      </vt:variant>
    </vt:vector>
  </HeadingPairs>
  <TitlesOfParts>
    <vt:vector size="50" baseType="lpstr">
      <vt:lpstr>Yusei Magic</vt:lpstr>
      <vt:lpstr>Adamina</vt:lpstr>
      <vt:lpstr>Arial</vt:lpstr>
      <vt:lpstr>Arial Rounded MT Bold</vt:lpstr>
      <vt:lpstr>Bebas Neue</vt:lpstr>
      <vt:lpstr>Calibri</vt:lpstr>
      <vt:lpstr>Darker Grotesque Medium</vt:lpstr>
      <vt:lpstr>Frutiger W01</vt:lpstr>
      <vt:lpstr>Hind</vt:lpstr>
      <vt:lpstr>Loved by the King</vt:lpstr>
      <vt:lpstr>Modern No. 20</vt:lpstr>
      <vt:lpstr>Mulish</vt:lpstr>
      <vt:lpstr>Mulish SemiBold</vt:lpstr>
      <vt:lpstr>ProximaNova</vt:lpstr>
      <vt:lpstr>Roboto Condensed</vt:lpstr>
      <vt:lpstr>Roboto Condensed Light</vt:lpstr>
      <vt:lpstr>Rockwell Condensed</vt:lpstr>
      <vt:lpstr>Psychologist CV by Slidesgo</vt:lpstr>
      <vt:lpstr>Gear Drives</vt:lpstr>
      <vt:lpstr>Youth Mental Health First Aid Workshop by Slidesgo</vt:lpstr>
      <vt:lpstr>Psychotherapy </vt:lpstr>
      <vt:lpstr>What is Psychotherapy?</vt:lpstr>
      <vt:lpstr>PowerPoint Presentation</vt:lpstr>
      <vt:lpstr>Goals of Psychotherapy </vt:lpstr>
      <vt:lpstr>Psychotherapy Types</vt:lpstr>
      <vt:lpstr>PowerPoint Presentation</vt:lpstr>
      <vt:lpstr>PowerPoint Presentation</vt:lpstr>
      <vt:lpstr>PowerPoint Presentation</vt:lpstr>
      <vt:lpstr>PowerPoint Presentation</vt:lpstr>
      <vt:lpstr>Cognitive behavioral therapy </vt:lpstr>
      <vt:lpstr>PowerPoint Presentation</vt:lpstr>
      <vt:lpstr>PowerPoint Presentation</vt:lpstr>
      <vt:lpstr>CBT</vt:lpstr>
      <vt:lpstr>PowerPoint Presentation</vt:lpstr>
      <vt:lpstr>PowerPoint Presentation</vt:lpstr>
      <vt:lpstr> Characteristics of CBT </vt:lpstr>
      <vt:lpstr>Types of CBT</vt:lpstr>
      <vt:lpstr> Rational Emotive Behavioral Therapy</vt:lpstr>
      <vt:lpstr>Dialectical behavior therapy (DBT) </vt:lpstr>
      <vt:lpstr>Structured cognitive behavioral training (SCBT)</vt:lpstr>
      <vt:lpstr>Group therapy</vt:lpstr>
      <vt:lpstr>Family Therapy</vt:lpstr>
      <vt:lpstr>Dialectical behavior therapy (DBT)</vt:lpstr>
      <vt:lpstr>03</vt:lpstr>
      <vt:lpstr>  Benefits of DBT </vt:lpstr>
      <vt:lpstr>Group psychotherapy</vt:lpstr>
      <vt:lpstr>Advantages of group therapy</vt:lpstr>
      <vt:lpstr>Family  therapy </vt:lpstr>
      <vt:lpstr>goals of family therapy</vt:lpstr>
      <vt:lpstr>Couples therapy</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Psychotherapy </dc:title>
  <dc:creator>Sanabil Hassanat</dc:creator>
  <cp:lastModifiedBy>Sanabil Hassanat</cp:lastModifiedBy>
  <cp:revision>16</cp:revision>
  <dcterms:created xsi:type="dcterms:W3CDTF">2023-07-08T17:34:10Z</dcterms:created>
  <dcterms:modified xsi:type="dcterms:W3CDTF">2023-07-09T05:06:13Z</dcterms:modified>
</cp:coreProperties>
</file>