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3" r:id="rId3"/>
    <p:sldId id="265" r:id="rId4"/>
    <p:sldId id="286" r:id="rId5"/>
    <p:sldId id="261" r:id="rId6"/>
    <p:sldId id="274" r:id="rId7"/>
    <p:sldId id="275" r:id="rId8"/>
    <p:sldId id="276" r:id="rId9"/>
    <p:sldId id="277" r:id="rId10"/>
    <p:sldId id="278" r:id="rId11"/>
    <p:sldId id="279" r:id="rId12"/>
    <p:sldId id="280" r:id="rId13"/>
    <p:sldId id="284" r:id="rId14"/>
    <p:sldId id="273" r:id="rId15"/>
    <p:sldId id="271" r:id="rId16"/>
    <p:sldId id="285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1450" y="6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B018A-D233-437F-BFF1-1F26EF41ED0C}" type="datetimeFigureOut">
              <a:rPr lang="en-US" smtClean="0"/>
              <a:t>7/2/2022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69717-32AD-4E7F-888B-E40345BB2D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44535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B018A-D233-437F-BFF1-1F26EF41ED0C}" type="datetimeFigureOut">
              <a:rPr lang="en-US" smtClean="0"/>
              <a:t>7/2/2022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69717-32AD-4E7F-888B-E40345BB2D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99678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B018A-D233-437F-BFF1-1F26EF41ED0C}" type="datetimeFigureOut">
              <a:rPr lang="en-US" smtClean="0"/>
              <a:t>7/2/2022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69717-32AD-4E7F-888B-E40345BB2D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43082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B018A-D233-437F-BFF1-1F26EF41ED0C}" type="datetimeFigureOut">
              <a:rPr lang="en-US" smtClean="0"/>
              <a:t>7/2/2022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69717-32AD-4E7F-888B-E40345BB2D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52528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B018A-D233-437F-BFF1-1F26EF41ED0C}" type="datetimeFigureOut">
              <a:rPr lang="en-US" smtClean="0"/>
              <a:t>7/2/2022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69717-32AD-4E7F-888B-E40345BB2D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10081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B018A-D233-437F-BFF1-1F26EF41ED0C}" type="datetimeFigureOut">
              <a:rPr lang="en-US" smtClean="0"/>
              <a:t>7/2/2022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69717-32AD-4E7F-888B-E40345BB2D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64048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B018A-D233-437F-BFF1-1F26EF41ED0C}" type="datetimeFigureOut">
              <a:rPr lang="en-US" smtClean="0"/>
              <a:t>7/2/2022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69717-32AD-4E7F-888B-E40345BB2D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34374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B018A-D233-437F-BFF1-1F26EF41ED0C}" type="datetimeFigureOut">
              <a:rPr lang="en-US" smtClean="0"/>
              <a:t>7/2/2022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69717-32AD-4E7F-888B-E40345BB2D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6398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B018A-D233-437F-BFF1-1F26EF41ED0C}" type="datetimeFigureOut">
              <a:rPr lang="en-US" smtClean="0"/>
              <a:t>7/2/2022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69717-32AD-4E7F-888B-E40345BB2D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22358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B018A-D233-437F-BFF1-1F26EF41ED0C}" type="datetimeFigureOut">
              <a:rPr lang="en-US" smtClean="0"/>
              <a:t>7/2/2022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69717-32AD-4E7F-888B-E40345BB2D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0067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B018A-D233-437F-BFF1-1F26EF41ED0C}" type="datetimeFigureOut">
              <a:rPr lang="en-US" smtClean="0"/>
              <a:t>7/2/2022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69717-32AD-4E7F-888B-E40345BB2D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72574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9B018A-D233-437F-BFF1-1F26EF41ED0C}" type="datetimeFigureOut">
              <a:rPr lang="en-US" smtClean="0"/>
              <a:t>7/2/2022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B69717-32AD-4E7F-888B-E40345BB2D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79840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Spinal </a:t>
            </a:r>
            <a:r>
              <a:rPr lang="en-US" dirty="0"/>
              <a:t>M</a:t>
            </a:r>
            <a:r>
              <a:rPr lang="en-US" dirty="0" smtClean="0"/>
              <a:t>uscular </a:t>
            </a:r>
            <a:r>
              <a:rPr lang="en-US" dirty="0"/>
              <a:t>A</a:t>
            </a:r>
            <a:r>
              <a:rPr lang="en-US" dirty="0" smtClean="0"/>
              <a:t>trophy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Omar  </a:t>
            </a:r>
            <a:r>
              <a:rPr lang="en-US" dirty="0" err="1" smtClean="0"/>
              <a:t>nafi</a:t>
            </a:r>
            <a:endParaRPr lang="en-US" dirty="0" smtClean="0"/>
          </a:p>
          <a:p>
            <a:pPr algn="r"/>
            <a:endParaRPr lang="en-US" dirty="0" smtClean="0"/>
          </a:p>
          <a:p>
            <a:pPr algn="r"/>
            <a:r>
              <a:rPr lang="en-US" dirty="0" smtClean="0"/>
              <a:t>2021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24446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SMA type III&#10;(Kugelberg-Welanderdisease)&#10;• Appears between 2 and 17 years of age presents with&#10;Abnormal gait,&#10;Difficulty r..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99392"/>
            <a:ext cx="9144000" cy="70567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8306227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• Complications include&#10;Scoliosis and&#10;Joint contractures&#10;Chronic shortening of muscles or tendons around joints&#10;Caused by ..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9573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1180466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Type IV&#10;(Adult-onset SMA)&#10;• Onset: 18-50 years.&#10;• Symptoms and characteristics:&#10;Generalised muscle weakness and wasting,&#10;m..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2384" y="0"/>
            <a:ext cx="9145016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44873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 descr="Diagnosis&#10;• Molecular genetic tests&#10;To identify deletions or mutations of the SMN1 gene.&#10;This test identifies at least 95%..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243408"/>
            <a:ext cx="9180512" cy="71014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9696366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1"/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1989711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Picture 1"/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4604710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Thank you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92745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1"/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118873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1"/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559897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Classification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SMA 0--------PRENATAL  OR CONGENITAL</a:t>
            </a:r>
          </a:p>
          <a:p>
            <a:r>
              <a:rPr lang="en-US" sz="2400" dirty="0" smtClean="0"/>
              <a:t>SMA 1--------INFANTILE  WERDING HOFFMAN </a:t>
            </a:r>
          </a:p>
          <a:p>
            <a:r>
              <a:rPr lang="en-US" sz="2400" dirty="0" smtClean="0"/>
              <a:t>SMA 2--------LATE INFANTILE </a:t>
            </a:r>
          </a:p>
          <a:p>
            <a:r>
              <a:rPr lang="en-US" sz="2400" dirty="0" smtClean="0"/>
              <a:t>SMA 3--------JUVENILE KUGELBERG WELANDER</a:t>
            </a:r>
          </a:p>
          <a:p>
            <a:r>
              <a:rPr lang="en-US" sz="2400" dirty="0" smtClean="0"/>
              <a:t>SMA 4--------ADULT 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26650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1"/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211471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SMA type1&#10;(Werdnig-Hoffmanndiseaseorinfantile-onsetSMA)&#10;• Evident by the time a child is 6 months old presents with&#10; Hypo..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28" y="116632"/>
            <a:ext cx="9252520" cy="69573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176822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• Some children also develop scoliosis or other skeletal&#10;abnormalities.&#10;• Affected children never sit or stand and the vas..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778886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SMA type II&#10;(The Intermediateform)&#10;• Usually begin between 6 and 18 months of age.&#10;• Children may be&#10;Able to sit without s..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9573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8374063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• Difficulties with coughing and with cleaning secretions from&#10;the trachea&#10;• Fine trembling (known as fasciculation)&#10;• Can..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9573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846170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73</TotalTime>
  <Words>36</Words>
  <Application>Microsoft Office PowerPoint</Application>
  <PresentationFormat>On-screen Show (4:3)</PresentationFormat>
  <Paragraphs>19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9" baseType="lpstr">
      <vt:lpstr>Arial</vt:lpstr>
      <vt:lpstr>Calibri</vt:lpstr>
      <vt:lpstr>Office Theme</vt:lpstr>
      <vt:lpstr>Spinal Muscular Atrophy</vt:lpstr>
      <vt:lpstr>PowerPoint Presentation</vt:lpstr>
      <vt:lpstr>PowerPoint Presentation</vt:lpstr>
      <vt:lpstr>Classification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Spinal Muscular Atrophy</dc:title>
  <dc:creator>DELL - USER</dc:creator>
  <cp:lastModifiedBy>Admin</cp:lastModifiedBy>
  <cp:revision>9</cp:revision>
  <dcterms:created xsi:type="dcterms:W3CDTF">2021-05-31T07:58:09Z</dcterms:created>
  <dcterms:modified xsi:type="dcterms:W3CDTF">2022-07-02T17:43:36Z</dcterms:modified>
</cp:coreProperties>
</file>