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86" r:id="rId5"/>
    <p:sldId id="261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4" r:id="rId14"/>
    <p:sldId id="273" r:id="rId15"/>
    <p:sldId id="271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5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0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0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0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3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B018A-D233-437F-BFF1-1F26EF41ED0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69717-32AD-4E7F-888B-E40345BB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8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Spinal </a:t>
            </a:r>
            <a:r>
              <a:rPr lang="en-US" dirty="0"/>
              <a:t>M</a:t>
            </a:r>
            <a:r>
              <a:rPr lang="en-US" dirty="0" smtClean="0"/>
              <a:t>uscular </a:t>
            </a:r>
            <a:r>
              <a:rPr lang="en-US" dirty="0"/>
              <a:t>A</a:t>
            </a:r>
            <a:r>
              <a:rPr lang="en-US" dirty="0" smtClean="0"/>
              <a:t>trophy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Omar  </a:t>
            </a:r>
            <a:r>
              <a:rPr lang="en-US" dirty="0" err="1" smtClean="0"/>
              <a:t>nafi</a:t>
            </a:r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MA type III&#10;(Kugelberg-Welanderdisease)&#10;• Appears between 2 and 17 years of age presents with&#10;Abnormal gait,&#10;Difficulty 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06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• Complications include&#10;Scoliosis and&#10;Joint contractures&#10;Chronic shortening of muscles or tendons around joints&#10;Caused b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804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ype IV&#10;(Adult-onset SMA)&#10;• Onset: 18-50 years.&#10;• Symptoms and characteristics:&#10;Generalised muscle weakness and wasting,&#10;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4" y="0"/>
            <a:ext cx="91450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iagnosis&#10;• Molecular genetic tests&#10;To identify deletions or mutations of the SMN1 gene.&#10;This test identifies at least 95%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80512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96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897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047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7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88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8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SMA 0--------PRENATAL  OR CONGENITAL</a:t>
            </a:r>
          </a:p>
          <a:p>
            <a:r>
              <a:rPr lang="en-US" sz="2400" dirty="0" smtClean="0"/>
              <a:t>SMA 1--------INFANTILE  WERDING HOFFMAN </a:t>
            </a:r>
          </a:p>
          <a:p>
            <a:r>
              <a:rPr lang="en-US" sz="2400" dirty="0" smtClean="0"/>
              <a:t>SMA 2--------LATE INFANTILE </a:t>
            </a:r>
          </a:p>
          <a:p>
            <a:r>
              <a:rPr lang="en-US" sz="2400" dirty="0" smtClean="0"/>
              <a:t>SMA 3--------JUVENILE KUGELBERG WELANDER</a:t>
            </a:r>
          </a:p>
          <a:p>
            <a:r>
              <a:rPr lang="en-US" sz="2400" dirty="0" smtClean="0"/>
              <a:t>SMA 4--------ADULT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6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4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MA type1&#10;(Werdnig-Hoffmanndiseaseorinfantile-onsetSMA)&#10;• Evident by the time a child is 6 months old presents with&#10; Hyp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8" y="116632"/>
            <a:ext cx="925252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68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• Some children also develop scoliosis or other skeletal&#10;abnormalities.&#10;• Affected children never sit or stand and the va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88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MA type II&#10;(The Intermediateform)&#10;• Usually begin between 6 and 18 months of age.&#10;• Children may be&#10;Able to sit without 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74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• Difficulties with coughing and with cleaning secretions from&#10;the trachea&#10;• Fine trembling (known as fasciculation)&#10;• Ca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1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36</Words>
  <Application>Microsoft Office PowerPoint</Application>
  <PresentationFormat>On-screen Show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Spinal Muscular Atrophy</vt:lpstr>
      <vt:lpstr>PowerPoint Presentation</vt:lpstr>
      <vt:lpstr>PowerPoint Presentation</vt:lpstr>
      <vt:lpstr>Classification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Muscular Atrophy</dc:title>
  <dc:creator>DELL - USER</dc:creator>
  <cp:lastModifiedBy>Admin</cp:lastModifiedBy>
  <cp:revision>9</cp:revision>
  <dcterms:created xsi:type="dcterms:W3CDTF">2021-05-31T07:58:09Z</dcterms:created>
  <dcterms:modified xsi:type="dcterms:W3CDTF">2022-07-02T17:43:36Z</dcterms:modified>
</cp:coreProperties>
</file>