
<file path=[Content_Types].xml><?xml version="1.0" encoding="utf-8"?>
<Types xmlns="http://schemas.openxmlformats.org/package/2006/content-types">
  <Default Extension="jpeg" ContentType="image/jpeg"/>
  <Default Extension="JPG" ContentType="image/.jpg"/>
  <Default Extension="emf" ContentType="image/x-emf"/>
  <Default Extension="wmf" ContentType="image/x-w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sldIdLst>
    <p:sldId id="256" r:id="rId4"/>
    <p:sldId id="257" r:id="rId5"/>
    <p:sldId id="258" r:id="rId6"/>
    <p:sldId id="259" r:id="rId7"/>
    <p:sldId id="271" r:id="rId8"/>
    <p:sldId id="260" r:id="rId9"/>
    <p:sldId id="262" r:id="rId10"/>
    <p:sldId id="263" r:id="rId11"/>
    <p:sldId id="272" r:id="rId12"/>
    <p:sldId id="273" r:id="rId13"/>
    <p:sldId id="274" r:id="rId14"/>
    <p:sldId id="275" r:id="rId15"/>
    <p:sldId id="276" r:id="rId16"/>
    <p:sldId id="267" r:id="rId17"/>
    <p:sldId id="268" r:id="rId18"/>
    <p:sldId id="277" r:id="rId19"/>
    <p:sldId id="261" r:id="rId20"/>
    <p:sldId id="269" r:id="rId21"/>
    <p:sldId id="266" r:id="rId22"/>
  </p:sldIdLst>
  <p:sldSz cx="9144000" cy="6858000" type="screen4x3"/>
  <p:notesSz cx="6858000" cy="9144000"/>
  <p:defaultTextStyle>
    <a:defPPr>
      <a:defRPr lang="ar-SA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4F79FF"/>
    <a:srgbClr val="966F00"/>
    <a:srgbClr val="FFC319"/>
    <a:srgbClr val="E60000"/>
    <a:srgbClr val="0033CC"/>
    <a:srgbClr val="FF0000"/>
    <a:srgbClr val="9113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84380"/>
    <p:restoredTop sz="97208"/>
  </p:normalViewPr>
  <p:slideViewPr>
    <p:cSldViewPr showGuides="1">
      <p:cViewPr varScale="1">
        <p:scale>
          <a:sx n="72" d="100"/>
          <a:sy n="72" d="100"/>
        </p:scale>
        <p:origin x="132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D26A00-4345-4887-8761-B5871A8CE063}" type="doc">
      <dgm:prSet loTypeId="urn:microsoft.com/office/officeart/2005/8/layout/orgChart1" qsTypeId="urn:microsoft.com/office/officeart/2005/8/quickstyle/simple1" csTypeId="urn:microsoft.com/office/officeart/2005/8/colors/accent1_2"/>
      <dgm:spPr/>
    </dgm:pt>
    <dgm:pt modelId="{E8AED2DD-9A78-4A25-BF2F-6C0E3D38F3D0}">
      <dgm:prSet/>
      <dgm:spPr/>
      <dgm:t>
        <a:bodyPr vert="horz" wrap="square" lIns="0" tIns="0" rIns="0" bIns="0" anchor="ctr" anchorCtr="0"/>
        <a:p>
          <a:pPr algn="ctr" rtl="1" eaLnBrk="1" hangingPunct="1"/>
          <a:r>
            <a:rPr lang="en-US" altLang="x-none" b="1">
              <a:solidFill>
                <a:srgbClr val="E60000"/>
              </a:solidFill>
              <a:latin typeface="Comic Sans MS" panose="030F0702030302020204" pitchFamily="66" charset="0"/>
              <a:cs typeface="Tahoma" panose="020B0604030504040204" pitchFamily="34" charset="0"/>
            </a:rPr>
            <a:t>Circumstances</a:t>
          </a:r>
          <a:endParaRPr lang="en-US" altLang="x-none" b="1">
            <a:solidFill>
              <a:srgbClr val="E60000"/>
            </a:solidFill>
            <a:latin typeface="Comic Sans MS" panose="030F0702030302020204" pitchFamily="66" charset="0"/>
            <a:cs typeface="Tahoma" panose="020B0604030504040204" pitchFamily="34" charset="0"/>
          </a:endParaRPr>
        </a:p>
        <a:p>
          <a:pPr algn="ctr" rtl="1" eaLnBrk="1" hangingPunct="1"/>
          <a:r>
            <a:rPr lang="en-US" altLang="x-none" b="1">
              <a:solidFill>
                <a:srgbClr val="E60000"/>
              </a:solidFill>
              <a:latin typeface="Comic Sans MS" panose="030F0702030302020204" pitchFamily="66" charset="0"/>
              <a:cs typeface="Tahoma" panose="020B0604030504040204" pitchFamily="34" charset="0"/>
            </a:rPr>
            <a:t>Of poisoning</a:t>
          </a:r>
          <a:r>
            <a:rPr lang="en-US" altLang="x-none" b="1">
              <a:solidFill>
                <a:srgbClr val="E60000"/>
              </a:solidFill>
              <a:latin typeface="Comic Sans MS" panose="030F0702030302020204" pitchFamily="66" charset="0"/>
              <a:ea typeface="Tahoma" panose="020B0604030504040204" pitchFamily="34" charset="0"/>
            </a:rPr>
            <a:t/>
          </a:r>
          <a:endParaRPr lang="en-US" altLang="x-none" b="1">
            <a:solidFill>
              <a:srgbClr val="E60000"/>
            </a:solidFill>
            <a:latin typeface="Comic Sans MS" panose="030F0702030302020204" pitchFamily="66" charset="0"/>
            <a:ea typeface="Tahoma" panose="020B0604030504040204" pitchFamily="34" charset="0"/>
          </a:endParaRPr>
        </a:p>
      </dgm:t>
    </dgm:pt>
    <dgm:pt modelId="{299382FB-FCE6-4550-B165-0B2100ABC3EC}" cxnId="{E80782E3-9550-4F0C-8E62-27BB799E883C}" type="parTrans">
      <dgm:prSet/>
      <dgm:spPr/>
    </dgm:pt>
    <dgm:pt modelId="{29B3E477-25A8-4F0F-86AB-95B008C3B75E}" cxnId="{E80782E3-9550-4F0C-8E62-27BB799E883C}" type="sibTrans">
      <dgm:prSet/>
      <dgm:spPr/>
    </dgm:pt>
    <dgm:pt modelId="{5DAAC6C5-B48D-4501-852B-54791551AA72}">
      <dgm:prSet/>
      <dgm:spPr/>
      <dgm:t>
        <a:bodyPr vert="horz" wrap="square" lIns="0" tIns="0" rIns="0" bIns="0" anchor="ctr" anchorCtr="0"/>
        <a:p>
          <a:pPr algn="ctr" rtl="1" eaLnBrk="1" hangingPunct="1"/>
          <a:r>
            <a:rPr lang="en-US" altLang="x-none">
              <a:solidFill>
                <a:srgbClr val="E60000"/>
              </a:solidFill>
              <a:latin typeface="Comic Sans MS" panose="030F0702030302020204" pitchFamily="66" charset="0"/>
              <a:cs typeface="Tahoma" panose="020B0604030504040204" pitchFamily="34" charset="0"/>
            </a:rPr>
            <a:t>industrial</a:t>
          </a:r>
          <a:r>
            <a:rPr lang="en-US" altLang="x-none">
              <a:solidFill>
                <a:srgbClr val="E60000"/>
              </a:solidFill>
              <a:latin typeface="Comic Sans MS" panose="030F0702030302020204" pitchFamily="66" charset="0"/>
              <a:ea typeface="Tahoma" panose="020B0604030504040204" pitchFamily="34" charset="0"/>
            </a:rPr>
            <a:t/>
          </a:r>
          <a:endParaRPr lang="en-US" altLang="x-none">
            <a:solidFill>
              <a:srgbClr val="E60000"/>
            </a:solidFill>
            <a:latin typeface="Comic Sans MS" panose="030F0702030302020204" pitchFamily="66" charset="0"/>
            <a:ea typeface="Tahoma" panose="020B0604030504040204" pitchFamily="34" charset="0"/>
          </a:endParaRPr>
        </a:p>
      </dgm:t>
    </dgm:pt>
    <dgm:pt modelId="{B2F2CB98-463C-4F8B-8BDB-18A240B6F58A}" cxnId="{AE586BAE-938B-4434-8FED-4CE2A642B812}" type="parTrans">
      <dgm:prSet/>
      <dgm:spPr/>
    </dgm:pt>
    <dgm:pt modelId="{0D607988-B029-4262-8168-65DAD0FAE090}" cxnId="{AE586BAE-938B-4434-8FED-4CE2A642B812}" type="sibTrans">
      <dgm:prSet/>
      <dgm:spPr/>
    </dgm:pt>
    <dgm:pt modelId="{93BAFC2F-B968-4899-A85D-F54C9EEA5828}">
      <dgm:prSet/>
      <dgm:spPr/>
      <dgm:t>
        <a:bodyPr vert="horz" wrap="square" lIns="0" tIns="0" rIns="0" bIns="0" anchor="ctr" anchorCtr="0"/>
        <a:p>
          <a:pPr algn="ctr" rtl="1" eaLnBrk="1" hangingPunct="1"/>
          <a:r>
            <a:rPr lang="en-US" altLang="x-none">
              <a:solidFill>
                <a:srgbClr val="E60000"/>
              </a:solidFill>
              <a:latin typeface="Comic Sans MS" panose="030F0702030302020204" pitchFamily="66" charset="0"/>
              <a:cs typeface="Tahoma" panose="020B0604030504040204" pitchFamily="34" charset="0"/>
            </a:rPr>
            <a:t>Occupational </a:t>
          </a:r>
          <a:endParaRPr lang="en-US" altLang="x-none">
            <a:solidFill>
              <a:srgbClr val="E60000"/>
            </a:solidFill>
            <a:latin typeface="Comic Sans MS" panose="030F0702030302020204" pitchFamily="66" charset="0"/>
            <a:cs typeface="Tahoma" panose="020B0604030504040204" pitchFamily="34" charset="0"/>
          </a:endParaRPr>
        </a:p>
        <a:p>
          <a:pPr algn="ctr" rtl="1" eaLnBrk="1" hangingPunct="1"/>
          <a:r>
            <a:rPr lang="en-US" altLang="x-none">
              <a:solidFill>
                <a:srgbClr val="E60000"/>
              </a:solidFill>
              <a:latin typeface="Comic Sans MS" panose="030F0702030302020204" pitchFamily="66" charset="0"/>
              <a:cs typeface="Tahoma" panose="020B0604030504040204" pitchFamily="34" charset="0"/>
            </a:rPr>
            <a:t>exposure</a:t>
          </a:r>
          <a:r>
            <a:rPr lang="en-US" altLang="x-none">
              <a:solidFill>
                <a:srgbClr val="E60000"/>
              </a:solidFill>
              <a:latin typeface="Comic Sans MS" panose="030F0702030302020204" pitchFamily="66" charset="0"/>
              <a:ea typeface="Tahoma" panose="020B0604030504040204" pitchFamily="34" charset="0"/>
            </a:rPr>
            <a:t/>
          </a:r>
          <a:endParaRPr lang="en-US" altLang="x-none">
            <a:solidFill>
              <a:srgbClr val="E60000"/>
            </a:solidFill>
            <a:latin typeface="Comic Sans MS" panose="030F0702030302020204" pitchFamily="66" charset="0"/>
            <a:ea typeface="Tahoma" panose="020B0604030504040204" pitchFamily="34" charset="0"/>
          </a:endParaRPr>
        </a:p>
      </dgm:t>
    </dgm:pt>
    <dgm:pt modelId="{1E55E58B-0CF3-4F4A-802C-F0D14A5AE2D2}" cxnId="{0782DABD-5B04-4EED-AB37-95FBF8433F9C}" type="parTrans">
      <dgm:prSet/>
      <dgm:spPr/>
    </dgm:pt>
    <dgm:pt modelId="{490A40A5-2258-4F5C-8E4F-F4A12B7BCD6D}" cxnId="{0782DABD-5B04-4EED-AB37-95FBF8433F9C}" type="sibTrans">
      <dgm:prSet/>
      <dgm:spPr/>
    </dgm:pt>
    <dgm:pt modelId="{AD8A0AD9-9A1E-4C3D-B8E0-22FA1057176E}">
      <dgm:prSet/>
      <dgm:spPr/>
      <dgm:t>
        <a:bodyPr vert="horz" wrap="square" lIns="0" tIns="0" rIns="0" bIns="0" anchor="ctr" anchorCtr="0"/>
        <a:p>
          <a:pPr algn="ctr" rtl="1" eaLnBrk="1" hangingPunct="1"/>
          <a:r>
            <a:rPr lang="en-US" altLang="x-none">
              <a:solidFill>
                <a:srgbClr val="E60000"/>
              </a:solidFill>
              <a:latin typeface="Comic Sans MS" panose="030F0702030302020204" pitchFamily="66" charset="0"/>
              <a:cs typeface="Tahoma" panose="020B0604030504040204" pitchFamily="34" charset="0"/>
            </a:rPr>
            <a:t>inhalation</a:t>
          </a:r>
          <a:r>
            <a:rPr lang="en-US" altLang="x-none">
              <a:solidFill>
                <a:srgbClr val="E60000"/>
              </a:solidFill>
              <a:latin typeface="Comic Sans MS" panose="030F0702030302020204" pitchFamily="66" charset="0"/>
              <a:ea typeface="Tahoma" panose="020B0604030504040204" pitchFamily="34" charset="0"/>
            </a:rPr>
            <a:t/>
          </a:r>
          <a:endParaRPr lang="en-US" altLang="x-none">
            <a:solidFill>
              <a:srgbClr val="E60000"/>
            </a:solidFill>
            <a:latin typeface="Comic Sans MS" panose="030F0702030302020204" pitchFamily="66" charset="0"/>
            <a:ea typeface="Tahoma" panose="020B0604030504040204" pitchFamily="34" charset="0"/>
          </a:endParaRPr>
        </a:p>
      </dgm:t>
    </dgm:pt>
    <dgm:pt modelId="{F53A47E3-F5C5-46C8-85D1-017EF1A51BB6}" cxnId="{0A4D3B6B-CA7B-4FF1-8048-D3E1DBB2647C}" type="parTrans">
      <dgm:prSet/>
      <dgm:spPr/>
    </dgm:pt>
    <dgm:pt modelId="{529EE6EB-E313-468E-B22F-0DB737AF6EFD}" cxnId="{0A4D3B6B-CA7B-4FF1-8048-D3E1DBB2647C}" type="sibTrans">
      <dgm:prSet/>
      <dgm:spPr/>
    </dgm:pt>
    <dgm:pt modelId="{6AFEF017-6AFF-4D62-B640-8D24C7736022}">
      <dgm:prSet/>
      <dgm:spPr/>
      <dgm:t>
        <a:bodyPr vert="horz" wrap="square" lIns="0" tIns="0" rIns="0" bIns="0" anchor="ctr" anchorCtr="0"/>
        <a:p>
          <a:pPr algn="ctr" rtl="1" eaLnBrk="1" hangingPunct="1"/>
          <a:r>
            <a:rPr lang="en-US" altLang="x-none">
              <a:solidFill>
                <a:srgbClr val="E60000"/>
              </a:solidFill>
              <a:latin typeface="Comic Sans MS" panose="030F0702030302020204" pitchFamily="66" charset="0"/>
              <a:cs typeface="Tahoma" panose="020B0604030504040204" pitchFamily="34" charset="0"/>
            </a:rPr>
            <a:t>Dermal contact</a:t>
          </a:r>
          <a:r>
            <a:rPr lang="en-US" altLang="x-none">
              <a:solidFill>
                <a:srgbClr val="E60000"/>
              </a:solidFill>
              <a:latin typeface="Comic Sans MS" panose="030F0702030302020204" pitchFamily="66" charset="0"/>
              <a:ea typeface="Tahoma" panose="020B0604030504040204" pitchFamily="34" charset="0"/>
            </a:rPr>
            <a:t/>
          </a:r>
          <a:endParaRPr lang="en-US" altLang="x-none">
            <a:solidFill>
              <a:srgbClr val="E60000"/>
            </a:solidFill>
            <a:latin typeface="Comic Sans MS" panose="030F0702030302020204" pitchFamily="66" charset="0"/>
            <a:ea typeface="Tahoma" panose="020B0604030504040204" pitchFamily="34" charset="0"/>
          </a:endParaRPr>
        </a:p>
      </dgm:t>
    </dgm:pt>
    <dgm:pt modelId="{0B42339D-F48C-45B0-8027-79C6E9882883}" cxnId="{7C5C41D4-B43B-4CF5-BB04-393447BA18DB}" type="parTrans">
      <dgm:prSet/>
      <dgm:spPr/>
    </dgm:pt>
    <dgm:pt modelId="{E90D17B0-5A6E-428E-A231-8C640E86D4C3}" cxnId="{7C5C41D4-B43B-4CF5-BB04-393447BA18DB}" type="sibTrans">
      <dgm:prSet/>
      <dgm:spPr/>
    </dgm:pt>
    <dgm:pt modelId="{439E4CF8-0A37-4737-8C4B-0C41F0B27757}">
      <dgm:prSet/>
      <dgm:spPr/>
      <dgm:t>
        <a:bodyPr vert="horz" wrap="square" lIns="0" tIns="0" rIns="0" bIns="0" anchor="ctr" anchorCtr="0"/>
        <a:p>
          <a:pPr algn="ctr" rtl="1" eaLnBrk="1" hangingPunct="1"/>
          <a:r>
            <a:rPr lang="en-US" altLang="x-none">
              <a:solidFill>
                <a:srgbClr val="E60000"/>
              </a:solidFill>
              <a:latin typeface="Comic Sans MS" panose="030F0702030302020204" pitchFamily="66" charset="0"/>
              <a:cs typeface="Tahoma" panose="020B0604030504040204" pitchFamily="34" charset="0"/>
            </a:rPr>
            <a:t>accidental</a:t>
          </a:r>
          <a:r>
            <a:rPr lang="en-US" altLang="x-none">
              <a:solidFill>
                <a:srgbClr val="E60000"/>
              </a:solidFill>
              <a:latin typeface="Comic Sans MS" panose="030F0702030302020204" pitchFamily="66" charset="0"/>
              <a:ea typeface="Tahoma" panose="020B0604030504040204" pitchFamily="34" charset="0"/>
            </a:rPr>
            <a:t/>
          </a:r>
          <a:endParaRPr lang="en-US" altLang="x-none">
            <a:solidFill>
              <a:srgbClr val="E60000"/>
            </a:solidFill>
            <a:latin typeface="Comic Sans MS" panose="030F0702030302020204" pitchFamily="66" charset="0"/>
            <a:ea typeface="Tahoma" panose="020B0604030504040204" pitchFamily="34" charset="0"/>
          </a:endParaRPr>
        </a:p>
      </dgm:t>
    </dgm:pt>
    <dgm:pt modelId="{544FF9D0-F0A5-4401-9B95-AD8F25868847}" cxnId="{D692D7A5-53A7-4FE4-911F-0C51828D6028}" type="parTrans">
      <dgm:prSet/>
      <dgm:spPr/>
    </dgm:pt>
    <dgm:pt modelId="{D8EB1377-D226-4F41-AA67-2FCFAB528092}" cxnId="{D692D7A5-53A7-4FE4-911F-0C51828D6028}" type="sibTrans">
      <dgm:prSet/>
      <dgm:spPr/>
    </dgm:pt>
    <dgm:pt modelId="{7A485E62-C8F6-4B3F-94FC-DFD4D1FF005B}">
      <dgm:prSet/>
      <dgm:spPr/>
      <dgm:t>
        <a:bodyPr vert="horz" wrap="square" lIns="0" tIns="0" rIns="0" bIns="0" anchor="ctr" anchorCtr="0"/>
        <a:p>
          <a:pPr algn="ctr" rtl="1" eaLnBrk="1" hangingPunct="1"/>
          <a:r>
            <a:rPr lang="en-US" altLang="x-none">
              <a:solidFill>
                <a:srgbClr val="E60000"/>
              </a:solidFill>
              <a:latin typeface="Comic Sans MS" panose="030F0702030302020204" pitchFamily="66" charset="0"/>
              <a:cs typeface="Tahoma" panose="020B0604030504040204" pitchFamily="34" charset="0"/>
            </a:rPr>
            <a:t>Adulterated </a:t>
          </a:r>
          <a:r>
            <a:rPr lang="en-US" altLang="x-none" dirty="0" err="1">
              <a:solidFill>
                <a:srgbClr val="E60000"/>
              </a:solidFill>
              <a:latin typeface="Comic Sans MS" panose="030F0702030302020204" pitchFamily="66" charset="0"/>
              <a:cs typeface="Tahoma" panose="020B0604030504040204" pitchFamily="34" charset="0"/>
            </a:rPr>
            <a:t>Bevarages</a:t>
          </a:r>
          <a:r>
            <a:rPr lang="en-US" altLang="x-none">
              <a:solidFill>
                <a:srgbClr val="E60000"/>
              </a:solidFill>
              <a:latin typeface="Comic Sans MS" panose="030F0702030302020204" pitchFamily="66" charset="0"/>
              <a:ea typeface="Tahoma" panose="020B0604030504040204" pitchFamily="34" charset="0"/>
            </a:rPr>
            <a:t/>
          </a:r>
          <a:endParaRPr lang="en-US" altLang="x-none">
            <a:solidFill>
              <a:srgbClr val="E60000"/>
            </a:solidFill>
            <a:latin typeface="Comic Sans MS" panose="030F0702030302020204" pitchFamily="66" charset="0"/>
            <a:ea typeface="Tahoma" panose="020B0604030504040204" pitchFamily="34" charset="0"/>
          </a:endParaRPr>
        </a:p>
      </dgm:t>
    </dgm:pt>
    <dgm:pt modelId="{AE484F0B-C02E-4895-894B-5461FDC35270}" cxnId="{3079F72D-2A80-43F7-8A3B-0DB7A21750B1}" type="parTrans">
      <dgm:prSet/>
      <dgm:spPr/>
    </dgm:pt>
    <dgm:pt modelId="{7EA11E6B-C322-45DB-B744-2EC269230860}" cxnId="{3079F72D-2A80-43F7-8A3B-0DB7A21750B1}" type="sibTrans">
      <dgm:prSet/>
      <dgm:spPr/>
    </dgm:pt>
    <dgm:pt modelId="{0AC4D0DB-85B1-486A-A9E5-B8C4B45D8D01}">
      <dgm:prSet/>
      <dgm:spPr/>
      <dgm:t>
        <a:bodyPr vert="horz" wrap="square" lIns="0" tIns="0" rIns="0" bIns="0" anchor="ctr" anchorCtr="0"/>
        <a:p>
          <a:pPr algn="ctr" rtl="1" eaLnBrk="1" hangingPunct="1"/>
          <a:r>
            <a:rPr lang="en-US" altLang="x-none">
              <a:solidFill>
                <a:srgbClr val="E60000"/>
              </a:solidFill>
              <a:latin typeface="Comic Sans MS" panose="030F0702030302020204" pitchFamily="66" charset="0"/>
              <a:cs typeface="Tahoma" panose="020B0604030504040204" pitchFamily="34" charset="0"/>
            </a:rPr>
            <a:t>Automobile exhaust</a:t>
          </a:r>
          <a:r>
            <a:rPr lang="en-US" altLang="x-none">
              <a:solidFill>
                <a:srgbClr val="E60000"/>
              </a:solidFill>
              <a:latin typeface="Comic Sans MS" panose="030F0702030302020204" pitchFamily="66" charset="0"/>
              <a:ea typeface="Tahoma" panose="020B0604030504040204" pitchFamily="34" charset="0"/>
            </a:rPr>
            <a:t/>
          </a:r>
          <a:endParaRPr lang="en-US" altLang="x-none">
            <a:solidFill>
              <a:srgbClr val="E60000"/>
            </a:solidFill>
            <a:latin typeface="Comic Sans MS" panose="030F0702030302020204" pitchFamily="66" charset="0"/>
            <a:ea typeface="Tahoma" panose="020B0604030504040204" pitchFamily="34" charset="0"/>
          </a:endParaRPr>
        </a:p>
      </dgm:t>
    </dgm:pt>
    <dgm:pt modelId="{AD9FAE3A-A261-4737-A235-EC390A8A19E9}" cxnId="{72CEB41A-7AF2-472A-809C-D4B99A3C3747}" type="parTrans">
      <dgm:prSet/>
      <dgm:spPr/>
    </dgm:pt>
    <dgm:pt modelId="{D1076766-FC93-4311-9809-8BEFC2B89DE9}" cxnId="{72CEB41A-7AF2-472A-809C-D4B99A3C3747}" type="sibTrans">
      <dgm:prSet/>
      <dgm:spPr/>
    </dgm:pt>
    <dgm:pt modelId="{E10EC6EB-6B7A-431E-A74E-C44E0EC6E8F8}">
      <dgm:prSet/>
      <dgm:spPr/>
      <dgm:t>
        <a:bodyPr vert="horz" wrap="square" lIns="0" tIns="0" rIns="0" bIns="0" anchor="ctr" anchorCtr="0"/>
        <a:p>
          <a:pPr algn="ctr" rtl="1" eaLnBrk="1" hangingPunct="1"/>
          <a:r>
            <a:rPr lang="en-US" altLang="x-none">
              <a:solidFill>
                <a:srgbClr val="E60000"/>
              </a:solidFill>
              <a:latin typeface="Comic Sans MS" panose="030F0702030302020204" pitchFamily="66" charset="0"/>
              <a:cs typeface="Tahoma" panose="020B0604030504040204" pitchFamily="34" charset="0"/>
            </a:rPr>
            <a:t>Consumption of</a:t>
          </a:r>
          <a:endParaRPr lang="en-US" altLang="x-none">
            <a:solidFill>
              <a:srgbClr val="E60000"/>
            </a:solidFill>
            <a:latin typeface="Comic Sans MS" panose="030F0702030302020204" pitchFamily="66" charset="0"/>
            <a:cs typeface="Tahoma" panose="020B0604030504040204" pitchFamily="34" charset="0"/>
          </a:endParaRPr>
        </a:p>
        <a:p>
          <a:pPr algn="ctr" rtl="1" eaLnBrk="1" hangingPunct="1"/>
          <a:r>
            <a:rPr lang="en-US" altLang="x-none">
              <a:solidFill>
                <a:srgbClr val="E60000"/>
              </a:solidFill>
              <a:latin typeface="Comic Sans MS" panose="030F0702030302020204" pitchFamily="66" charset="0"/>
              <a:cs typeface="Tahoma" panose="020B0604030504040204" pitchFamily="34" charset="0"/>
            </a:rPr>
            <a:t>various foods</a:t>
          </a:r>
          <a:r>
            <a:rPr lang="en-US" altLang="x-none">
              <a:solidFill>
                <a:srgbClr val="E60000"/>
              </a:solidFill>
              <a:latin typeface="Comic Sans MS" panose="030F0702030302020204" pitchFamily="66" charset="0"/>
              <a:ea typeface="Tahoma" panose="020B0604030504040204" pitchFamily="34" charset="0"/>
            </a:rPr>
            <a:t/>
          </a:r>
          <a:endParaRPr lang="en-US" altLang="x-none">
            <a:solidFill>
              <a:srgbClr val="E60000"/>
            </a:solidFill>
            <a:latin typeface="Comic Sans MS" panose="030F0702030302020204" pitchFamily="66" charset="0"/>
            <a:ea typeface="Tahoma" panose="020B0604030504040204" pitchFamily="34" charset="0"/>
          </a:endParaRPr>
        </a:p>
      </dgm:t>
    </dgm:pt>
    <dgm:pt modelId="{A3184B0A-402A-422F-9FF6-E6C555B15943}" cxnId="{AC3EBF0C-D36B-493F-8652-B4787B9924DD}" type="parTrans">
      <dgm:prSet/>
      <dgm:spPr/>
    </dgm:pt>
    <dgm:pt modelId="{2801BBC0-DEEA-44CF-8E9D-ABC9217CE707}" cxnId="{AC3EBF0C-D36B-493F-8652-B4787B9924DD}" type="sibTrans">
      <dgm:prSet/>
      <dgm:spPr/>
    </dgm:pt>
    <dgm:pt modelId="{7D2E88ED-7887-473E-9E53-AD6F037027B3}">
      <dgm:prSet/>
      <dgm:spPr/>
      <dgm:t>
        <a:bodyPr vert="horz" wrap="square" lIns="0" tIns="0" rIns="0" bIns="0" anchor="ctr" anchorCtr="0"/>
        <a:p>
          <a:pPr algn="ctr" rtl="1" eaLnBrk="1" hangingPunct="1"/>
          <a:r>
            <a:rPr lang="en-US" altLang="x-none">
              <a:solidFill>
                <a:srgbClr val="E60000"/>
              </a:solidFill>
              <a:latin typeface="Comic Sans MS" panose="030F0702030302020204" pitchFamily="66" charset="0"/>
              <a:cs typeface="Tahoma" panose="020B0604030504040204" pitchFamily="34" charset="0"/>
            </a:rPr>
            <a:t>Dermal contact</a:t>
          </a:r>
          <a:r>
            <a:rPr lang="en-US" altLang="x-none">
              <a:solidFill>
                <a:srgbClr val="E60000"/>
              </a:solidFill>
              <a:latin typeface="Comic Sans MS" panose="030F0702030302020204" pitchFamily="66" charset="0"/>
              <a:ea typeface="Tahoma" panose="020B0604030504040204" pitchFamily="34" charset="0"/>
            </a:rPr>
            <a:t/>
          </a:r>
          <a:endParaRPr lang="en-US" altLang="x-none">
            <a:solidFill>
              <a:srgbClr val="E60000"/>
            </a:solidFill>
            <a:latin typeface="Comic Sans MS" panose="030F0702030302020204" pitchFamily="66" charset="0"/>
            <a:ea typeface="Tahoma" panose="020B0604030504040204" pitchFamily="34" charset="0"/>
          </a:endParaRPr>
        </a:p>
      </dgm:t>
    </dgm:pt>
    <dgm:pt modelId="{C5D5EC1B-D8B0-4621-87F0-F58A3F46B8DA}" cxnId="{FE794128-97E3-4B3C-92A8-01DBC9FB1358}" type="parTrans">
      <dgm:prSet/>
      <dgm:spPr/>
    </dgm:pt>
    <dgm:pt modelId="{28DCC8F7-4734-4BEF-B188-63C79AD865B7}" cxnId="{FE794128-97E3-4B3C-92A8-01DBC9FB1358}" type="sibTrans">
      <dgm:prSet/>
      <dgm:spPr/>
    </dgm:pt>
    <dgm:pt modelId="{2DF5E936-A488-4095-8BDA-2D828C7CE8F2}" type="pres">
      <dgm:prSet presAssocID="{3AD26A00-4345-4887-8761-B5871A8CE063}" presName="hierChild1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8996B24-809C-4E7B-BC97-38C0505181D3}" type="pres">
      <dgm:prSet presAssocID="{E8AED2DD-9A78-4A25-BF2F-6C0E3D38F3D0}" presName="hierRoot1">
        <dgm:presLayoutVars>
          <dgm:hierBranch/>
        </dgm:presLayoutVars>
      </dgm:prSet>
      <dgm:spPr/>
    </dgm:pt>
    <dgm:pt modelId="{C17EF4AF-307A-4C63-AB7C-DC0E16CC6612}" type="pres">
      <dgm:prSet presAssocID="{E8AED2DD-9A78-4A25-BF2F-6C0E3D38F3D0}" presName="rootComposite1"/>
      <dgm:spPr/>
    </dgm:pt>
    <dgm:pt modelId="{055742F6-32B4-4744-8BC6-8236674146BA}" type="pres">
      <dgm:prSet presAssocID="{E8AED2DD-9A78-4A25-BF2F-6C0E3D38F3D0}" presName="hierChild2"/>
      <dgm:spPr/>
    </dgm:pt>
    <dgm:pt modelId="{A531B558-6616-4501-BEBA-77236C05B0EA}" type="pres">
      <dgm:prSet presAssocID="{E8AED2DD-9A78-4A25-BF2F-6C0E3D38F3D0}" presName="hierChild3"/>
      <dgm:spPr/>
    </dgm:pt>
    <dgm:pt modelId="{4BC0AAC2-FB60-4685-8F9B-4AA457E3ED14}" type="pres">
      <dgm:prSet presAssocID="{E8AED2DD-9A78-4A25-BF2F-6C0E3D38F3D0}" presName="rootText1" presStyleLbl="node0" presStyleIdx="0" presStyleCnt="1">
        <dgm:presLayoutVars>
          <dgm:chPref val="3"/>
        </dgm:presLayoutVars>
      </dgm:prSet>
      <dgm:spPr/>
    </dgm:pt>
    <dgm:pt modelId="{0A508B7C-F08A-4C35-8880-5ED40BEC9CEC}" type="pres">
      <dgm:prSet presAssocID="{E8AED2DD-9A78-4A25-BF2F-6C0E3D38F3D0}" presName="rootConnector1" presStyleLbl="node1"/>
      <dgm:spPr/>
    </dgm:pt>
    <dgm:pt modelId="{205C3864-6E23-40A1-8FF6-88A58611C2F2}" type="pres">
      <dgm:prSet presAssocID="{B2F2CB98-463C-4F8B-8BDB-18A240B6F58A}" presName="Name35" presStyleLbl="parChTrans1D2" presStyleIdx="0" presStyleCnt="2"/>
      <dgm:spPr/>
    </dgm:pt>
    <dgm:pt modelId="{7FA10188-117E-4BE1-A5F8-7FC3DBFFC90F}" type="pres">
      <dgm:prSet presAssocID="{5DAAC6C5-B48D-4501-852B-54791551AA72}" presName="hierRoot2">
        <dgm:presLayoutVars>
          <dgm:hierBranch/>
        </dgm:presLayoutVars>
      </dgm:prSet>
      <dgm:spPr/>
    </dgm:pt>
    <dgm:pt modelId="{0DB336C0-6213-4222-B376-7D68E3934751}" type="pres">
      <dgm:prSet presAssocID="{5DAAC6C5-B48D-4501-852B-54791551AA72}" presName="rootComposite"/>
      <dgm:spPr/>
    </dgm:pt>
    <dgm:pt modelId="{4E49E94A-95A2-4BB6-BF7E-DC6EC7558353}" type="pres">
      <dgm:prSet presAssocID="{5DAAC6C5-B48D-4501-852B-54791551AA72}" presName="hierChild4"/>
      <dgm:spPr/>
    </dgm:pt>
    <dgm:pt modelId="{3A687200-C4C4-4010-B5B8-D7B0037DE9B3}" type="pres">
      <dgm:prSet presAssocID="{5DAAC6C5-B48D-4501-852B-54791551AA72}" presName="hierChild5"/>
      <dgm:spPr/>
    </dgm:pt>
    <dgm:pt modelId="{2E614A29-EC18-41E1-B9BF-6369C81DC2C5}" type="pres">
      <dgm:prSet presAssocID="{5DAAC6C5-B48D-4501-852B-54791551AA72}" presName="rootText" presStyleLbl="node2" presStyleIdx="0" presStyleCnt="2">
        <dgm:presLayoutVars>
          <dgm:chPref val="3"/>
        </dgm:presLayoutVars>
      </dgm:prSet>
      <dgm:spPr/>
    </dgm:pt>
    <dgm:pt modelId="{C75AEAAC-72FF-4BDC-92AC-2E49D98FBFCC}" type="pres">
      <dgm:prSet presAssocID="{5DAAC6C5-B48D-4501-852B-54791551AA72}" presName="rootConnector" presStyleLbl="node2" presStyleIdx="0" presStyleCnt="2"/>
      <dgm:spPr/>
    </dgm:pt>
    <dgm:pt modelId="{1C64CFD7-2BBE-4BCC-9180-756217A60294}" type="pres">
      <dgm:prSet presAssocID="{1E55E58B-0CF3-4F4A-802C-F0D14A5AE2D2}" presName="Name35" presStyleLbl="parChTrans1D3" presStyleIdx="0" presStyleCnt="5"/>
      <dgm:spPr/>
    </dgm:pt>
    <dgm:pt modelId="{9BEF9D29-B969-4F0B-8B85-31413E60528A}" type="pres">
      <dgm:prSet presAssocID="{93BAFC2F-B968-4899-A85D-F54C9EEA5828}" presName="hierRoot2">
        <dgm:presLayoutVars>
          <dgm:hierBranch val="l"/>
        </dgm:presLayoutVars>
      </dgm:prSet>
      <dgm:spPr/>
    </dgm:pt>
    <dgm:pt modelId="{0A4E4E54-AE49-4119-9BD0-2303835D7073}" type="pres">
      <dgm:prSet presAssocID="{93BAFC2F-B968-4899-A85D-F54C9EEA5828}" presName="rootComposite"/>
      <dgm:spPr/>
    </dgm:pt>
    <dgm:pt modelId="{6373F39E-C1AA-4E3B-9860-89CA7C7D5DD3}" type="pres">
      <dgm:prSet presAssocID="{93BAFC2F-B968-4899-A85D-F54C9EEA5828}" presName="hierChild4"/>
      <dgm:spPr/>
    </dgm:pt>
    <dgm:pt modelId="{886CFBCF-B117-4F55-B485-1C09B90A531D}" type="pres">
      <dgm:prSet presAssocID="{93BAFC2F-B968-4899-A85D-F54C9EEA5828}" presName="hierChild5"/>
      <dgm:spPr/>
    </dgm:pt>
    <dgm:pt modelId="{890D86A5-FB2C-4D04-BDB7-B5F8190EDCD6}" type="pres">
      <dgm:prSet presAssocID="{93BAFC2F-B968-4899-A85D-F54C9EEA5828}" presName="rootText" presStyleLbl="node3" presStyleIdx="0" presStyleCnt="5">
        <dgm:presLayoutVars>
          <dgm:chPref val="3"/>
        </dgm:presLayoutVars>
      </dgm:prSet>
      <dgm:spPr/>
    </dgm:pt>
    <dgm:pt modelId="{DCA6A322-F8E1-4AB5-AAA6-64FB33807374}" type="pres">
      <dgm:prSet presAssocID="{93BAFC2F-B968-4899-A85D-F54C9EEA5828}" presName="rootConnector" presStyleLbl="node3" presStyleIdx="0" presStyleCnt="5"/>
      <dgm:spPr/>
    </dgm:pt>
    <dgm:pt modelId="{7FD51A51-901E-4788-B8C3-31329CC08536}" type="pres">
      <dgm:prSet presAssocID="{F53A47E3-F5C5-46C8-85D1-017EF1A51BB6}" presName="Name50" presStyleLbl="parChTrans1D4" presStyleIdx="0" presStyleCnt="2"/>
      <dgm:spPr/>
    </dgm:pt>
    <dgm:pt modelId="{CCB214B5-D5E0-4F72-92BE-BEB8CBE33EE0}" type="pres">
      <dgm:prSet presAssocID="{AD8A0AD9-9A1E-4C3D-B8E0-22FA1057176E}" presName="hierRoot2">
        <dgm:presLayoutVars>
          <dgm:hierBranch val="r"/>
        </dgm:presLayoutVars>
      </dgm:prSet>
      <dgm:spPr/>
    </dgm:pt>
    <dgm:pt modelId="{A1633899-F09B-4D39-9D9C-B1AA776949FD}" type="pres">
      <dgm:prSet presAssocID="{AD8A0AD9-9A1E-4C3D-B8E0-22FA1057176E}" presName="rootComposite"/>
      <dgm:spPr/>
    </dgm:pt>
    <dgm:pt modelId="{CA07612D-A465-4EAE-8C28-641B9871341F}" type="pres">
      <dgm:prSet presAssocID="{AD8A0AD9-9A1E-4C3D-B8E0-22FA1057176E}" presName="hierChild4"/>
      <dgm:spPr/>
    </dgm:pt>
    <dgm:pt modelId="{A0FC3FB8-F6A2-47F9-8768-53E95E86C512}" type="pres">
      <dgm:prSet presAssocID="{AD8A0AD9-9A1E-4C3D-B8E0-22FA1057176E}" presName="hierChild5"/>
      <dgm:spPr/>
    </dgm:pt>
    <dgm:pt modelId="{EA7AB763-BA3F-4B77-8D17-D9600567DE28}" type="pres">
      <dgm:prSet presAssocID="{AD8A0AD9-9A1E-4C3D-B8E0-22FA1057176E}" presName="rootText" presStyleLbl="node4" presStyleIdx="0" presStyleCnt="2">
        <dgm:presLayoutVars>
          <dgm:chPref val="3"/>
        </dgm:presLayoutVars>
      </dgm:prSet>
      <dgm:spPr/>
    </dgm:pt>
    <dgm:pt modelId="{A25EE982-2953-425F-9D2A-56822DBC3798}" type="pres">
      <dgm:prSet presAssocID="{AD8A0AD9-9A1E-4C3D-B8E0-22FA1057176E}" presName="rootConnector" presStyleLbl="node4" presStyleIdx="0" presStyleCnt="2"/>
      <dgm:spPr/>
    </dgm:pt>
    <dgm:pt modelId="{0458ED8E-A660-4467-A314-9DFB67F2CFEC}" type="pres">
      <dgm:prSet presAssocID="{0B42339D-F48C-45B0-8027-79C6E9882883}" presName="Name50" presStyleLbl="parChTrans1D4" presStyleIdx="1" presStyleCnt="2"/>
      <dgm:spPr/>
    </dgm:pt>
    <dgm:pt modelId="{164CF903-431F-4BEE-8A73-36899D84BA4B}" type="pres">
      <dgm:prSet presAssocID="{6AFEF017-6AFF-4D62-B640-8D24C7736022}" presName="hierRoot2">
        <dgm:presLayoutVars>
          <dgm:hierBranch val="r"/>
        </dgm:presLayoutVars>
      </dgm:prSet>
      <dgm:spPr/>
    </dgm:pt>
    <dgm:pt modelId="{6C2896E0-E1DE-4CFE-A732-192EBC40A88D}" type="pres">
      <dgm:prSet presAssocID="{6AFEF017-6AFF-4D62-B640-8D24C7736022}" presName="rootComposite"/>
      <dgm:spPr/>
    </dgm:pt>
    <dgm:pt modelId="{C1F9C784-3B2B-4D5E-976E-10046D11E0D2}" type="pres">
      <dgm:prSet presAssocID="{6AFEF017-6AFF-4D62-B640-8D24C7736022}" presName="hierChild4"/>
      <dgm:spPr/>
    </dgm:pt>
    <dgm:pt modelId="{38179728-D836-4F4E-9937-D21BCBC178D9}" type="pres">
      <dgm:prSet presAssocID="{6AFEF017-6AFF-4D62-B640-8D24C7736022}" presName="hierChild5"/>
      <dgm:spPr/>
    </dgm:pt>
    <dgm:pt modelId="{89B367FF-BC34-4C43-AA43-740CA69CC7FB}" type="pres">
      <dgm:prSet presAssocID="{6AFEF017-6AFF-4D62-B640-8D24C7736022}" presName="rootText" presStyleLbl="node4" presStyleIdx="1" presStyleCnt="2">
        <dgm:presLayoutVars>
          <dgm:chPref val="3"/>
        </dgm:presLayoutVars>
      </dgm:prSet>
      <dgm:spPr/>
    </dgm:pt>
    <dgm:pt modelId="{7ADBD5CB-B6AC-470F-8C3B-775972A3CD5D}" type="pres">
      <dgm:prSet presAssocID="{6AFEF017-6AFF-4D62-B640-8D24C7736022}" presName="rootConnector" presStyleLbl="node4" presStyleIdx="1" presStyleCnt="2"/>
      <dgm:spPr/>
    </dgm:pt>
    <dgm:pt modelId="{A2810CAF-5C7A-43CA-9B0C-6CD3F8B744CC}" type="pres">
      <dgm:prSet presAssocID="{544FF9D0-F0A5-4401-9B95-AD8F25868847}" presName="Name35" presStyleLbl="parChTrans1D2" presStyleIdx="1" presStyleCnt="2"/>
      <dgm:spPr/>
    </dgm:pt>
    <dgm:pt modelId="{F37103E2-B8C1-4324-9282-C2686F01AED2}" type="pres">
      <dgm:prSet presAssocID="{439E4CF8-0A37-4737-8C4B-0C41F0B27757}" presName="hierRoot2">
        <dgm:presLayoutVars>
          <dgm:hierBranch val="r"/>
        </dgm:presLayoutVars>
      </dgm:prSet>
      <dgm:spPr/>
    </dgm:pt>
    <dgm:pt modelId="{8FC5163D-5D28-4593-8072-E03AF600B955}" type="pres">
      <dgm:prSet presAssocID="{439E4CF8-0A37-4737-8C4B-0C41F0B27757}" presName="rootComposite"/>
      <dgm:spPr/>
    </dgm:pt>
    <dgm:pt modelId="{73929E0A-08B5-4C06-8DE3-A50D9E85070D}" type="pres">
      <dgm:prSet presAssocID="{439E4CF8-0A37-4737-8C4B-0C41F0B27757}" presName="hierChild4"/>
      <dgm:spPr/>
    </dgm:pt>
    <dgm:pt modelId="{C419F3F0-BBBE-47FF-93BE-4B54EF73C85A}" type="pres">
      <dgm:prSet presAssocID="{439E4CF8-0A37-4737-8C4B-0C41F0B27757}" presName="hierChild5"/>
      <dgm:spPr/>
    </dgm:pt>
    <dgm:pt modelId="{CFB15667-D3B9-49C4-BE17-99AA7D1824CC}" type="pres">
      <dgm:prSet presAssocID="{439E4CF8-0A37-4737-8C4B-0C41F0B27757}" presName="rootText" presStyleLbl="node2" presStyleIdx="1" presStyleCnt="2">
        <dgm:presLayoutVars>
          <dgm:chPref val="3"/>
        </dgm:presLayoutVars>
      </dgm:prSet>
      <dgm:spPr/>
    </dgm:pt>
    <dgm:pt modelId="{69163133-A177-4D3C-8FA2-C0D291B7EEC5}" type="pres">
      <dgm:prSet presAssocID="{439E4CF8-0A37-4737-8C4B-0C41F0B27757}" presName="rootConnector" presStyleLbl="node2" presStyleIdx="1" presStyleCnt="2"/>
      <dgm:spPr/>
    </dgm:pt>
    <dgm:pt modelId="{B8A2DC18-87DD-4265-B453-564796520078}" type="pres">
      <dgm:prSet presAssocID="{AE484F0B-C02E-4895-894B-5461FDC35270}" presName="Name50" presStyleLbl="parChTrans1D3" presStyleIdx="1" presStyleCnt="5"/>
      <dgm:spPr/>
    </dgm:pt>
    <dgm:pt modelId="{3E7B793E-6CAC-4158-A12F-0971C74A0047}" type="pres">
      <dgm:prSet presAssocID="{7A485E62-C8F6-4B3F-94FC-DFD4D1FF005B}" presName="hierRoot2">
        <dgm:presLayoutVars>
          <dgm:hierBranch val="r"/>
        </dgm:presLayoutVars>
      </dgm:prSet>
      <dgm:spPr/>
    </dgm:pt>
    <dgm:pt modelId="{9BA70106-CBED-4950-BDC9-31BA6848F13A}" type="pres">
      <dgm:prSet presAssocID="{7A485E62-C8F6-4B3F-94FC-DFD4D1FF005B}" presName="rootComposite"/>
      <dgm:spPr/>
    </dgm:pt>
    <dgm:pt modelId="{200ADBC5-ABF3-4A5D-BD6B-24CB9B32843E}" type="pres">
      <dgm:prSet presAssocID="{7A485E62-C8F6-4B3F-94FC-DFD4D1FF005B}" presName="hierChild4"/>
      <dgm:spPr/>
    </dgm:pt>
    <dgm:pt modelId="{E84FF893-513B-412E-937A-C96FB643938D}" type="pres">
      <dgm:prSet presAssocID="{7A485E62-C8F6-4B3F-94FC-DFD4D1FF005B}" presName="hierChild5"/>
      <dgm:spPr/>
    </dgm:pt>
    <dgm:pt modelId="{1B6D7851-0DF8-4141-8326-2F07F94A90F9}" type="pres">
      <dgm:prSet presAssocID="{7A485E62-C8F6-4B3F-94FC-DFD4D1FF005B}" presName="rootText" presStyleLbl="node3" presStyleIdx="1" presStyleCnt="5">
        <dgm:presLayoutVars>
          <dgm:chPref val="3"/>
        </dgm:presLayoutVars>
      </dgm:prSet>
      <dgm:spPr/>
    </dgm:pt>
    <dgm:pt modelId="{05498C03-0B8D-4339-BAF9-F9903A15E60C}" type="pres">
      <dgm:prSet presAssocID="{7A485E62-C8F6-4B3F-94FC-DFD4D1FF005B}" presName="rootConnector" presStyleLbl="node3" presStyleIdx="1" presStyleCnt="5"/>
      <dgm:spPr/>
    </dgm:pt>
    <dgm:pt modelId="{21236854-49B6-4E87-A93E-9941AC2EBD21}" type="pres">
      <dgm:prSet presAssocID="{AD9FAE3A-A261-4737-A235-EC390A8A19E9}" presName="Name50" presStyleLbl="parChTrans1D3" presStyleIdx="2" presStyleCnt="5"/>
      <dgm:spPr/>
    </dgm:pt>
    <dgm:pt modelId="{E3C7F0E0-39E3-41BF-B1E1-A37B56A89982}" type="pres">
      <dgm:prSet presAssocID="{0AC4D0DB-85B1-486A-A9E5-B8C4B45D8D01}" presName="hierRoot2">
        <dgm:presLayoutVars>
          <dgm:hierBranch val="r"/>
        </dgm:presLayoutVars>
      </dgm:prSet>
      <dgm:spPr/>
    </dgm:pt>
    <dgm:pt modelId="{C611FD7B-645F-4369-980A-1E75772C2410}" type="pres">
      <dgm:prSet presAssocID="{0AC4D0DB-85B1-486A-A9E5-B8C4B45D8D01}" presName="rootComposite"/>
      <dgm:spPr/>
    </dgm:pt>
    <dgm:pt modelId="{7CCA408F-094F-4519-AAFC-3AE70A26115E}" type="pres">
      <dgm:prSet presAssocID="{0AC4D0DB-85B1-486A-A9E5-B8C4B45D8D01}" presName="hierChild4"/>
      <dgm:spPr/>
    </dgm:pt>
    <dgm:pt modelId="{B8E2EFB9-A81B-42D6-86CE-46E167607CE5}" type="pres">
      <dgm:prSet presAssocID="{0AC4D0DB-85B1-486A-A9E5-B8C4B45D8D01}" presName="hierChild5"/>
      <dgm:spPr/>
    </dgm:pt>
    <dgm:pt modelId="{E09A71AE-26A7-4598-98AC-ABAC9B7282AD}" type="pres">
      <dgm:prSet presAssocID="{0AC4D0DB-85B1-486A-A9E5-B8C4B45D8D01}" presName="rootText" presStyleLbl="node3" presStyleIdx="2" presStyleCnt="5">
        <dgm:presLayoutVars>
          <dgm:chPref val="3"/>
        </dgm:presLayoutVars>
      </dgm:prSet>
      <dgm:spPr/>
    </dgm:pt>
    <dgm:pt modelId="{C60EEB01-B581-4C47-82B5-BD7A7DE2AA0D}" type="pres">
      <dgm:prSet presAssocID="{0AC4D0DB-85B1-486A-A9E5-B8C4B45D8D01}" presName="rootConnector" presStyleLbl="node3" presStyleIdx="2" presStyleCnt="5"/>
      <dgm:spPr/>
    </dgm:pt>
    <dgm:pt modelId="{A4385021-D661-4711-AD4B-09B2A3847C04}" type="pres">
      <dgm:prSet presAssocID="{A3184B0A-402A-422F-9FF6-E6C555B15943}" presName="Name50" presStyleLbl="parChTrans1D3" presStyleIdx="3" presStyleCnt="5"/>
      <dgm:spPr/>
    </dgm:pt>
    <dgm:pt modelId="{12DCA72C-B852-4781-8161-7E46B2969CDF}" type="pres">
      <dgm:prSet presAssocID="{E10EC6EB-6B7A-431E-A74E-C44E0EC6E8F8}" presName="hierRoot2">
        <dgm:presLayoutVars>
          <dgm:hierBranch val="r"/>
        </dgm:presLayoutVars>
      </dgm:prSet>
      <dgm:spPr/>
    </dgm:pt>
    <dgm:pt modelId="{3EBB0295-D418-417C-9087-784911373B54}" type="pres">
      <dgm:prSet presAssocID="{E10EC6EB-6B7A-431E-A74E-C44E0EC6E8F8}" presName="rootComposite"/>
      <dgm:spPr/>
    </dgm:pt>
    <dgm:pt modelId="{2CD5F04C-E350-4853-9877-508F1D50DEF0}" type="pres">
      <dgm:prSet presAssocID="{E10EC6EB-6B7A-431E-A74E-C44E0EC6E8F8}" presName="hierChild4"/>
      <dgm:spPr/>
    </dgm:pt>
    <dgm:pt modelId="{A99EF577-C086-40C8-AE39-4CF7CC118D89}" type="pres">
      <dgm:prSet presAssocID="{E10EC6EB-6B7A-431E-A74E-C44E0EC6E8F8}" presName="hierChild5"/>
      <dgm:spPr/>
    </dgm:pt>
    <dgm:pt modelId="{75EF6E8B-25AA-4660-9962-45B8E4A212FB}" type="pres">
      <dgm:prSet presAssocID="{E10EC6EB-6B7A-431E-A74E-C44E0EC6E8F8}" presName="rootText" presStyleLbl="node3" presStyleIdx="3" presStyleCnt="5">
        <dgm:presLayoutVars>
          <dgm:chPref val="3"/>
        </dgm:presLayoutVars>
      </dgm:prSet>
      <dgm:spPr/>
    </dgm:pt>
    <dgm:pt modelId="{3716C8A9-7A2B-4880-BFB3-3D6762F60326}" type="pres">
      <dgm:prSet presAssocID="{E10EC6EB-6B7A-431E-A74E-C44E0EC6E8F8}" presName="rootConnector" presStyleLbl="node3" presStyleIdx="3" presStyleCnt="5"/>
      <dgm:spPr/>
    </dgm:pt>
    <dgm:pt modelId="{0FAE0D33-46D7-4A35-A3F2-0B4B6E4A0392}" type="pres">
      <dgm:prSet presAssocID="{C5D5EC1B-D8B0-4621-87F0-F58A3F46B8DA}" presName="Name50" presStyleLbl="parChTrans1D3" presStyleIdx="4" presStyleCnt="5"/>
      <dgm:spPr/>
    </dgm:pt>
    <dgm:pt modelId="{073071CD-1CD9-4405-A815-E2A76A587675}" type="pres">
      <dgm:prSet presAssocID="{7D2E88ED-7887-473E-9E53-AD6F037027B3}" presName="hierRoot2">
        <dgm:presLayoutVars>
          <dgm:hierBranch val="r"/>
        </dgm:presLayoutVars>
      </dgm:prSet>
      <dgm:spPr/>
    </dgm:pt>
    <dgm:pt modelId="{564A000D-A31F-49C0-BAFD-E737B04F5C40}" type="pres">
      <dgm:prSet presAssocID="{7D2E88ED-7887-473E-9E53-AD6F037027B3}" presName="rootComposite"/>
      <dgm:spPr/>
    </dgm:pt>
    <dgm:pt modelId="{75C13CAC-9E72-4320-82DB-D2423AE2882F}" type="pres">
      <dgm:prSet presAssocID="{7D2E88ED-7887-473E-9E53-AD6F037027B3}" presName="hierChild4"/>
      <dgm:spPr/>
    </dgm:pt>
    <dgm:pt modelId="{862F67AA-72F7-404D-B14C-B9AE7D72C031}" type="pres">
      <dgm:prSet presAssocID="{7D2E88ED-7887-473E-9E53-AD6F037027B3}" presName="hierChild5"/>
      <dgm:spPr/>
    </dgm:pt>
    <dgm:pt modelId="{E4FF8297-0A49-49C2-9114-455574A6F165}" type="pres">
      <dgm:prSet presAssocID="{7D2E88ED-7887-473E-9E53-AD6F037027B3}" presName="rootText" presStyleLbl="node3" presStyleIdx="4" presStyleCnt="5">
        <dgm:presLayoutVars>
          <dgm:chPref val="3"/>
        </dgm:presLayoutVars>
      </dgm:prSet>
      <dgm:spPr/>
    </dgm:pt>
    <dgm:pt modelId="{CB31018D-5657-45E9-BB97-FFF956E8D331}" type="pres">
      <dgm:prSet presAssocID="{7D2E88ED-7887-473E-9E53-AD6F037027B3}" presName="rootConnector" presStyleLbl="node3" presStyleIdx="4" presStyleCnt="5"/>
      <dgm:spPr/>
    </dgm:pt>
  </dgm:ptLst>
  <dgm:cxnLst>
    <dgm:cxn modelId="{E80782E3-9550-4F0C-8E62-27BB799E883C}" srcId="{3AD26A00-4345-4887-8761-B5871A8CE063}" destId="{E8AED2DD-9A78-4A25-BF2F-6C0E3D38F3D0}" srcOrd="0" destOrd="0" parTransId="{299382FB-FCE6-4550-B165-0B2100ABC3EC}" sibTransId="{29B3E477-25A8-4F0F-86AB-95B008C3B75E}"/>
    <dgm:cxn modelId="{AE586BAE-938B-4434-8FED-4CE2A642B812}" srcId="{E8AED2DD-9A78-4A25-BF2F-6C0E3D38F3D0}" destId="{5DAAC6C5-B48D-4501-852B-54791551AA72}" srcOrd="0" destOrd="0" parTransId="{B2F2CB98-463C-4F8B-8BDB-18A240B6F58A}" sibTransId="{0D607988-B029-4262-8168-65DAD0FAE090}"/>
    <dgm:cxn modelId="{0782DABD-5B04-4EED-AB37-95FBF8433F9C}" srcId="{5DAAC6C5-B48D-4501-852B-54791551AA72}" destId="{93BAFC2F-B968-4899-A85D-F54C9EEA5828}" srcOrd="0" destOrd="0" parTransId="{1E55E58B-0CF3-4F4A-802C-F0D14A5AE2D2}" sibTransId="{490A40A5-2258-4F5C-8E4F-F4A12B7BCD6D}"/>
    <dgm:cxn modelId="{0A4D3B6B-CA7B-4FF1-8048-D3E1DBB2647C}" srcId="{93BAFC2F-B968-4899-A85D-F54C9EEA5828}" destId="{AD8A0AD9-9A1E-4C3D-B8E0-22FA1057176E}" srcOrd="0" destOrd="0" parTransId="{F53A47E3-F5C5-46C8-85D1-017EF1A51BB6}" sibTransId="{529EE6EB-E313-468E-B22F-0DB737AF6EFD}"/>
    <dgm:cxn modelId="{7C5C41D4-B43B-4CF5-BB04-393447BA18DB}" srcId="{93BAFC2F-B968-4899-A85D-F54C9EEA5828}" destId="{6AFEF017-6AFF-4D62-B640-8D24C7736022}" srcOrd="1" destOrd="0" parTransId="{0B42339D-F48C-45B0-8027-79C6E9882883}" sibTransId="{E90D17B0-5A6E-428E-A231-8C640E86D4C3}"/>
    <dgm:cxn modelId="{D692D7A5-53A7-4FE4-911F-0C51828D6028}" srcId="{E8AED2DD-9A78-4A25-BF2F-6C0E3D38F3D0}" destId="{439E4CF8-0A37-4737-8C4B-0C41F0B27757}" srcOrd="1" destOrd="0" parTransId="{544FF9D0-F0A5-4401-9B95-AD8F25868847}" sibTransId="{D8EB1377-D226-4F41-AA67-2FCFAB528092}"/>
    <dgm:cxn modelId="{3079F72D-2A80-43F7-8A3B-0DB7A21750B1}" srcId="{439E4CF8-0A37-4737-8C4B-0C41F0B27757}" destId="{7A485E62-C8F6-4B3F-94FC-DFD4D1FF005B}" srcOrd="0" destOrd="0" parTransId="{AE484F0B-C02E-4895-894B-5461FDC35270}" sibTransId="{7EA11E6B-C322-45DB-B744-2EC269230860}"/>
    <dgm:cxn modelId="{72CEB41A-7AF2-472A-809C-D4B99A3C3747}" srcId="{439E4CF8-0A37-4737-8C4B-0C41F0B27757}" destId="{0AC4D0DB-85B1-486A-A9E5-B8C4B45D8D01}" srcOrd="1" destOrd="0" parTransId="{AD9FAE3A-A261-4737-A235-EC390A8A19E9}" sibTransId="{D1076766-FC93-4311-9809-8BEFC2B89DE9}"/>
    <dgm:cxn modelId="{AC3EBF0C-D36B-493F-8652-B4787B9924DD}" srcId="{439E4CF8-0A37-4737-8C4B-0C41F0B27757}" destId="{E10EC6EB-6B7A-431E-A74E-C44E0EC6E8F8}" srcOrd="2" destOrd="0" parTransId="{A3184B0A-402A-422F-9FF6-E6C555B15943}" sibTransId="{2801BBC0-DEEA-44CF-8E9D-ABC9217CE707}"/>
    <dgm:cxn modelId="{FE794128-97E3-4B3C-92A8-01DBC9FB1358}" srcId="{439E4CF8-0A37-4737-8C4B-0C41F0B27757}" destId="{7D2E88ED-7887-473E-9E53-AD6F037027B3}" srcOrd="3" destOrd="0" parTransId="{C5D5EC1B-D8B0-4621-87F0-F58A3F46B8DA}" sibTransId="{28DCC8F7-4734-4BEF-B188-63C79AD865B7}"/>
    <dgm:cxn modelId="{38225495-13F6-4680-BC05-D12B6E9F0F18}" type="presOf" srcId="{3AD26A00-4345-4887-8761-B5871A8CE063}" destId="{2DF5E936-A488-4095-8BDA-2D828C7CE8F2}" srcOrd="0" destOrd="0"/>
    <dgm:cxn modelId="{19DF3312-6251-4B89-B380-5E65648CD385}" type="presParOf" srcId="{2DF5E936-A488-4095-8BDA-2D828C7CE8F2}" destId="{58996B24-809C-4E7B-BC97-38C0505181D3}" srcOrd="0" destOrd="0"/>
    <dgm:cxn modelId="{AE643C2E-DA29-4DE2-88F0-689E8A0E5E23}" type="presParOf" srcId="{58996B24-809C-4E7B-BC97-38C0505181D3}" destId="{C17EF4AF-307A-4C63-AB7C-DC0E16CC6612}" srcOrd="0" destOrd="0"/>
    <dgm:cxn modelId="{BA1A54C5-61C7-490F-987F-59E9A716677D}" type="presParOf" srcId="{58996B24-809C-4E7B-BC97-38C0505181D3}" destId="{055742F6-32B4-4744-8BC6-8236674146BA}" srcOrd="1" destOrd="0"/>
    <dgm:cxn modelId="{0A958EC8-D50C-4139-9EE4-98FE66FAE372}" type="presParOf" srcId="{58996B24-809C-4E7B-BC97-38C0505181D3}" destId="{A531B558-6616-4501-BEBA-77236C05B0EA}" srcOrd="2" destOrd="0"/>
    <dgm:cxn modelId="{20E4A4EF-251C-4EFC-9AD0-A7243DD8D5CA}" type="presParOf" srcId="{C17EF4AF-307A-4C63-AB7C-DC0E16CC6612}" destId="{4BC0AAC2-FB60-4685-8F9B-4AA457E3ED14}" srcOrd="0" destOrd="0"/>
    <dgm:cxn modelId="{6BB6979E-335B-4215-BC04-855E4F0BEF31}" type="presOf" srcId="{E8AED2DD-9A78-4A25-BF2F-6C0E3D38F3D0}" destId="{4BC0AAC2-FB60-4685-8F9B-4AA457E3ED14}" srcOrd="0" destOrd="0"/>
    <dgm:cxn modelId="{5192D414-ECC8-44FD-83BB-6BD9A5DC6B37}" type="presParOf" srcId="{C17EF4AF-307A-4C63-AB7C-DC0E16CC6612}" destId="{0A508B7C-F08A-4C35-8880-5ED40BEC9CEC}" srcOrd="1" destOrd="0"/>
    <dgm:cxn modelId="{CB160F02-2339-4DFA-8418-4F07570301AF}" type="presOf" srcId="{E8AED2DD-9A78-4A25-BF2F-6C0E3D38F3D0}" destId="{0A508B7C-F08A-4C35-8880-5ED40BEC9CEC}" srcOrd="0" destOrd="0"/>
    <dgm:cxn modelId="{89E56E8C-B716-42C9-A5F5-65DAC8D5E6AF}" type="presParOf" srcId="{055742F6-32B4-4744-8BC6-8236674146BA}" destId="{205C3864-6E23-40A1-8FF6-88A58611C2F2}" srcOrd="0" destOrd="0"/>
    <dgm:cxn modelId="{D86B8EC9-D1F2-47F7-87D6-2D56C3940A0E}" type="presOf" srcId="{B2F2CB98-463C-4F8B-8BDB-18A240B6F58A}" destId="{205C3864-6E23-40A1-8FF6-88A58611C2F2}" srcOrd="0" destOrd="0"/>
    <dgm:cxn modelId="{9BA455B5-09F4-4CCB-9DD2-4D2FFF85AF4F}" type="presParOf" srcId="{055742F6-32B4-4744-8BC6-8236674146BA}" destId="{7FA10188-117E-4BE1-A5F8-7FC3DBFFC90F}" srcOrd="1" destOrd="0"/>
    <dgm:cxn modelId="{1071894D-5B90-4A5D-B199-1C65813141D8}" type="presParOf" srcId="{7FA10188-117E-4BE1-A5F8-7FC3DBFFC90F}" destId="{0DB336C0-6213-4222-B376-7D68E3934751}" srcOrd="0" destOrd="0"/>
    <dgm:cxn modelId="{220DB359-1BDF-45FE-83FF-D363E86840C3}" type="presParOf" srcId="{7FA10188-117E-4BE1-A5F8-7FC3DBFFC90F}" destId="{4E49E94A-95A2-4BB6-BF7E-DC6EC7558353}" srcOrd="1" destOrd="0"/>
    <dgm:cxn modelId="{A7668855-4B51-410D-A062-87D1FBAD05A2}" type="presParOf" srcId="{7FA10188-117E-4BE1-A5F8-7FC3DBFFC90F}" destId="{3A687200-C4C4-4010-B5B8-D7B0037DE9B3}" srcOrd="2" destOrd="0"/>
    <dgm:cxn modelId="{0C7F5800-B248-4FA7-B450-0C7460D6DA99}" type="presParOf" srcId="{0DB336C0-6213-4222-B376-7D68E3934751}" destId="{2E614A29-EC18-41E1-B9BF-6369C81DC2C5}" srcOrd="0" destOrd="0"/>
    <dgm:cxn modelId="{870D83D5-091F-45F3-B7C9-2DFAC5708474}" type="presOf" srcId="{5DAAC6C5-B48D-4501-852B-54791551AA72}" destId="{2E614A29-EC18-41E1-B9BF-6369C81DC2C5}" srcOrd="0" destOrd="0"/>
    <dgm:cxn modelId="{1820D1C4-3AFE-4D0D-A821-12751CD70F69}" type="presParOf" srcId="{0DB336C0-6213-4222-B376-7D68E3934751}" destId="{C75AEAAC-72FF-4BDC-92AC-2E49D98FBFCC}" srcOrd="1" destOrd="0"/>
    <dgm:cxn modelId="{7F8E49E7-3296-4218-BDAB-ACDBEECD9D36}" type="presOf" srcId="{5DAAC6C5-B48D-4501-852B-54791551AA72}" destId="{C75AEAAC-72FF-4BDC-92AC-2E49D98FBFCC}" srcOrd="0" destOrd="0"/>
    <dgm:cxn modelId="{F4CFC7B8-A511-4947-84E5-C031EA6D064B}" type="presParOf" srcId="{4E49E94A-95A2-4BB6-BF7E-DC6EC7558353}" destId="{1C64CFD7-2BBE-4BCC-9180-756217A60294}" srcOrd="0" destOrd="0"/>
    <dgm:cxn modelId="{11C6270C-94BB-4465-909D-A0BD953724B6}" type="presOf" srcId="{1E55E58B-0CF3-4F4A-802C-F0D14A5AE2D2}" destId="{1C64CFD7-2BBE-4BCC-9180-756217A60294}" srcOrd="0" destOrd="0"/>
    <dgm:cxn modelId="{7F2CCD3B-6975-4FC0-BDA8-BD8BE9A1C401}" type="presParOf" srcId="{4E49E94A-95A2-4BB6-BF7E-DC6EC7558353}" destId="{9BEF9D29-B969-4F0B-8B85-31413E60528A}" srcOrd="1" destOrd="0"/>
    <dgm:cxn modelId="{DA9BA4B5-ECD2-43C8-A655-72C6D207144C}" type="presParOf" srcId="{9BEF9D29-B969-4F0B-8B85-31413E60528A}" destId="{0A4E4E54-AE49-4119-9BD0-2303835D7073}" srcOrd="0" destOrd="0"/>
    <dgm:cxn modelId="{6EA19495-260B-484A-9ABE-5FE2455A702B}" type="presParOf" srcId="{9BEF9D29-B969-4F0B-8B85-31413E60528A}" destId="{6373F39E-C1AA-4E3B-9860-89CA7C7D5DD3}" srcOrd="1" destOrd="0"/>
    <dgm:cxn modelId="{788BAFD4-1CF7-45CD-81F1-3E6A46559EC2}" type="presParOf" srcId="{9BEF9D29-B969-4F0B-8B85-31413E60528A}" destId="{886CFBCF-B117-4F55-B485-1C09B90A531D}" srcOrd="2" destOrd="0"/>
    <dgm:cxn modelId="{8412B85F-05E6-4A08-A0E5-606785B794AD}" type="presParOf" srcId="{0A4E4E54-AE49-4119-9BD0-2303835D7073}" destId="{890D86A5-FB2C-4D04-BDB7-B5F8190EDCD6}" srcOrd="0" destOrd="0"/>
    <dgm:cxn modelId="{B30A5FA4-F72E-4A72-AEEA-7952AC5E825D}" type="presOf" srcId="{93BAFC2F-B968-4899-A85D-F54C9EEA5828}" destId="{890D86A5-FB2C-4D04-BDB7-B5F8190EDCD6}" srcOrd="0" destOrd="0"/>
    <dgm:cxn modelId="{07B73C4C-5594-4048-8AE1-A4DE24C67EF0}" type="presParOf" srcId="{0A4E4E54-AE49-4119-9BD0-2303835D7073}" destId="{DCA6A322-F8E1-4AB5-AAA6-64FB33807374}" srcOrd="1" destOrd="0"/>
    <dgm:cxn modelId="{6D86BDD5-4524-4720-B9A9-578E3F144076}" type="presOf" srcId="{93BAFC2F-B968-4899-A85D-F54C9EEA5828}" destId="{DCA6A322-F8E1-4AB5-AAA6-64FB33807374}" srcOrd="0" destOrd="0"/>
    <dgm:cxn modelId="{2173E286-0E9A-46B1-AE19-25342F9F6CEF}" type="presParOf" srcId="{6373F39E-C1AA-4E3B-9860-89CA7C7D5DD3}" destId="{7FD51A51-901E-4788-B8C3-31329CC08536}" srcOrd="0" destOrd="0"/>
    <dgm:cxn modelId="{71713C2C-3464-499A-9BA3-8A8527B8122E}" type="presOf" srcId="{F53A47E3-F5C5-46C8-85D1-017EF1A51BB6}" destId="{7FD51A51-901E-4788-B8C3-31329CC08536}" srcOrd="0" destOrd="0"/>
    <dgm:cxn modelId="{5DF9059F-7DE8-4ECC-B060-C91AE9D1AC1D}" type="presParOf" srcId="{6373F39E-C1AA-4E3B-9860-89CA7C7D5DD3}" destId="{CCB214B5-D5E0-4F72-92BE-BEB8CBE33EE0}" srcOrd="1" destOrd="0"/>
    <dgm:cxn modelId="{854A8E45-094D-43BD-9202-F3F258B48EA5}" type="presParOf" srcId="{CCB214B5-D5E0-4F72-92BE-BEB8CBE33EE0}" destId="{A1633899-F09B-4D39-9D9C-B1AA776949FD}" srcOrd="0" destOrd="0"/>
    <dgm:cxn modelId="{E9BFF224-08CC-4845-8EF2-AD1A43D2090F}" type="presParOf" srcId="{CCB214B5-D5E0-4F72-92BE-BEB8CBE33EE0}" destId="{CA07612D-A465-4EAE-8C28-641B9871341F}" srcOrd="1" destOrd="0"/>
    <dgm:cxn modelId="{CCF26DF3-8088-4AF4-B6C4-3E3C1BC7A97C}" type="presParOf" srcId="{CCB214B5-D5E0-4F72-92BE-BEB8CBE33EE0}" destId="{A0FC3FB8-F6A2-47F9-8768-53E95E86C512}" srcOrd="2" destOrd="0"/>
    <dgm:cxn modelId="{8A405655-6F7C-4BE4-A56A-8FA2F34BB56D}" type="presParOf" srcId="{A1633899-F09B-4D39-9D9C-B1AA776949FD}" destId="{EA7AB763-BA3F-4B77-8D17-D9600567DE28}" srcOrd="0" destOrd="0"/>
    <dgm:cxn modelId="{5D66835B-2451-4DFA-B700-301CEBAA5B8D}" type="presOf" srcId="{AD8A0AD9-9A1E-4C3D-B8E0-22FA1057176E}" destId="{EA7AB763-BA3F-4B77-8D17-D9600567DE28}" srcOrd="0" destOrd="0"/>
    <dgm:cxn modelId="{9F4CDE33-1173-416D-83DA-44EDD808F593}" type="presParOf" srcId="{A1633899-F09B-4D39-9D9C-B1AA776949FD}" destId="{A25EE982-2953-425F-9D2A-56822DBC3798}" srcOrd="1" destOrd="0"/>
    <dgm:cxn modelId="{51FD8E92-C92C-4269-A264-84C6B72D2B14}" type="presOf" srcId="{AD8A0AD9-9A1E-4C3D-B8E0-22FA1057176E}" destId="{A25EE982-2953-425F-9D2A-56822DBC3798}" srcOrd="0" destOrd="0"/>
    <dgm:cxn modelId="{65FAAF67-D1DA-4503-A279-D1FCA5C022AB}" type="presParOf" srcId="{6373F39E-C1AA-4E3B-9860-89CA7C7D5DD3}" destId="{0458ED8E-A660-4467-A314-9DFB67F2CFEC}" srcOrd="2" destOrd="0"/>
    <dgm:cxn modelId="{234AC233-0A9E-450D-A4D6-62862417614B}" type="presOf" srcId="{0B42339D-F48C-45B0-8027-79C6E9882883}" destId="{0458ED8E-A660-4467-A314-9DFB67F2CFEC}" srcOrd="0" destOrd="0"/>
    <dgm:cxn modelId="{5C83F42C-4939-4E27-B7F4-A9F393306EA5}" type="presParOf" srcId="{6373F39E-C1AA-4E3B-9860-89CA7C7D5DD3}" destId="{164CF903-431F-4BEE-8A73-36899D84BA4B}" srcOrd="3" destOrd="0"/>
    <dgm:cxn modelId="{1D382A30-0020-4C27-8E9C-55AEA230E2E0}" type="presParOf" srcId="{164CF903-431F-4BEE-8A73-36899D84BA4B}" destId="{6C2896E0-E1DE-4CFE-A732-192EBC40A88D}" srcOrd="0" destOrd="0"/>
    <dgm:cxn modelId="{0CCB3EB2-B718-4A76-9005-D134DF86C20B}" type="presParOf" srcId="{164CF903-431F-4BEE-8A73-36899D84BA4B}" destId="{C1F9C784-3B2B-4D5E-976E-10046D11E0D2}" srcOrd="1" destOrd="0"/>
    <dgm:cxn modelId="{067DC38E-6444-4BC0-A445-3FDB99029FC3}" type="presParOf" srcId="{164CF903-431F-4BEE-8A73-36899D84BA4B}" destId="{38179728-D836-4F4E-9937-D21BCBC178D9}" srcOrd="2" destOrd="0"/>
    <dgm:cxn modelId="{B714CECF-D8BB-4B27-AB0E-A25A75566967}" type="presParOf" srcId="{6C2896E0-E1DE-4CFE-A732-192EBC40A88D}" destId="{89B367FF-BC34-4C43-AA43-740CA69CC7FB}" srcOrd="0" destOrd="0"/>
    <dgm:cxn modelId="{90CCFAFF-53CA-4C3E-AE7A-9B4BA75FCB8B}" type="presOf" srcId="{6AFEF017-6AFF-4D62-B640-8D24C7736022}" destId="{89B367FF-BC34-4C43-AA43-740CA69CC7FB}" srcOrd="0" destOrd="0"/>
    <dgm:cxn modelId="{836C8ABA-4C75-4D0F-9EED-C84FB594304D}" type="presParOf" srcId="{6C2896E0-E1DE-4CFE-A732-192EBC40A88D}" destId="{7ADBD5CB-B6AC-470F-8C3B-775972A3CD5D}" srcOrd="1" destOrd="0"/>
    <dgm:cxn modelId="{2C339C86-E387-4F79-B0E5-04F24DBA6F5E}" type="presOf" srcId="{6AFEF017-6AFF-4D62-B640-8D24C7736022}" destId="{7ADBD5CB-B6AC-470F-8C3B-775972A3CD5D}" srcOrd="0" destOrd="0"/>
    <dgm:cxn modelId="{16BD579E-F569-4745-B792-6E6E5CDD6082}" type="presParOf" srcId="{055742F6-32B4-4744-8BC6-8236674146BA}" destId="{A2810CAF-5C7A-43CA-9B0C-6CD3F8B744CC}" srcOrd="2" destOrd="0"/>
    <dgm:cxn modelId="{1AA79DD4-ADEB-423D-9289-F006B8A48E36}" type="presOf" srcId="{544FF9D0-F0A5-4401-9B95-AD8F25868847}" destId="{A2810CAF-5C7A-43CA-9B0C-6CD3F8B744CC}" srcOrd="0" destOrd="0"/>
    <dgm:cxn modelId="{4253A113-369C-48F1-9C42-B438BE0476FB}" type="presParOf" srcId="{055742F6-32B4-4744-8BC6-8236674146BA}" destId="{F37103E2-B8C1-4324-9282-C2686F01AED2}" srcOrd="3" destOrd="0"/>
    <dgm:cxn modelId="{4C3D7C96-879C-4C93-A47A-80748D03BB30}" type="presParOf" srcId="{F37103E2-B8C1-4324-9282-C2686F01AED2}" destId="{8FC5163D-5D28-4593-8072-E03AF600B955}" srcOrd="0" destOrd="0"/>
    <dgm:cxn modelId="{F332E16F-363F-4CD9-8B5F-CA7CA93D8FC5}" type="presParOf" srcId="{F37103E2-B8C1-4324-9282-C2686F01AED2}" destId="{73929E0A-08B5-4C06-8DE3-A50D9E85070D}" srcOrd="1" destOrd="0"/>
    <dgm:cxn modelId="{C84131D4-0E99-4E05-A990-9D7A7535694A}" type="presParOf" srcId="{F37103E2-B8C1-4324-9282-C2686F01AED2}" destId="{C419F3F0-BBBE-47FF-93BE-4B54EF73C85A}" srcOrd="2" destOrd="0"/>
    <dgm:cxn modelId="{81233EF5-F8E3-4689-8A28-8D27FDF0675A}" type="presParOf" srcId="{8FC5163D-5D28-4593-8072-E03AF600B955}" destId="{CFB15667-D3B9-49C4-BE17-99AA7D1824CC}" srcOrd="0" destOrd="0"/>
    <dgm:cxn modelId="{84FF436E-B5CB-4446-9C66-5880FE7ED68F}" type="presOf" srcId="{439E4CF8-0A37-4737-8C4B-0C41F0B27757}" destId="{CFB15667-D3B9-49C4-BE17-99AA7D1824CC}" srcOrd="0" destOrd="0"/>
    <dgm:cxn modelId="{076FD056-FBB5-4A38-A32B-F926AC85A2E1}" type="presParOf" srcId="{8FC5163D-5D28-4593-8072-E03AF600B955}" destId="{69163133-A177-4D3C-8FA2-C0D291B7EEC5}" srcOrd="1" destOrd="0"/>
    <dgm:cxn modelId="{CD72511B-2570-45F5-BF4D-45AB3D7CD81D}" type="presOf" srcId="{439E4CF8-0A37-4737-8C4B-0C41F0B27757}" destId="{69163133-A177-4D3C-8FA2-C0D291B7EEC5}" srcOrd="0" destOrd="0"/>
    <dgm:cxn modelId="{77772EAA-A8D5-4AE6-9BDE-95505C511BFD}" type="presParOf" srcId="{73929E0A-08B5-4C06-8DE3-A50D9E85070D}" destId="{B8A2DC18-87DD-4265-B453-564796520078}" srcOrd="0" destOrd="0"/>
    <dgm:cxn modelId="{4E35A714-F567-454A-A9B8-4E4E403E085F}" type="presOf" srcId="{AE484F0B-C02E-4895-894B-5461FDC35270}" destId="{B8A2DC18-87DD-4265-B453-564796520078}" srcOrd="0" destOrd="0"/>
    <dgm:cxn modelId="{7EE49FF7-6AE4-4C19-AA97-C94C037878A9}" type="presParOf" srcId="{73929E0A-08B5-4C06-8DE3-A50D9E85070D}" destId="{3E7B793E-6CAC-4158-A12F-0971C74A0047}" srcOrd="1" destOrd="0"/>
    <dgm:cxn modelId="{A13BA235-24E2-4881-9EE5-D38A4360C12F}" type="presParOf" srcId="{3E7B793E-6CAC-4158-A12F-0971C74A0047}" destId="{9BA70106-CBED-4950-BDC9-31BA6848F13A}" srcOrd="0" destOrd="0"/>
    <dgm:cxn modelId="{06A3C1BC-DACE-4A0E-B649-0667D7613395}" type="presParOf" srcId="{3E7B793E-6CAC-4158-A12F-0971C74A0047}" destId="{200ADBC5-ABF3-4A5D-BD6B-24CB9B32843E}" srcOrd="1" destOrd="0"/>
    <dgm:cxn modelId="{90F96313-1BF8-4E20-84A8-5A483E557DBA}" type="presParOf" srcId="{3E7B793E-6CAC-4158-A12F-0971C74A0047}" destId="{E84FF893-513B-412E-937A-C96FB643938D}" srcOrd="2" destOrd="0"/>
    <dgm:cxn modelId="{29E128C9-6808-4F46-A110-32EE68781751}" type="presParOf" srcId="{9BA70106-CBED-4950-BDC9-31BA6848F13A}" destId="{1B6D7851-0DF8-4141-8326-2F07F94A90F9}" srcOrd="0" destOrd="0"/>
    <dgm:cxn modelId="{7E4A2D2A-B64E-43DD-97D8-D1A5BBFA874D}" type="presOf" srcId="{7A485E62-C8F6-4B3F-94FC-DFD4D1FF005B}" destId="{1B6D7851-0DF8-4141-8326-2F07F94A90F9}" srcOrd="0" destOrd="0"/>
    <dgm:cxn modelId="{F71DB1E0-2914-4B36-B18C-83500E2479DD}" type="presParOf" srcId="{9BA70106-CBED-4950-BDC9-31BA6848F13A}" destId="{05498C03-0B8D-4339-BAF9-F9903A15E60C}" srcOrd="1" destOrd="0"/>
    <dgm:cxn modelId="{E5025EC1-75C2-430A-96D7-0FDD60DC9ECD}" type="presOf" srcId="{7A485E62-C8F6-4B3F-94FC-DFD4D1FF005B}" destId="{05498C03-0B8D-4339-BAF9-F9903A15E60C}" srcOrd="0" destOrd="0"/>
    <dgm:cxn modelId="{AE52B631-6663-4B20-B186-46FCD6FFB56F}" type="presParOf" srcId="{73929E0A-08B5-4C06-8DE3-A50D9E85070D}" destId="{21236854-49B6-4E87-A93E-9941AC2EBD21}" srcOrd="2" destOrd="0"/>
    <dgm:cxn modelId="{40A11A0E-6729-45A3-9096-F445FA981761}" type="presOf" srcId="{AD9FAE3A-A261-4737-A235-EC390A8A19E9}" destId="{21236854-49B6-4E87-A93E-9941AC2EBD21}" srcOrd="0" destOrd="0"/>
    <dgm:cxn modelId="{E215240B-A860-40E2-A4C5-38299258B9FE}" type="presParOf" srcId="{73929E0A-08B5-4C06-8DE3-A50D9E85070D}" destId="{E3C7F0E0-39E3-41BF-B1E1-A37B56A89982}" srcOrd="3" destOrd="0"/>
    <dgm:cxn modelId="{9E0EB761-DA4A-4740-8EE9-1FEDEA38B59A}" type="presParOf" srcId="{E3C7F0E0-39E3-41BF-B1E1-A37B56A89982}" destId="{C611FD7B-645F-4369-980A-1E75772C2410}" srcOrd="0" destOrd="0"/>
    <dgm:cxn modelId="{4C1E0510-E352-4286-A22A-888E43BE3EC9}" type="presParOf" srcId="{E3C7F0E0-39E3-41BF-B1E1-A37B56A89982}" destId="{7CCA408F-094F-4519-AAFC-3AE70A26115E}" srcOrd="1" destOrd="0"/>
    <dgm:cxn modelId="{EF8F000B-B8B2-46C4-84E4-FD163128D641}" type="presParOf" srcId="{E3C7F0E0-39E3-41BF-B1E1-A37B56A89982}" destId="{B8E2EFB9-A81B-42D6-86CE-46E167607CE5}" srcOrd="2" destOrd="0"/>
    <dgm:cxn modelId="{F0FEE850-E6BE-46DC-9008-42291694F5B7}" type="presParOf" srcId="{C611FD7B-645F-4369-980A-1E75772C2410}" destId="{E09A71AE-26A7-4598-98AC-ABAC9B7282AD}" srcOrd="0" destOrd="0"/>
    <dgm:cxn modelId="{F853CECD-4790-4FD5-8361-83A4293DC2FA}" type="presOf" srcId="{0AC4D0DB-85B1-486A-A9E5-B8C4B45D8D01}" destId="{E09A71AE-26A7-4598-98AC-ABAC9B7282AD}" srcOrd="0" destOrd="0"/>
    <dgm:cxn modelId="{2554F8EB-42A4-4F00-A9D8-BD7A6A76BB82}" type="presParOf" srcId="{C611FD7B-645F-4369-980A-1E75772C2410}" destId="{C60EEB01-B581-4C47-82B5-BD7A7DE2AA0D}" srcOrd="1" destOrd="0"/>
    <dgm:cxn modelId="{D63C5BE7-5225-42A9-A24A-2B69ED1F5699}" type="presOf" srcId="{0AC4D0DB-85B1-486A-A9E5-B8C4B45D8D01}" destId="{C60EEB01-B581-4C47-82B5-BD7A7DE2AA0D}" srcOrd="0" destOrd="0"/>
    <dgm:cxn modelId="{3B46156E-99E4-4B9F-9E59-8B56CDFFD635}" type="presParOf" srcId="{73929E0A-08B5-4C06-8DE3-A50D9E85070D}" destId="{A4385021-D661-4711-AD4B-09B2A3847C04}" srcOrd="4" destOrd="0"/>
    <dgm:cxn modelId="{BF91C96D-FCB2-4FF5-8AB6-7CDBF90F433D}" type="presOf" srcId="{A3184B0A-402A-422F-9FF6-E6C555B15943}" destId="{A4385021-D661-4711-AD4B-09B2A3847C04}" srcOrd="0" destOrd="0"/>
    <dgm:cxn modelId="{663AAE81-11B5-45B2-A795-26D1814ECFEC}" type="presParOf" srcId="{73929E0A-08B5-4C06-8DE3-A50D9E85070D}" destId="{12DCA72C-B852-4781-8161-7E46B2969CDF}" srcOrd="5" destOrd="0"/>
    <dgm:cxn modelId="{5EBA076F-18C0-4245-B77B-0A218E51E5B5}" type="presParOf" srcId="{12DCA72C-B852-4781-8161-7E46B2969CDF}" destId="{3EBB0295-D418-417C-9087-784911373B54}" srcOrd="0" destOrd="0"/>
    <dgm:cxn modelId="{EC4C4509-8BC1-4A0C-BF19-52250DD25903}" type="presParOf" srcId="{12DCA72C-B852-4781-8161-7E46B2969CDF}" destId="{2CD5F04C-E350-4853-9877-508F1D50DEF0}" srcOrd="1" destOrd="0"/>
    <dgm:cxn modelId="{5019EE02-65D0-4AB0-92B1-7A1A192E1A29}" type="presParOf" srcId="{12DCA72C-B852-4781-8161-7E46B2969CDF}" destId="{A99EF577-C086-40C8-AE39-4CF7CC118D89}" srcOrd="2" destOrd="0"/>
    <dgm:cxn modelId="{1C0A7FB4-E3A3-4256-A71C-5103ADED103B}" type="presParOf" srcId="{3EBB0295-D418-417C-9087-784911373B54}" destId="{75EF6E8B-25AA-4660-9962-45B8E4A212FB}" srcOrd="0" destOrd="0"/>
    <dgm:cxn modelId="{23018410-B490-403F-9C81-6194155598FF}" type="presOf" srcId="{E10EC6EB-6B7A-431E-A74E-C44E0EC6E8F8}" destId="{75EF6E8B-25AA-4660-9962-45B8E4A212FB}" srcOrd="0" destOrd="0"/>
    <dgm:cxn modelId="{D83DB365-6BB2-4B7E-ABEC-F50A789CFE50}" type="presParOf" srcId="{3EBB0295-D418-417C-9087-784911373B54}" destId="{3716C8A9-7A2B-4880-BFB3-3D6762F60326}" srcOrd="1" destOrd="0"/>
    <dgm:cxn modelId="{F9935304-CD74-4189-ABC1-D14883794420}" type="presOf" srcId="{E10EC6EB-6B7A-431E-A74E-C44E0EC6E8F8}" destId="{3716C8A9-7A2B-4880-BFB3-3D6762F60326}" srcOrd="0" destOrd="0"/>
    <dgm:cxn modelId="{126AE1B4-B5E0-4DB4-BF1F-655EC265FDB6}" type="presParOf" srcId="{73929E0A-08B5-4C06-8DE3-A50D9E85070D}" destId="{0FAE0D33-46D7-4A35-A3F2-0B4B6E4A0392}" srcOrd="6" destOrd="0"/>
    <dgm:cxn modelId="{51A47C2C-5826-4FC1-A4EC-9DF28C900273}" type="presOf" srcId="{C5D5EC1B-D8B0-4621-87F0-F58A3F46B8DA}" destId="{0FAE0D33-46D7-4A35-A3F2-0B4B6E4A0392}" srcOrd="0" destOrd="0"/>
    <dgm:cxn modelId="{44473F52-CE30-43D7-8113-773708D30125}" type="presParOf" srcId="{73929E0A-08B5-4C06-8DE3-A50D9E85070D}" destId="{073071CD-1CD9-4405-A815-E2A76A587675}" srcOrd="7" destOrd="0"/>
    <dgm:cxn modelId="{160E4DFD-E679-4216-824D-F675A73E50D0}" type="presParOf" srcId="{073071CD-1CD9-4405-A815-E2A76A587675}" destId="{564A000D-A31F-49C0-BAFD-E737B04F5C40}" srcOrd="0" destOrd="0"/>
    <dgm:cxn modelId="{E8C01E25-B2C0-4BE8-96AE-EE49D32E6F3A}" type="presParOf" srcId="{073071CD-1CD9-4405-A815-E2A76A587675}" destId="{75C13CAC-9E72-4320-82DB-D2423AE2882F}" srcOrd="1" destOrd="0"/>
    <dgm:cxn modelId="{206F7B17-EBAE-469D-B171-2FB246C3D5A2}" type="presParOf" srcId="{073071CD-1CD9-4405-A815-E2A76A587675}" destId="{862F67AA-72F7-404D-B14C-B9AE7D72C031}" srcOrd="2" destOrd="0"/>
    <dgm:cxn modelId="{9379AF3F-AF28-4AAF-B4E4-842F3794FDAF}" type="presParOf" srcId="{564A000D-A31F-49C0-BAFD-E737B04F5C40}" destId="{E4FF8297-0A49-49C2-9114-455574A6F165}" srcOrd="0" destOrd="0"/>
    <dgm:cxn modelId="{96F64CDC-1F67-4501-80B3-8CFCB4503338}" type="presOf" srcId="{7D2E88ED-7887-473E-9E53-AD6F037027B3}" destId="{E4FF8297-0A49-49C2-9114-455574A6F165}" srcOrd="0" destOrd="0"/>
    <dgm:cxn modelId="{CF54DF9C-327B-407F-845B-ED34D14F87BB}" type="presParOf" srcId="{564A000D-A31F-49C0-BAFD-E737B04F5C40}" destId="{CB31018D-5657-45E9-BB97-FFF956E8D331}" srcOrd="1" destOrd="0"/>
    <dgm:cxn modelId="{8E0E8873-AA59-4653-93B9-5109C16A75FA}" type="presOf" srcId="{7D2E88ED-7887-473E-9E53-AD6F037027B3}" destId="{CB31018D-5657-45E9-BB97-FFF956E8D331}" srcOrd="0" destOrd="0"/>
  </dgm:cxnLst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16789F-474B-4B61-988A-7EFB371D7D4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A613D84-8747-45F7-A825-E70AE44C0D2D}">
      <dgm:prSet phldrT="[Text]"/>
      <dgm:spPr/>
      <dgm:t>
        <a:bodyPr/>
        <a:lstStyle/>
        <a:p>
          <a:r>
            <a:rPr lang="en-US" dirty="0"/>
            <a:t>General </a:t>
          </a:r>
        </a:p>
      </dgm:t>
    </dgm:pt>
    <dgm:pt modelId="{0965E1D2-F2E2-4977-8C38-CC47ABFF1B98}" cxnId="{206E5DFB-0012-409C-8EC1-B009B2090275}" type="parTrans">
      <dgm:prSet/>
      <dgm:spPr>
        <a:ln>
          <a:gradFill>
            <a:gsLst>
              <a:gs pos="31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endParaRPr lang="en-US"/>
        </a:p>
      </dgm:t>
    </dgm:pt>
    <dgm:pt modelId="{FFB4E637-2F00-449D-A283-36D4D82B0D0C}" cxnId="{206E5DFB-0012-409C-8EC1-B009B2090275}" type="sibTrans">
      <dgm:prSet/>
      <dgm:spPr/>
      <dgm:t>
        <a:bodyPr/>
        <a:lstStyle/>
        <a:p>
          <a:endParaRPr lang="en-US"/>
        </a:p>
      </dgm:t>
    </dgm:pt>
    <dgm:pt modelId="{76BC322E-AB76-4709-84B3-CCB1D2E5BE20}">
      <dgm:prSet phldrT="[Text]" custT="1"/>
      <dgm:spPr/>
      <dgm:t>
        <a:bodyPr/>
        <a:lstStyle/>
        <a:p>
          <a:r>
            <a:rPr lang="en-US" sz="3600" b="1" i="1" dirty="0">
              <a:solidFill>
                <a:srgbClr val="FFFF00"/>
              </a:solidFill>
              <a:latin typeface="Algerian" panose="04020705040A02060702" pitchFamily="82" charset="0"/>
            </a:rPr>
            <a:t>Specific </a:t>
          </a:r>
        </a:p>
      </dgm:t>
    </dgm:pt>
    <dgm:pt modelId="{973584B2-372B-47CD-915D-B31FF0C74E63}" cxnId="{3632A9F9-D893-4070-8515-6E8C27E68E14}" type="parTrans">
      <dgm:prSet/>
      <dgm:spPr/>
      <dgm:t>
        <a:bodyPr/>
        <a:lstStyle/>
        <a:p>
          <a:endParaRPr lang="en-US"/>
        </a:p>
      </dgm:t>
    </dgm:pt>
    <dgm:pt modelId="{768810D9-A59F-4425-BC61-1175C0AFDBD1}" cxnId="{3632A9F9-D893-4070-8515-6E8C27E68E14}" type="sibTrans">
      <dgm:prSet/>
      <dgm:spPr/>
      <dgm:t>
        <a:bodyPr/>
        <a:lstStyle/>
        <a:p>
          <a:endParaRPr lang="en-US"/>
        </a:p>
      </dgm:t>
    </dgm:pt>
    <dgm:pt modelId="{29C53BDB-A5C6-424F-AEFA-EEE076078288}">
      <dgm:prSet phldrT="[Text]"/>
      <dgm:spPr/>
      <dgm:t>
        <a:bodyPr/>
        <a:lstStyle/>
        <a:p>
          <a:r>
            <a:rPr lang="en-US" dirty="0"/>
            <a:t>supportive</a:t>
          </a:r>
        </a:p>
      </dgm:t>
    </dgm:pt>
    <dgm:pt modelId="{1D5F26D5-4742-46D2-8986-18EF84CCD5AD}" cxnId="{919B8C1E-E09A-478F-A97A-8FFF17EDE9C6}" type="parTrans">
      <dgm:prSet/>
      <dgm:spPr>
        <a:solidFill>
          <a:schemeClr val="accent1"/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endParaRPr lang="en-US"/>
        </a:p>
      </dgm:t>
    </dgm:pt>
    <dgm:pt modelId="{D046740D-6145-4211-BDD0-B56487391776}" cxnId="{919B8C1E-E09A-478F-A97A-8FFF17EDE9C6}" type="sibTrans">
      <dgm:prSet/>
      <dgm:spPr/>
      <dgm:t>
        <a:bodyPr/>
        <a:lstStyle/>
        <a:p>
          <a:endParaRPr lang="en-US"/>
        </a:p>
      </dgm:t>
    </dgm:pt>
    <dgm:pt modelId="{1AB6D0F7-6B0D-42F7-BA48-BCDF23D258B1}">
      <dgm:prSet phldrT="[Text]" custT="1"/>
      <dgm:spPr/>
      <dgm:t>
        <a:bodyPr/>
        <a:lstStyle/>
        <a:p>
          <a:r>
            <a:rPr lang="en-US" sz="3200" b="1" dirty="0"/>
            <a:t>Treatment</a:t>
          </a:r>
          <a:endParaRPr lang="en-US" sz="3200" dirty="0"/>
        </a:p>
      </dgm:t>
    </dgm:pt>
    <dgm:pt modelId="{89EF49AA-79C6-49B1-9C6A-5B9A4AED4673}" cxnId="{1B5C6BD9-A06D-48B6-BEFF-2CF1CF666682}" type="sibTrans">
      <dgm:prSet/>
      <dgm:spPr/>
      <dgm:t>
        <a:bodyPr/>
        <a:lstStyle/>
        <a:p>
          <a:endParaRPr lang="en-US"/>
        </a:p>
      </dgm:t>
    </dgm:pt>
    <dgm:pt modelId="{9C2B0887-1DEA-40A2-B5D1-436EAAE49D2E}" cxnId="{1B5C6BD9-A06D-48B6-BEFF-2CF1CF666682}" type="parTrans">
      <dgm:prSet/>
      <dgm:spPr/>
      <dgm:t>
        <a:bodyPr/>
        <a:lstStyle/>
        <a:p>
          <a:endParaRPr lang="en-US"/>
        </a:p>
      </dgm:t>
    </dgm:pt>
    <dgm:pt modelId="{A77613F2-D34C-443C-B3EF-F66ABB1DF1A9}">
      <dgm:prSet/>
      <dgm:spPr/>
      <dgm:t>
        <a:bodyPr/>
        <a:lstStyle/>
        <a:p>
          <a:r>
            <a:rPr lang="en-US" dirty="0"/>
            <a:t>Emesis</a:t>
          </a:r>
        </a:p>
      </dgm:t>
    </dgm:pt>
    <dgm:pt modelId="{66108872-D61E-4471-AEA0-8CF4F495A399}" cxnId="{8B45E04A-EB6E-4016-BD80-F5EA473A8525}" type="parTrans">
      <dgm:prSet/>
      <dgm:spPr/>
      <dgm:t>
        <a:bodyPr/>
        <a:lstStyle/>
        <a:p>
          <a:endParaRPr lang="en-US"/>
        </a:p>
      </dgm:t>
    </dgm:pt>
    <dgm:pt modelId="{29BA51D4-290E-4B91-ABF8-B2DE96CF2EB1}" cxnId="{8B45E04A-EB6E-4016-BD80-F5EA473A8525}" type="sibTrans">
      <dgm:prSet/>
      <dgm:spPr/>
      <dgm:t>
        <a:bodyPr/>
        <a:lstStyle/>
        <a:p>
          <a:endParaRPr lang="en-US"/>
        </a:p>
      </dgm:t>
    </dgm:pt>
    <dgm:pt modelId="{486FEA97-48B2-401A-9257-48CFCDDF1BF5}">
      <dgm:prSet/>
      <dgm:spPr/>
      <dgm:t>
        <a:bodyPr/>
        <a:lstStyle/>
        <a:p>
          <a:r>
            <a:rPr lang="en-US" dirty="0"/>
            <a:t>GL</a:t>
          </a:r>
        </a:p>
      </dgm:t>
    </dgm:pt>
    <dgm:pt modelId="{7CCE43B0-07F1-4AD7-85B6-B89BC9A2C51F}" cxnId="{8B715AF8-FCC3-49E6-A91C-5FEA347B0B10}" type="parTrans">
      <dgm:prSet/>
      <dgm:spPr/>
      <dgm:t>
        <a:bodyPr/>
        <a:lstStyle/>
        <a:p>
          <a:endParaRPr lang="en-US"/>
        </a:p>
      </dgm:t>
    </dgm:pt>
    <dgm:pt modelId="{81778B3E-6E5C-4B29-AC5F-9C57319931C4}" cxnId="{8B715AF8-FCC3-49E6-A91C-5FEA347B0B10}" type="sibTrans">
      <dgm:prSet/>
      <dgm:spPr/>
      <dgm:t>
        <a:bodyPr/>
        <a:lstStyle/>
        <a:p>
          <a:endParaRPr lang="en-US"/>
        </a:p>
      </dgm:t>
    </dgm:pt>
    <dgm:pt modelId="{486573C1-9432-401E-81B4-5BA76F528848}">
      <dgm:prSet/>
      <dgm:spPr/>
      <dgm:t>
        <a:bodyPr/>
        <a:lstStyle/>
        <a:p>
          <a:r>
            <a:rPr lang="en-US" dirty="0"/>
            <a:t>AC</a:t>
          </a:r>
        </a:p>
      </dgm:t>
    </dgm:pt>
    <dgm:pt modelId="{61F709FE-97B4-4141-A9BF-B5F8CB7880A2}" cxnId="{415028B3-FA07-475A-BDCA-1E1AA647CA22}" type="parTrans">
      <dgm:prSet/>
      <dgm:spPr/>
      <dgm:t>
        <a:bodyPr/>
        <a:lstStyle/>
        <a:p>
          <a:endParaRPr lang="en-US"/>
        </a:p>
      </dgm:t>
    </dgm:pt>
    <dgm:pt modelId="{6BD6BCEA-2FA7-4D65-ABEF-BD9FDCB80B93}" cxnId="{415028B3-FA07-475A-BDCA-1E1AA647CA22}" type="sibTrans">
      <dgm:prSet/>
      <dgm:spPr/>
      <dgm:t>
        <a:bodyPr/>
        <a:lstStyle/>
        <a:p>
          <a:endParaRPr lang="en-US"/>
        </a:p>
      </dgm:t>
    </dgm:pt>
    <dgm:pt modelId="{A6DF3B31-25B0-405C-A89B-4119B55D216A}">
      <dgm:prSet/>
      <dgm:spPr/>
      <dgm:t>
        <a:bodyPr/>
        <a:lstStyle/>
        <a:p>
          <a:r>
            <a:rPr lang="en-US" dirty="0"/>
            <a:t>Acidosis</a:t>
          </a:r>
        </a:p>
      </dgm:t>
    </dgm:pt>
    <dgm:pt modelId="{B6B526AC-061C-48BD-9077-04068E8EAF17}" cxnId="{B0343ACA-73C0-4C5A-807C-AA5AFAA3DBBE}" type="parTrans">
      <dgm:prSet/>
      <dgm:spPr/>
      <dgm:t>
        <a:bodyPr/>
        <a:lstStyle/>
        <a:p>
          <a:endParaRPr lang="en-US"/>
        </a:p>
      </dgm:t>
    </dgm:pt>
    <dgm:pt modelId="{02D76256-D566-4595-A40B-9D27AA65D6A7}" cxnId="{B0343ACA-73C0-4C5A-807C-AA5AFAA3DBBE}" type="sibTrans">
      <dgm:prSet/>
      <dgm:spPr/>
      <dgm:t>
        <a:bodyPr/>
        <a:lstStyle/>
        <a:p>
          <a:endParaRPr lang="en-US"/>
        </a:p>
      </dgm:t>
    </dgm:pt>
    <dgm:pt modelId="{6A6C4538-BF55-4A8E-825E-FCBCAE9A27AB}">
      <dgm:prSet/>
      <dgm:spPr/>
      <dgm:t>
        <a:bodyPr/>
        <a:lstStyle/>
        <a:p>
          <a:r>
            <a:rPr lang="en-US" dirty="0"/>
            <a:t>Dialysis</a:t>
          </a:r>
        </a:p>
      </dgm:t>
    </dgm:pt>
    <dgm:pt modelId="{81FDF165-CBAE-4584-A2F2-9C27A7B995D4}" cxnId="{5D9D1C7B-886F-4BDE-A784-98F233A0107F}" type="parTrans">
      <dgm:prSet/>
      <dgm:spPr/>
      <dgm:t>
        <a:bodyPr/>
        <a:lstStyle/>
        <a:p>
          <a:endParaRPr lang="en-US"/>
        </a:p>
      </dgm:t>
    </dgm:pt>
    <dgm:pt modelId="{ED536CFC-4A20-42D9-AE1C-A80DEB165AE8}" cxnId="{5D9D1C7B-886F-4BDE-A784-98F233A0107F}" type="sibTrans">
      <dgm:prSet/>
      <dgm:spPr/>
      <dgm:t>
        <a:bodyPr/>
        <a:lstStyle/>
        <a:p>
          <a:endParaRPr lang="en-US"/>
        </a:p>
      </dgm:t>
    </dgm:pt>
    <dgm:pt modelId="{3E5D4D67-F07E-4622-A2E0-13D96F13DAC4}">
      <dgm:prSet/>
      <dgm:spPr/>
      <dgm:t>
        <a:bodyPr/>
        <a:lstStyle/>
        <a:p>
          <a:r>
            <a:rPr lang="en-US" dirty="0"/>
            <a:t>Respiration</a:t>
          </a:r>
        </a:p>
      </dgm:t>
    </dgm:pt>
    <dgm:pt modelId="{B1860086-0A11-425B-BCB0-60E78427739A}" cxnId="{8B8DCCEE-8902-4C76-A63D-8540F438AD2C}" type="parTrans">
      <dgm:prSet/>
      <dgm:spPr/>
      <dgm:t>
        <a:bodyPr/>
        <a:lstStyle/>
        <a:p>
          <a:endParaRPr lang="en-US"/>
        </a:p>
      </dgm:t>
    </dgm:pt>
    <dgm:pt modelId="{8B6369DD-8EC6-44C0-928C-44F326D10F90}" cxnId="{8B8DCCEE-8902-4C76-A63D-8540F438AD2C}" type="sibTrans">
      <dgm:prSet/>
      <dgm:spPr/>
      <dgm:t>
        <a:bodyPr/>
        <a:lstStyle/>
        <a:p>
          <a:endParaRPr lang="en-US"/>
        </a:p>
      </dgm:t>
    </dgm:pt>
    <dgm:pt modelId="{C364801C-97C3-4011-9098-148F29A3D6ED}">
      <dgm:prSet/>
      <dgm:spPr/>
      <dgm:t>
        <a:bodyPr/>
        <a:lstStyle/>
        <a:p>
          <a:r>
            <a:rPr lang="en-US" dirty="0"/>
            <a:t>Heart</a:t>
          </a:r>
        </a:p>
      </dgm:t>
    </dgm:pt>
    <dgm:pt modelId="{D03B879E-DC39-49F2-ABC5-4BE670BBAC4A}" cxnId="{8C65258F-37E2-4493-81C0-1F491E575202}" type="parTrans">
      <dgm:prSet/>
      <dgm:spPr/>
      <dgm:t>
        <a:bodyPr/>
        <a:lstStyle/>
        <a:p>
          <a:endParaRPr lang="en-US"/>
        </a:p>
      </dgm:t>
    </dgm:pt>
    <dgm:pt modelId="{7F01F315-A43A-4A5B-A6F6-8A30D65BBDE8}" cxnId="{8C65258F-37E2-4493-81C0-1F491E575202}" type="sibTrans">
      <dgm:prSet/>
      <dgm:spPr/>
      <dgm:t>
        <a:bodyPr/>
        <a:lstStyle/>
        <a:p>
          <a:endParaRPr lang="en-US"/>
        </a:p>
      </dgm:t>
    </dgm:pt>
    <dgm:pt modelId="{230C4687-8627-4C2D-8E19-200F259B857B}">
      <dgm:prSet/>
      <dgm:spPr/>
      <dgm:t>
        <a:bodyPr/>
        <a:lstStyle/>
        <a:p>
          <a:r>
            <a:rPr lang="en-US" dirty="0"/>
            <a:t>convulsion</a:t>
          </a:r>
        </a:p>
      </dgm:t>
    </dgm:pt>
    <dgm:pt modelId="{4BB8DA2F-B48B-455A-B0B0-41F0FF378FCA}" cxnId="{7620C31E-1F2C-4BD9-A7B7-09CB1720A254}" type="parTrans">
      <dgm:prSet/>
      <dgm:spPr/>
      <dgm:t>
        <a:bodyPr/>
        <a:lstStyle/>
        <a:p>
          <a:endParaRPr lang="en-US"/>
        </a:p>
      </dgm:t>
    </dgm:pt>
    <dgm:pt modelId="{88D442EE-F30C-4352-8CB9-C2FDEEBDF4C4}" cxnId="{7620C31E-1F2C-4BD9-A7B7-09CB1720A254}" type="sibTrans">
      <dgm:prSet/>
      <dgm:spPr/>
      <dgm:t>
        <a:bodyPr/>
        <a:lstStyle/>
        <a:p>
          <a:endParaRPr lang="en-US"/>
        </a:p>
      </dgm:t>
    </dgm:pt>
    <dgm:pt modelId="{1CFBFB48-F985-4392-A8CE-8BA572073E27}" type="pres">
      <dgm:prSet presAssocID="{4416789F-474B-4B61-988A-7EFB371D7D4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8164613-23F2-4C95-9C0B-BF4F373E050F}" type="pres">
      <dgm:prSet presAssocID="{1AB6D0F7-6B0D-42F7-BA48-BCDF23D258B1}" presName="hierRoot1" presStyleCnt="0">
        <dgm:presLayoutVars>
          <dgm:hierBranch val="init"/>
        </dgm:presLayoutVars>
      </dgm:prSet>
      <dgm:spPr/>
    </dgm:pt>
    <dgm:pt modelId="{47990355-DFED-4117-9B56-D76592125A7E}" type="pres">
      <dgm:prSet presAssocID="{1AB6D0F7-6B0D-42F7-BA48-BCDF23D258B1}" presName="rootComposite1" presStyleCnt="0"/>
      <dgm:spPr/>
    </dgm:pt>
    <dgm:pt modelId="{0A2AE921-044A-490A-AB02-A42ED47F499F}" type="pres">
      <dgm:prSet presAssocID="{1AB6D0F7-6B0D-42F7-BA48-BCDF23D258B1}" presName="rootText1" presStyleLbl="node0" presStyleIdx="0" presStyleCnt="1" custScaleX="504807">
        <dgm:presLayoutVars>
          <dgm:chPref val="3"/>
        </dgm:presLayoutVars>
      </dgm:prSet>
      <dgm:spPr/>
    </dgm:pt>
    <dgm:pt modelId="{E80821F9-A5A3-4835-B87F-B2CB06CE5900}" type="pres">
      <dgm:prSet presAssocID="{1AB6D0F7-6B0D-42F7-BA48-BCDF23D258B1}" presName="rootConnector1" presStyleLbl="node1" presStyleIdx="0" presStyleCnt="0"/>
      <dgm:spPr/>
    </dgm:pt>
    <dgm:pt modelId="{EB19D39A-23EE-4CCA-83E8-1EF3EE783CDC}" type="pres">
      <dgm:prSet presAssocID="{1AB6D0F7-6B0D-42F7-BA48-BCDF23D258B1}" presName="hierChild2" presStyleCnt="0"/>
      <dgm:spPr/>
    </dgm:pt>
    <dgm:pt modelId="{2FD77293-5F6C-47D1-BAD3-D3E5543EB481}" type="pres">
      <dgm:prSet presAssocID="{0965E1D2-F2E2-4977-8C38-CC47ABFF1B98}" presName="Name37" presStyleLbl="parChTrans1D2" presStyleIdx="0" presStyleCnt="3"/>
      <dgm:spPr/>
    </dgm:pt>
    <dgm:pt modelId="{36076D70-A1BC-4807-A495-B5EFDF9D7CBB}" type="pres">
      <dgm:prSet presAssocID="{3A613D84-8747-45F7-A825-E70AE44C0D2D}" presName="hierRoot2" presStyleCnt="0">
        <dgm:presLayoutVars>
          <dgm:hierBranch val="init"/>
        </dgm:presLayoutVars>
      </dgm:prSet>
      <dgm:spPr/>
    </dgm:pt>
    <dgm:pt modelId="{2A93C75A-3240-4F15-98C3-D8F218F77CE8}" type="pres">
      <dgm:prSet presAssocID="{3A613D84-8747-45F7-A825-E70AE44C0D2D}" presName="rootComposite" presStyleCnt="0"/>
      <dgm:spPr/>
    </dgm:pt>
    <dgm:pt modelId="{4E7CC715-1671-45C3-B5CE-2B5CC1CCA924}" type="pres">
      <dgm:prSet presAssocID="{3A613D84-8747-45F7-A825-E70AE44C0D2D}" presName="rootText" presStyleLbl="node2" presStyleIdx="0" presStyleCnt="3" custLinFactX="-42030" custLinFactNeighborX="-100000" custLinFactNeighborY="12617">
        <dgm:presLayoutVars>
          <dgm:chPref val="3"/>
        </dgm:presLayoutVars>
      </dgm:prSet>
      <dgm:spPr/>
    </dgm:pt>
    <dgm:pt modelId="{86B8C32F-21D6-46FD-9B9A-632419974AD8}" type="pres">
      <dgm:prSet presAssocID="{3A613D84-8747-45F7-A825-E70AE44C0D2D}" presName="rootConnector" presStyleLbl="node2" presStyleIdx="0" presStyleCnt="3"/>
      <dgm:spPr/>
    </dgm:pt>
    <dgm:pt modelId="{F53D9849-6A90-4478-B2EE-005851C84F74}" type="pres">
      <dgm:prSet presAssocID="{3A613D84-8747-45F7-A825-E70AE44C0D2D}" presName="hierChild4" presStyleCnt="0"/>
      <dgm:spPr/>
    </dgm:pt>
    <dgm:pt modelId="{E5F3EFE3-2911-40D5-AFAD-AE5C118C82BA}" type="pres">
      <dgm:prSet presAssocID="{66108872-D61E-4471-AEA0-8CF4F495A399}" presName="Name37" presStyleLbl="parChTrans1D3" presStyleIdx="0" presStyleCnt="8"/>
      <dgm:spPr/>
    </dgm:pt>
    <dgm:pt modelId="{2ED7D7B8-23CE-4AF4-9075-7005138F3BB8}" type="pres">
      <dgm:prSet presAssocID="{A77613F2-D34C-443C-B3EF-F66ABB1DF1A9}" presName="hierRoot2" presStyleCnt="0">
        <dgm:presLayoutVars>
          <dgm:hierBranch val="init"/>
        </dgm:presLayoutVars>
      </dgm:prSet>
      <dgm:spPr/>
    </dgm:pt>
    <dgm:pt modelId="{2238D2BF-4540-4610-B328-A8D47A9A6817}" type="pres">
      <dgm:prSet presAssocID="{A77613F2-D34C-443C-B3EF-F66ABB1DF1A9}" presName="rootComposite" presStyleCnt="0"/>
      <dgm:spPr/>
    </dgm:pt>
    <dgm:pt modelId="{AF3A65F1-8645-457E-AA36-567C9B5D7BAC}" type="pres">
      <dgm:prSet presAssocID="{A77613F2-D34C-443C-B3EF-F66ABB1DF1A9}" presName="rootText" presStyleLbl="node3" presStyleIdx="0" presStyleCnt="8" custLinFactX="-58575" custLinFactY="21220" custLinFactNeighborX="-100000" custLinFactNeighborY="100000">
        <dgm:presLayoutVars>
          <dgm:chPref val="3"/>
        </dgm:presLayoutVars>
      </dgm:prSet>
      <dgm:spPr/>
    </dgm:pt>
    <dgm:pt modelId="{C6A85499-406A-4D79-8F5B-5AF84AB228EC}" type="pres">
      <dgm:prSet presAssocID="{A77613F2-D34C-443C-B3EF-F66ABB1DF1A9}" presName="rootConnector" presStyleLbl="node3" presStyleIdx="0" presStyleCnt="8"/>
      <dgm:spPr/>
    </dgm:pt>
    <dgm:pt modelId="{AA799CDC-F44C-44FF-9CC5-FE768E22E8CF}" type="pres">
      <dgm:prSet presAssocID="{A77613F2-D34C-443C-B3EF-F66ABB1DF1A9}" presName="hierChild4" presStyleCnt="0"/>
      <dgm:spPr/>
    </dgm:pt>
    <dgm:pt modelId="{9A866DCA-1544-4B2B-88F0-F7B98B78AA48}" type="pres">
      <dgm:prSet presAssocID="{A77613F2-D34C-443C-B3EF-F66ABB1DF1A9}" presName="hierChild5" presStyleCnt="0"/>
      <dgm:spPr/>
    </dgm:pt>
    <dgm:pt modelId="{AE5D7241-6935-42A5-8AB1-A75A26A291F5}" type="pres">
      <dgm:prSet presAssocID="{7CCE43B0-07F1-4AD7-85B6-B89BC9A2C51F}" presName="Name37" presStyleLbl="parChTrans1D3" presStyleIdx="1" presStyleCnt="8"/>
      <dgm:spPr/>
    </dgm:pt>
    <dgm:pt modelId="{DC67BB6F-7EA5-43B7-BFBB-DD05CE35189B}" type="pres">
      <dgm:prSet presAssocID="{486FEA97-48B2-401A-9257-48CFCDDF1BF5}" presName="hierRoot2" presStyleCnt="0">
        <dgm:presLayoutVars>
          <dgm:hierBranch val="init"/>
        </dgm:presLayoutVars>
      </dgm:prSet>
      <dgm:spPr/>
    </dgm:pt>
    <dgm:pt modelId="{872126D0-C963-4E53-92F2-17D457A9CE7C}" type="pres">
      <dgm:prSet presAssocID="{486FEA97-48B2-401A-9257-48CFCDDF1BF5}" presName="rootComposite" presStyleCnt="0"/>
      <dgm:spPr/>
    </dgm:pt>
    <dgm:pt modelId="{B81E02DE-4479-4BD4-8AE6-90CCA5100F03}" type="pres">
      <dgm:prSet presAssocID="{486FEA97-48B2-401A-9257-48CFCDDF1BF5}" presName="rootText" presStyleLbl="node3" presStyleIdx="1" presStyleCnt="8" custLinFactX="-69445" custLinFactY="1625" custLinFactNeighborX="-100000" custLinFactNeighborY="100000">
        <dgm:presLayoutVars>
          <dgm:chPref val="3"/>
        </dgm:presLayoutVars>
      </dgm:prSet>
      <dgm:spPr/>
    </dgm:pt>
    <dgm:pt modelId="{201EC69C-316B-4E9E-A306-8A481D4511BF}" type="pres">
      <dgm:prSet presAssocID="{486FEA97-48B2-401A-9257-48CFCDDF1BF5}" presName="rootConnector" presStyleLbl="node3" presStyleIdx="1" presStyleCnt="8"/>
      <dgm:spPr/>
    </dgm:pt>
    <dgm:pt modelId="{E486D1C6-88B1-4EB9-ADDE-E0DDCE6A0B6A}" type="pres">
      <dgm:prSet presAssocID="{486FEA97-48B2-401A-9257-48CFCDDF1BF5}" presName="hierChild4" presStyleCnt="0"/>
      <dgm:spPr/>
    </dgm:pt>
    <dgm:pt modelId="{70C2EFE6-E1F0-42D0-957D-D4AFBFC30461}" type="pres">
      <dgm:prSet presAssocID="{486FEA97-48B2-401A-9257-48CFCDDF1BF5}" presName="hierChild5" presStyleCnt="0"/>
      <dgm:spPr/>
    </dgm:pt>
    <dgm:pt modelId="{88EB06C4-A703-434E-A9CF-BD19BB7C0609}" type="pres">
      <dgm:prSet presAssocID="{61F709FE-97B4-4141-A9BF-B5F8CB7880A2}" presName="Name37" presStyleLbl="parChTrans1D3" presStyleIdx="2" presStyleCnt="8"/>
      <dgm:spPr/>
    </dgm:pt>
    <dgm:pt modelId="{08DAB530-B290-42CD-A958-ED884A73F9D2}" type="pres">
      <dgm:prSet presAssocID="{486573C1-9432-401E-81B4-5BA76F528848}" presName="hierRoot2" presStyleCnt="0">
        <dgm:presLayoutVars>
          <dgm:hierBranch val="init"/>
        </dgm:presLayoutVars>
      </dgm:prSet>
      <dgm:spPr/>
    </dgm:pt>
    <dgm:pt modelId="{04E6281E-3A63-4E81-91B2-D096991D6E57}" type="pres">
      <dgm:prSet presAssocID="{486573C1-9432-401E-81B4-5BA76F528848}" presName="rootComposite" presStyleCnt="0"/>
      <dgm:spPr/>
    </dgm:pt>
    <dgm:pt modelId="{B109936F-10B4-43CD-8906-BC7CD94FC96B}" type="pres">
      <dgm:prSet presAssocID="{486573C1-9432-401E-81B4-5BA76F528848}" presName="rootText" presStyleLbl="node3" presStyleIdx="2" presStyleCnt="8" custLinFactX="-57367" custLinFactY="30560" custLinFactNeighborX="-100000" custLinFactNeighborY="100000">
        <dgm:presLayoutVars>
          <dgm:chPref val="3"/>
        </dgm:presLayoutVars>
      </dgm:prSet>
      <dgm:spPr/>
    </dgm:pt>
    <dgm:pt modelId="{8078F719-9ECA-4541-99D6-664169D0CE60}" type="pres">
      <dgm:prSet presAssocID="{486573C1-9432-401E-81B4-5BA76F528848}" presName="rootConnector" presStyleLbl="node3" presStyleIdx="2" presStyleCnt="8"/>
      <dgm:spPr/>
    </dgm:pt>
    <dgm:pt modelId="{9667844E-2329-4C2A-ADFF-05ACAFB8A4E0}" type="pres">
      <dgm:prSet presAssocID="{486573C1-9432-401E-81B4-5BA76F528848}" presName="hierChild4" presStyleCnt="0"/>
      <dgm:spPr/>
    </dgm:pt>
    <dgm:pt modelId="{A243C5F8-DBFE-4B53-94AC-344EF2FADC07}" type="pres">
      <dgm:prSet presAssocID="{486573C1-9432-401E-81B4-5BA76F528848}" presName="hierChild5" presStyleCnt="0"/>
      <dgm:spPr/>
    </dgm:pt>
    <dgm:pt modelId="{4B5BCD46-B07B-4217-9B3A-950D3F05A6B1}" type="pres">
      <dgm:prSet presAssocID="{3A613D84-8747-45F7-A825-E70AE44C0D2D}" presName="hierChild5" presStyleCnt="0"/>
      <dgm:spPr/>
    </dgm:pt>
    <dgm:pt modelId="{0D5E34F3-6F92-41D6-9BE4-7B06A55517DE}" type="pres">
      <dgm:prSet presAssocID="{973584B2-372B-47CD-915D-B31FF0C74E63}" presName="Name37" presStyleLbl="parChTrans1D2" presStyleIdx="1" presStyleCnt="3"/>
      <dgm:spPr/>
    </dgm:pt>
    <dgm:pt modelId="{BF155990-1492-4FF2-96BD-643F651BD14B}" type="pres">
      <dgm:prSet presAssocID="{76BC322E-AB76-4709-84B3-CCB1D2E5BE20}" presName="hierRoot2" presStyleCnt="0">
        <dgm:presLayoutVars>
          <dgm:hierBranch val="init"/>
        </dgm:presLayoutVars>
      </dgm:prSet>
      <dgm:spPr/>
    </dgm:pt>
    <dgm:pt modelId="{802788A6-5CC4-4A9B-888A-8DCAC71D1E3A}" type="pres">
      <dgm:prSet presAssocID="{76BC322E-AB76-4709-84B3-CCB1D2E5BE20}" presName="rootComposite" presStyleCnt="0"/>
      <dgm:spPr/>
    </dgm:pt>
    <dgm:pt modelId="{84E674A5-757D-4279-86E2-0B0494764A7F}" type="pres">
      <dgm:prSet presAssocID="{76BC322E-AB76-4709-84B3-CCB1D2E5BE20}" presName="rootText" presStyleLbl="node2" presStyleIdx="1" presStyleCnt="3" custScaleX="364637" custLinFactNeighborX="88008" custLinFactNeighborY="15203">
        <dgm:presLayoutVars>
          <dgm:chPref val="3"/>
        </dgm:presLayoutVars>
      </dgm:prSet>
      <dgm:spPr/>
    </dgm:pt>
    <dgm:pt modelId="{D0C727C2-577C-4D8F-AC85-8DC6709AF7F2}" type="pres">
      <dgm:prSet presAssocID="{76BC322E-AB76-4709-84B3-CCB1D2E5BE20}" presName="rootConnector" presStyleLbl="node2" presStyleIdx="1" presStyleCnt="3"/>
      <dgm:spPr/>
    </dgm:pt>
    <dgm:pt modelId="{51377F12-FCD9-4B25-BD72-0DC30ACE4D82}" type="pres">
      <dgm:prSet presAssocID="{76BC322E-AB76-4709-84B3-CCB1D2E5BE20}" presName="hierChild4" presStyleCnt="0"/>
      <dgm:spPr/>
    </dgm:pt>
    <dgm:pt modelId="{C878F9FD-B0D2-44EA-A5C6-A52700C851D7}" type="pres">
      <dgm:prSet presAssocID="{76BC322E-AB76-4709-84B3-CCB1D2E5BE20}" presName="hierChild5" presStyleCnt="0"/>
      <dgm:spPr/>
    </dgm:pt>
    <dgm:pt modelId="{766BB703-A7F2-48A8-9A8F-1A2AD0E28BBA}" type="pres">
      <dgm:prSet presAssocID="{1D5F26D5-4742-46D2-8986-18EF84CCD5AD}" presName="Name37" presStyleLbl="parChTrans1D2" presStyleIdx="2" presStyleCnt="3"/>
      <dgm:spPr/>
    </dgm:pt>
    <dgm:pt modelId="{1B1A2DE0-24D3-47B7-8653-6BB58651EEB3}" type="pres">
      <dgm:prSet presAssocID="{29C53BDB-A5C6-424F-AEFA-EEE076078288}" presName="hierRoot2" presStyleCnt="0">
        <dgm:presLayoutVars>
          <dgm:hierBranch val="init"/>
        </dgm:presLayoutVars>
      </dgm:prSet>
      <dgm:spPr/>
    </dgm:pt>
    <dgm:pt modelId="{A6B62A1E-78E1-4A35-AA67-78BCFF45BD7F}" type="pres">
      <dgm:prSet presAssocID="{29C53BDB-A5C6-424F-AEFA-EEE076078288}" presName="rootComposite" presStyleCnt="0"/>
      <dgm:spPr/>
    </dgm:pt>
    <dgm:pt modelId="{A785B834-3F85-43D3-87F3-02C093812276}" type="pres">
      <dgm:prSet presAssocID="{29C53BDB-A5C6-424F-AEFA-EEE076078288}" presName="rootText" presStyleLbl="node2" presStyleIdx="2" presStyleCnt="3" custScaleX="273200" custLinFactX="42030" custLinFactNeighborX="100000" custLinFactNeighborY="-13704">
        <dgm:presLayoutVars>
          <dgm:chPref val="3"/>
        </dgm:presLayoutVars>
      </dgm:prSet>
      <dgm:spPr/>
    </dgm:pt>
    <dgm:pt modelId="{224565D9-FD55-42AA-98F9-D5AD94263E66}" type="pres">
      <dgm:prSet presAssocID="{29C53BDB-A5C6-424F-AEFA-EEE076078288}" presName="rootConnector" presStyleLbl="node2" presStyleIdx="2" presStyleCnt="3"/>
      <dgm:spPr/>
    </dgm:pt>
    <dgm:pt modelId="{B43672C4-7645-4889-B715-8F9C123B9BE4}" type="pres">
      <dgm:prSet presAssocID="{29C53BDB-A5C6-424F-AEFA-EEE076078288}" presName="hierChild4" presStyleCnt="0"/>
      <dgm:spPr/>
    </dgm:pt>
    <dgm:pt modelId="{65353874-BAED-42BA-8BAD-568844C517D9}" type="pres">
      <dgm:prSet presAssocID="{B6B526AC-061C-48BD-9077-04068E8EAF17}" presName="Name37" presStyleLbl="parChTrans1D3" presStyleIdx="3" presStyleCnt="8"/>
      <dgm:spPr/>
    </dgm:pt>
    <dgm:pt modelId="{9FC5013D-9100-47F0-BC7D-14965554890C}" type="pres">
      <dgm:prSet presAssocID="{A6DF3B31-25B0-405C-A89B-4119B55D216A}" presName="hierRoot2" presStyleCnt="0">
        <dgm:presLayoutVars>
          <dgm:hierBranch val="init"/>
        </dgm:presLayoutVars>
      </dgm:prSet>
      <dgm:spPr/>
    </dgm:pt>
    <dgm:pt modelId="{1A0F639C-3A27-42F8-81BF-B4051A3C56CC}" type="pres">
      <dgm:prSet presAssocID="{A6DF3B31-25B0-405C-A89B-4119B55D216A}" presName="rootComposite" presStyleCnt="0"/>
      <dgm:spPr/>
    </dgm:pt>
    <dgm:pt modelId="{5D12799C-B3FB-40E7-AE03-1897B784661F}" type="pres">
      <dgm:prSet presAssocID="{A6DF3B31-25B0-405C-A89B-4119B55D216A}" presName="rootText" presStyleLbl="node3" presStyleIdx="3" presStyleCnt="8" custLinFactX="68336" custLinFactNeighborX="100000" custLinFactNeighborY="28947">
        <dgm:presLayoutVars>
          <dgm:chPref val="3"/>
        </dgm:presLayoutVars>
      </dgm:prSet>
      <dgm:spPr/>
    </dgm:pt>
    <dgm:pt modelId="{7C2B17B9-061A-480B-8EB6-92231CFC8408}" type="pres">
      <dgm:prSet presAssocID="{A6DF3B31-25B0-405C-A89B-4119B55D216A}" presName="rootConnector" presStyleLbl="node3" presStyleIdx="3" presStyleCnt="8"/>
      <dgm:spPr/>
    </dgm:pt>
    <dgm:pt modelId="{F4771EDC-F2B3-4C0A-9340-A92C612BD899}" type="pres">
      <dgm:prSet presAssocID="{A6DF3B31-25B0-405C-A89B-4119B55D216A}" presName="hierChild4" presStyleCnt="0"/>
      <dgm:spPr/>
    </dgm:pt>
    <dgm:pt modelId="{8364E939-5D1D-448B-AD4D-424AECB0333D}" type="pres">
      <dgm:prSet presAssocID="{A6DF3B31-25B0-405C-A89B-4119B55D216A}" presName="hierChild5" presStyleCnt="0"/>
      <dgm:spPr/>
    </dgm:pt>
    <dgm:pt modelId="{60DE60F8-3D6E-4AB3-975C-6F7E5488FB4E}" type="pres">
      <dgm:prSet presAssocID="{81FDF165-CBAE-4584-A2F2-9C27A7B995D4}" presName="Name37" presStyleLbl="parChTrans1D3" presStyleIdx="4" presStyleCnt="8"/>
      <dgm:spPr/>
    </dgm:pt>
    <dgm:pt modelId="{3A9E8CAE-F44B-45B1-8F6C-FEA40B26436F}" type="pres">
      <dgm:prSet presAssocID="{6A6C4538-BF55-4A8E-825E-FCBCAE9A27AB}" presName="hierRoot2" presStyleCnt="0">
        <dgm:presLayoutVars>
          <dgm:hierBranch val="init"/>
        </dgm:presLayoutVars>
      </dgm:prSet>
      <dgm:spPr/>
    </dgm:pt>
    <dgm:pt modelId="{17159EF7-648C-4AAD-9D0A-6A2918D2851B}" type="pres">
      <dgm:prSet presAssocID="{6A6C4538-BF55-4A8E-825E-FCBCAE9A27AB}" presName="rootComposite" presStyleCnt="0"/>
      <dgm:spPr/>
    </dgm:pt>
    <dgm:pt modelId="{9A85F3B7-5231-4F4B-BEA0-A0B9F79C9D98}" type="pres">
      <dgm:prSet presAssocID="{6A6C4538-BF55-4A8E-825E-FCBCAE9A27AB}" presName="rootText" presStyleLbl="node3" presStyleIdx="4" presStyleCnt="8" custLinFactX="69527" custLinFactY="72101" custLinFactNeighborX="100000" custLinFactNeighborY="100000">
        <dgm:presLayoutVars>
          <dgm:chPref val="3"/>
        </dgm:presLayoutVars>
      </dgm:prSet>
      <dgm:spPr/>
    </dgm:pt>
    <dgm:pt modelId="{B4AE2D3B-24D8-40B2-831F-85225868FBB5}" type="pres">
      <dgm:prSet presAssocID="{6A6C4538-BF55-4A8E-825E-FCBCAE9A27AB}" presName="rootConnector" presStyleLbl="node3" presStyleIdx="4" presStyleCnt="8"/>
      <dgm:spPr/>
    </dgm:pt>
    <dgm:pt modelId="{58402129-DB5B-4346-BF44-97161110CDFD}" type="pres">
      <dgm:prSet presAssocID="{6A6C4538-BF55-4A8E-825E-FCBCAE9A27AB}" presName="hierChild4" presStyleCnt="0"/>
      <dgm:spPr/>
    </dgm:pt>
    <dgm:pt modelId="{B28A3928-4C8D-460A-8DC7-A8DD8958E06B}" type="pres">
      <dgm:prSet presAssocID="{6A6C4538-BF55-4A8E-825E-FCBCAE9A27AB}" presName="hierChild5" presStyleCnt="0"/>
      <dgm:spPr/>
    </dgm:pt>
    <dgm:pt modelId="{1EB88F6C-FA81-42E7-A48D-B399C067A11C}" type="pres">
      <dgm:prSet presAssocID="{B1860086-0A11-425B-BCB0-60E78427739A}" presName="Name37" presStyleLbl="parChTrans1D3" presStyleIdx="5" presStyleCnt="8"/>
      <dgm:spPr/>
    </dgm:pt>
    <dgm:pt modelId="{0CDCBA6B-6869-43E3-BEFA-DADFBC119FC1}" type="pres">
      <dgm:prSet presAssocID="{3E5D4D67-F07E-4622-A2E0-13D96F13DAC4}" presName="hierRoot2" presStyleCnt="0">
        <dgm:presLayoutVars>
          <dgm:hierBranch val="init"/>
        </dgm:presLayoutVars>
      </dgm:prSet>
      <dgm:spPr/>
    </dgm:pt>
    <dgm:pt modelId="{8F522C77-73E9-4198-88A8-42C0F117FF0C}" type="pres">
      <dgm:prSet presAssocID="{3E5D4D67-F07E-4622-A2E0-13D96F13DAC4}" presName="rootComposite" presStyleCnt="0"/>
      <dgm:spPr/>
    </dgm:pt>
    <dgm:pt modelId="{7650F7C1-6012-47B2-833F-BA78AA2573EF}" type="pres">
      <dgm:prSet presAssocID="{3E5D4D67-F07E-4622-A2E0-13D96F13DAC4}" presName="rootText" presStyleLbl="node3" presStyleIdx="5" presStyleCnt="8" custLinFactX="65953" custLinFactY="-24513" custLinFactNeighborX="100000" custLinFactNeighborY="-100000">
        <dgm:presLayoutVars>
          <dgm:chPref val="3"/>
        </dgm:presLayoutVars>
      </dgm:prSet>
      <dgm:spPr/>
    </dgm:pt>
    <dgm:pt modelId="{7D751FC3-2706-4A76-9F24-CC490BF31BF1}" type="pres">
      <dgm:prSet presAssocID="{3E5D4D67-F07E-4622-A2E0-13D96F13DAC4}" presName="rootConnector" presStyleLbl="node3" presStyleIdx="5" presStyleCnt="8"/>
      <dgm:spPr/>
    </dgm:pt>
    <dgm:pt modelId="{26FA30BE-1D9E-45D4-B78F-128C69C246C6}" type="pres">
      <dgm:prSet presAssocID="{3E5D4D67-F07E-4622-A2E0-13D96F13DAC4}" presName="hierChild4" presStyleCnt="0"/>
      <dgm:spPr/>
    </dgm:pt>
    <dgm:pt modelId="{A83E5610-BC27-4D1A-BDA8-A5AA1101C1CF}" type="pres">
      <dgm:prSet presAssocID="{3E5D4D67-F07E-4622-A2E0-13D96F13DAC4}" presName="hierChild5" presStyleCnt="0"/>
      <dgm:spPr/>
    </dgm:pt>
    <dgm:pt modelId="{87E39DE7-F8AA-4D47-AAFE-46A144DBFA84}" type="pres">
      <dgm:prSet presAssocID="{D03B879E-DC39-49F2-ABC5-4BE670BBAC4A}" presName="Name37" presStyleLbl="parChTrans1D3" presStyleIdx="6" presStyleCnt="8"/>
      <dgm:spPr/>
    </dgm:pt>
    <dgm:pt modelId="{98266250-9852-4395-836D-DBB31C3F1916}" type="pres">
      <dgm:prSet presAssocID="{C364801C-97C3-4011-9098-148F29A3D6ED}" presName="hierRoot2" presStyleCnt="0">
        <dgm:presLayoutVars>
          <dgm:hierBranch val="init"/>
        </dgm:presLayoutVars>
      </dgm:prSet>
      <dgm:spPr/>
    </dgm:pt>
    <dgm:pt modelId="{ED50BF08-CD9D-486D-A28B-81643FD14719}" type="pres">
      <dgm:prSet presAssocID="{C364801C-97C3-4011-9098-148F29A3D6ED}" presName="rootComposite" presStyleCnt="0"/>
      <dgm:spPr/>
    </dgm:pt>
    <dgm:pt modelId="{C07C7DF7-9FAB-4DD5-A815-304EE2CE857E}" type="pres">
      <dgm:prSet presAssocID="{C364801C-97C3-4011-9098-148F29A3D6ED}" presName="rootText" presStyleLbl="node3" presStyleIdx="6" presStyleCnt="8" custLinFactX="83937" custLinFactNeighborX="100000" custLinFactNeighborY="15226">
        <dgm:presLayoutVars>
          <dgm:chPref val="3"/>
        </dgm:presLayoutVars>
      </dgm:prSet>
      <dgm:spPr/>
    </dgm:pt>
    <dgm:pt modelId="{F688DCCD-743B-4920-B13C-B3838296EA23}" type="pres">
      <dgm:prSet presAssocID="{C364801C-97C3-4011-9098-148F29A3D6ED}" presName="rootConnector" presStyleLbl="node3" presStyleIdx="6" presStyleCnt="8"/>
      <dgm:spPr/>
    </dgm:pt>
    <dgm:pt modelId="{3323E682-17F5-48DA-A3E2-A4D648982E5F}" type="pres">
      <dgm:prSet presAssocID="{C364801C-97C3-4011-9098-148F29A3D6ED}" presName="hierChild4" presStyleCnt="0"/>
      <dgm:spPr/>
    </dgm:pt>
    <dgm:pt modelId="{FCD7E566-8568-49D0-8F32-206031A56D23}" type="pres">
      <dgm:prSet presAssocID="{C364801C-97C3-4011-9098-148F29A3D6ED}" presName="hierChild5" presStyleCnt="0"/>
      <dgm:spPr/>
    </dgm:pt>
    <dgm:pt modelId="{E7BF548C-F678-4A17-BE9F-4E5DE77126BB}" type="pres">
      <dgm:prSet presAssocID="{4BB8DA2F-B48B-455A-B0B0-41F0FF378FCA}" presName="Name37" presStyleLbl="parChTrans1D3" presStyleIdx="7" presStyleCnt="8"/>
      <dgm:spPr/>
    </dgm:pt>
    <dgm:pt modelId="{408526A4-0B9E-409D-B7DE-9D2088636728}" type="pres">
      <dgm:prSet presAssocID="{230C4687-8627-4C2D-8E19-200F259B857B}" presName="hierRoot2" presStyleCnt="0">
        <dgm:presLayoutVars>
          <dgm:hierBranch val="init"/>
        </dgm:presLayoutVars>
      </dgm:prSet>
      <dgm:spPr/>
    </dgm:pt>
    <dgm:pt modelId="{626FDC39-54E3-4A62-B490-77676CFD6DFC}" type="pres">
      <dgm:prSet presAssocID="{230C4687-8627-4C2D-8E19-200F259B857B}" presName="rootComposite" presStyleCnt="0"/>
      <dgm:spPr/>
    </dgm:pt>
    <dgm:pt modelId="{C58B19A8-8AE9-4661-8242-C5CE2643F05D}" type="pres">
      <dgm:prSet presAssocID="{230C4687-8627-4C2D-8E19-200F259B857B}" presName="rootText" presStyleLbl="node3" presStyleIdx="7" presStyleCnt="8" custLinFactX="87389" custLinFactNeighborX="100000" custLinFactNeighborY="636">
        <dgm:presLayoutVars>
          <dgm:chPref val="3"/>
        </dgm:presLayoutVars>
      </dgm:prSet>
      <dgm:spPr/>
    </dgm:pt>
    <dgm:pt modelId="{A00CD2ED-D180-4330-9154-34974A9A022F}" type="pres">
      <dgm:prSet presAssocID="{230C4687-8627-4C2D-8E19-200F259B857B}" presName="rootConnector" presStyleLbl="node3" presStyleIdx="7" presStyleCnt="8"/>
      <dgm:spPr/>
    </dgm:pt>
    <dgm:pt modelId="{FA74A2E1-869F-401D-A6A4-3C2C2FCC59A9}" type="pres">
      <dgm:prSet presAssocID="{230C4687-8627-4C2D-8E19-200F259B857B}" presName="hierChild4" presStyleCnt="0"/>
      <dgm:spPr/>
    </dgm:pt>
    <dgm:pt modelId="{79C4F716-CDAB-494D-8087-91FEEC155F1A}" type="pres">
      <dgm:prSet presAssocID="{230C4687-8627-4C2D-8E19-200F259B857B}" presName="hierChild5" presStyleCnt="0"/>
      <dgm:spPr/>
    </dgm:pt>
    <dgm:pt modelId="{2598C990-25AC-4A19-A7F7-7A4AF0C5C1FE}" type="pres">
      <dgm:prSet presAssocID="{29C53BDB-A5C6-424F-AEFA-EEE076078288}" presName="hierChild5" presStyleCnt="0"/>
      <dgm:spPr/>
    </dgm:pt>
    <dgm:pt modelId="{1A486536-6259-4C96-A038-74337D840695}" type="pres">
      <dgm:prSet presAssocID="{1AB6D0F7-6B0D-42F7-BA48-BCDF23D258B1}" presName="hierChild3" presStyleCnt="0"/>
      <dgm:spPr/>
    </dgm:pt>
  </dgm:ptLst>
  <dgm:cxnLst>
    <dgm:cxn modelId="{906DFC0C-8CFA-4656-9156-FBA8946C5E8C}" type="presOf" srcId="{4416789F-474B-4B61-988A-7EFB371D7D4C}" destId="{1CFBFB48-F985-4392-A8CE-8BA572073E27}" srcOrd="0" destOrd="0" presId="urn:microsoft.com/office/officeart/2005/8/layout/orgChart1"/>
    <dgm:cxn modelId="{77408511-B30B-41D4-BC55-8DB1D055496D}" type="presOf" srcId="{A6DF3B31-25B0-405C-A89B-4119B55D216A}" destId="{7C2B17B9-061A-480B-8EB6-92231CFC8408}" srcOrd="1" destOrd="0" presId="urn:microsoft.com/office/officeart/2005/8/layout/orgChart1"/>
    <dgm:cxn modelId="{CE155D12-B965-4571-9C7A-05137BE00D1D}" type="presOf" srcId="{29C53BDB-A5C6-424F-AEFA-EEE076078288}" destId="{A785B834-3F85-43D3-87F3-02C093812276}" srcOrd="0" destOrd="0" presId="urn:microsoft.com/office/officeart/2005/8/layout/orgChart1"/>
    <dgm:cxn modelId="{12E0E714-5FEF-4D3E-838B-C5EE7CF44BFF}" type="presOf" srcId="{486FEA97-48B2-401A-9257-48CFCDDF1BF5}" destId="{B81E02DE-4479-4BD4-8AE6-90CCA5100F03}" srcOrd="0" destOrd="0" presId="urn:microsoft.com/office/officeart/2005/8/layout/orgChart1"/>
    <dgm:cxn modelId="{BAA34019-DB62-4E26-96A2-4AE8488C9B4E}" type="presOf" srcId="{A6DF3B31-25B0-405C-A89B-4119B55D216A}" destId="{5D12799C-B3FB-40E7-AE03-1897B784661F}" srcOrd="0" destOrd="0" presId="urn:microsoft.com/office/officeart/2005/8/layout/orgChart1"/>
    <dgm:cxn modelId="{919B8C1E-E09A-478F-A97A-8FFF17EDE9C6}" srcId="{1AB6D0F7-6B0D-42F7-BA48-BCDF23D258B1}" destId="{29C53BDB-A5C6-424F-AEFA-EEE076078288}" srcOrd="2" destOrd="0" parTransId="{1D5F26D5-4742-46D2-8986-18EF84CCD5AD}" sibTransId="{D046740D-6145-4211-BDD0-B56487391776}"/>
    <dgm:cxn modelId="{7620C31E-1F2C-4BD9-A7B7-09CB1720A254}" srcId="{29C53BDB-A5C6-424F-AEFA-EEE076078288}" destId="{230C4687-8627-4C2D-8E19-200F259B857B}" srcOrd="4" destOrd="0" parTransId="{4BB8DA2F-B48B-455A-B0B0-41F0FF378FCA}" sibTransId="{88D442EE-F30C-4352-8CB9-C2FDEEBDF4C4}"/>
    <dgm:cxn modelId="{9A9BFA21-0AE9-4A36-A703-11E8AB185030}" type="presOf" srcId="{A77613F2-D34C-443C-B3EF-F66ABB1DF1A9}" destId="{AF3A65F1-8645-457E-AA36-567C9B5D7BAC}" srcOrd="0" destOrd="0" presId="urn:microsoft.com/office/officeart/2005/8/layout/orgChart1"/>
    <dgm:cxn modelId="{0DBF782F-A4B2-4E16-AC99-98F2F471EA17}" type="presOf" srcId="{C364801C-97C3-4011-9098-148F29A3D6ED}" destId="{C07C7DF7-9FAB-4DD5-A815-304EE2CE857E}" srcOrd="0" destOrd="0" presId="urn:microsoft.com/office/officeart/2005/8/layout/orgChart1"/>
    <dgm:cxn modelId="{9E1E8D2F-239A-42C3-86C1-312F2E7D614E}" type="presOf" srcId="{76BC322E-AB76-4709-84B3-CCB1D2E5BE20}" destId="{D0C727C2-577C-4D8F-AC85-8DC6709AF7F2}" srcOrd="1" destOrd="0" presId="urn:microsoft.com/office/officeart/2005/8/layout/orgChart1"/>
    <dgm:cxn modelId="{A61CEC30-6696-4CDE-9B0F-A0C13F6B858A}" type="presOf" srcId="{1AB6D0F7-6B0D-42F7-BA48-BCDF23D258B1}" destId="{0A2AE921-044A-490A-AB02-A42ED47F499F}" srcOrd="0" destOrd="0" presId="urn:microsoft.com/office/officeart/2005/8/layout/orgChart1"/>
    <dgm:cxn modelId="{456E9D36-AAE1-4EAB-9CB5-B01DD855A817}" type="presOf" srcId="{29C53BDB-A5C6-424F-AEFA-EEE076078288}" destId="{224565D9-FD55-42AA-98F9-D5AD94263E66}" srcOrd="1" destOrd="0" presId="urn:microsoft.com/office/officeart/2005/8/layout/orgChart1"/>
    <dgm:cxn modelId="{BD56845B-B588-40FE-A2D2-E9CE80AF8011}" type="presOf" srcId="{3E5D4D67-F07E-4622-A2E0-13D96F13DAC4}" destId="{7D751FC3-2706-4A76-9F24-CC490BF31BF1}" srcOrd="1" destOrd="0" presId="urn:microsoft.com/office/officeart/2005/8/layout/orgChart1"/>
    <dgm:cxn modelId="{8B45E04A-EB6E-4016-BD80-F5EA473A8525}" srcId="{3A613D84-8747-45F7-A825-E70AE44C0D2D}" destId="{A77613F2-D34C-443C-B3EF-F66ABB1DF1A9}" srcOrd="0" destOrd="0" parTransId="{66108872-D61E-4471-AEA0-8CF4F495A399}" sibTransId="{29BA51D4-290E-4B91-ABF8-B2DE96CF2EB1}"/>
    <dgm:cxn modelId="{F867736D-F65A-424E-8825-ACED06C8B330}" type="presOf" srcId="{66108872-D61E-4471-AEA0-8CF4F495A399}" destId="{E5F3EFE3-2911-40D5-AFAD-AE5C118C82BA}" srcOrd="0" destOrd="0" presId="urn:microsoft.com/office/officeart/2005/8/layout/orgChart1"/>
    <dgm:cxn modelId="{D4F0D972-EFF8-4641-BA2F-E55D4365D012}" type="presOf" srcId="{3A613D84-8747-45F7-A825-E70AE44C0D2D}" destId="{4E7CC715-1671-45C3-B5CE-2B5CC1CCA924}" srcOrd="0" destOrd="0" presId="urn:microsoft.com/office/officeart/2005/8/layout/orgChart1"/>
    <dgm:cxn modelId="{119BDC72-E3F4-4115-A34E-6E747D6460E0}" type="presOf" srcId="{6A6C4538-BF55-4A8E-825E-FCBCAE9A27AB}" destId="{B4AE2D3B-24D8-40B2-831F-85225868FBB5}" srcOrd="1" destOrd="0" presId="urn:microsoft.com/office/officeart/2005/8/layout/orgChart1"/>
    <dgm:cxn modelId="{793FED72-8F28-4E75-A2C7-2E2FA610209C}" type="presOf" srcId="{0965E1D2-F2E2-4977-8C38-CC47ABFF1B98}" destId="{2FD77293-5F6C-47D1-BAD3-D3E5543EB481}" srcOrd="0" destOrd="0" presId="urn:microsoft.com/office/officeart/2005/8/layout/orgChart1"/>
    <dgm:cxn modelId="{BB747674-0E70-41CC-8031-E614BFF1AD3E}" type="presOf" srcId="{230C4687-8627-4C2D-8E19-200F259B857B}" destId="{A00CD2ED-D180-4330-9154-34974A9A022F}" srcOrd="1" destOrd="0" presId="urn:microsoft.com/office/officeart/2005/8/layout/orgChart1"/>
    <dgm:cxn modelId="{1304BD74-853F-451E-A447-401C1CAD7B45}" type="presOf" srcId="{3E5D4D67-F07E-4622-A2E0-13D96F13DAC4}" destId="{7650F7C1-6012-47B2-833F-BA78AA2573EF}" srcOrd="0" destOrd="0" presId="urn:microsoft.com/office/officeart/2005/8/layout/orgChart1"/>
    <dgm:cxn modelId="{096BCE76-5C62-4E7E-84A5-17CD32DE948B}" type="presOf" srcId="{61F709FE-97B4-4141-A9BF-B5F8CB7880A2}" destId="{88EB06C4-A703-434E-A9CF-BD19BB7C0609}" srcOrd="0" destOrd="0" presId="urn:microsoft.com/office/officeart/2005/8/layout/orgChart1"/>
    <dgm:cxn modelId="{3F249358-990A-4F9F-83F0-D52C972288D5}" type="presOf" srcId="{486FEA97-48B2-401A-9257-48CFCDDF1BF5}" destId="{201EC69C-316B-4E9E-A306-8A481D4511BF}" srcOrd="1" destOrd="0" presId="urn:microsoft.com/office/officeart/2005/8/layout/orgChart1"/>
    <dgm:cxn modelId="{5360CC7A-EA46-4011-A8EA-B7D2E80739FD}" type="presOf" srcId="{A77613F2-D34C-443C-B3EF-F66ABB1DF1A9}" destId="{C6A85499-406A-4D79-8F5B-5AF84AB228EC}" srcOrd="1" destOrd="0" presId="urn:microsoft.com/office/officeart/2005/8/layout/orgChart1"/>
    <dgm:cxn modelId="{5D9D1C7B-886F-4BDE-A784-98F233A0107F}" srcId="{29C53BDB-A5C6-424F-AEFA-EEE076078288}" destId="{6A6C4538-BF55-4A8E-825E-FCBCAE9A27AB}" srcOrd="1" destOrd="0" parTransId="{81FDF165-CBAE-4584-A2F2-9C27A7B995D4}" sibTransId="{ED536CFC-4A20-42D9-AE1C-A80DEB165AE8}"/>
    <dgm:cxn modelId="{B2C4C17D-FC6C-49D1-9605-03B92F6538F7}" type="presOf" srcId="{81FDF165-CBAE-4584-A2F2-9C27A7B995D4}" destId="{60DE60F8-3D6E-4AB3-975C-6F7E5488FB4E}" srcOrd="0" destOrd="0" presId="urn:microsoft.com/office/officeart/2005/8/layout/orgChart1"/>
    <dgm:cxn modelId="{5D405281-E6C7-42F4-B460-5E28277C9C97}" type="presOf" srcId="{973584B2-372B-47CD-915D-B31FF0C74E63}" destId="{0D5E34F3-6F92-41D6-9BE4-7B06A55517DE}" srcOrd="0" destOrd="0" presId="urn:microsoft.com/office/officeart/2005/8/layout/orgChart1"/>
    <dgm:cxn modelId="{CF067F82-DE8D-49FC-B886-12CF051CB296}" type="presOf" srcId="{486573C1-9432-401E-81B4-5BA76F528848}" destId="{8078F719-9ECA-4541-99D6-664169D0CE60}" srcOrd="1" destOrd="0" presId="urn:microsoft.com/office/officeart/2005/8/layout/orgChart1"/>
    <dgm:cxn modelId="{E98C2E8B-10ED-4552-B968-86616399924A}" type="presOf" srcId="{3A613D84-8747-45F7-A825-E70AE44C0D2D}" destId="{86B8C32F-21D6-46FD-9B9A-632419974AD8}" srcOrd="1" destOrd="0" presId="urn:microsoft.com/office/officeart/2005/8/layout/orgChart1"/>
    <dgm:cxn modelId="{1A0C048D-BD30-41F4-8DC3-26FEE5E206ED}" type="presOf" srcId="{B1860086-0A11-425B-BCB0-60E78427739A}" destId="{1EB88F6C-FA81-42E7-A48D-B399C067A11C}" srcOrd="0" destOrd="0" presId="urn:microsoft.com/office/officeart/2005/8/layout/orgChart1"/>
    <dgm:cxn modelId="{8C65258F-37E2-4493-81C0-1F491E575202}" srcId="{29C53BDB-A5C6-424F-AEFA-EEE076078288}" destId="{C364801C-97C3-4011-9098-148F29A3D6ED}" srcOrd="3" destOrd="0" parTransId="{D03B879E-DC39-49F2-ABC5-4BE670BBAC4A}" sibTransId="{7F01F315-A43A-4A5B-A6F6-8A30D65BBDE8}"/>
    <dgm:cxn modelId="{5ED7F295-4840-4E7B-9ACA-9E02506FB7CD}" type="presOf" srcId="{76BC322E-AB76-4709-84B3-CCB1D2E5BE20}" destId="{84E674A5-757D-4279-86E2-0B0494764A7F}" srcOrd="0" destOrd="0" presId="urn:microsoft.com/office/officeart/2005/8/layout/orgChart1"/>
    <dgm:cxn modelId="{5FE85B99-8A32-43F8-8186-471B4567ACF0}" type="presOf" srcId="{486573C1-9432-401E-81B4-5BA76F528848}" destId="{B109936F-10B4-43CD-8906-BC7CD94FC96B}" srcOrd="0" destOrd="0" presId="urn:microsoft.com/office/officeart/2005/8/layout/orgChart1"/>
    <dgm:cxn modelId="{09BA999A-3179-438D-A19C-17A4D9ECC036}" type="presOf" srcId="{C364801C-97C3-4011-9098-148F29A3D6ED}" destId="{F688DCCD-743B-4920-B13C-B3838296EA23}" srcOrd="1" destOrd="0" presId="urn:microsoft.com/office/officeart/2005/8/layout/orgChart1"/>
    <dgm:cxn modelId="{7DA413B1-CED6-4A75-95CC-72A121C2085F}" type="presOf" srcId="{7CCE43B0-07F1-4AD7-85B6-B89BC9A2C51F}" destId="{AE5D7241-6935-42A5-8AB1-A75A26A291F5}" srcOrd="0" destOrd="0" presId="urn:microsoft.com/office/officeart/2005/8/layout/orgChart1"/>
    <dgm:cxn modelId="{415028B3-FA07-475A-BDCA-1E1AA647CA22}" srcId="{3A613D84-8747-45F7-A825-E70AE44C0D2D}" destId="{486573C1-9432-401E-81B4-5BA76F528848}" srcOrd="2" destOrd="0" parTransId="{61F709FE-97B4-4141-A9BF-B5F8CB7880A2}" sibTransId="{6BD6BCEA-2FA7-4D65-ABEF-BD9FDCB80B93}"/>
    <dgm:cxn modelId="{A1EE86B3-A435-4E81-B4E6-D2EF95ABE861}" type="presOf" srcId="{1D5F26D5-4742-46D2-8986-18EF84CCD5AD}" destId="{766BB703-A7F2-48A8-9A8F-1A2AD0E28BBA}" srcOrd="0" destOrd="0" presId="urn:microsoft.com/office/officeart/2005/8/layout/orgChart1"/>
    <dgm:cxn modelId="{B0343ACA-73C0-4C5A-807C-AA5AFAA3DBBE}" srcId="{29C53BDB-A5C6-424F-AEFA-EEE076078288}" destId="{A6DF3B31-25B0-405C-A89B-4119B55D216A}" srcOrd="0" destOrd="0" parTransId="{B6B526AC-061C-48BD-9077-04068E8EAF17}" sibTransId="{02D76256-D566-4595-A40B-9D27AA65D6A7}"/>
    <dgm:cxn modelId="{C2471CD2-F25E-4647-9365-FF5BBF3B917E}" type="presOf" srcId="{6A6C4538-BF55-4A8E-825E-FCBCAE9A27AB}" destId="{9A85F3B7-5231-4F4B-BEA0-A0B9F79C9D98}" srcOrd="0" destOrd="0" presId="urn:microsoft.com/office/officeart/2005/8/layout/orgChart1"/>
    <dgm:cxn modelId="{3069E4D6-172E-4B56-B941-D42B3F4F67B3}" type="presOf" srcId="{230C4687-8627-4C2D-8E19-200F259B857B}" destId="{C58B19A8-8AE9-4661-8242-C5CE2643F05D}" srcOrd="0" destOrd="0" presId="urn:microsoft.com/office/officeart/2005/8/layout/orgChart1"/>
    <dgm:cxn modelId="{1B5C6BD9-A06D-48B6-BEFF-2CF1CF666682}" srcId="{4416789F-474B-4B61-988A-7EFB371D7D4C}" destId="{1AB6D0F7-6B0D-42F7-BA48-BCDF23D258B1}" srcOrd="0" destOrd="0" parTransId="{9C2B0887-1DEA-40A2-B5D1-436EAAE49D2E}" sibTransId="{89EF49AA-79C6-49B1-9C6A-5B9A4AED4673}"/>
    <dgm:cxn modelId="{7EAF54DA-C59B-4564-9D4F-73E3B024B197}" type="presOf" srcId="{D03B879E-DC39-49F2-ABC5-4BE670BBAC4A}" destId="{87E39DE7-F8AA-4D47-AAFE-46A144DBFA84}" srcOrd="0" destOrd="0" presId="urn:microsoft.com/office/officeart/2005/8/layout/orgChart1"/>
    <dgm:cxn modelId="{91A7C2E2-124E-40C5-B4B5-A6459A95FDE8}" type="presOf" srcId="{B6B526AC-061C-48BD-9077-04068E8EAF17}" destId="{65353874-BAED-42BA-8BAD-568844C517D9}" srcOrd="0" destOrd="0" presId="urn:microsoft.com/office/officeart/2005/8/layout/orgChart1"/>
    <dgm:cxn modelId="{25A490EC-0638-40D6-B38F-39031C643865}" type="presOf" srcId="{1AB6D0F7-6B0D-42F7-BA48-BCDF23D258B1}" destId="{E80821F9-A5A3-4835-B87F-B2CB06CE5900}" srcOrd="1" destOrd="0" presId="urn:microsoft.com/office/officeart/2005/8/layout/orgChart1"/>
    <dgm:cxn modelId="{8B8DCCEE-8902-4C76-A63D-8540F438AD2C}" srcId="{29C53BDB-A5C6-424F-AEFA-EEE076078288}" destId="{3E5D4D67-F07E-4622-A2E0-13D96F13DAC4}" srcOrd="2" destOrd="0" parTransId="{B1860086-0A11-425B-BCB0-60E78427739A}" sibTransId="{8B6369DD-8EC6-44C0-928C-44F326D10F90}"/>
    <dgm:cxn modelId="{8B715AF8-FCC3-49E6-A91C-5FEA347B0B10}" srcId="{3A613D84-8747-45F7-A825-E70AE44C0D2D}" destId="{486FEA97-48B2-401A-9257-48CFCDDF1BF5}" srcOrd="1" destOrd="0" parTransId="{7CCE43B0-07F1-4AD7-85B6-B89BC9A2C51F}" sibTransId="{81778B3E-6E5C-4B29-AC5F-9C57319931C4}"/>
    <dgm:cxn modelId="{3632A9F9-D893-4070-8515-6E8C27E68E14}" srcId="{1AB6D0F7-6B0D-42F7-BA48-BCDF23D258B1}" destId="{76BC322E-AB76-4709-84B3-CCB1D2E5BE20}" srcOrd="1" destOrd="0" parTransId="{973584B2-372B-47CD-915D-B31FF0C74E63}" sibTransId="{768810D9-A59F-4425-BC61-1175C0AFDBD1}"/>
    <dgm:cxn modelId="{206E5DFB-0012-409C-8EC1-B009B2090275}" srcId="{1AB6D0F7-6B0D-42F7-BA48-BCDF23D258B1}" destId="{3A613D84-8747-45F7-A825-E70AE44C0D2D}" srcOrd="0" destOrd="0" parTransId="{0965E1D2-F2E2-4977-8C38-CC47ABFF1B98}" sibTransId="{FFB4E637-2F00-449D-A283-36D4D82B0D0C}"/>
    <dgm:cxn modelId="{F35254FC-4C13-4EE5-BEE0-3ABB536ABD2A}" type="presOf" srcId="{4BB8DA2F-B48B-455A-B0B0-41F0FF378FCA}" destId="{E7BF548C-F678-4A17-BE9F-4E5DE77126BB}" srcOrd="0" destOrd="0" presId="urn:microsoft.com/office/officeart/2005/8/layout/orgChart1"/>
    <dgm:cxn modelId="{E0D806B5-E07B-434C-880F-4C98F2DBF26E}" type="presParOf" srcId="{1CFBFB48-F985-4392-A8CE-8BA572073E27}" destId="{B8164613-23F2-4C95-9C0B-BF4F373E050F}" srcOrd="0" destOrd="0" presId="urn:microsoft.com/office/officeart/2005/8/layout/orgChart1"/>
    <dgm:cxn modelId="{AAF315EE-6C13-4B9E-A83A-2A43339898D5}" type="presParOf" srcId="{B8164613-23F2-4C95-9C0B-BF4F373E050F}" destId="{47990355-DFED-4117-9B56-D76592125A7E}" srcOrd="0" destOrd="0" presId="urn:microsoft.com/office/officeart/2005/8/layout/orgChart1"/>
    <dgm:cxn modelId="{30AFF225-7B3E-4F9E-BF14-CC08BF75DCA8}" type="presParOf" srcId="{47990355-DFED-4117-9B56-D76592125A7E}" destId="{0A2AE921-044A-490A-AB02-A42ED47F499F}" srcOrd="0" destOrd="0" presId="urn:microsoft.com/office/officeart/2005/8/layout/orgChart1"/>
    <dgm:cxn modelId="{E32DB973-9919-4CAB-8AEE-96609962181F}" type="presParOf" srcId="{47990355-DFED-4117-9B56-D76592125A7E}" destId="{E80821F9-A5A3-4835-B87F-B2CB06CE5900}" srcOrd="1" destOrd="0" presId="urn:microsoft.com/office/officeart/2005/8/layout/orgChart1"/>
    <dgm:cxn modelId="{D5EA4F5F-6B60-4323-94D1-11BA7B753F1F}" type="presParOf" srcId="{B8164613-23F2-4C95-9C0B-BF4F373E050F}" destId="{EB19D39A-23EE-4CCA-83E8-1EF3EE783CDC}" srcOrd="1" destOrd="0" presId="urn:microsoft.com/office/officeart/2005/8/layout/orgChart1"/>
    <dgm:cxn modelId="{4EA1A8A8-11E6-4CB1-99F2-1B0CE4C14027}" type="presParOf" srcId="{EB19D39A-23EE-4CCA-83E8-1EF3EE783CDC}" destId="{2FD77293-5F6C-47D1-BAD3-D3E5543EB481}" srcOrd="0" destOrd="0" presId="urn:microsoft.com/office/officeart/2005/8/layout/orgChart1"/>
    <dgm:cxn modelId="{8C9FB8B2-54E1-4AF1-AB98-41783C6FC60E}" type="presParOf" srcId="{EB19D39A-23EE-4CCA-83E8-1EF3EE783CDC}" destId="{36076D70-A1BC-4807-A495-B5EFDF9D7CBB}" srcOrd="1" destOrd="0" presId="urn:microsoft.com/office/officeart/2005/8/layout/orgChart1"/>
    <dgm:cxn modelId="{190706E1-5CA5-47FF-B9B1-01EBFEE08EAC}" type="presParOf" srcId="{36076D70-A1BC-4807-A495-B5EFDF9D7CBB}" destId="{2A93C75A-3240-4F15-98C3-D8F218F77CE8}" srcOrd="0" destOrd="0" presId="urn:microsoft.com/office/officeart/2005/8/layout/orgChart1"/>
    <dgm:cxn modelId="{4B17A0B8-8C40-408F-AAD7-D5D4BF4CC943}" type="presParOf" srcId="{2A93C75A-3240-4F15-98C3-D8F218F77CE8}" destId="{4E7CC715-1671-45C3-B5CE-2B5CC1CCA924}" srcOrd="0" destOrd="0" presId="urn:microsoft.com/office/officeart/2005/8/layout/orgChart1"/>
    <dgm:cxn modelId="{FE7703AB-3A83-4CF6-9F18-0860780ECC29}" type="presParOf" srcId="{2A93C75A-3240-4F15-98C3-D8F218F77CE8}" destId="{86B8C32F-21D6-46FD-9B9A-632419974AD8}" srcOrd="1" destOrd="0" presId="urn:microsoft.com/office/officeart/2005/8/layout/orgChart1"/>
    <dgm:cxn modelId="{E02BD27F-060B-4692-BDB4-5453F0468F38}" type="presParOf" srcId="{36076D70-A1BC-4807-A495-B5EFDF9D7CBB}" destId="{F53D9849-6A90-4478-B2EE-005851C84F74}" srcOrd="1" destOrd="0" presId="urn:microsoft.com/office/officeart/2005/8/layout/orgChart1"/>
    <dgm:cxn modelId="{1F7D4EFD-BE6A-49C4-A5F2-6016E4283690}" type="presParOf" srcId="{F53D9849-6A90-4478-B2EE-005851C84F74}" destId="{E5F3EFE3-2911-40D5-AFAD-AE5C118C82BA}" srcOrd="0" destOrd="0" presId="urn:microsoft.com/office/officeart/2005/8/layout/orgChart1"/>
    <dgm:cxn modelId="{E2970BB0-4E77-4716-A30D-F54CB8388698}" type="presParOf" srcId="{F53D9849-6A90-4478-B2EE-005851C84F74}" destId="{2ED7D7B8-23CE-4AF4-9075-7005138F3BB8}" srcOrd="1" destOrd="0" presId="urn:microsoft.com/office/officeart/2005/8/layout/orgChart1"/>
    <dgm:cxn modelId="{8188E754-1AC9-4D20-9F6D-26A14F076A42}" type="presParOf" srcId="{2ED7D7B8-23CE-4AF4-9075-7005138F3BB8}" destId="{2238D2BF-4540-4610-B328-A8D47A9A6817}" srcOrd="0" destOrd="0" presId="urn:microsoft.com/office/officeart/2005/8/layout/orgChart1"/>
    <dgm:cxn modelId="{0BB8D1D7-2864-4128-AB76-6A28C742FF5B}" type="presParOf" srcId="{2238D2BF-4540-4610-B328-A8D47A9A6817}" destId="{AF3A65F1-8645-457E-AA36-567C9B5D7BAC}" srcOrd="0" destOrd="0" presId="urn:microsoft.com/office/officeart/2005/8/layout/orgChart1"/>
    <dgm:cxn modelId="{EC4DAC71-D9B3-4DEC-87F5-6DDCD7986D4B}" type="presParOf" srcId="{2238D2BF-4540-4610-B328-A8D47A9A6817}" destId="{C6A85499-406A-4D79-8F5B-5AF84AB228EC}" srcOrd="1" destOrd="0" presId="urn:microsoft.com/office/officeart/2005/8/layout/orgChart1"/>
    <dgm:cxn modelId="{17485AE8-8C81-4767-8380-3208A3062D8B}" type="presParOf" srcId="{2ED7D7B8-23CE-4AF4-9075-7005138F3BB8}" destId="{AA799CDC-F44C-44FF-9CC5-FE768E22E8CF}" srcOrd="1" destOrd="0" presId="urn:microsoft.com/office/officeart/2005/8/layout/orgChart1"/>
    <dgm:cxn modelId="{8EC744E5-EF9D-4434-8450-1BD8B46EE89F}" type="presParOf" srcId="{2ED7D7B8-23CE-4AF4-9075-7005138F3BB8}" destId="{9A866DCA-1544-4B2B-88F0-F7B98B78AA48}" srcOrd="2" destOrd="0" presId="urn:microsoft.com/office/officeart/2005/8/layout/orgChart1"/>
    <dgm:cxn modelId="{3E832935-7AA8-4CBA-AA94-CA1AF6767EE6}" type="presParOf" srcId="{F53D9849-6A90-4478-B2EE-005851C84F74}" destId="{AE5D7241-6935-42A5-8AB1-A75A26A291F5}" srcOrd="2" destOrd="0" presId="urn:microsoft.com/office/officeart/2005/8/layout/orgChart1"/>
    <dgm:cxn modelId="{28489285-AD79-47A8-978C-9EA97ED75F50}" type="presParOf" srcId="{F53D9849-6A90-4478-B2EE-005851C84F74}" destId="{DC67BB6F-7EA5-43B7-BFBB-DD05CE35189B}" srcOrd="3" destOrd="0" presId="urn:microsoft.com/office/officeart/2005/8/layout/orgChart1"/>
    <dgm:cxn modelId="{3E75A7FC-F5FA-4128-A056-5A1337C924AB}" type="presParOf" srcId="{DC67BB6F-7EA5-43B7-BFBB-DD05CE35189B}" destId="{872126D0-C963-4E53-92F2-17D457A9CE7C}" srcOrd="0" destOrd="0" presId="urn:microsoft.com/office/officeart/2005/8/layout/orgChart1"/>
    <dgm:cxn modelId="{B1E27BE7-7F17-43E9-9232-88219EC566E4}" type="presParOf" srcId="{872126D0-C963-4E53-92F2-17D457A9CE7C}" destId="{B81E02DE-4479-4BD4-8AE6-90CCA5100F03}" srcOrd="0" destOrd="0" presId="urn:microsoft.com/office/officeart/2005/8/layout/orgChart1"/>
    <dgm:cxn modelId="{2A411778-3313-4DAB-8662-6F94D23DD860}" type="presParOf" srcId="{872126D0-C963-4E53-92F2-17D457A9CE7C}" destId="{201EC69C-316B-4E9E-A306-8A481D4511BF}" srcOrd="1" destOrd="0" presId="urn:microsoft.com/office/officeart/2005/8/layout/orgChart1"/>
    <dgm:cxn modelId="{FEB21F6F-BB82-4CB1-A155-E52D7842FCDC}" type="presParOf" srcId="{DC67BB6F-7EA5-43B7-BFBB-DD05CE35189B}" destId="{E486D1C6-88B1-4EB9-ADDE-E0DDCE6A0B6A}" srcOrd="1" destOrd="0" presId="urn:microsoft.com/office/officeart/2005/8/layout/orgChart1"/>
    <dgm:cxn modelId="{241A8BC8-09F8-49E0-A3D7-B2BD392985D5}" type="presParOf" srcId="{DC67BB6F-7EA5-43B7-BFBB-DD05CE35189B}" destId="{70C2EFE6-E1F0-42D0-957D-D4AFBFC30461}" srcOrd="2" destOrd="0" presId="urn:microsoft.com/office/officeart/2005/8/layout/orgChart1"/>
    <dgm:cxn modelId="{831DCA50-76D3-4C1F-A0C4-0C037B133895}" type="presParOf" srcId="{F53D9849-6A90-4478-B2EE-005851C84F74}" destId="{88EB06C4-A703-434E-A9CF-BD19BB7C0609}" srcOrd="4" destOrd="0" presId="urn:microsoft.com/office/officeart/2005/8/layout/orgChart1"/>
    <dgm:cxn modelId="{44FA916E-9DB3-4BD4-AB77-E0F8EC882276}" type="presParOf" srcId="{F53D9849-6A90-4478-B2EE-005851C84F74}" destId="{08DAB530-B290-42CD-A958-ED884A73F9D2}" srcOrd="5" destOrd="0" presId="urn:microsoft.com/office/officeart/2005/8/layout/orgChart1"/>
    <dgm:cxn modelId="{3D09AB22-FAC4-440A-9F75-C5958CF093C2}" type="presParOf" srcId="{08DAB530-B290-42CD-A958-ED884A73F9D2}" destId="{04E6281E-3A63-4E81-91B2-D096991D6E57}" srcOrd="0" destOrd="0" presId="urn:microsoft.com/office/officeart/2005/8/layout/orgChart1"/>
    <dgm:cxn modelId="{FD0EC5B4-24DF-46FE-8F7D-A65FA7D24528}" type="presParOf" srcId="{04E6281E-3A63-4E81-91B2-D096991D6E57}" destId="{B109936F-10B4-43CD-8906-BC7CD94FC96B}" srcOrd="0" destOrd="0" presId="urn:microsoft.com/office/officeart/2005/8/layout/orgChart1"/>
    <dgm:cxn modelId="{97A6AAEB-6173-49D7-A38D-84814FC8F82C}" type="presParOf" srcId="{04E6281E-3A63-4E81-91B2-D096991D6E57}" destId="{8078F719-9ECA-4541-99D6-664169D0CE60}" srcOrd="1" destOrd="0" presId="urn:microsoft.com/office/officeart/2005/8/layout/orgChart1"/>
    <dgm:cxn modelId="{7A343F21-4489-4954-8C14-9A2A87D56027}" type="presParOf" srcId="{08DAB530-B290-42CD-A958-ED884A73F9D2}" destId="{9667844E-2329-4C2A-ADFF-05ACAFB8A4E0}" srcOrd="1" destOrd="0" presId="urn:microsoft.com/office/officeart/2005/8/layout/orgChart1"/>
    <dgm:cxn modelId="{3CFDBEC1-9B38-4562-9C46-F52439FF3683}" type="presParOf" srcId="{08DAB530-B290-42CD-A958-ED884A73F9D2}" destId="{A243C5F8-DBFE-4B53-94AC-344EF2FADC07}" srcOrd="2" destOrd="0" presId="urn:microsoft.com/office/officeart/2005/8/layout/orgChart1"/>
    <dgm:cxn modelId="{B006D030-3EF3-49B8-92CD-BAEBC860DA84}" type="presParOf" srcId="{36076D70-A1BC-4807-A495-B5EFDF9D7CBB}" destId="{4B5BCD46-B07B-4217-9B3A-950D3F05A6B1}" srcOrd="2" destOrd="0" presId="urn:microsoft.com/office/officeart/2005/8/layout/orgChart1"/>
    <dgm:cxn modelId="{50481C16-28DD-4E49-BB32-2C13447AC35F}" type="presParOf" srcId="{EB19D39A-23EE-4CCA-83E8-1EF3EE783CDC}" destId="{0D5E34F3-6F92-41D6-9BE4-7B06A55517DE}" srcOrd="2" destOrd="0" presId="urn:microsoft.com/office/officeart/2005/8/layout/orgChart1"/>
    <dgm:cxn modelId="{2B5AE009-AEE3-4532-95F1-70296944D077}" type="presParOf" srcId="{EB19D39A-23EE-4CCA-83E8-1EF3EE783CDC}" destId="{BF155990-1492-4FF2-96BD-643F651BD14B}" srcOrd="3" destOrd="0" presId="urn:microsoft.com/office/officeart/2005/8/layout/orgChart1"/>
    <dgm:cxn modelId="{AB10B457-8F5C-4EE3-9013-7CEC33D8D40C}" type="presParOf" srcId="{BF155990-1492-4FF2-96BD-643F651BD14B}" destId="{802788A6-5CC4-4A9B-888A-8DCAC71D1E3A}" srcOrd="0" destOrd="0" presId="urn:microsoft.com/office/officeart/2005/8/layout/orgChart1"/>
    <dgm:cxn modelId="{6C9326BE-0A75-4AB0-B90C-C0CE551EF87A}" type="presParOf" srcId="{802788A6-5CC4-4A9B-888A-8DCAC71D1E3A}" destId="{84E674A5-757D-4279-86E2-0B0494764A7F}" srcOrd="0" destOrd="0" presId="urn:microsoft.com/office/officeart/2005/8/layout/orgChart1"/>
    <dgm:cxn modelId="{DE9791F5-29EF-4255-9129-B7B287696B4C}" type="presParOf" srcId="{802788A6-5CC4-4A9B-888A-8DCAC71D1E3A}" destId="{D0C727C2-577C-4D8F-AC85-8DC6709AF7F2}" srcOrd="1" destOrd="0" presId="urn:microsoft.com/office/officeart/2005/8/layout/orgChart1"/>
    <dgm:cxn modelId="{681EFBBE-60E8-4FF7-81B6-C0C5BCB171DF}" type="presParOf" srcId="{BF155990-1492-4FF2-96BD-643F651BD14B}" destId="{51377F12-FCD9-4B25-BD72-0DC30ACE4D82}" srcOrd="1" destOrd="0" presId="urn:microsoft.com/office/officeart/2005/8/layout/orgChart1"/>
    <dgm:cxn modelId="{581EE84A-EB9F-46DD-8AF3-376F5529C96F}" type="presParOf" srcId="{BF155990-1492-4FF2-96BD-643F651BD14B}" destId="{C878F9FD-B0D2-44EA-A5C6-A52700C851D7}" srcOrd="2" destOrd="0" presId="urn:microsoft.com/office/officeart/2005/8/layout/orgChart1"/>
    <dgm:cxn modelId="{29E46F84-EA52-4125-AA3D-4ADC8764BDF3}" type="presParOf" srcId="{EB19D39A-23EE-4CCA-83E8-1EF3EE783CDC}" destId="{766BB703-A7F2-48A8-9A8F-1A2AD0E28BBA}" srcOrd="4" destOrd="0" presId="urn:microsoft.com/office/officeart/2005/8/layout/orgChart1"/>
    <dgm:cxn modelId="{2320CE72-80D8-4611-9E51-C774946A9309}" type="presParOf" srcId="{EB19D39A-23EE-4CCA-83E8-1EF3EE783CDC}" destId="{1B1A2DE0-24D3-47B7-8653-6BB58651EEB3}" srcOrd="5" destOrd="0" presId="urn:microsoft.com/office/officeart/2005/8/layout/orgChart1"/>
    <dgm:cxn modelId="{CE38BFC8-8E34-4794-B623-1D2FBBCA2593}" type="presParOf" srcId="{1B1A2DE0-24D3-47B7-8653-6BB58651EEB3}" destId="{A6B62A1E-78E1-4A35-AA67-78BCFF45BD7F}" srcOrd="0" destOrd="0" presId="urn:microsoft.com/office/officeart/2005/8/layout/orgChart1"/>
    <dgm:cxn modelId="{E5C93611-BFDF-4A05-AEEA-8E752D4E29C0}" type="presParOf" srcId="{A6B62A1E-78E1-4A35-AA67-78BCFF45BD7F}" destId="{A785B834-3F85-43D3-87F3-02C093812276}" srcOrd="0" destOrd="0" presId="urn:microsoft.com/office/officeart/2005/8/layout/orgChart1"/>
    <dgm:cxn modelId="{0865B6F2-E192-4814-AF06-A0FEA69AFB01}" type="presParOf" srcId="{A6B62A1E-78E1-4A35-AA67-78BCFF45BD7F}" destId="{224565D9-FD55-42AA-98F9-D5AD94263E66}" srcOrd="1" destOrd="0" presId="urn:microsoft.com/office/officeart/2005/8/layout/orgChart1"/>
    <dgm:cxn modelId="{9B0EF412-AE2F-4BED-8A2F-AC595BF2351A}" type="presParOf" srcId="{1B1A2DE0-24D3-47B7-8653-6BB58651EEB3}" destId="{B43672C4-7645-4889-B715-8F9C123B9BE4}" srcOrd="1" destOrd="0" presId="urn:microsoft.com/office/officeart/2005/8/layout/orgChart1"/>
    <dgm:cxn modelId="{E38E9A10-2A62-45ED-8453-8F0B3AE03930}" type="presParOf" srcId="{B43672C4-7645-4889-B715-8F9C123B9BE4}" destId="{65353874-BAED-42BA-8BAD-568844C517D9}" srcOrd="0" destOrd="0" presId="urn:microsoft.com/office/officeart/2005/8/layout/orgChart1"/>
    <dgm:cxn modelId="{096EB546-9B6C-47D4-B7A8-607D80CC9CF3}" type="presParOf" srcId="{B43672C4-7645-4889-B715-8F9C123B9BE4}" destId="{9FC5013D-9100-47F0-BC7D-14965554890C}" srcOrd="1" destOrd="0" presId="urn:microsoft.com/office/officeart/2005/8/layout/orgChart1"/>
    <dgm:cxn modelId="{FF89ADF5-5D61-41B5-A293-B913336C81A4}" type="presParOf" srcId="{9FC5013D-9100-47F0-BC7D-14965554890C}" destId="{1A0F639C-3A27-42F8-81BF-B4051A3C56CC}" srcOrd="0" destOrd="0" presId="urn:microsoft.com/office/officeart/2005/8/layout/orgChart1"/>
    <dgm:cxn modelId="{62C1FE12-DC2A-4CB8-AD1B-1BC08CBD343A}" type="presParOf" srcId="{1A0F639C-3A27-42F8-81BF-B4051A3C56CC}" destId="{5D12799C-B3FB-40E7-AE03-1897B784661F}" srcOrd="0" destOrd="0" presId="urn:microsoft.com/office/officeart/2005/8/layout/orgChart1"/>
    <dgm:cxn modelId="{6E9993C5-5B5C-4B7F-8BD4-A7019C93C8D5}" type="presParOf" srcId="{1A0F639C-3A27-42F8-81BF-B4051A3C56CC}" destId="{7C2B17B9-061A-480B-8EB6-92231CFC8408}" srcOrd="1" destOrd="0" presId="urn:microsoft.com/office/officeart/2005/8/layout/orgChart1"/>
    <dgm:cxn modelId="{2B24468D-BC67-4E79-83EB-C61AD50B7C7A}" type="presParOf" srcId="{9FC5013D-9100-47F0-BC7D-14965554890C}" destId="{F4771EDC-F2B3-4C0A-9340-A92C612BD899}" srcOrd="1" destOrd="0" presId="urn:microsoft.com/office/officeart/2005/8/layout/orgChart1"/>
    <dgm:cxn modelId="{D82AEB5D-5C26-4E9D-BA17-77A41701DE6E}" type="presParOf" srcId="{9FC5013D-9100-47F0-BC7D-14965554890C}" destId="{8364E939-5D1D-448B-AD4D-424AECB0333D}" srcOrd="2" destOrd="0" presId="urn:microsoft.com/office/officeart/2005/8/layout/orgChart1"/>
    <dgm:cxn modelId="{71386256-BC5F-4C8D-A505-810FFADACB3F}" type="presParOf" srcId="{B43672C4-7645-4889-B715-8F9C123B9BE4}" destId="{60DE60F8-3D6E-4AB3-975C-6F7E5488FB4E}" srcOrd="2" destOrd="0" presId="urn:microsoft.com/office/officeart/2005/8/layout/orgChart1"/>
    <dgm:cxn modelId="{F4CA0663-B501-4E1B-8C0F-88779C18C07A}" type="presParOf" srcId="{B43672C4-7645-4889-B715-8F9C123B9BE4}" destId="{3A9E8CAE-F44B-45B1-8F6C-FEA40B26436F}" srcOrd="3" destOrd="0" presId="urn:microsoft.com/office/officeart/2005/8/layout/orgChart1"/>
    <dgm:cxn modelId="{DF65730D-8D44-4FE1-87A8-32BE3311245F}" type="presParOf" srcId="{3A9E8CAE-F44B-45B1-8F6C-FEA40B26436F}" destId="{17159EF7-648C-4AAD-9D0A-6A2918D2851B}" srcOrd="0" destOrd="0" presId="urn:microsoft.com/office/officeart/2005/8/layout/orgChart1"/>
    <dgm:cxn modelId="{F113689A-8D6B-4613-801D-3C8D803E54E9}" type="presParOf" srcId="{17159EF7-648C-4AAD-9D0A-6A2918D2851B}" destId="{9A85F3B7-5231-4F4B-BEA0-A0B9F79C9D98}" srcOrd="0" destOrd="0" presId="urn:microsoft.com/office/officeart/2005/8/layout/orgChart1"/>
    <dgm:cxn modelId="{22A2796E-EAC3-4E7C-BA0D-0D50C56377E1}" type="presParOf" srcId="{17159EF7-648C-4AAD-9D0A-6A2918D2851B}" destId="{B4AE2D3B-24D8-40B2-831F-85225868FBB5}" srcOrd="1" destOrd="0" presId="urn:microsoft.com/office/officeart/2005/8/layout/orgChart1"/>
    <dgm:cxn modelId="{2218E371-41E1-449B-BFBA-8336665D3FF8}" type="presParOf" srcId="{3A9E8CAE-F44B-45B1-8F6C-FEA40B26436F}" destId="{58402129-DB5B-4346-BF44-97161110CDFD}" srcOrd="1" destOrd="0" presId="urn:microsoft.com/office/officeart/2005/8/layout/orgChart1"/>
    <dgm:cxn modelId="{B4A5DE1C-A552-48F9-B6F9-C060CC9DCB24}" type="presParOf" srcId="{3A9E8CAE-F44B-45B1-8F6C-FEA40B26436F}" destId="{B28A3928-4C8D-460A-8DC7-A8DD8958E06B}" srcOrd="2" destOrd="0" presId="urn:microsoft.com/office/officeart/2005/8/layout/orgChart1"/>
    <dgm:cxn modelId="{774AD801-0711-4229-B394-EDAADCCBEBBC}" type="presParOf" srcId="{B43672C4-7645-4889-B715-8F9C123B9BE4}" destId="{1EB88F6C-FA81-42E7-A48D-B399C067A11C}" srcOrd="4" destOrd="0" presId="urn:microsoft.com/office/officeart/2005/8/layout/orgChart1"/>
    <dgm:cxn modelId="{BDF53969-402B-4D5A-AD2A-2694968D0CC1}" type="presParOf" srcId="{B43672C4-7645-4889-B715-8F9C123B9BE4}" destId="{0CDCBA6B-6869-43E3-BEFA-DADFBC119FC1}" srcOrd="5" destOrd="0" presId="urn:microsoft.com/office/officeart/2005/8/layout/orgChart1"/>
    <dgm:cxn modelId="{DC17481F-87A1-4EC5-88D7-603742572045}" type="presParOf" srcId="{0CDCBA6B-6869-43E3-BEFA-DADFBC119FC1}" destId="{8F522C77-73E9-4198-88A8-42C0F117FF0C}" srcOrd="0" destOrd="0" presId="urn:microsoft.com/office/officeart/2005/8/layout/orgChart1"/>
    <dgm:cxn modelId="{F8A73784-2984-458F-88A2-C121453A5B51}" type="presParOf" srcId="{8F522C77-73E9-4198-88A8-42C0F117FF0C}" destId="{7650F7C1-6012-47B2-833F-BA78AA2573EF}" srcOrd="0" destOrd="0" presId="urn:microsoft.com/office/officeart/2005/8/layout/orgChart1"/>
    <dgm:cxn modelId="{A26C5537-2A07-4862-B9FF-7168ADABD10C}" type="presParOf" srcId="{8F522C77-73E9-4198-88A8-42C0F117FF0C}" destId="{7D751FC3-2706-4A76-9F24-CC490BF31BF1}" srcOrd="1" destOrd="0" presId="urn:microsoft.com/office/officeart/2005/8/layout/orgChart1"/>
    <dgm:cxn modelId="{680BCFB8-CE4A-4ED0-B9C5-C0E2DE73ACA3}" type="presParOf" srcId="{0CDCBA6B-6869-43E3-BEFA-DADFBC119FC1}" destId="{26FA30BE-1D9E-45D4-B78F-128C69C246C6}" srcOrd="1" destOrd="0" presId="urn:microsoft.com/office/officeart/2005/8/layout/orgChart1"/>
    <dgm:cxn modelId="{272C800C-0A74-4A32-ADB1-FB8F519411AD}" type="presParOf" srcId="{0CDCBA6B-6869-43E3-BEFA-DADFBC119FC1}" destId="{A83E5610-BC27-4D1A-BDA8-A5AA1101C1CF}" srcOrd="2" destOrd="0" presId="urn:microsoft.com/office/officeart/2005/8/layout/orgChart1"/>
    <dgm:cxn modelId="{86FAA601-AECB-460F-9EAF-ADB412118326}" type="presParOf" srcId="{B43672C4-7645-4889-B715-8F9C123B9BE4}" destId="{87E39DE7-F8AA-4D47-AAFE-46A144DBFA84}" srcOrd="6" destOrd="0" presId="urn:microsoft.com/office/officeart/2005/8/layout/orgChart1"/>
    <dgm:cxn modelId="{C4EFD2BA-C256-4F05-88BE-5B57C3CF98CC}" type="presParOf" srcId="{B43672C4-7645-4889-B715-8F9C123B9BE4}" destId="{98266250-9852-4395-836D-DBB31C3F1916}" srcOrd="7" destOrd="0" presId="urn:microsoft.com/office/officeart/2005/8/layout/orgChart1"/>
    <dgm:cxn modelId="{105CD4E7-859D-4230-9B25-1DB86530A121}" type="presParOf" srcId="{98266250-9852-4395-836D-DBB31C3F1916}" destId="{ED50BF08-CD9D-486D-A28B-81643FD14719}" srcOrd="0" destOrd="0" presId="urn:microsoft.com/office/officeart/2005/8/layout/orgChart1"/>
    <dgm:cxn modelId="{1C9606ED-E701-4C70-9BB6-C7F8CCAF79F1}" type="presParOf" srcId="{ED50BF08-CD9D-486D-A28B-81643FD14719}" destId="{C07C7DF7-9FAB-4DD5-A815-304EE2CE857E}" srcOrd="0" destOrd="0" presId="urn:microsoft.com/office/officeart/2005/8/layout/orgChart1"/>
    <dgm:cxn modelId="{F9DEF467-D119-4712-8D9F-660CB6AD737A}" type="presParOf" srcId="{ED50BF08-CD9D-486D-A28B-81643FD14719}" destId="{F688DCCD-743B-4920-B13C-B3838296EA23}" srcOrd="1" destOrd="0" presId="urn:microsoft.com/office/officeart/2005/8/layout/orgChart1"/>
    <dgm:cxn modelId="{5125827E-2C2E-4C76-A473-22DC6D58474D}" type="presParOf" srcId="{98266250-9852-4395-836D-DBB31C3F1916}" destId="{3323E682-17F5-48DA-A3E2-A4D648982E5F}" srcOrd="1" destOrd="0" presId="urn:microsoft.com/office/officeart/2005/8/layout/orgChart1"/>
    <dgm:cxn modelId="{A63E1C6C-8EE2-421B-ADC0-187ED778DCCC}" type="presParOf" srcId="{98266250-9852-4395-836D-DBB31C3F1916}" destId="{FCD7E566-8568-49D0-8F32-206031A56D23}" srcOrd="2" destOrd="0" presId="urn:microsoft.com/office/officeart/2005/8/layout/orgChart1"/>
    <dgm:cxn modelId="{2005E4AC-64C7-417A-8761-BF05E324383B}" type="presParOf" srcId="{B43672C4-7645-4889-B715-8F9C123B9BE4}" destId="{E7BF548C-F678-4A17-BE9F-4E5DE77126BB}" srcOrd="8" destOrd="0" presId="urn:microsoft.com/office/officeart/2005/8/layout/orgChart1"/>
    <dgm:cxn modelId="{26EA4FBC-34CD-4E59-8705-3942D957D7A6}" type="presParOf" srcId="{B43672C4-7645-4889-B715-8F9C123B9BE4}" destId="{408526A4-0B9E-409D-B7DE-9D2088636728}" srcOrd="9" destOrd="0" presId="urn:microsoft.com/office/officeart/2005/8/layout/orgChart1"/>
    <dgm:cxn modelId="{195C880B-5B34-49B9-9A28-B37997E328B8}" type="presParOf" srcId="{408526A4-0B9E-409D-B7DE-9D2088636728}" destId="{626FDC39-54E3-4A62-B490-77676CFD6DFC}" srcOrd="0" destOrd="0" presId="urn:microsoft.com/office/officeart/2005/8/layout/orgChart1"/>
    <dgm:cxn modelId="{5494AD38-6E6B-4A86-A9E8-414D31AA0358}" type="presParOf" srcId="{626FDC39-54E3-4A62-B490-77676CFD6DFC}" destId="{C58B19A8-8AE9-4661-8242-C5CE2643F05D}" srcOrd="0" destOrd="0" presId="urn:microsoft.com/office/officeart/2005/8/layout/orgChart1"/>
    <dgm:cxn modelId="{D86F2FF1-1C28-44EA-920A-8D512643D8BF}" type="presParOf" srcId="{626FDC39-54E3-4A62-B490-77676CFD6DFC}" destId="{A00CD2ED-D180-4330-9154-34974A9A022F}" srcOrd="1" destOrd="0" presId="urn:microsoft.com/office/officeart/2005/8/layout/orgChart1"/>
    <dgm:cxn modelId="{332454E3-AF04-4CB4-89D8-60D9AF5AAD28}" type="presParOf" srcId="{408526A4-0B9E-409D-B7DE-9D2088636728}" destId="{FA74A2E1-869F-401D-A6A4-3C2C2FCC59A9}" srcOrd="1" destOrd="0" presId="urn:microsoft.com/office/officeart/2005/8/layout/orgChart1"/>
    <dgm:cxn modelId="{75C67A74-71E8-43C3-8439-585C8883ABC6}" type="presParOf" srcId="{408526A4-0B9E-409D-B7DE-9D2088636728}" destId="{79C4F716-CDAB-494D-8087-91FEEC155F1A}" srcOrd="2" destOrd="0" presId="urn:microsoft.com/office/officeart/2005/8/layout/orgChart1"/>
    <dgm:cxn modelId="{D5E7F109-D74F-4D8D-BE82-451358638B62}" type="presParOf" srcId="{1B1A2DE0-24D3-47B7-8653-6BB58651EEB3}" destId="{2598C990-25AC-4A19-A7F7-7A4AF0C5C1FE}" srcOrd="2" destOrd="0" presId="urn:microsoft.com/office/officeart/2005/8/layout/orgChart1"/>
    <dgm:cxn modelId="{7D0141E0-3C48-49EA-8F2F-5F60C1B4CA36}" type="presParOf" srcId="{B8164613-23F2-4C95-9C0B-BF4F373E050F}" destId="{1A486536-6259-4C96-A038-74337D84069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BF548C-F678-4A17-BE9F-4E5DE77126BB}">
      <dsp:nvSpPr>
        <dsp:cNvPr id="0" name=""/>
        <dsp:cNvSpPr/>
      </dsp:nvSpPr>
      <dsp:spPr>
        <a:xfrm>
          <a:off x="6635226" y="928474"/>
          <a:ext cx="700330" cy="27349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34907"/>
              </a:lnTo>
              <a:lnTo>
                <a:pt x="700330" y="2734907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E39DE7-F8AA-4D47-AAFE-46A144DBFA84}">
      <dsp:nvSpPr>
        <dsp:cNvPr id="0" name=""/>
        <dsp:cNvSpPr/>
      </dsp:nvSpPr>
      <dsp:spPr>
        <a:xfrm>
          <a:off x="6635226" y="928474"/>
          <a:ext cx="672330" cy="22181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8174"/>
              </a:lnTo>
              <a:lnTo>
                <a:pt x="672330" y="2218174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B88F6C-FA81-42E7-A48D-B399C067A11C}">
      <dsp:nvSpPr>
        <dsp:cNvPr id="0" name=""/>
        <dsp:cNvSpPr/>
      </dsp:nvSpPr>
      <dsp:spPr>
        <a:xfrm>
          <a:off x="6635226" y="928474"/>
          <a:ext cx="526455" cy="10755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75530"/>
              </a:lnTo>
              <a:lnTo>
                <a:pt x="526455" y="1075530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DE60F8-3D6E-4AB3-975C-6F7E5488FB4E}">
      <dsp:nvSpPr>
        <dsp:cNvPr id="0" name=""/>
        <dsp:cNvSpPr/>
      </dsp:nvSpPr>
      <dsp:spPr>
        <a:xfrm>
          <a:off x="6635226" y="928474"/>
          <a:ext cx="555445" cy="17025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2595"/>
              </a:lnTo>
              <a:lnTo>
                <a:pt x="555445" y="1702595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353874-BAED-42BA-8BAD-568844C517D9}">
      <dsp:nvSpPr>
        <dsp:cNvPr id="0" name=""/>
        <dsp:cNvSpPr/>
      </dsp:nvSpPr>
      <dsp:spPr>
        <a:xfrm>
          <a:off x="6635226" y="928474"/>
          <a:ext cx="545784" cy="5461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6101"/>
              </a:lnTo>
              <a:lnTo>
                <a:pt x="545784" y="546101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6BB703-A7F2-48A8-9A8F-1A2AD0E28BBA}">
      <dsp:nvSpPr>
        <dsp:cNvPr id="0" name=""/>
        <dsp:cNvSpPr/>
      </dsp:nvSpPr>
      <dsp:spPr>
        <a:xfrm>
          <a:off x="4314824" y="408146"/>
          <a:ext cx="3206812" cy="1147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590"/>
              </a:lnTo>
              <a:lnTo>
                <a:pt x="3206812" y="29590"/>
              </a:lnTo>
              <a:lnTo>
                <a:pt x="3206812" y="114759"/>
              </a:lnTo>
            </a:path>
          </a:pathLst>
        </a:custGeom>
        <a:noFill/>
        <a:ln w="19050" cap="rnd" cmpd="sng" algn="ctr"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5E34F3-6F92-41D6-9BE4-7B06A55517DE}">
      <dsp:nvSpPr>
        <dsp:cNvPr id="0" name=""/>
        <dsp:cNvSpPr/>
      </dsp:nvSpPr>
      <dsp:spPr>
        <a:xfrm>
          <a:off x="4269104" y="408146"/>
          <a:ext cx="91440" cy="23199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6827"/>
              </a:lnTo>
              <a:lnTo>
                <a:pt x="57140" y="146827"/>
              </a:lnTo>
              <a:lnTo>
                <a:pt x="57140" y="231997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EB06C4-A703-434E-A9CF-BD19BB7C0609}">
      <dsp:nvSpPr>
        <dsp:cNvPr id="0" name=""/>
        <dsp:cNvSpPr/>
      </dsp:nvSpPr>
      <dsp:spPr>
        <a:xfrm>
          <a:off x="32656" y="1035227"/>
          <a:ext cx="91440" cy="2003271"/>
        </a:xfrm>
        <a:custGeom>
          <a:avLst/>
          <a:gdLst/>
          <a:ahLst/>
          <a:cxnLst/>
          <a:rect l="0" t="0" r="0" b="0"/>
          <a:pathLst>
            <a:path>
              <a:moveTo>
                <a:pt x="48457" y="0"/>
              </a:moveTo>
              <a:lnTo>
                <a:pt x="45720" y="2003271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5D7241-6935-42A5-8AB1-A75A26A291F5}">
      <dsp:nvSpPr>
        <dsp:cNvPr id="0" name=""/>
        <dsp:cNvSpPr/>
      </dsp:nvSpPr>
      <dsp:spPr>
        <a:xfrm>
          <a:off x="-45720" y="1035227"/>
          <a:ext cx="91440" cy="1310013"/>
        </a:xfrm>
        <a:custGeom>
          <a:avLst/>
          <a:gdLst/>
          <a:ahLst/>
          <a:cxnLst/>
          <a:rect l="0" t="0" r="0" b="0"/>
          <a:pathLst>
            <a:path>
              <a:moveTo>
                <a:pt x="126833" y="0"/>
              </a:moveTo>
              <a:lnTo>
                <a:pt x="45720" y="1310013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F3EFE3-2911-40D5-AFAD-AE5C118C82BA}">
      <dsp:nvSpPr>
        <dsp:cNvPr id="0" name=""/>
        <dsp:cNvSpPr/>
      </dsp:nvSpPr>
      <dsp:spPr>
        <a:xfrm>
          <a:off x="22857" y="1035227"/>
          <a:ext cx="91440" cy="813577"/>
        </a:xfrm>
        <a:custGeom>
          <a:avLst/>
          <a:gdLst/>
          <a:ahLst/>
          <a:cxnLst/>
          <a:rect l="0" t="0" r="0" b="0"/>
          <a:pathLst>
            <a:path>
              <a:moveTo>
                <a:pt x="58255" y="0"/>
              </a:moveTo>
              <a:lnTo>
                <a:pt x="45720" y="813577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D77293-5F6C-47D1-BAD3-D3E5543EB481}">
      <dsp:nvSpPr>
        <dsp:cNvPr id="0" name=""/>
        <dsp:cNvSpPr/>
      </dsp:nvSpPr>
      <dsp:spPr>
        <a:xfrm>
          <a:off x="405568" y="408146"/>
          <a:ext cx="3909256" cy="221513"/>
        </a:xfrm>
        <a:custGeom>
          <a:avLst/>
          <a:gdLst/>
          <a:ahLst/>
          <a:cxnLst/>
          <a:rect l="0" t="0" r="0" b="0"/>
          <a:pathLst>
            <a:path>
              <a:moveTo>
                <a:pt x="3909256" y="0"/>
              </a:moveTo>
              <a:lnTo>
                <a:pt x="3909256" y="136343"/>
              </a:lnTo>
              <a:lnTo>
                <a:pt x="0" y="136343"/>
              </a:lnTo>
              <a:lnTo>
                <a:pt x="0" y="221513"/>
              </a:lnTo>
            </a:path>
          </a:pathLst>
        </a:custGeom>
        <a:noFill/>
        <a:ln w="19050" cap="rnd" cmpd="sng" algn="ctr">
          <a:gradFill>
            <a:gsLst>
              <a:gs pos="31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2AE921-044A-490A-AB02-A42ED47F499F}">
      <dsp:nvSpPr>
        <dsp:cNvPr id="0" name=""/>
        <dsp:cNvSpPr/>
      </dsp:nvSpPr>
      <dsp:spPr>
        <a:xfrm>
          <a:off x="2267487" y="2578"/>
          <a:ext cx="4094673" cy="4055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Treatment</a:t>
          </a:r>
          <a:endParaRPr lang="en-US" sz="3200" kern="1200" dirty="0"/>
        </a:p>
      </dsp:txBody>
      <dsp:txXfrm>
        <a:off x="2267487" y="2578"/>
        <a:ext cx="4094673" cy="405568"/>
      </dsp:txXfrm>
    </dsp:sp>
    <dsp:sp modelId="{4E7CC715-1671-45C3-B5CE-2B5CC1CCA924}">
      <dsp:nvSpPr>
        <dsp:cNvPr id="0" name=""/>
        <dsp:cNvSpPr/>
      </dsp:nvSpPr>
      <dsp:spPr>
        <a:xfrm>
          <a:off x="0" y="629659"/>
          <a:ext cx="811136" cy="4055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General </a:t>
          </a:r>
        </a:p>
      </dsp:txBody>
      <dsp:txXfrm>
        <a:off x="0" y="629659"/>
        <a:ext cx="811136" cy="405568"/>
      </dsp:txXfrm>
    </dsp:sp>
    <dsp:sp modelId="{AF3A65F1-8645-457E-AA36-567C9B5D7BAC}">
      <dsp:nvSpPr>
        <dsp:cNvPr id="0" name=""/>
        <dsp:cNvSpPr/>
      </dsp:nvSpPr>
      <dsp:spPr>
        <a:xfrm>
          <a:off x="68577" y="1646021"/>
          <a:ext cx="811136" cy="4055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Emesis</a:t>
          </a:r>
        </a:p>
      </dsp:txBody>
      <dsp:txXfrm>
        <a:off x="68577" y="1646021"/>
        <a:ext cx="811136" cy="405568"/>
      </dsp:txXfrm>
    </dsp:sp>
    <dsp:sp modelId="{B81E02DE-4479-4BD4-8AE6-90CCA5100F03}">
      <dsp:nvSpPr>
        <dsp:cNvPr id="0" name=""/>
        <dsp:cNvSpPr/>
      </dsp:nvSpPr>
      <dsp:spPr>
        <a:xfrm>
          <a:off x="0" y="2142457"/>
          <a:ext cx="811136" cy="4055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GL</a:t>
          </a:r>
        </a:p>
      </dsp:txBody>
      <dsp:txXfrm>
        <a:off x="0" y="2142457"/>
        <a:ext cx="811136" cy="405568"/>
      </dsp:txXfrm>
    </dsp:sp>
    <dsp:sp modelId="{B109936F-10B4-43CD-8906-BC7CD94FC96B}">
      <dsp:nvSpPr>
        <dsp:cNvPr id="0" name=""/>
        <dsp:cNvSpPr/>
      </dsp:nvSpPr>
      <dsp:spPr>
        <a:xfrm>
          <a:off x="78376" y="2835715"/>
          <a:ext cx="811136" cy="4055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AC</a:t>
          </a:r>
        </a:p>
      </dsp:txBody>
      <dsp:txXfrm>
        <a:off x="78376" y="2835715"/>
        <a:ext cx="811136" cy="405568"/>
      </dsp:txXfrm>
    </dsp:sp>
    <dsp:sp modelId="{84E674A5-757D-4279-86E2-0B0494764A7F}">
      <dsp:nvSpPr>
        <dsp:cNvPr id="0" name=""/>
        <dsp:cNvSpPr/>
      </dsp:nvSpPr>
      <dsp:spPr>
        <a:xfrm>
          <a:off x="2847393" y="640143"/>
          <a:ext cx="2957703" cy="4055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i="1" kern="1200" dirty="0">
              <a:solidFill>
                <a:srgbClr val="FFFF00"/>
              </a:solidFill>
              <a:latin typeface="Algerian" panose="04020705040A02060702" pitchFamily="82" charset="0"/>
            </a:rPr>
            <a:t>Specific </a:t>
          </a:r>
        </a:p>
      </dsp:txBody>
      <dsp:txXfrm>
        <a:off x="2847393" y="640143"/>
        <a:ext cx="2957703" cy="405568"/>
      </dsp:txXfrm>
    </dsp:sp>
    <dsp:sp modelId="{A785B834-3F85-43D3-87F3-02C093812276}">
      <dsp:nvSpPr>
        <dsp:cNvPr id="0" name=""/>
        <dsp:cNvSpPr/>
      </dsp:nvSpPr>
      <dsp:spPr>
        <a:xfrm>
          <a:off x="6413624" y="522906"/>
          <a:ext cx="2216024" cy="4055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supportive</a:t>
          </a:r>
        </a:p>
      </dsp:txBody>
      <dsp:txXfrm>
        <a:off x="6413624" y="522906"/>
        <a:ext cx="2216024" cy="405568"/>
      </dsp:txXfrm>
    </dsp:sp>
    <dsp:sp modelId="{5D12799C-B3FB-40E7-AE03-1897B784661F}">
      <dsp:nvSpPr>
        <dsp:cNvPr id="0" name=""/>
        <dsp:cNvSpPr/>
      </dsp:nvSpPr>
      <dsp:spPr>
        <a:xfrm>
          <a:off x="7181011" y="1271791"/>
          <a:ext cx="811136" cy="4055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Acidosis</a:t>
          </a:r>
        </a:p>
      </dsp:txBody>
      <dsp:txXfrm>
        <a:off x="7181011" y="1271791"/>
        <a:ext cx="811136" cy="405568"/>
      </dsp:txXfrm>
    </dsp:sp>
    <dsp:sp modelId="{9A85F3B7-5231-4F4B-BEA0-A0B9F79C9D98}">
      <dsp:nvSpPr>
        <dsp:cNvPr id="0" name=""/>
        <dsp:cNvSpPr/>
      </dsp:nvSpPr>
      <dsp:spPr>
        <a:xfrm>
          <a:off x="7190672" y="2428285"/>
          <a:ext cx="811136" cy="4055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Dialysis</a:t>
          </a:r>
        </a:p>
      </dsp:txBody>
      <dsp:txXfrm>
        <a:off x="7190672" y="2428285"/>
        <a:ext cx="811136" cy="405568"/>
      </dsp:txXfrm>
    </dsp:sp>
    <dsp:sp modelId="{7650F7C1-6012-47B2-833F-BA78AA2573EF}">
      <dsp:nvSpPr>
        <dsp:cNvPr id="0" name=""/>
        <dsp:cNvSpPr/>
      </dsp:nvSpPr>
      <dsp:spPr>
        <a:xfrm>
          <a:off x="7161682" y="1801220"/>
          <a:ext cx="811136" cy="4055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Respiration</a:t>
          </a:r>
        </a:p>
      </dsp:txBody>
      <dsp:txXfrm>
        <a:off x="7161682" y="1801220"/>
        <a:ext cx="811136" cy="405568"/>
      </dsp:txXfrm>
    </dsp:sp>
    <dsp:sp modelId="{C07C7DF7-9FAB-4DD5-A815-304EE2CE857E}">
      <dsp:nvSpPr>
        <dsp:cNvPr id="0" name=""/>
        <dsp:cNvSpPr/>
      </dsp:nvSpPr>
      <dsp:spPr>
        <a:xfrm>
          <a:off x="7307557" y="2943864"/>
          <a:ext cx="811136" cy="4055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Heart</a:t>
          </a:r>
        </a:p>
      </dsp:txBody>
      <dsp:txXfrm>
        <a:off x="7307557" y="2943864"/>
        <a:ext cx="811136" cy="405568"/>
      </dsp:txXfrm>
    </dsp:sp>
    <dsp:sp modelId="{C58B19A8-8AE9-4661-8242-C5CE2643F05D}">
      <dsp:nvSpPr>
        <dsp:cNvPr id="0" name=""/>
        <dsp:cNvSpPr/>
      </dsp:nvSpPr>
      <dsp:spPr>
        <a:xfrm>
          <a:off x="7335557" y="3460597"/>
          <a:ext cx="811136" cy="4055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convulsion</a:t>
          </a:r>
        </a:p>
      </dsp:txBody>
      <dsp:txXfrm>
        <a:off x="7335557" y="3460597"/>
        <a:ext cx="811136" cy="4055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linDir" val="fromT"/>
                  <dgm:param type="chAlign" val="r"/>
                </dgm:alg>
              </dgm:if>
              <dgm:if name="Name23" func="var" arg="hierBranch" op="equ" val="r">
                <dgm:alg type="hierChild">
                  <dgm:param type="linDir" val="fromT"/>
                  <dgm:param type="chAlign" val="l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linDir" val="fromL"/>
                      <dgm:param type="chAlign" val="l"/>
                      <dgm:param type="secLinDir" val="fromT"/>
                      <dgm:param type="secChAlign" val="t"/>
                    </dgm:alg>
                  </dgm:if>
                  <dgm:else name="Name27">
                    <dgm:alg type="hierChild">
                      <dgm:param type="linDir" val="fromR"/>
                      <dgm:param type="chAlign" val="l"/>
                      <dgm:param type="secLinDir" val="fromT"/>
                      <dgm:param type="secChAlign" val="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srcNode" val="rootConnector"/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midL mid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srcNode" val="rootConnector1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srcNode" val="rootConnector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85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89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105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linDir" val="fromL"/>
                  <dgm:param type="chAlign" val="l"/>
                  <dgm:param type="secLinDir" val="fromT"/>
                  <dgm:param type="secChAlign" val="t"/>
                </dgm:alg>
              </dgm:if>
              <dgm:else name="Name109">
                <dgm:alg type="hierChild">
                  <dgm:param type="linDir" val="fromR"/>
                  <dgm:param type="chAlign" val="l"/>
                  <dgm:param type="secLinDir" val="fromT"/>
                  <dgm:param type="secChAlign" val="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dim" val="1D"/>
                    <dgm:param type="endSty" val="noArr"/>
                    <dgm:param type="connRout" val="bend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129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133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146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linDir" val="fromT"/>
                  <dgm:param type="chAlign" val="r"/>
                </dgm:alg>
              </dgm:if>
              <dgm:if name="Name23" func="var" arg="hierBranch" op="equ" val="r">
                <dgm:alg type="hierChild">
                  <dgm:param type="linDir" val="fromT"/>
                  <dgm:param type="chAlign" val="l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linDir" val="fromL"/>
                      <dgm:param type="chAlign" val="l"/>
                      <dgm:param type="secLinDir" val="fromT"/>
                      <dgm:param type="secChAlign" val="t"/>
                    </dgm:alg>
                  </dgm:if>
                  <dgm:else name="Name27">
                    <dgm:alg type="hierChild">
                      <dgm:param type="linDir" val="fromR"/>
                      <dgm:param type="chAlign" val="l"/>
                      <dgm:param type="secLinDir" val="fromT"/>
                      <dgm:param type="secChAlign" val="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srcNode" val="rootConnector"/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midL mid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srcNode" val="rootConnector1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srcNode" val="rootConnector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85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89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105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linDir" val="fromL"/>
                  <dgm:param type="chAlign" val="l"/>
                  <dgm:param type="secLinDir" val="fromT"/>
                  <dgm:param type="secChAlign" val="t"/>
                </dgm:alg>
              </dgm:if>
              <dgm:else name="Name109">
                <dgm:alg type="hierChild">
                  <dgm:param type="linDir" val="fromR"/>
                  <dgm:param type="chAlign" val="l"/>
                  <dgm:param type="secLinDir" val="fromT"/>
                  <dgm:param type="secChAlign" val="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dim" val="1D"/>
                    <dgm:param type="endSty" val="noArr"/>
                    <dgm:param type="connRout" val="bend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129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133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146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rtl="1" eaLnBrk="1" hangingPunct="1">
              <a:buNone/>
            </a:pPr>
            <a:fld id="{9A0DB2DC-4C9A-4742-B13C-FB6460FD3503}" type="slidenum">
              <a:rPr lang="ar-SA" altLang="en-US" dirty="0">
                <a:cs typeface="Arial" panose="020B0604020202020204" pitchFamily="34" charset="0"/>
              </a:rPr>
            </a:fld>
            <a:endParaRPr lang="ar-SA" altLang="en-US" dirty="0"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rtl="1" eaLnBrk="1" hangingPunct="1">
              <a:buNone/>
            </a:pPr>
            <a:fld id="{9A0DB2DC-4C9A-4742-B13C-FB6460FD3503}" type="slidenum">
              <a:rPr lang="ar-SA" altLang="en-US" dirty="0">
                <a:cs typeface="Arial" panose="020B0604020202020204" pitchFamily="34" charset="0"/>
              </a:rPr>
            </a:fld>
            <a:endParaRPr lang="ar-SA" altLang="en-US" dirty="0"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rtl="1" eaLnBrk="1" hangingPunct="1">
              <a:buNone/>
            </a:pPr>
            <a:fld id="{9A0DB2DC-4C9A-4742-B13C-FB6460FD3503}" type="slidenum">
              <a:rPr lang="ar-SA" altLang="en-US" dirty="0">
                <a:cs typeface="Arial" panose="020B0604020202020204" pitchFamily="34" charset="0"/>
              </a:rPr>
            </a:fld>
            <a:endParaRPr lang="ar-SA" altLang="en-US" dirty="0"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rtl="1" eaLnBrk="1" hangingPunct="1">
              <a:buNone/>
            </a:pPr>
            <a:fld id="{9A0DB2DC-4C9A-4742-B13C-FB6460FD3503}" type="slidenum">
              <a:rPr lang="ar-SA" altLang="en-US" dirty="0">
                <a:cs typeface="Arial" panose="020B0604020202020204" pitchFamily="34" charset="0"/>
              </a:rPr>
            </a:fld>
            <a:endParaRPr lang="ar-SA" altLang="en-US" dirty="0"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Celestia-R1---OverlayTitleH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2413" cy="68564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1799" y="1964267"/>
            <a:ext cx="5398295" cy="2421464"/>
          </a:xfrm>
        </p:spPr>
        <p:txBody>
          <a:bodyPr anchor="b"/>
          <a:lstStyle>
            <a:lvl1pPr algn="r">
              <a:defRPr sz="36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1799" y="4385733"/>
            <a:ext cx="5398295" cy="1405467"/>
          </a:xfrm>
        </p:spPr>
        <p:txBody>
          <a:bodyPr anchor="t"/>
          <a:lstStyle>
            <a:lvl1pPr marL="0" indent="0" algn="r">
              <a:buNone/>
              <a:defRPr sz="1350" cap="all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699250" y="5870575"/>
            <a:ext cx="120015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36EDC31-D805-4E76-9A41-7C524FF7560F}" type="datetimeFigureOut">
              <a:rPr kumimoji="0" lang="en-US" sz="7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ahoma" panose="020B0604030504040204" pitchFamily="34" charset="0"/>
              </a:rPr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ahoma" panose="020B0604030504040204" pitchFamily="34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71800" y="5870575"/>
            <a:ext cx="36703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ahoma" panose="020B0604030504040204" pitchFamily="34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56550" y="5870575"/>
            <a:ext cx="414338" cy="3778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rtl="1" eaLnBrk="1" hangingPunct="1"/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 descr="Celestia-R1---OverlayContentH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2413" cy="68564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442075" y="5870575"/>
            <a:ext cx="120015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CC37379-655B-4295-921F-439C47FBC19C}" type="datetimeFigureOut">
              <a:rPr kumimoji="0" lang="en-US" sz="7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ahoma" panose="020B0604030504040204" pitchFamily="34" charset="0"/>
              </a:rPr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ahoma" panose="020B0604030504040204" pitchFamily="34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5870575"/>
            <a:ext cx="5870575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ahoma" panose="020B0604030504040204" pitchFamily="34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99375" y="5870575"/>
            <a:ext cx="414338" cy="3778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rtl="1" eaLnBrk="1" hangingPunct="1"/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 descr="Celestia-R1---OverlayContentH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2413" cy="68564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3308581"/>
            <a:ext cx="7598570" cy="1468800"/>
          </a:xfrm>
        </p:spPr>
        <p:txBody>
          <a:bodyPr anchor="b"/>
          <a:lstStyle>
            <a:lvl1pPr algn="l">
              <a:defRPr sz="3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49" y="4777381"/>
            <a:ext cx="7598571" cy="860400"/>
          </a:xfrm>
        </p:spPr>
        <p:txBody>
          <a:bodyPr anchor="t"/>
          <a:lstStyle>
            <a:lvl1pPr marL="0" indent="0" algn="l">
              <a:buNone/>
              <a:defRPr sz="1500" cap="all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442075" y="5870575"/>
            <a:ext cx="120015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6324B8C-5E0E-47F0-A09B-C61842372EE3}" type="datetimeFigureOut">
              <a:rPr kumimoji="0" lang="en-US" sz="7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ahoma" panose="020B0604030504040204" pitchFamily="34" charset="0"/>
              </a:rPr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ahoma" panose="020B0604030504040204" pitchFamily="34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5870575"/>
            <a:ext cx="5870575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ahoma" panose="020B0604030504040204" pitchFamily="34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99375" y="5870575"/>
            <a:ext cx="414338" cy="3778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rtl="1" eaLnBrk="1" hangingPunct="1"/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 descr="Celestia-R1---OverlayContentH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2413" cy="68564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1" y="2142067"/>
            <a:ext cx="3746501" cy="36491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66421" y="2142068"/>
            <a:ext cx="3746499" cy="36491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2"/>
          </p:nvPr>
        </p:nvSpPr>
        <p:spPr>
          <a:xfrm>
            <a:off x="6442075" y="5870575"/>
            <a:ext cx="120015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85FD11A-F34C-4587-B0CD-B8F753B369E6}" type="datetimeFigureOut">
              <a:rPr kumimoji="0" lang="en-US" sz="7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ahoma" panose="020B0604030504040204" pitchFamily="34" charset="0"/>
              </a:rPr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ahoma" panose="020B0604030504040204" pitchFamily="34" charset="0"/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14350" y="5870575"/>
            <a:ext cx="5870575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ahoma" panose="020B0604030504040204" pitchFamily="34" charset="0"/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699375" y="5870575"/>
            <a:ext cx="414338" cy="3778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rtl="1" eaLnBrk="1" hangingPunct="1"/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0252" y="2218267"/>
            <a:ext cx="3531791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1" y="2870201"/>
            <a:ext cx="3747692" cy="2920998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3" y="2226734"/>
            <a:ext cx="3542110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67612" y="2870201"/>
            <a:ext cx="3746501" cy="2920998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7DBDC6-9714-4A80-AA16-E4F78E581F98}" type="datetimeFigureOut">
              <a:rPr kumimoji="0" lang="en-US" sz="7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ahoma" panose="020B0604030504040204" pitchFamily="34" charset="0"/>
              </a:rPr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ahoma" panose="020B060403050404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ahoma" panose="020B060403050404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rtl="1" eaLnBrk="1" hangingPunct="1"/>
            <a:fld id="{9A0DB2DC-4C9A-4742-B13C-FB6460FD3503}" type="slidenum">
              <a:rPr lang="en-US" altLang="en-US" dirty="0"/>
            </a:fld>
            <a:endParaRPr lang="en-US" altLang="en-US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 descr="Celestia-R1---OverlayContentH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2413" cy="68564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2"/>
          </p:nvPr>
        </p:nvSpPr>
        <p:spPr>
          <a:xfrm>
            <a:off x="6442075" y="5870575"/>
            <a:ext cx="120015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E3FEC39-F191-4E11-8690-66D4875935C1}" type="datetimeFigureOut">
              <a:rPr kumimoji="0" lang="en-US" sz="7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ahoma" panose="020B0604030504040204" pitchFamily="34" charset="0"/>
              </a:rPr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ahoma" panose="020B0604030504040204" pitchFamily="34" charset="0"/>
            </a:endParaRP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14350" y="5870575"/>
            <a:ext cx="5870575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ahoma" panose="020B0604030504040204" pitchFamily="34" charset="0"/>
            </a:endParaRP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699375" y="5870575"/>
            <a:ext cx="414338" cy="3778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rtl="1" eaLnBrk="1" hangingPunct="1"/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 descr="Celestia-R1---OverlayContentH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2413" cy="68564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Date Placeholder 1"/>
          <p:cNvSpPr>
            <a:spLocks noGrp="1"/>
          </p:cNvSpPr>
          <p:nvPr>
            <p:ph type="dt" sz="half" idx="2"/>
          </p:nvPr>
        </p:nvSpPr>
        <p:spPr>
          <a:xfrm>
            <a:off x="6442075" y="5870575"/>
            <a:ext cx="120015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13A28B2-003E-48F8-B2A5-6FC0BA02D4DF}" type="datetimeFigureOut">
              <a:rPr kumimoji="0" lang="en-US" sz="7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ahoma" panose="020B0604030504040204" pitchFamily="34" charset="0"/>
              </a:rPr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ahoma" panose="020B0604030504040204" pitchFamily="34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4350" y="5870575"/>
            <a:ext cx="5870575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ahoma" panose="020B0604030504040204" pitchFamily="34" charset="0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699375" y="5870575"/>
            <a:ext cx="414338" cy="3778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rtl="1" eaLnBrk="1" hangingPunct="1"/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rtl="1" eaLnBrk="1" hangingPunct="1">
              <a:buNone/>
            </a:pPr>
            <a:fld id="{9A0DB2DC-4C9A-4742-B13C-FB6460FD3503}" type="slidenum">
              <a:rPr lang="ar-SA" altLang="en-US" dirty="0">
                <a:cs typeface="Arial" panose="020B0604020202020204" pitchFamily="34" charset="0"/>
              </a:rPr>
            </a:fld>
            <a:endParaRPr lang="ar-SA" altLang="en-US" dirty="0"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 descr="Celestia-R1---OverlayContentH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2413" cy="68564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074333"/>
            <a:ext cx="2760664" cy="1371600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6151" y="609601"/>
            <a:ext cx="462677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3445933"/>
            <a:ext cx="2760664" cy="1828800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2"/>
          </p:nvPr>
        </p:nvSpPr>
        <p:spPr>
          <a:xfrm>
            <a:off x="6442075" y="5870575"/>
            <a:ext cx="120015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6A176EE-2210-4A2B-9FB6-A7F6460CB846}" type="datetimeFigureOut">
              <a:rPr kumimoji="0" lang="en-US" sz="7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ahoma" panose="020B0604030504040204" pitchFamily="34" charset="0"/>
              </a:rPr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ahoma" panose="020B0604030504040204" pitchFamily="34" charset="0"/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14350" y="5870575"/>
            <a:ext cx="5870575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ahoma" panose="020B0604030504040204" pitchFamily="34" charset="0"/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699375" y="5870575"/>
            <a:ext cx="414338" cy="3778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rtl="1" eaLnBrk="1" hangingPunct="1"/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 descr="Celestia-R1---OverlayContentH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2413" cy="68564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600200"/>
            <a:ext cx="4623490" cy="1371600"/>
          </a:xfrm>
        </p:spPr>
        <p:txBody>
          <a:bodyPr anchor="b"/>
          <a:lstStyle>
            <a:lvl1pPr algn="l">
              <a:defRPr sz="21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52190" y="914400"/>
            <a:ext cx="2460731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marL="0" marR="0" lvl="0" indent="0" algn="ctr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75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2971800"/>
            <a:ext cx="4623490" cy="1828800"/>
          </a:xfrm>
        </p:spPr>
        <p:txBody>
          <a:bodyPr anchor="t"/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2"/>
          </p:nvPr>
        </p:nvSpPr>
        <p:spPr>
          <a:xfrm>
            <a:off x="6442075" y="5870575"/>
            <a:ext cx="120015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BE26C92-05AF-4A4D-A445-0BA3A2D5EBA6}" type="datetimeFigureOut">
              <a:rPr kumimoji="0" lang="en-US" sz="7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ahoma" panose="020B0604030504040204" pitchFamily="34" charset="0"/>
              </a:rPr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ahoma" panose="020B0604030504040204" pitchFamily="34" charset="0"/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14350" y="5870575"/>
            <a:ext cx="5870575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ahoma" panose="020B0604030504040204" pitchFamily="34" charset="0"/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699375" y="5870575"/>
            <a:ext cx="414338" cy="3778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rtl="1" eaLnBrk="1" hangingPunct="1"/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 descr="Celestia-R1---OverlayContentH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2413" cy="68564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4732865"/>
            <a:ext cx="7598570" cy="566738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8701" y="932112"/>
            <a:ext cx="656987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marL="0" marR="0" lvl="0" indent="0" algn="ctr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75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5299603"/>
            <a:ext cx="7598570" cy="493712"/>
          </a:xfrm>
        </p:spPr>
        <p:txBody>
          <a:bodyPr anchor="t"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2"/>
          </p:nvPr>
        </p:nvSpPr>
        <p:spPr>
          <a:xfrm>
            <a:off x="6442075" y="5870575"/>
            <a:ext cx="120015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74BBAD0-F8E0-4169-A62C-09E3697FC58A}" type="datetimeFigureOut">
              <a:rPr kumimoji="0" lang="en-US" sz="7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ahoma" panose="020B0604030504040204" pitchFamily="34" charset="0"/>
              </a:rPr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ahoma" panose="020B0604030504040204" pitchFamily="34" charset="0"/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14350" y="5870575"/>
            <a:ext cx="5870575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ahoma" panose="020B0604030504040204" pitchFamily="34" charset="0"/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699375" y="5870575"/>
            <a:ext cx="414338" cy="3778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rtl="1" eaLnBrk="1" hangingPunct="1"/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 descr="Celestia-R1---OverlayContentH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2413" cy="68564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09602"/>
            <a:ext cx="7598570" cy="3124199"/>
          </a:xfrm>
        </p:spPr>
        <p:txBody>
          <a:bodyPr/>
          <a:lstStyle>
            <a:lvl1pPr algn="l">
              <a:defRPr sz="2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4343400"/>
            <a:ext cx="7598571" cy="1447800"/>
          </a:xfrm>
        </p:spPr>
        <p:txBody>
          <a:bodyPr/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442075" y="5870575"/>
            <a:ext cx="120015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2800919-C862-4B20-82E4-0018840E9582}" type="datetimeFigureOut">
              <a:rPr kumimoji="0" lang="en-US" sz="7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ahoma" panose="020B0604030504040204" pitchFamily="34" charset="0"/>
              </a:rPr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ahoma" panose="020B0604030504040204" pitchFamily="34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5870575"/>
            <a:ext cx="5870575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ahoma" panose="020B0604030504040204" pitchFamily="34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99375" y="5870575"/>
            <a:ext cx="414338" cy="3778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rtl="1" eaLnBrk="1" hangingPunct="1"/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 descr="Celestia-R1---OverlayContentH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2413" cy="68564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7678738" y="2743200"/>
            <a:ext cx="457200" cy="584200"/>
          </a:xfrm>
          <a:prstGeom prst="rect">
            <a:avLst/>
          </a:prstGeom>
        </p:spPr>
        <p:txBody>
          <a:bodyPr lIns="68580" tIns="34290" rIns="68580" bIns="34290"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0" i="0" u="none" strike="noStrike" kern="1200" cap="all" spc="0" normalizeH="0" baseline="0" noProof="0" dirty="0">
                <a:ln w="3175" cmpd="sng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”</a:t>
            </a:r>
            <a:endParaRPr kumimoji="0" lang="en-US" sz="6000" b="0" i="0" u="none" strike="noStrike" kern="1200" cap="all" spc="0" normalizeH="0" baseline="0" noProof="0" dirty="0">
              <a:ln w="3175" cmpd="sng"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6713" y="823913"/>
            <a:ext cx="457200" cy="584200"/>
          </a:xfrm>
          <a:prstGeom prst="rect">
            <a:avLst/>
          </a:prstGeom>
        </p:spPr>
        <p:txBody>
          <a:bodyPr lIns="68580" tIns="34290" rIns="68580" bIns="34290"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0" i="0" u="none" strike="noStrike" kern="1200" cap="all" spc="0" normalizeH="0" baseline="0" noProof="0" dirty="0">
                <a:ln w="3175" cmpd="sng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“</a:t>
            </a:r>
            <a:endParaRPr kumimoji="0" lang="en-US" sz="6000" b="0" i="0" u="none" strike="noStrike" kern="1200" cap="all" spc="0" normalizeH="0" baseline="0" noProof="0" dirty="0">
              <a:ln w="3175" cmpd="sng"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201" y="609602"/>
            <a:ext cx="7162799" cy="2743199"/>
          </a:xfrm>
        </p:spPr>
        <p:txBody>
          <a:bodyPr/>
          <a:lstStyle>
            <a:lvl1pPr algn="l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23406" y="3352800"/>
            <a:ext cx="7004388" cy="3810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599" y="4343400"/>
            <a:ext cx="7614275" cy="1447800"/>
          </a:xfrm>
        </p:spPr>
        <p:txBody>
          <a:bodyPr/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42075" y="5870575"/>
            <a:ext cx="120015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85A427-1EAF-48E0-982A-5B1477A77A5C}" type="datetimeFigureOut">
              <a:rPr kumimoji="0" lang="en-US" sz="7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ahoma" panose="020B0604030504040204" pitchFamily="34" charset="0"/>
              </a:rPr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ahoma" panose="020B0604030504040204" pitchFamily="34" charset="0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5870575"/>
            <a:ext cx="5870575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ahoma" panose="020B0604030504040204" pitchFamily="34" charset="0"/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99375" y="5870575"/>
            <a:ext cx="414338" cy="3778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rtl="1" eaLnBrk="1" hangingPunct="1"/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 descr="Celestia-R1---OverlayContentH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2413" cy="68564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2" y="3308581"/>
            <a:ext cx="7598569" cy="1468800"/>
          </a:xfrm>
        </p:spPr>
        <p:txBody>
          <a:bodyPr anchor="b"/>
          <a:lstStyle>
            <a:lvl1pPr algn="l">
              <a:defRPr sz="2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4777381"/>
            <a:ext cx="7598570" cy="8604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442075" y="5870575"/>
            <a:ext cx="120015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5489187-413D-4AC9-8729-45974384C477}" type="datetimeFigureOut">
              <a:rPr kumimoji="0" lang="en-US" sz="7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ahoma" panose="020B0604030504040204" pitchFamily="34" charset="0"/>
              </a:rPr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ahoma" panose="020B0604030504040204" pitchFamily="34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5870575"/>
            <a:ext cx="5870575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ahoma" panose="020B0604030504040204" pitchFamily="34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99375" y="5870575"/>
            <a:ext cx="414338" cy="3778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rtl="1" eaLnBrk="1" hangingPunct="1"/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" descr="Celestia-R1---OverlayContentH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2413" cy="68564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7678738" y="2743200"/>
            <a:ext cx="457200" cy="584200"/>
          </a:xfrm>
          <a:prstGeom prst="rect">
            <a:avLst/>
          </a:prstGeom>
        </p:spPr>
        <p:txBody>
          <a:bodyPr lIns="68580" tIns="34290" rIns="68580" bIns="34290"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0" i="0" u="none" strike="noStrike" kern="1200" cap="all" spc="0" normalizeH="0" baseline="0" noProof="0" dirty="0">
                <a:ln w="3175" cmpd="sng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”</a:t>
            </a:r>
            <a:endParaRPr kumimoji="0" lang="en-US" sz="6000" b="0" i="0" u="none" strike="noStrike" kern="1200" cap="all" spc="0" normalizeH="0" baseline="0" noProof="0" dirty="0">
              <a:ln w="3175" cmpd="sng"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6713" y="823913"/>
            <a:ext cx="457200" cy="584200"/>
          </a:xfrm>
          <a:prstGeom prst="rect">
            <a:avLst/>
          </a:prstGeom>
        </p:spPr>
        <p:txBody>
          <a:bodyPr lIns="68580" tIns="34290" rIns="68580" bIns="34290"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0" i="0" u="none" strike="noStrike" kern="1200" cap="all" spc="0" normalizeH="0" baseline="0" noProof="0" dirty="0">
                <a:ln w="3175" cmpd="sng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“</a:t>
            </a:r>
            <a:endParaRPr kumimoji="0" lang="en-US" sz="6000" b="0" i="0" u="none" strike="noStrike" kern="1200" cap="all" spc="0" normalizeH="0" baseline="0" noProof="0" dirty="0">
              <a:ln w="3175" cmpd="sng"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744201" y="609602"/>
            <a:ext cx="7162799" cy="2743199"/>
          </a:xfrm>
        </p:spPr>
        <p:txBody>
          <a:bodyPr/>
          <a:lstStyle>
            <a:lvl1pPr algn="l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350" y="3886200"/>
            <a:ext cx="7601577" cy="889000"/>
          </a:xfrm>
        </p:spPr>
        <p:txBody>
          <a:bodyPr anchor="b"/>
          <a:lstStyle>
            <a:lvl1pPr>
              <a:buNone/>
              <a:defRPr lang="en-US" sz="1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49" y="4775200"/>
            <a:ext cx="7601577" cy="1016000"/>
          </a:xfrm>
        </p:spPr>
        <p:txBody>
          <a:bodyPr anchor="t"/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2" name="Date Placeholder 3"/>
          <p:cNvSpPr>
            <a:spLocks noGrp="1"/>
          </p:cNvSpPr>
          <p:nvPr>
            <p:ph type="dt" sz="half" idx="2"/>
          </p:nvPr>
        </p:nvSpPr>
        <p:spPr>
          <a:xfrm>
            <a:off x="6442075" y="5870575"/>
            <a:ext cx="120015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79E0723-1244-4D46-AEAB-734F974E6F77}" type="datetimeFigureOut">
              <a:rPr kumimoji="0" lang="en-US" sz="7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ahoma" panose="020B0604030504040204" pitchFamily="34" charset="0"/>
              </a:rPr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ahoma" panose="020B0604030504040204" pitchFamily="34" charset="0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5870575"/>
            <a:ext cx="5870575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ahoma" panose="020B0604030504040204" pitchFamily="34" charset="0"/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99375" y="5870575"/>
            <a:ext cx="414338" cy="3778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rtl="1" eaLnBrk="1" hangingPunct="1"/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6" descr="Celestia-R1---OverlayContentH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2413" cy="68564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09602"/>
            <a:ext cx="7598570" cy="2743199"/>
          </a:xfrm>
        </p:spPr>
        <p:txBody>
          <a:bodyPr/>
          <a:lstStyle>
            <a:lvl1pPr>
              <a:defRPr lang="en-US" b="0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351" y="3505200"/>
            <a:ext cx="7598571" cy="838200"/>
          </a:xfrm>
        </p:spPr>
        <p:txBody>
          <a:bodyPr anchor="b"/>
          <a:lstStyle>
            <a:lvl1pPr>
              <a:buNone/>
              <a:defRPr lang="en-US" sz="21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4343400"/>
            <a:ext cx="7598571" cy="1447800"/>
          </a:xfrm>
        </p:spPr>
        <p:txBody>
          <a:bodyPr anchor="t"/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442075" y="5870575"/>
            <a:ext cx="120015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7CE7E45-9362-400A-9C06-C0541BD135AD}" type="datetimeFigureOut">
              <a:rPr kumimoji="0" lang="en-US" sz="7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ahoma" panose="020B0604030504040204" pitchFamily="34" charset="0"/>
              </a:rPr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ahoma" panose="020B0604030504040204" pitchFamily="34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5870575"/>
            <a:ext cx="5870575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ahoma" panose="020B0604030504040204" pitchFamily="34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99375" y="5870575"/>
            <a:ext cx="414338" cy="3778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rtl="1" eaLnBrk="1" hangingPunct="1"/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6" descr="Celestia-R1---OverlayContentH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2413" cy="68564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14351" y="609601"/>
            <a:ext cx="7598569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3"/>
          <p:cNvSpPr>
            <a:spLocks noGrp="1"/>
          </p:cNvSpPr>
          <p:nvPr>
            <p:ph type="dt" sz="half" idx="2"/>
          </p:nvPr>
        </p:nvSpPr>
        <p:spPr>
          <a:xfrm>
            <a:off x="6442075" y="5870575"/>
            <a:ext cx="120015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672883-A3AE-4E97-8CCE-E8FF8BD186AB}" type="datetimeFigureOut">
              <a:rPr kumimoji="0" lang="en-US" sz="7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ahoma" panose="020B0604030504040204" pitchFamily="34" charset="0"/>
              </a:rPr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ahoma" panose="020B0604030504040204" pitchFamily="34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5870575"/>
            <a:ext cx="5870575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ahoma" panose="020B0604030504040204" pitchFamily="34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99375" y="5870575"/>
            <a:ext cx="414338" cy="3778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rtl="1" eaLnBrk="1" hangingPunct="1"/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6" descr="Celestia-R1---OverlayContentH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2413" cy="68564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4006" y="609600"/>
            <a:ext cx="16189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609600"/>
            <a:ext cx="5874087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442075" y="5870575"/>
            <a:ext cx="120015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F8A2D0E-644D-46D2-93EB-FF7C7B36E0F4}" type="datetimeFigureOut">
              <a:rPr kumimoji="0" lang="en-US" sz="7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ahoma" panose="020B0604030504040204" pitchFamily="34" charset="0"/>
              </a:rPr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ahoma" panose="020B0604030504040204" pitchFamily="34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5870575"/>
            <a:ext cx="5870575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ahoma" panose="020B0604030504040204" pitchFamily="34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99375" y="5870575"/>
            <a:ext cx="414338" cy="3778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rtl="1" eaLnBrk="1" hangingPunct="1"/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rtl="1" eaLnBrk="1" hangingPunct="1">
              <a:buNone/>
            </a:pPr>
            <a:fld id="{9A0DB2DC-4C9A-4742-B13C-FB6460FD3503}" type="slidenum">
              <a:rPr lang="ar-SA" altLang="en-US" dirty="0">
                <a:cs typeface="Arial" panose="020B0604020202020204" pitchFamily="34" charset="0"/>
              </a:rPr>
            </a:fld>
            <a:endParaRPr lang="ar-SA" altLang="en-US" dirty="0"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rtl="1" eaLnBrk="1" hangingPunct="1">
              <a:buNone/>
            </a:pPr>
            <a:fld id="{9A0DB2DC-4C9A-4742-B13C-FB6460FD3503}" type="slidenum">
              <a:rPr lang="ar-SA" altLang="en-US" dirty="0">
                <a:cs typeface="Arial" panose="020B0604020202020204" pitchFamily="34" charset="0"/>
              </a:rPr>
            </a:fld>
            <a:endParaRPr lang="ar-SA" altLang="en-US" dirty="0"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rtl="1" eaLnBrk="1" hangingPunct="1">
              <a:buNone/>
            </a:pPr>
            <a:fld id="{9A0DB2DC-4C9A-4742-B13C-FB6460FD3503}" type="slidenum">
              <a:rPr lang="ar-SA" altLang="en-US" dirty="0">
                <a:cs typeface="Arial" panose="020B0604020202020204" pitchFamily="34" charset="0"/>
              </a:rPr>
            </a:fld>
            <a:endParaRPr lang="ar-SA" altLang="en-US" dirty="0"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rtl="1" eaLnBrk="1" hangingPunct="1">
              <a:buNone/>
            </a:pPr>
            <a:fld id="{9A0DB2DC-4C9A-4742-B13C-FB6460FD3503}" type="slidenum">
              <a:rPr lang="ar-SA" altLang="en-US" dirty="0">
                <a:cs typeface="Arial" panose="020B0604020202020204" pitchFamily="34" charset="0"/>
              </a:rPr>
            </a:fld>
            <a:endParaRPr lang="ar-SA" altLang="en-US" dirty="0"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rtl="1" eaLnBrk="1" hangingPunct="1">
              <a:buNone/>
            </a:pPr>
            <a:fld id="{9A0DB2DC-4C9A-4742-B13C-FB6460FD3503}" type="slidenum">
              <a:rPr lang="ar-SA" altLang="en-US" dirty="0">
                <a:cs typeface="Arial" panose="020B0604020202020204" pitchFamily="34" charset="0"/>
              </a:rPr>
            </a:fld>
            <a:endParaRPr lang="ar-SA" altLang="en-US" dirty="0"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rtl="1" eaLnBrk="1" hangingPunct="1">
              <a:buNone/>
            </a:pPr>
            <a:fld id="{9A0DB2DC-4C9A-4742-B13C-FB6460FD3503}" type="slidenum">
              <a:rPr lang="ar-SA" altLang="en-US" dirty="0">
                <a:cs typeface="Arial" panose="020B0604020202020204" pitchFamily="34" charset="0"/>
              </a:rPr>
            </a:fld>
            <a:endParaRPr lang="ar-SA" altLang="en-US" dirty="0"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rtl="1" eaLnBrk="1" hangingPunct="1">
              <a:buNone/>
            </a:pPr>
            <a:fld id="{9A0DB2DC-4C9A-4742-B13C-FB6460FD3503}" type="slidenum">
              <a:rPr lang="ar-SA" altLang="en-US" dirty="0">
                <a:cs typeface="Arial" panose="020B0604020202020204" pitchFamily="34" charset="0"/>
              </a:rPr>
            </a:fld>
            <a:endParaRPr lang="ar-SA" altLang="en-US" dirty="0"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9" Type="http://schemas.openxmlformats.org/officeDocument/2006/relationships/theme" Target="../theme/theme2.xml"/><Relationship Id="rId18" Type="http://schemas.openxmlformats.org/officeDocument/2006/relationships/image" Target="../media/image2.jpeg"/><Relationship Id="rId17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050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2051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rtl="1" eaLnBrk="1" hangingPunct="1">
              <a:defRPr sz="1400">
                <a:latin typeface="+mn-lt"/>
                <a:cs typeface="+mn-cs"/>
              </a:defRPr>
            </a:lvl1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rtl="1" eaLnBrk="1" hangingPunct="1">
              <a:defRPr sz="1400">
                <a:latin typeface="+mn-lt"/>
                <a:cs typeface="+mn-cs"/>
              </a:defRPr>
            </a:lvl1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Arial" panose="020B0604020202020204" pitchFamily="34" charset="0"/>
              </a:defRPr>
            </a:lvl1pPr>
          </a:lstStyle>
          <a:p>
            <a:pPr lvl="0" rtl="1" eaLnBrk="1" hangingPunct="1">
              <a:buNone/>
            </a:pPr>
            <a:fld id="{9A0DB2DC-4C9A-4742-B13C-FB6460FD3503}" type="slidenum">
              <a:rPr lang="ar-SA" altLang="en-US" dirty="0">
                <a:cs typeface="Arial" panose="020B0604020202020204" pitchFamily="34" charset="0"/>
              </a:rPr>
            </a:fld>
            <a:endParaRPr lang="ar-SA" altLang="en-US" dirty="0"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0" y="609600"/>
            <a:ext cx="7599363" cy="145573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>
          <a:xfrm>
            <a:off x="514350" y="2141538"/>
            <a:ext cx="7599363" cy="3649662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42075" y="5870575"/>
            <a:ext cx="120015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 eaLnBrk="1" hangingPunct="1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7DBDC6-9714-4A80-AA16-E4F78E581F98}" type="datetimeFigureOut">
              <a:rPr kumimoji="0" lang="en-US" sz="7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ahoma" panose="020B0604030504040204" pitchFamily="34" charset="0"/>
              </a:rPr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ahoma" panose="020B060403050404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5870575"/>
            <a:ext cx="5870575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1" eaLnBrk="1" hangingPunct="1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ahoma" panose="020B060403050404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99375" y="5870575"/>
            <a:ext cx="414338" cy="3778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700">
                <a:latin typeface="Calibri" panose="020F0502020204030204" pitchFamily="34" charset="0"/>
              </a:defRPr>
            </a:lvl1pPr>
          </a:lstStyle>
          <a:p>
            <a:pPr lvl="0" rtl="1" eaLnBrk="1" hangingPunct="1"/>
            <a:fld id="{9A0DB2DC-4C9A-4742-B13C-FB6460FD3503}" type="slidenum">
              <a:rPr lang="en-US" altLang="en-US" dirty="0"/>
            </a:fld>
            <a:endParaRPr lang="en-US" altLang="en-US" dirty="0">
              <a:latin typeface="Tahoma" panose="020B0604030504040204" pitchFamily="34" charset="0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</p:sldLayoutIdLst>
  <p:transition spd="slow">
    <p:randomBar dir="vert"/>
  </p:transition>
  <p:hf sldNum="0" hdr="0" ftr="0" dt="0"/>
  <p:txStyles>
    <p:titleStyle>
      <a:lvl1pPr algn="l" defTabSz="342900" rtl="0" eaLnBrk="0" fontAlgn="base" hangingPunct="0">
        <a:spcBef>
          <a:spcPct val="0"/>
        </a:spcBef>
        <a:spcAft>
          <a:spcPct val="0"/>
        </a:spcAft>
        <a:defRPr sz="2700" kern="1200" cap="all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2pPr>
      <a:lvl3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3pPr>
      <a:lvl4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4pPr>
      <a:lvl5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630" indent="-214630" algn="l" defTabSz="342900" rtl="0" eaLnBrk="0" fontAlgn="base" hangingPunct="0">
        <a:spcBef>
          <a:spcPct val="0"/>
        </a:spcBef>
        <a:spcAft>
          <a:spcPts val="75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defTabSz="342900" rtl="0" eaLnBrk="0" fontAlgn="base" hangingPunct="0">
        <a:spcBef>
          <a:spcPct val="0"/>
        </a:spcBef>
        <a:spcAft>
          <a:spcPts val="75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900430" indent="-214630" algn="l" defTabSz="342900" rtl="0" eaLnBrk="0" fontAlgn="base" hangingPunct="0">
        <a:spcBef>
          <a:spcPct val="0"/>
        </a:spcBef>
        <a:spcAft>
          <a:spcPts val="75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1157605" indent="-128905" algn="l" defTabSz="342900" rtl="0" eaLnBrk="0" fontAlgn="base" hangingPunct="0">
        <a:spcBef>
          <a:spcPct val="0"/>
        </a:spcBef>
        <a:spcAft>
          <a:spcPts val="75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1500505" indent="-128905" algn="l" defTabSz="342900" rtl="0" eaLnBrk="0" fontAlgn="base" hangingPunct="0">
        <a:spcBef>
          <a:spcPct val="0"/>
        </a:spcBef>
        <a:spcAft>
          <a:spcPts val="75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 panose="020B0604020202020204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 panose="020B0604020202020204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 panose="020B0604020202020204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 panose="020B0604020202020204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4.xml"/><Relationship Id="rId5" Type="http://schemas.microsoft.com/office/2007/relationships/diagramDrawing" Target="../diagrams/drawing2.xml"/><Relationship Id="rId4" Type="http://schemas.openxmlformats.org/officeDocument/2006/relationships/diagramColors" Target="../diagrams/colors2.xml"/><Relationship Id="rId3" Type="http://schemas.openxmlformats.org/officeDocument/2006/relationships/diagramQuickStyle" Target="../diagrams/quickStyle2.xml"/><Relationship Id="rId2" Type="http://schemas.openxmlformats.org/officeDocument/2006/relationships/diagramLayout" Target="../diagrams/layout2.xml"/><Relationship Id="rId1" Type="http://schemas.openxmlformats.org/officeDocument/2006/relationships/diagramData" Target="../diagrams/data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wmf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6.wmf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14.emf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1" Type="http://schemas.openxmlformats.org/officeDocument/2006/relationships/image" Target="../media/image15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Chevron 5"/>
          <p:cNvSpPr/>
          <p:nvPr/>
        </p:nvSpPr>
        <p:spPr bwMode="auto">
          <a:xfrm>
            <a:off x="928662" y="642918"/>
            <a:ext cx="7643866" cy="1828800"/>
          </a:xfrm>
          <a:prstGeom prst="chevron">
            <a:avLst/>
          </a:prstGeom>
          <a:solidFill>
            <a:schemeClr val="accent1"/>
          </a:solidFill>
          <a:ln>
            <a:solidFill>
              <a:schemeClr val="accent2">
                <a:lumMod val="40000"/>
                <a:lumOff val="60000"/>
              </a:schemeClr>
            </a:solidFill>
            <a:headEnd type="none" w="med" len="med"/>
            <a:tailEnd type="none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 w="9525">
                <a:solidFill>
                  <a:schemeClr val="tx1"/>
                </a:solidFill>
              </a:ln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  <a:effectLst>
                <a:reflection blurRad="6350" stA="55000" endA="50" endPos="85000" dir="5400000" sy="-100000" algn="bl" rotWithShape="0"/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 w="9525">
                <a:solidFill>
                  <a:schemeClr val="tx1"/>
                </a:solidFill>
              </a:ln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  <a:effectLst>
                <a:reflection blurRad="6350" stA="55000" endA="50" endPos="85000" dir="5400000" sy="-100000" algn="bl" rotWithShape="0"/>
              </a:effectLst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 w="9525"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8100000" scaled="1"/>
                  <a:tileRect/>
                </a:gradFill>
                <a:effectLst>
                  <a:reflection blurRad="6350" stA="55000" endA="50" endPos="85000" dir="5400000" sy="-100000" algn="bl" rotWithShape="0"/>
                </a:effectLst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             </a:t>
            </a:r>
            <a:r>
              <a:rPr kumimoji="0" lang="en-US" sz="2800" b="1" i="1" u="none" strike="noStrike" kern="1200" cap="none" spc="0" normalizeH="0" baseline="0" noProof="0" dirty="0">
                <a:ln w="9525" cmpd="sng">
                  <a:solidFill>
                    <a:srgbClr val="4F79FF"/>
                  </a:solidFill>
                  <a:prstDash val="solid"/>
                </a:ln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8100000" scaled="1"/>
                  <a:tileRect/>
                </a:gradFill>
                <a:effectLst>
                  <a:reflection blurRad="6350" stA="55000" endA="50" endPos="85000" dir="5400000" sy="-100000" algn="bl" rotWithShape="0"/>
                </a:effectLst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ACUTE METHANOL TOXICITY  </a:t>
            </a:r>
            <a:endParaRPr kumimoji="0" lang="en-US" sz="2800" b="0" i="1" u="none" strike="noStrike" kern="1200" cap="none" spc="0" normalizeH="0" baseline="0" noProof="0" dirty="0">
              <a:ln w="9525" cmpd="sng">
                <a:solidFill>
                  <a:srgbClr val="4F79FF"/>
                </a:solidFill>
                <a:prstDash val="solid"/>
              </a:ln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  <a:effectLst>
                <a:reflection blurRad="6350" stA="55000" endA="50" endPos="85000" dir="5400000" sy="-100000" algn="bl" rotWithShape="0"/>
              </a:effectLst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>
    <p:newsfla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514350" y="1204913"/>
            <a:ext cx="7599363" cy="3995738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557530" marR="0" lvl="1" indent="-214630" algn="just" defTabSz="3429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Calibri Light" panose="020F0302020204030204" pitchFamily="34" charset="0"/>
              <a:buAutoNum type="arabicPeriod"/>
              <a:tabLst>
                <a:tab pos="213995" algn="l"/>
              </a:tabLst>
              <a:defRPr/>
            </a:pP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  <a:p>
            <a:pPr marL="557530" marR="0" lvl="1" indent="-214630" algn="just" defTabSz="3429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Calibri Light" panose="020F0302020204030204" pitchFamily="34" charset="0"/>
              <a:buAutoNum type="arabicPeriod"/>
              <a:tabLst>
                <a:tab pos="213995" algn="l"/>
              </a:tabLst>
              <a:defRPr/>
            </a:pP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  <a:p>
            <a:pPr marL="557530" marR="0" lvl="1" indent="-214630" algn="just" defTabSz="3429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Calibri Light" panose="020F0302020204030204" pitchFamily="34" charset="0"/>
              <a:buAutoNum type="arabicPeriod"/>
              <a:tabLst>
                <a:tab pos="213995" algn="l"/>
              </a:tabLst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t>Ocular manifestations: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  <a:p>
            <a:pPr marL="257175" marR="0" lvl="0" indent="-257175" algn="just" defTabSz="3429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Times New Roman" panose="02020603050405020304" pitchFamily="18" charset="0"/>
              <a:buChar char="-"/>
              <a:tabLst>
                <a:tab pos="213995" algn="l"/>
              </a:tabLst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Diminished visual acuity.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 panose="02020603050405020304" pitchFamily="18" charset="0"/>
            </a:endParaRPr>
          </a:p>
          <a:p>
            <a:pPr marL="257175" marR="0" lvl="0" indent="-257175" algn="just" defTabSz="3429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Times New Roman" panose="02020603050405020304" pitchFamily="18" charset="0"/>
              <a:buChar char="-"/>
              <a:tabLst>
                <a:tab pos="213995" algn="l"/>
              </a:tabLst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Irreversible blindness (25 % of cases).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 panose="02020603050405020304" pitchFamily="18" charset="0"/>
            </a:endParaRPr>
          </a:p>
          <a:p>
            <a:pPr marL="257175" marR="0" lvl="0" indent="-257175" algn="just" defTabSz="3429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Times New Roman" panose="02020603050405020304" pitchFamily="18" charset="0"/>
              <a:buChar char="-"/>
              <a:tabLst>
                <a:tab pos="213995" algn="l"/>
              </a:tabLst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Nystagmus.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 panose="02020603050405020304" pitchFamily="18" charset="0"/>
            </a:endParaRPr>
          </a:p>
          <a:p>
            <a:pPr marL="257175" marR="0" lvl="0" indent="-257175" algn="just" defTabSz="3429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Times New Roman" panose="02020603050405020304" pitchFamily="18" charset="0"/>
              <a:buChar char="-"/>
              <a:tabLst>
                <a:tab pos="213995" algn="l"/>
              </a:tabLst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Optic disc examination: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 panose="02020603050405020304" pitchFamily="18" charset="0"/>
            </a:endParaRPr>
          </a:p>
          <a:p>
            <a:pPr marL="1200150" marR="0" lvl="3" indent="-171450" algn="just" defTabSz="3429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"/>
              <a:tabLst>
                <a:tab pos="213995" algn="l"/>
              </a:tabLst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t>Early: hyperemia &amp; peripheral edema.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  <a:p>
            <a:pPr marL="1200150" marR="0" lvl="3" indent="-171450" algn="just" defTabSz="3429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"/>
              <a:tabLst>
                <a:tab pos="213995" algn="l"/>
              </a:tabLst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t>Late: pallor.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  <a:p>
            <a:pPr marL="1200150" marR="0" lvl="3" indent="-171450" algn="just" defTabSz="3429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"/>
              <a:tabLst>
                <a:tab pos="213995" algn="l"/>
              </a:tabLst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t>Decreased pupillary response to light.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  <a:p>
            <a:pPr marL="557530" marR="0" lvl="1" indent="-214630" algn="just" defTabSz="3429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None/>
              <a:tabLst>
                <a:tab pos="213995" algn="l"/>
              </a:tabLst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t>2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t>.  Cardiovascular manifestations: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  <a:p>
            <a:pPr marL="257175" marR="0" lvl="0" indent="-257175" algn="just" defTabSz="3429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"/>
              <a:tabLst>
                <a:tab pos="213995" algn="l"/>
              </a:tabLst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t> Maintained normal blood pressure.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  <a:p>
            <a:pPr marL="257175" marR="0" lvl="0" indent="-257175" algn="just" defTabSz="3429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"/>
              <a:tabLst>
                <a:tab pos="213995" algn="l"/>
              </a:tabLst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t>Terminally: hypotension and bradycardia (a grave sign).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  <a:p>
            <a:pPr marL="342900" marR="0" lvl="0" indent="-342900" algn="just" defTabSz="3429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+mj-lt"/>
              <a:buAutoNum type="arabicPeriod" startAt="3"/>
              <a:tabLst>
                <a:tab pos="213995" algn="l"/>
              </a:tabLst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t>Pancreatitis and elevated pancreatic enzymes.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  <a:p>
            <a:pPr marL="257175" marR="0" lvl="0" indent="-257175" algn="just" defTabSz="3429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"/>
              <a:tabLst>
                <a:tab pos="213995" algn="l"/>
              </a:tabLst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  <a:p>
            <a:pPr marL="257175" marR="0" lvl="0" indent="-257175" algn="l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75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>
                <a:tab pos="213995" algn="l"/>
              </a:tabLst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charRg st="2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5" end="5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charRg st="25" end="5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51" end="9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charRg st="51" end="9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91" end="10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charRg st="91" end="10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02" end="1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charRg st="102" end="1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26" end="16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charRg st="126" end="16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63" end="17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charRg st="163" end="17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77" end="2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charRg st="177" end="2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16" end="25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charRg st="216" end="25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51" end="28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charRg st="251" end="28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86" end="3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charRg st="286" end="34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342" end="38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charRg st="342" end="38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1" i="0" u="none" strike="noStrike" kern="1200" cap="all" spc="0" normalizeH="0" baseline="0" noProof="0" dirty="0">
                <a:ln w="3175" cmpd="sng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Laboratory evaluation:</a:t>
            </a:r>
            <a:br>
              <a:rPr kumimoji="0" lang="en-US" sz="2700" b="0" i="0" u="none" strike="noStrike" kern="1200" cap="all" spc="0" normalizeH="0" baseline="0" noProof="0" dirty="0">
                <a:ln w="3175" cmpd="sng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2700" b="0" i="0" u="none" strike="noStrike" kern="1200" cap="all" spc="0" normalizeH="0" baseline="0" noProof="0" dirty="0">
              <a:ln w="3175" cmpd="sng"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en-US" altLang="en-US" sz="2400" dirty="0"/>
          </a:p>
          <a:p>
            <a:pPr eaLnBrk="1" hangingPunct="1"/>
            <a:r>
              <a:rPr lang="en-US" altLang="en-US" sz="2400" dirty="0"/>
              <a:t>1-	Arterial blood gases: acidosis.</a:t>
            </a:r>
            <a:endParaRPr lang="en-US" altLang="en-US" sz="2400" dirty="0"/>
          </a:p>
          <a:p>
            <a:pPr eaLnBrk="1" hangingPunct="1"/>
            <a:r>
              <a:rPr lang="en-US" altLang="en-US" sz="2400" dirty="0"/>
              <a:t>2-	Serum electrolytes: severe anion gap.</a:t>
            </a:r>
            <a:endParaRPr lang="en-US" altLang="en-US" sz="2400" dirty="0"/>
          </a:p>
          <a:p>
            <a:pPr eaLnBrk="1" hangingPunct="1"/>
            <a:r>
              <a:rPr lang="en-US" altLang="en-US" sz="2400" dirty="0"/>
              <a:t>3-	Urine analysis and blood ethanol level (serial).</a:t>
            </a:r>
            <a:endParaRPr lang="en-US" altLang="en-US" sz="2400" dirty="0"/>
          </a:p>
          <a:p>
            <a:pPr eaLnBrk="1" hangingPunct="1"/>
            <a:r>
              <a:rPr lang="en-US" altLang="en-US" sz="2400" dirty="0"/>
              <a:t>4-	Serum urine ketones.</a:t>
            </a:r>
            <a:endParaRPr lang="en-US" altLang="en-US" sz="2400" dirty="0"/>
          </a:p>
          <a:p>
            <a:pPr eaLnBrk="1" hangingPunct="1"/>
            <a:r>
              <a:rPr lang="en-US" altLang="en-US" sz="2400" dirty="0"/>
              <a:t>5-	Fundus examination.</a:t>
            </a:r>
            <a:endParaRPr lang="en-US" altLang="en-US" sz="2400" dirty="0"/>
          </a:p>
          <a:p>
            <a:pPr eaLnBrk="1" hangingPunct="1"/>
            <a:endParaRPr lang="en-US" altLang="en-US" sz="2400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charRg st="1" end="3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36" end="7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charRg st="36" end="7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77" end="1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charRg st="77" end="1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29" end="15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charRg st="129" end="15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53" end="17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charRg st="153" end="17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1" i="0" u="none" strike="noStrike" kern="1200" cap="all" spc="0" normalizeH="0" baseline="0" noProof="0" dirty="0">
                <a:ln w="3175" cmpd="sng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Laboratory evaluation:</a:t>
            </a:r>
            <a:br>
              <a:rPr kumimoji="0" lang="en-US" sz="2700" b="0" i="0" u="none" strike="noStrike" kern="1200" cap="all" spc="0" normalizeH="0" baseline="0" noProof="0" dirty="0">
                <a:ln w="3175" cmpd="sng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2700" b="0" i="0" u="none" strike="noStrike" kern="1200" cap="all" spc="0" normalizeH="0" baseline="0" noProof="0" dirty="0">
              <a:ln w="3175" cmpd="sng"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en-US" altLang="en-US" sz="2400" dirty="0"/>
          </a:p>
          <a:p>
            <a:pPr eaLnBrk="1" hangingPunct="1"/>
            <a:r>
              <a:rPr lang="en-US" altLang="en-US" sz="2400" dirty="0"/>
              <a:t>1-	Arterial blood gases: acidosis.</a:t>
            </a:r>
            <a:endParaRPr lang="en-US" altLang="en-US" sz="2400" dirty="0"/>
          </a:p>
          <a:p>
            <a:pPr eaLnBrk="1" hangingPunct="1"/>
            <a:r>
              <a:rPr lang="en-US" altLang="en-US" sz="2400" dirty="0"/>
              <a:t>2-	Serum electrolytes: severe anion gap.</a:t>
            </a:r>
            <a:endParaRPr lang="en-US" altLang="en-US" sz="2400" dirty="0"/>
          </a:p>
          <a:p>
            <a:pPr eaLnBrk="1" hangingPunct="1"/>
            <a:r>
              <a:rPr lang="en-US" altLang="en-US" sz="2400" dirty="0"/>
              <a:t>3-	Urine analysis and blood ethanol level (serial).</a:t>
            </a:r>
            <a:endParaRPr lang="en-US" altLang="en-US" sz="2400" dirty="0"/>
          </a:p>
          <a:p>
            <a:pPr eaLnBrk="1" hangingPunct="1"/>
            <a:r>
              <a:rPr lang="en-US" altLang="en-US" sz="2400" dirty="0"/>
              <a:t>4-	Serum urine ketones.</a:t>
            </a:r>
            <a:endParaRPr lang="en-US" altLang="en-US" sz="2400" dirty="0"/>
          </a:p>
          <a:p>
            <a:pPr eaLnBrk="1" hangingPunct="1"/>
            <a:r>
              <a:rPr lang="en-US" altLang="en-US" sz="2400" dirty="0"/>
              <a:t>5-	Fundus examination.</a:t>
            </a:r>
            <a:endParaRPr lang="en-US" altLang="en-US" sz="2400" dirty="0"/>
          </a:p>
          <a:p>
            <a:pPr eaLnBrk="1" hangingPunct="1"/>
            <a:endParaRPr lang="en-US" altLang="en-US" sz="2400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charRg st="1" end="3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36" end="7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charRg st="36" end="7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77" end="1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charRg st="77" end="1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29" end="15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charRg st="129" end="15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53" end="17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charRg st="153" end="17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30338"/>
            <a:ext cx="7599363" cy="10922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br>
              <a:rPr kumimoji="0" lang="en-US" sz="2700" b="0" i="0" u="none" strike="noStrike" kern="1200" cap="all" spc="0" normalizeH="0" baseline="0" noProof="0" dirty="0">
                <a:ln w="3175" cmpd="sng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2700" b="0" i="0" u="none" strike="noStrike" kern="1200" cap="all" spc="0" normalizeH="0" baseline="0" noProof="0" dirty="0">
              <a:ln w="3175" cmpd="sng"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514351" y="1250771"/>
          <a:ext cx="8629649" cy="3866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A2AE921-044A-490A-AB02-A42ED47F49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0A2AE921-044A-490A-AB02-A42ED47F49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FD77293-5F6C-47D1-BAD3-D3E5543EB4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2FD77293-5F6C-47D1-BAD3-D3E5543EB4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E7CC715-1671-45C3-B5CE-2B5CC1CCA9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4E7CC715-1671-45C3-B5CE-2B5CC1CCA9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5F3EFE3-2911-40D5-AFAD-AE5C118C82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>
                                            <p:graphicEl>
                                              <a:dgm id="{E5F3EFE3-2911-40D5-AFAD-AE5C118C82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F3A65F1-8645-457E-AA36-567C9B5D7B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dgm id="{AF3A65F1-8645-457E-AA36-567C9B5D7B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E5D7241-6935-42A5-8AB1-A75A26A291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>
                                            <p:graphicEl>
                                              <a:dgm id="{AE5D7241-6935-42A5-8AB1-A75A26A291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81E02DE-4479-4BD4-8AE6-90CCA5100F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>
                                            <p:graphicEl>
                                              <a:dgm id="{B81E02DE-4479-4BD4-8AE6-90CCA5100F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8EB06C4-A703-434E-A9CF-BD19BB7C06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">
                                            <p:graphicEl>
                                              <a:dgm id="{88EB06C4-A703-434E-A9CF-BD19BB7C06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109936F-10B4-43CD-8906-BC7CD94FC9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">
                                            <p:graphicEl>
                                              <a:dgm id="{B109936F-10B4-43CD-8906-BC7CD94FC9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D5E34F3-6F92-41D6-9BE4-7B06A55517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">
                                            <p:graphicEl>
                                              <a:dgm id="{0D5E34F3-6F92-41D6-9BE4-7B06A55517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4E674A5-757D-4279-86E2-0B0494764A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">
                                            <p:graphicEl>
                                              <a:dgm id="{84E674A5-757D-4279-86E2-0B0494764A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66BB703-A7F2-48A8-9A8F-1A2AD0E28B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">
                                            <p:graphicEl>
                                              <a:dgm id="{766BB703-A7F2-48A8-9A8F-1A2AD0E28B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785B834-3F85-43D3-87F3-02C0938122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6">
                                            <p:graphicEl>
                                              <a:dgm id="{A785B834-3F85-43D3-87F3-02C0938122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5353874-BAED-42BA-8BAD-568844C517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6">
                                            <p:graphicEl>
                                              <a:dgm id="{65353874-BAED-42BA-8BAD-568844C517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D12799C-B3FB-40E7-AE03-1897B78466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6">
                                            <p:graphicEl>
                                              <a:dgm id="{5D12799C-B3FB-40E7-AE03-1897B78466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0DE60F8-3D6E-4AB3-975C-6F7E5488F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6">
                                            <p:graphicEl>
                                              <a:dgm id="{60DE60F8-3D6E-4AB3-975C-6F7E5488FB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A85F3B7-5231-4F4B-BEA0-A0B9F79C9D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6">
                                            <p:graphicEl>
                                              <a:dgm id="{9A85F3B7-5231-4F4B-BEA0-A0B9F79C9D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EB88F6C-FA81-42E7-A48D-B399C067A1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6">
                                            <p:graphicEl>
                                              <a:dgm id="{1EB88F6C-FA81-42E7-A48D-B399C067A1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650F7C1-6012-47B2-833F-BA78AA2573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6">
                                            <p:graphicEl>
                                              <a:dgm id="{7650F7C1-6012-47B2-833F-BA78AA2573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7E39DE7-F8AA-4D47-AAFE-46A144DBFA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6">
                                            <p:graphicEl>
                                              <a:dgm id="{87E39DE7-F8AA-4D47-AAFE-46A144DBFA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07C7DF7-9FAB-4DD5-A815-304EE2CE85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6">
                                            <p:graphicEl>
                                              <a:dgm id="{C07C7DF7-9FAB-4DD5-A815-304EE2CE85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7BF548C-F678-4A17-BE9F-4E5DE77126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6">
                                            <p:graphicEl>
                                              <a:dgm id="{E7BF548C-F678-4A17-BE9F-4E5DE77126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58B19A8-8AE9-4661-8242-C5CE2643F0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6">
                                            <p:graphicEl>
                                              <a:dgm id="{C58B19A8-8AE9-4661-8242-C5CE2643F0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 vert="horz" wrap="square" lIns="91440" tIns="45720" rIns="91440" bIns="45720" anchor="ctr" anchorCtr="0"/>
          <a:p>
            <a:pPr marL="342900" indent="-342900"/>
            <a:r>
              <a:rPr lang="en-US" altLang="en-US" sz="1800" b="1" dirty="0"/>
              <a:t>General measures</a:t>
            </a:r>
            <a:r>
              <a:rPr lang="en-US" altLang="en-US" sz="1800" dirty="0"/>
              <a:t>:</a:t>
            </a:r>
            <a:br>
              <a:rPr lang="en-US" altLang="en-US" sz="900" dirty="0"/>
            </a:br>
            <a:endParaRPr lang="en-US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2141538"/>
            <a:ext cx="7599363" cy="3649663"/>
          </a:xfrm>
        </p:spPr>
        <p:txBody>
          <a:bodyPr vert="horz" wrap="square" lIns="91440" tIns="45720" rIns="91440" bIns="45720" numCol="1" anchor="ctr" anchorCtr="0" compatLnSpc="1">
            <a:noAutofit/>
          </a:bodyPr>
          <a:lstStyle/>
          <a:p>
            <a:pPr marL="557530" marR="0" lvl="1" indent="-214630" algn="l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75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Emesis: not preferred as;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00430" marR="0" lvl="2" indent="-214630" algn="l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75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patient is usually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comatosed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00430" marR="0" lvl="2" indent="-214630" algn="l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75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Altered mental status.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00430" marR="0" lvl="2" indent="-214630" algn="l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75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Rapid deterioration of consciousness is expected at any moment.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57530" marR="0" lvl="1" indent="-214630" algn="l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75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Gastric lavage: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00430" marR="0" lvl="2" indent="-214630" algn="l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75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kumimoji="0" lang="en-US" sz="16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Better as it overcomes the contraindications of emesis by ensuring airway protection prior to lavage</a:t>
            </a:r>
            <a:r>
              <a:rPr kumimoji="0" lang="en-US" sz="165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n-US" sz="165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57530" marR="0" lvl="1" indent="-214630" algn="l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75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Activated charcoal and cathartics: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00430" marR="0" lvl="2" indent="-214630" algn="l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75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Only indicated if co-ingestion if suspected.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14630" marR="0" lvl="0" indent="-214630" algn="l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75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charRg st="0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6" end="6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charRg st="26" end="6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60" end="8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charRg st="60" end="8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83" end="14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charRg st="83" end="14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47" end="16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charRg st="147" end="16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63" end="26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charRg st="163" end="26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65" end="30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charRg st="265" end="30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300" end="34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charRg st="300" end="34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ldLvl="3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700" b="0" i="0" u="none" strike="noStrike" kern="1200" cap="all" spc="0" normalizeH="0" baseline="0" noProof="0" dirty="0">
                <a:ln w="3175" cmpd="sng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2-	Specific measures (antidotes): </a:t>
            </a:r>
            <a:endParaRPr kumimoji="0" lang="en-US" sz="2700" b="0" i="0" u="none" strike="noStrike" kern="1200" cap="all" spc="0" normalizeH="0" baseline="0" noProof="0" dirty="0">
              <a:ln w="3175" cmpd="sng"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3795" name="Content Placeholder 4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ctr" anchorCtr="0"/>
          <a:p>
            <a:endParaRPr lang="en-US" altLang="en-US" dirty="0"/>
          </a:p>
        </p:txBody>
      </p:sp>
      <p:sp>
        <p:nvSpPr>
          <p:cNvPr id="6" name="Smiley Face 5"/>
          <p:cNvSpPr/>
          <p:nvPr/>
        </p:nvSpPr>
        <p:spPr>
          <a:xfrm>
            <a:off x="1054100" y="2963863"/>
            <a:ext cx="2463800" cy="2078038"/>
          </a:xfrm>
          <a:prstGeom prst="smileyFac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3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Ethanol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un 6"/>
          <p:cNvSpPr/>
          <p:nvPr/>
        </p:nvSpPr>
        <p:spPr>
          <a:xfrm>
            <a:off x="5022850" y="2774950"/>
            <a:ext cx="3475038" cy="2266950"/>
          </a:xfrm>
          <a:prstGeom prst="sun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4-methyl </a:t>
            </a: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pyrazole</a:t>
            </a:r>
            <a:endParaRPr kumimoji="0" lang="en-US" sz="24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8" name="TextBox 3"/>
          <p:cNvSpPr txBox="1"/>
          <p:nvPr/>
        </p:nvSpPr>
        <p:spPr>
          <a:xfrm>
            <a:off x="473075" y="1214438"/>
            <a:ext cx="359410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endParaRPr lang="en-US" altLang="en-US" dirty="0">
              <a:latin typeface="Tahoma" panose="020B060403050404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7788" y="857250"/>
          <a:ext cx="8963025" cy="32162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0730"/>
                <a:gridCol w="4424620"/>
                <a:gridCol w="2987675"/>
              </a:tblGrid>
              <a:tr h="617089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75" marR="68575" marT="34283" marB="34283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ethanol</a:t>
                      </a:r>
                      <a:endParaRPr lang="en-US" sz="1800" b="1" dirty="0"/>
                    </a:p>
                  </a:txBody>
                  <a:tcPr marL="68575" marR="68575" marT="34283" marB="34283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4- Methyl-</a:t>
                      </a:r>
                      <a:r>
                        <a:rPr lang="en-US" sz="1800" b="1" dirty="0" err="1"/>
                        <a:t>Pyrazole</a:t>
                      </a:r>
                      <a:r>
                        <a:rPr lang="en-US" sz="1800" b="1" dirty="0"/>
                        <a:t>: (4-MP= </a:t>
                      </a:r>
                      <a:r>
                        <a:rPr lang="en-US" sz="1800" b="1" dirty="0" err="1"/>
                        <a:t>fomepizole</a:t>
                      </a:r>
                      <a:r>
                        <a:rPr lang="en-US" sz="1800" b="1" dirty="0"/>
                        <a:t>)</a:t>
                      </a:r>
                      <a:endParaRPr lang="en-US" sz="1800" b="1" dirty="0"/>
                    </a:p>
                  </a:txBody>
                  <a:tcPr marL="68575" marR="68575" marT="34283" marB="34283"/>
                </a:tc>
              </a:tr>
              <a:tr h="519379">
                <a:tc>
                  <a:txBody>
                    <a:bodyPr/>
                    <a:lstStyle/>
                    <a:p>
                      <a:r>
                        <a:rPr lang="en-US" sz="1800" b="1" dirty="0"/>
                        <a:t>Aim </a:t>
                      </a:r>
                      <a:endParaRPr lang="en-US" sz="1800" b="1" dirty="0"/>
                    </a:p>
                  </a:txBody>
                  <a:tcPr marL="68575" marR="68575" marT="34283" marB="34283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decrease the conversion of methanol into the more toxic format</a:t>
                      </a:r>
                      <a:endParaRPr lang="en-US" sz="1800" dirty="0"/>
                    </a:p>
                  </a:txBody>
                  <a:tcPr marL="68575" marR="68575" marT="34283" marB="34283"/>
                </a:tc>
                <a:tc hMerge="1">
                  <a:tcPr/>
                </a:tc>
              </a:tr>
              <a:tr h="525668">
                <a:tc>
                  <a:txBody>
                    <a:bodyPr/>
                    <a:lstStyle/>
                    <a:p>
                      <a:r>
                        <a:rPr lang="en-US" sz="1800" b="1" dirty="0"/>
                        <a:t>Mechanism:</a:t>
                      </a:r>
                      <a:endParaRPr lang="en-US" sz="1800" b="1" dirty="0"/>
                    </a:p>
                  </a:txBody>
                  <a:tcPr marL="68575" marR="68575" marT="34283" marB="34283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strong competitive inhibitor of methanol at the dehydrogenase enzyme</a:t>
                      </a:r>
                      <a:endParaRPr lang="en-US" sz="1500" dirty="0"/>
                    </a:p>
                  </a:txBody>
                  <a:tcPr marL="68575" marR="68575" marT="34283" marB="34283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alcohol dehydrogenase inhibitor</a:t>
                      </a:r>
                      <a:endParaRPr lang="en-US" sz="1500" dirty="0"/>
                    </a:p>
                  </a:txBody>
                  <a:tcPr marL="68575" marR="68575" marT="34283" marB="34283"/>
                </a:tc>
              </a:tr>
              <a:tr h="342827">
                <a:tc>
                  <a:txBody>
                    <a:bodyPr/>
                    <a:lstStyle/>
                    <a:p>
                      <a:r>
                        <a:rPr lang="en-US" sz="1800" b="1" dirty="0"/>
                        <a:t>Advantages</a:t>
                      </a:r>
                      <a:endParaRPr lang="en-US" sz="1800" b="1" dirty="0"/>
                    </a:p>
                  </a:txBody>
                  <a:tcPr marL="68575" marR="68575" marT="34283" marB="34283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Cheap, available</a:t>
                      </a:r>
                      <a:endParaRPr lang="en-US" sz="1500" dirty="0"/>
                    </a:p>
                  </a:txBody>
                  <a:tcPr marL="68575" marR="68575" marT="34283" marB="34283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No CNS depressant, easier to use, </a:t>
                      </a:r>
                      <a:endParaRPr lang="en-US" sz="1500" dirty="0"/>
                    </a:p>
                  </a:txBody>
                  <a:tcPr marL="68575" marR="68575" marT="34283" marB="34283"/>
                </a:tc>
              </a:tr>
              <a:tr h="1211312">
                <a:tc>
                  <a:txBody>
                    <a:bodyPr/>
                    <a:lstStyle/>
                    <a:p>
                      <a:r>
                        <a:rPr lang="en-US" sz="1800" b="1" dirty="0"/>
                        <a:t>disadvantages</a:t>
                      </a:r>
                      <a:endParaRPr lang="en-US" sz="1800" b="1" dirty="0"/>
                    </a:p>
                  </a:txBody>
                  <a:tcPr marL="68575" marR="68575" marT="34283" marB="34283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CNS depressant, difficult dose adjustment</a:t>
                      </a:r>
                      <a:endParaRPr lang="en-US" sz="1500" dirty="0"/>
                    </a:p>
                  </a:txBody>
                  <a:tcPr marL="68575" marR="68575" marT="34283" marB="34283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Expensive, </a:t>
                      </a:r>
                      <a:r>
                        <a:rPr lang="en-US" sz="1500"/>
                        <a:t>not available</a:t>
                      </a:r>
                      <a:endParaRPr lang="en-US" sz="1500" dirty="0"/>
                    </a:p>
                  </a:txBody>
                  <a:tcPr marL="68575" marR="68575" marT="34283" marB="34283"/>
                </a:tc>
              </a:tr>
            </a:tbl>
          </a:graphicData>
        </a:graphic>
      </p:graphicFrame>
      <p:sp>
        <p:nvSpPr>
          <p:cNvPr id="34845" name="TextBox 6"/>
          <p:cNvSpPr txBox="1"/>
          <p:nvPr/>
        </p:nvSpPr>
        <p:spPr>
          <a:xfrm>
            <a:off x="319088" y="4808538"/>
            <a:ext cx="8364537" cy="1476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/>
            <a:r>
              <a:rPr lang="en-US" altLang="en-US" b="1" u="sng" dirty="0">
                <a:latin typeface="Tahoma" panose="020B0604030504040204" pitchFamily="34" charset="0"/>
              </a:rPr>
              <a:t>Cofactor therapy</a:t>
            </a:r>
            <a:r>
              <a:rPr lang="en-US" altLang="en-US" dirty="0">
                <a:latin typeface="Tahoma" panose="020B0604030504040204" pitchFamily="34" charset="0"/>
              </a:rPr>
              <a:t> (Folic acid and folinic acid :( Leucoverin): Because that the tetrahydrofolate is the rate limiting in conversion of formic acid to CO2 and water, all patient receive ADH inhibitors should receive 50mg of folinic acid every 4 hours until ADH inhibitor therapy is discontinued. </a:t>
            </a:r>
            <a:endParaRPr lang="en-US" altLang="en-US" dirty="0">
              <a:latin typeface="Tahoma" panose="020B0604030504040204" pitchFamily="34" charset="0"/>
            </a:endParaRPr>
          </a:p>
          <a:p>
            <a:pPr algn="just"/>
            <a:endParaRPr lang="en-US" altLang="en-US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700" b="0" i="0" u="none" strike="noStrike" kern="1200" cap="all" spc="0" normalizeH="0" baseline="0" noProof="0">
              <a:ln w="3175" cmpd="sng"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5843" name="Content Placeholder 3"/>
          <p:cNvPicPr>
            <a:picLocks noGrp="1" noChangeAspect="1"/>
          </p:cNvPicPr>
          <p:nvPr>
            <p:ph idx="1"/>
          </p:nvPr>
        </p:nvPicPr>
        <p:blipFill>
          <a:blip r:embed="rId1"/>
          <a:srcRect r="37727"/>
          <a:stretch>
            <a:fillRect/>
          </a:stretch>
        </p:blipFill>
        <p:spPr>
          <a:xfrm>
            <a:off x="1700213" y="1314450"/>
            <a:ext cx="6678612" cy="4035425"/>
          </a:xfrm>
          <a:ln/>
        </p:spPr>
      </p:pic>
    </p:spTree>
  </p:cSld>
  <p:clrMapOvr>
    <a:masterClrMapping/>
  </p:clrMapOvr>
  <p:transition spd="slow">
    <p:randomBa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Striped Right Arrow 4"/>
          <p:cNvSpPr/>
          <p:nvPr/>
        </p:nvSpPr>
        <p:spPr bwMode="auto">
          <a:xfrm>
            <a:off x="1214414" y="0"/>
            <a:ext cx="7215238" cy="2000240"/>
          </a:xfrm>
          <a:prstGeom prst="stripedRightArrow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</p:spPr>
        <p:txBody>
          <a:bodyPr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36869" name="Rectangle 2"/>
          <p:cNvSpPr>
            <a:spLocks noGrp="1"/>
          </p:cNvSpPr>
          <p:nvPr>
            <p:ph type="title"/>
          </p:nvPr>
        </p:nvSpPr>
        <p:spPr>
          <a:xfrm>
            <a:off x="357188" y="428625"/>
            <a:ext cx="8229600" cy="1143000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en-US" altLang="en-US" b="1" dirty="0">
                <a:solidFill>
                  <a:srgbClr val="66CCFF"/>
                </a:solidFill>
                <a:latin typeface="Agency FB" panose="020B0503020202020204" pitchFamily="34" charset="0"/>
              </a:rPr>
              <a:t>POINTS TO REMEMBER</a:t>
            </a:r>
            <a:endParaRPr lang="en-US" altLang="en-US" b="1" dirty="0">
              <a:solidFill>
                <a:srgbClr val="66CCFF"/>
              </a:solidFill>
              <a:latin typeface="Agency FB" panose="020B0503020202020204" pitchFamily="34" charset="0"/>
            </a:endParaRPr>
          </a:p>
        </p:txBody>
      </p:sp>
      <p:sp>
        <p:nvSpPr>
          <p:cNvPr id="14339" name="Rectangle 3"/>
          <p:cNvSpPr>
            <a:spLocks noGrp="1"/>
          </p:cNvSpPr>
          <p:nvPr>
            <p:ph idx="1"/>
          </p:nvPr>
        </p:nvSpPr>
        <p:spPr>
          <a:xfrm>
            <a:off x="457200" y="1357313"/>
            <a:ext cx="8229600" cy="5286375"/>
          </a:xfrm>
          <a:ln/>
        </p:spPr>
        <p:txBody>
          <a:bodyPr vert="horz" wrap="square" lIns="91440" tIns="45720" rIns="91440" bIns="45720" anchor="t" anchorCtr="0"/>
          <a:p>
            <a:pPr algn="l" eaLnBrk="1" hangingPunct="1">
              <a:buNone/>
            </a:pPr>
            <a:endParaRPr lang="en-US" altLang="en-US" sz="2400" i="1" dirty="0">
              <a:latin typeface="Comic Sans MS" panose="030F0702030302020204" pitchFamily="66" charset="0"/>
            </a:endParaRPr>
          </a:p>
          <a:p>
            <a:pPr algn="l" eaLnBrk="1" hangingPunct="1">
              <a:buNone/>
            </a:pPr>
            <a:r>
              <a:rPr lang="en-US" altLang="en-US" sz="2400" i="1" dirty="0">
                <a:latin typeface="Comic Sans MS" panose="030F0702030302020204" pitchFamily="66" charset="0"/>
              </a:rPr>
              <a:t>1- the most common source of toxicity is </a:t>
            </a:r>
            <a:endParaRPr lang="en-US" altLang="en-US" sz="2400" i="1" dirty="0">
              <a:latin typeface="Comic Sans MS" panose="030F0702030302020204" pitchFamily="66" charset="0"/>
            </a:endParaRPr>
          </a:p>
          <a:p>
            <a:pPr algn="l" eaLnBrk="1" hangingPunct="1">
              <a:buNone/>
            </a:pPr>
            <a:r>
              <a:rPr lang="en-US" altLang="en-US" sz="2400" i="1" dirty="0">
                <a:solidFill>
                  <a:srgbClr val="C00000"/>
                </a:solidFill>
                <a:latin typeface="Comic Sans MS" panose="030F0702030302020204" pitchFamily="66" charset="0"/>
              </a:rPr>
              <a:t>adulterated alcoholic beverages</a:t>
            </a:r>
            <a:endParaRPr lang="en-US" altLang="en-US" sz="2400" i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l" eaLnBrk="1" hangingPunct="1">
              <a:buNone/>
            </a:pPr>
            <a:r>
              <a:rPr lang="en-US" altLang="en-US" sz="2400" i="1" dirty="0">
                <a:latin typeface="Comic Sans MS" panose="030F0702030302020204" pitchFamily="66" charset="0"/>
              </a:rPr>
              <a:t>2- methanol is harmless but toxic effects mainly due to </a:t>
            </a:r>
            <a:endParaRPr lang="en-US" altLang="en-US" sz="2400" i="1" dirty="0">
              <a:latin typeface="Comic Sans MS" panose="030F0702030302020204" pitchFamily="66" charset="0"/>
            </a:endParaRPr>
          </a:p>
          <a:p>
            <a:pPr algn="l" eaLnBrk="1" hangingPunct="1">
              <a:buNone/>
            </a:pPr>
            <a:r>
              <a:rPr lang="en-US" altLang="en-US" sz="2400" i="1" dirty="0">
                <a:solidFill>
                  <a:srgbClr val="C00000"/>
                </a:solidFill>
                <a:latin typeface="Comic Sans MS" panose="030F0702030302020204" pitchFamily="66" charset="0"/>
              </a:rPr>
              <a:t>Formic acid</a:t>
            </a:r>
            <a:endParaRPr lang="en-US" altLang="en-US" sz="2400" i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l" eaLnBrk="1" hangingPunct="1">
              <a:buNone/>
            </a:pPr>
            <a:r>
              <a:rPr lang="en-US" altLang="en-US" sz="2400" i="1" dirty="0">
                <a:latin typeface="Comic Sans MS" panose="030F0702030302020204" pitchFamily="66" charset="0"/>
              </a:rPr>
              <a:t>3- methanol is toxic by </a:t>
            </a:r>
            <a:r>
              <a:rPr lang="en-US" altLang="en-US" sz="2400" i="1" dirty="0">
                <a:solidFill>
                  <a:srgbClr val="C00000"/>
                </a:solidFill>
                <a:latin typeface="Comic Sans MS" panose="030F0702030302020204" pitchFamily="66" charset="0"/>
              </a:rPr>
              <a:t>2</a:t>
            </a:r>
            <a:r>
              <a:rPr lang="en-US" altLang="en-US" sz="2400" i="1" dirty="0">
                <a:latin typeface="Comic Sans MS" panose="030F0702030302020204" pitchFamily="66" charset="0"/>
              </a:rPr>
              <a:t> mechanisms </a:t>
            </a:r>
            <a:endParaRPr lang="en-US" altLang="en-US" sz="2400" i="1" dirty="0">
              <a:latin typeface="Comic Sans MS" panose="030F0702030302020204" pitchFamily="66" charset="0"/>
            </a:endParaRPr>
          </a:p>
          <a:p>
            <a:pPr algn="l" eaLnBrk="1" hangingPunct="1">
              <a:buNone/>
            </a:pPr>
            <a:r>
              <a:rPr lang="en-US" altLang="en-US" sz="2400" i="1" dirty="0">
                <a:latin typeface="Comic Sans MS" panose="030F0702030302020204" pitchFamily="66" charset="0"/>
              </a:rPr>
              <a:t>4- non toxicological investigation should include </a:t>
            </a:r>
            <a:endParaRPr lang="en-US" altLang="en-US" sz="2400" i="1" dirty="0">
              <a:latin typeface="Comic Sans MS" panose="030F0702030302020204" pitchFamily="66" charset="0"/>
            </a:endParaRPr>
          </a:p>
          <a:p>
            <a:pPr algn="l" eaLnBrk="1" hangingPunct="1">
              <a:buNone/>
            </a:pPr>
            <a:r>
              <a:rPr lang="en-US" altLang="en-US" sz="2400" i="1" dirty="0">
                <a:solidFill>
                  <a:srgbClr val="C00000"/>
                </a:solidFill>
                <a:latin typeface="Comic Sans MS" panose="030F0702030302020204" pitchFamily="66" charset="0"/>
              </a:rPr>
              <a:t>C.T  //  Ocular examination </a:t>
            </a:r>
            <a:endParaRPr lang="en-US" altLang="en-US" sz="2400" i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l" eaLnBrk="1" hangingPunct="1">
              <a:buNone/>
            </a:pPr>
            <a:r>
              <a:rPr lang="en-US" altLang="en-US" sz="2400" i="1" dirty="0">
                <a:latin typeface="Comic Sans MS" panose="030F0702030302020204" pitchFamily="66" charset="0"/>
              </a:rPr>
              <a:t>5- we can stop ALD reaction by using </a:t>
            </a:r>
            <a:r>
              <a:rPr lang="en-US" altLang="en-US" sz="2400" i="1" dirty="0">
                <a:solidFill>
                  <a:srgbClr val="C00000"/>
                </a:solidFill>
                <a:latin typeface="Comic Sans MS" panose="030F0702030302020204" pitchFamily="66" charset="0"/>
              </a:rPr>
              <a:t>ethanol </a:t>
            </a:r>
            <a:r>
              <a:rPr lang="en-US" altLang="en-US" sz="2400" i="1" dirty="0">
                <a:latin typeface="Comic Sans MS" panose="030F0702030302020204" pitchFamily="66" charset="0"/>
              </a:rPr>
              <a:t>or </a:t>
            </a:r>
            <a:r>
              <a:rPr lang="en-US" altLang="en-US" sz="2400" i="1" dirty="0">
                <a:solidFill>
                  <a:srgbClr val="C00000"/>
                </a:solidFill>
                <a:latin typeface="Comic Sans MS" panose="030F0702030302020204" pitchFamily="66" charset="0"/>
              </a:rPr>
              <a:t>fomepizole</a:t>
            </a:r>
            <a:r>
              <a:rPr lang="en-US" altLang="en-US" sz="2400" i="1" dirty="0">
                <a:latin typeface="Comic Sans MS" panose="030F0702030302020204" pitchFamily="66" charset="0"/>
              </a:rPr>
              <a:t> infusions </a:t>
            </a:r>
            <a:endParaRPr lang="en-US" altLang="en-US" sz="2400" i="1" dirty="0">
              <a:latin typeface="Comic Sans MS" panose="030F0702030302020204" pitchFamily="66" charset="0"/>
            </a:endParaRPr>
          </a:p>
          <a:p>
            <a:pPr algn="l" eaLnBrk="1" hangingPunct="1">
              <a:buNone/>
            </a:pPr>
            <a:r>
              <a:rPr lang="en-US" altLang="en-US" sz="2400" i="1" dirty="0">
                <a:latin typeface="Comic Sans MS" panose="030F0702030302020204" pitchFamily="66" charset="0"/>
              </a:rPr>
              <a:t>And enhance excretion of formic acid by </a:t>
            </a:r>
            <a:r>
              <a:rPr lang="en-US" altLang="en-US" sz="2400" i="1" dirty="0">
                <a:solidFill>
                  <a:srgbClr val="C00000"/>
                </a:solidFill>
                <a:latin typeface="Comic Sans MS" panose="030F0702030302020204" pitchFamily="66" charset="0"/>
              </a:rPr>
              <a:t>leucovorin </a:t>
            </a:r>
            <a:r>
              <a:rPr lang="en-US" altLang="en-US" sz="2400" i="1" dirty="0">
                <a:latin typeface="Comic Sans MS" panose="030F0702030302020204" pitchFamily="66" charset="0"/>
              </a:rPr>
              <a:t>or </a:t>
            </a:r>
            <a:r>
              <a:rPr lang="en-US" altLang="en-US" sz="2400" i="1" dirty="0">
                <a:solidFill>
                  <a:srgbClr val="C00000"/>
                </a:solidFill>
                <a:latin typeface="Comic Sans MS" panose="030F0702030302020204" pitchFamily="66" charset="0"/>
              </a:rPr>
              <a:t>folic acid</a:t>
            </a:r>
            <a:endParaRPr lang="en-US" altLang="en-US" sz="2400" i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charRg st="1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charRg st="1" end="4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charRg st="43" end="7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charRg st="43" end="7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charRg st="75" end="1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339">
                                            <p:txEl>
                                              <p:charRg st="75" end="13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charRg st="132" end="1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339">
                                            <p:txEl>
                                              <p:charRg st="132" end="14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charRg st="144" end="18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4339">
                                            <p:txEl>
                                              <p:charRg st="144" end="18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charRg st="182" end="2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4339">
                                            <p:txEl>
                                              <p:charRg st="182" end="23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charRg st="233" end="26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4339">
                                            <p:txEl>
                                              <p:charRg st="233" end="26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charRg st="262" end="3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4339">
                                            <p:txEl>
                                              <p:charRg st="262" end="33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charRg st="332" end="39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4339">
                                            <p:txEl>
                                              <p:charRg st="332" end="39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Rectangle 3"/>
          <p:cNvSpPr/>
          <p:nvPr/>
        </p:nvSpPr>
        <p:spPr>
          <a:xfrm>
            <a:off x="1859558" y="1857364"/>
            <a:ext cx="5212773" cy="92333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THANK YOU</a:t>
            </a:r>
            <a:endParaRPr kumimoji="0" lang="en-US" sz="5400" b="1" i="0" u="none" strike="noStrike" kern="1200" cap="none" spc="0" normalizeH="0" baseline="0" noProof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43635" y="6000768"/>
            <a:ext cx="2786083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©</a:t>
            </a:r>
            <a:r>
              <a:rPr kumimoji="0" lang="en-US" sz="2800" b="1" i="0" u="none" strike="noStrike" kern="1200" cap="none" spc="0" normalizeH="0" baseline="0" noProof="0" dirty="0">
                <a:ln w="10541" cmpd="sng">
                  <a:gradFill>
                    <a:gsLst>
                      <a:gs pos="0">
                        <a:srgbClr val="000000"/>
                      </a:gs>
                      <a:gs pos="20000">
                        <a:srgbClr val="000040"/>
                      </a:gs>
                      <a:gs pos="50000">
                        <a:srgbClr val="400040"/>
                      </a:gs>
                      <a:gs pos="75000">
                        <a:srgbClr val="8F0040"/>
                      </a:gs>
                      <a:gs pos="89999">
                        <a:srgbClr val="F27300"/>
                      </a:gs>
                      <a:gs pos="100000">
                        <a:srgbClr val="FFBF00"/>
                      </a:gs>
                    </a:gsLst>
                    <a:lin ang="5400000" scaled="0"/>
                  </a:gra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 scaled="0"/>
                </a:gradFill>
                <a:effectLst>
                  <a:outerShdw blurRad="60007" dist="200025" dir="15000000" sy="30000" kx="-1800000" algn="bl" rotWithShape="0">
                    <a:schemeClr val="tx1">
                      <a:alpha val="0"/>
                    </a:schemeClr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2008</a:t>
            </a:r>
            <a:endParaRPr kumimoji="0" lang="en-US" sz="2800" b="1" i="0" u="none" strike="noStrike" kern="1200" cap="none" spc="0" normalizeH="0" baseline="0" noProof="0" dirty="0">
              <a:ln w="10541" cmpd="sng"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 scaled="0"/>
              </a:gradFill>
              <a:effectLst>
                <a:outerShdw blurRad="60007" dist="200025" dir="15000000" sy="30000" kx="-1800000" algn="bl" rotWithShape="0">
                  <a:schemeClr val="tx1">
                    <a:alpha val="0"/>
                  </a:schemeClr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j-ea"/>
                <a:cs typeface="Tahoma" panose="020B0604030504040204" pitchFamily="34" charset="0"/>
              </a:rPr>
              <a:t>Sources and forms</a:t>
            </a:r>
            <a:endParaRPr kumimoji="0" lang="en-US" sz="44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anose="030F0702030302020204" pitchFamily="66" charset="0"/>
              <a:ea typeface="+mj-ea"/>
              <a:cs typeface="Tahoma" panose="020B0604030504040204" pitchFamily="34" charset="0"/>
            </a:endParaRPr>
          </a:p>
        </p:txBody>
      </p:sp>
      <p:sp>
        <p:nvSpPr>
          <p:cNvPr id="21507" name="Rectangle 3"/>
          <p:cNvSpPr>
            <a:spLocks noGrp="1"/>
          </p:cNvSpPr>
          <p:nvPr>
            <p:ph idx="1"/>
          </p:nvPr>
        </p:nvSpPr>
        <p:spPr>
          <a:xfrm>
            <a:off x="468313" y="1557338"/>
            <a:ext cx="8229600" cy="4741862"/>
          </a:xfrm>
          <a:ln/>
        </p:spPr>
        <p:txBody>
          <a:bodyPr vert="horz" wrap="square" lIns="91440" tIns="45720" rIns="91440" bIns="45720" anchor="t" anchorCtr="0"/>
          <a:p>
            <a:pPr algn="l" rtl="0" eaLnBrk="1" hangingPunct="1">
              <a:lnSpc>
                <a:spcPct val="80000"/>
              </a:lnSpc>
            </a:pPr>
            <a:endParaRPr lang="en-US" altLang="en-US" sz="2400" b="1" dirty="0">
              <a:solidFill>
                <a:srgbClr val="CC3300"/>
              </a:solidFill>
              <a:latin typeface="Comic Sans MS" panose="030F0702030302020204" pitchFamily="66" charset="0"/>
            </a:endParaRPr>
          </a:p>
          <a:p>
            <a:pPr algn="l" rtl="0" eaLnBrk="1" hangingPunct="1">
              <a:lnSpc>
                <a:spcPct val="80000"/>
              </a:lnSpc>
            </a:pPr>
            <a:r>
              <a:rPr lang="en-US" altLang="en-US" sz="2400" b="1" dirty="0">
                <a:solidFill>
                  <a:srgbClr val="0033CC"/>
                </a:solidFill>
                <a:latin typeface="Comic Sans MS" panose="030F0702030302020204" pitchFamily="66" charset="0"/>
              </a:rPr>
              <a:t>Methyl alcohol is the simplest of alcohols</a:t>
            </a:r>
            <a:endParaRPr lang="en-US" altLang="en-US" sz="2400" b="1" dirty="0">
              <a:solidFill>
                <a:srgbClr val="0033CC"/>
              </a:solidFill>
              <a:latin typeface="Comic Sans MS" panose="030F0702030302020204" pitchFamily="66" charset="0"/>
            </a:endParaRPr>
          </a:p>
          <a:p>
            <a:pPr algn="l" rtl="0" eaLnBrk="1" hangingPunct="1">
              <a:lnSpc>
                <a:spcPct val="80000"/>
              </a:lnSpc>
            </a:pPr>
            <a:endParaRPr lang="en-US" altLang="en-US" sz="2400" b="1" dirty="0">
              <a:solidFill>
                <a:srgbClr val="0033CC"/>
              </a:solidFill>
              <a:latin typeface="Comic Sans MS" panose="030F0702030302020204" pitchFamily="66" charset="0"/>
            </a:endParaRPr>
          </a:p>
          <a:p>
            <a:pPr algn="l" rtl="0" eaLnBrk="1" hangingPunct="1">
              <a:lnSpc>
                <a:spcPct val="80000"/>
              </a:lnSpc>
            </a:pPr>
            <a:r>
              <a:rPr lang="en-US" altLang="en-US" sz="2400" b="1" dirty="0">
                <a:solidFill>
                  <a:srgbClr val="0033CC"/>
                </a:solidFill>
                <a:latin typeface="Comic Sans MS" panose="030F0702030302020204" pitchFamily="66" charset="0"/>
              </a:rPr>
              <a:t>It is used as a solvent, fuel.</a:t>
            </a:r>
            <a:endParaRPr lang="en-US" altLang="en-US" sz="2400" b="1" dirty="0">
              <a:solidFill>
                <a:srgbClr val="0033CC"/>
              </a:solidFill>
              <a:latin typeface="Comic Sans MS" panose="030F0702030302020204" pitchFamily="66" charset="0"/>
            </a:endParaRPr>
          </a:p>
          <a:p>
            <a:pPr algn="l" rtl="0" eaLnBrk="1" hangingPunct="1">
              <a:lnSpc>
                <a:spcPct val="80000"/>
              </a:lnSpc>
            </a:pPr>
            <a:endParaRPr lang="en-US" altLang="en-US" sz="2400" b="1" dirty="0">
              <a:solidFill>
                <a:srgbClr val="0033CC"/>
              </a:solidFill>
              <a:latin typeface="Comic Sans MS" panose="030F0702030302020204" pitchFamily="66" charset="0"/>
            </a:endParaRPr>
          </a:p>
          <a:p>
            <a:pPr algn="l" rtl="0" eaLnBrk="1" hangingPunct="1">
              <a:lnSpc>
                <a:spcPct val="80000"/>
              </a:lnSpc>
            </a:pPr>
            <a:r>
              <a:rPr lang="en-US" altLang="en-US" sz="2400" b="1" dirty="0">
                <a:solidFill>
                  <a:srgbClr val="0033CC"/>
                </a:solidFill>
                <a:latin typeface="Comic Sans MS" panose="030F0702030302020204" pitchFamily="66" charset="0"/>
              </a:rPr>
              <a:t> antifreeze , household cleaners</a:t>
            </a:r>
            <a:endParaRPr lang="en-US" altLang="en-US" sz="2400" b="1" dirty="0">
              <a:solidFill>
                <a:srgbClr val="0033CC"/>
              </a:solidFill>
              <a:latin typeface="Comic Sans MS" panose="030F0702030302020204" pitchFamily="66" charset="0"/>
            </a:endParaRPr>
          </a:p>
          <a:p>
            <a:pPr algn="l" rtl="0" eaLnBrk="1" hangingPunct="1">
              <a:lnSpc>
                <a:spcPct val="80000"/>
              </a:lnSpc>
              <a:buNone/>
            </a:pPr>
            <a:r>
              <a:rPr lang="en-US" altLang="en-US" sz="2400" b="1" dirty="0">
                <a:solidFill>
                  <a:srgbClr val="0033CC"/>
                </a:solidFill>
                <a:latin typeface="Comic Sans MS" panose="030F0702030302020204" pitchFamily="66" charset="0"/>
              </a:rPr>
              <a:t> </a:t>
            </a:r>
            <a:endParaRPr lang="en-US" altLang="en-US" sz="2400" b="1" dirty="0">
              <a:solidFill>
                <a:srgbClr val="0033CC"/>
              </a:solidFill>
              <a:latin typeface="Comic Sans MS" panose="030F0702030302020204" pitchFamily="66" charset="0"/>
            </a:endParaRPr>
          </a:p>
          <a:p>
            <a:pPr algn="l" rtl="0" eaLnBrk="1" hangingPunct="1">
              <a:lnSpc>
                <a:spcPct val="80000"/>
              </a:lnSpc>
            </a:pPr>
            <a:r>
              <a:rPr lang="en-US" altLang="en-US" sz="2400" b="1" dirty="0">
                <a:solidFill>
                  <a:srgbClr val="0033CC"/>
                </a:solidFill>
                <a:latin typeface="Comic Sans MS" panose="030F0702030302020204" pitchFamily="66" charset="0"/>
              </a:rPr>
              <a:t>paint remover</a:t>
            </a:r>
            <a:endParaRPr lang="en-US" altLang="en-US" sz="2400" b="1" dirty="0">
              <a:solidFill>
                <a:srgbClr val="0033CC"/>
              </a:solidFill>
              <a:latin typeface="Comic Sans MS" panose="030F0702030302020204" pitchFamily="66" charset="0"/>
            </a:endParaRPr>
          </a:p>
          <a:p>
            <a:pPr algn="l" rtl="0" eaLnBrk="1" hangingPunct="1">
              <a:lnSpc>
                <a:spcPct val="80000"/>
              </a:lnSpc>
            </a:pPr>
            <a:endParaRPr lang="ar-EG" altLang="en-US" sz="2400" b="1" dirty="0">
              <a:solidFill>
                <a:srgbClr val="0033CC"/>
              </a:solidFill>
              <a:latin typeface="Comic Sans MS" panose="030F0702030302020204" pitchFamily="66" charset="0"/>
            </a:endParaRPr>
          </a:p>
          <a:p>
            <a:pPr algn="l" rtl="0" eaLnBrk="1" hangingPunct="1">
              <a:lnSpc>
                <a:spcPct val="80000"/>
              </a:lnSpc>
            </a:pPr>
            <a:r>
              <a:rPr lang="en-US" altLang="en-US" sz="2400" b="1" dirty="0">
                <a:solidFill>
                  <a:srgbClr val="0033CC"/>
                </a:solidFill>
                <a:latin typeface="Comic Sans MS" panose="030F0702030302020204" pitchFamily="66" charset="0"/>
              </a:rPr>
              <a:t>Denaturant in ethyl alcohol</a:t>
            </a:r>
            <a:endParaRPr lang="en-US" altLang="en-US" sz="2400" b="1" dirty="0">
              <a:solidFill>
                <a:srgbClr val="0033CC"/>
              </a:solidFill>
              <a:latin typeface="Comic Sans MS" panose="030F0702030302020204" pitchFamily="66" charset="0"/>
            </a:endParaRPr>
          </a:p>
          <a:p>
            <a:pPr algn="l" rtl="0" eaLnBrk="1" hangingPunct="1">
              <a:lnSpc>
                <a:spcPct val="80000"/>
              </a:lnSpc>
            </a:pPr>
            <a:endParaRPr lang="ar-EG" altLang="en-US" sz="2400" b="1" dirty="0">
              <a:solidFill>
                <a:srgbClr val="0033CC"/>
              </a:solidFill>
              <a:latin typeface="Comic Sans MS" panose="030F0702030302020204" pitchFamily="66" charset="0"/>
            </a:endParaRPr>
          </a:p>
          <a:p>
            <a:pPr algn="l" rtl="0" eaLnBrk="1" hangingPunct="1">
              <a:lnSpc>
                <a:spcPct val="80000"/>
              </a:lnSpc>
            </a:pPr>
            <a:r>
              <a:rPr lang="en-US" altLang="en-US" sz="2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Adulterated alcoholic bevarages “ most common”</a:t>
            </a:r>
            <a:r>
              <a:rPr lang="en-US" altLang="en-US" sz="2400" b="1" dirty="0">
                <a:solidFill>
                  <a:srgbClr val="0033CC"/>
                </a:solidFill>
                <a:latin typeface="Comic Sans MS" panose="030F0702030302020204" pitchFamily="66" charset="0"/>
              </a:rPr>
              <a:t> </a:t>
            </a:r>
            <a:endParaRPr lang="ar-EG" altLang="en-US" sz="2400" b="1" dirty="0">
              <a:solidFill>
                <a:srgbClr val="0033CC"/>
              </a:solidFill>
              <a:latin typeface="Comic Sans MS" panose="030F0702030302020204" pitchFamily="66" charset="0"/>
            </a:endParaRPr>
          </a:p>
          <a:p>
            <a:pPr algn="l" rtl="0" eaLnBrk="1" hangingPunct="1">
              <a:lnSpc>
                <a:spcPct val="80000"/>
              </a:lnSpc>
            </a:pPr>
            <a:r>
              <a:rPr lang="en-US" altLang="en-US" sz="2400" b="1" dirty="0">
                <a:solidFill>
                  <a:srgbClr val="0033CC"/>
                </a:solidFill>
                <a:latin typeface="Comic Sans MS" panose="030F0702030302020204" pitchFamily="66" charset="0"/>
              </a:rPr>
              <a:t>Denaturated ethyl alcohol preparations contain 5-15 % methyl alcohol as well as other denaturants</a:t>
            </a:r>
            <a:endParaRPr lang="en-US" altLang="en-US" sz="2400" b="1" dirty="0">
              <a:solidFill>
                <a:srgbClr val="0033CC"/>
              </a:solidFill>
              <a:latin typeface="Comic Sans MS" panose="030F0702030302020204" pitchFamily="66" charset="0"/>
            </a:endParaRPr>
          </a:p>
        </p:txBody>
      </p:sp>
      <p:pic>
        <p:nvPicPr>
          <p:cNvPr id="21508" name="Picture 4" descr="MCj03970480000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77050" y="2636838"/>
            <a:ext cx="1655763" cy="15906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blinds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" name="Diagram 1"/>
          <p:cNvGraphicFramePr/>
          <p:nvPr/>
        </p:nvGraphicFramePr>
        <p:xfrm>
          <a:off x="571500" y="571500"/>
          <a:ext cx="8353425" cy="5616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pic>
        <p:nvPicPr>
          <p:cNvPr id="1049" name="Picture 52" descr="MCBD06718_0000[1]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6950" y="1000125"/>
            <a:ext cx="1617663" cy="14684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blinds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rtl="0" eaLnBrk="1" hangingPunct="1"/>
            <a:r>
              <a:rPr lang="en-US" alt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toxokinetics</a:t>
            </a:r>
            <a:endParaRPr lang="en-US" altLang="en-US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2531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algn="l" rtl="0" eaLnBrk="1" hangingPunct="1"/>
            <a:r>
              <a:rPr lang="en-US" alt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Absorption:</a:t>
            </a:r>
            <a:endParaRPr lang="en-US" altLang="en-US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l" rtl="0" eaLnBrk="1" hangingPunct="1">
              <a:buNone/>
            </a:pPr>
            <a:endParaRPr lang="en-US" altLang="en-US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l" rtl="0" eaLnBrk="1" hangingPunct="1">
              <a:buNone/>
            </a:pPr>
            <a:r>
              <a:rPr lang="en-US" altLang="en-US" sz="2000" dirty="0">
                <a:solidFill>
                  <a:srgbClr val="0033CC"/>
                </a:solidFill>
                <a:latin typeface="Comic Sans MS" panose="030F0702030302020204" pitchFamily="66" charset="0"/>
              </a:rPr>
              <a:t>       Readily absorbed after oral, inhalation, or dermal exposure</a:t>
            </a:r>
            <a:endParaRPr lang="en-US" altLang="en-US" sz="2000" dirty="0">
              <a:solidFill>
                <a:srgbClr val="0033CC"/>
              </a:solidFill>
              <a:latin typeface="Comic Sans MS" panose="030F0702030302020204" pitchFamily="66" charset="0"/>
            </a:endParaRPr>
          </a:p>
          <a:p>
            <a:pPr algn="l" rtl="0" eaLnBrk="1" hangingPunct="1">
              <a:buNone/>
            </a:pPr>
            <a:endParaRPr lang="en-US" altLang="en-US" sz="3600" dirty="0">
              <a:solidFill>
                <a:srgbClr val="0033CC"/>
              </a:solidFill>
              <a:latin typeface="Comic Sans MS" panose="030F0702030302020204" pitchFamily="66" charset="0"/>
            </a:endParaRPr>
          </a:p>
          <a:p>
            <a:pPr algn="l" rtl="0" eaLnBrk="1" hangingPunct="1"/>
            <a:r>
              <a:rPr lang="en-US" alt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Metabolism: </a:t>
            </a:r>
            <a:endParaRPr lang="en-US" altLang="en-US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l" rtl="0" eaLnBrk="1" hangingPunct="1">
              <a:buNone/>
            </a:pPr>
            <a:endParaRPr lang="en-US" altLang="en-US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l" rtl="0" eaLnBrk="1" hangingPunct="1">
              <a:buNone/>
            </a:pPr>
            <a:r>
              <a:rPr lang="en-US" altLang="en-US" sz="2000" dirty="0">
                <a:solidFill>
                  <a:srgbClr val="0033CC"/>
                </a:solidFill>
                <a:latin typeface="Comic Sans MS" panose="030F0702030302020204" pitchFamily="66" charset="0"/>
              </a:rPr>
              <a:t>      - rate of metabolism for methanol (25mg/kg/h) is much slower than for ethanol (175mg/kg/h)</a:t>
            </a:r>
            <a:endParaRPr lang="en-US" altLang="en-US" sz="2000" dirty="0">
              <a:solidFill>
                <a:srgbClr val="0033CC"/>
              </a:solidFill>
              <a:latin typeface="Comic Sans MS" panose="030F0702030302020204" pitchFamily="66" charset="0"/>
            </a:endParaRPr>
          </a:p>
          <a:p>
            <a:pPr algn="l" rtl="0" eaLnBrk="1" hangingPunct="1">
              <a:buNone/>
            </a:pPr>
            <a:endParaRPr lang="en-US" altLang="en-US" sz="2000" dirty="0">
              <a:solidFill>
                <a:srgbClr val="0033CC"/>
              </a:solidFill>
              <a:latin typeface="Comic Sans MS" panose="030F0702030302020204" pitchFamily="66" charset="0"/>
            </a:endParaRPr>
          </a:p>
          <a:p>
            <a:pPr algn="l" rtl="0" eaLnBrk="1" hangingPunct="1">
              <a:buNone/>
            </a:pPr>
            <a:r>
              <a:rPr lang="en-US" altLang="en-US" sz="2000" dirty="0">
                <a:solidFill>
                  <a:srgbClr val="0033CC"/>
                </a:solidFill>
                <a:latin typeface="Comic Sans MS" panose="030F0702030302020204" pitchFamily="66" charset="0"/>
              </a:rPr>
              <a:t>      - 90-95% of methanol metabolism occur in liver , while 5-10% unchanged through lungs kidney</a:t>
            </a:r>
            <a:endParaRPr lang="en-US" altLang="en-US" sz="2000" dirty="0">
              <a:solidFill>
                <a:srgbClr val="0033CC"/>
              </a:solidFill>
              <a:latin typeface="Comic Sans MS" panose="030F0702030302020204" pitchFamily="66" charset="0"/>
            </a:endParaRPr>
          </a:p>
        </p:txBody>
      </p:sp>
      <p:pic>
        <p:nvPicPr>
          <p:cNvPr id="22532" name="Picture 6" descr="MCHM00307_0000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11863" y="5473700"/>
            <a:ext cx="2625725" cy="13843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blinds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9225" y="2139950"/>
            <a:ext cx="849313" cy="1597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888" y="2365375"/>
            <a:ext cx="1238250" cy="1063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1888" y="2170113"/>
            <a:ext cx="1435100" cy="1454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0325" y="2365375"/>
            <a:ext cx="1263650" cy="962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0650" y="2170113"/>
            <a:ext cx="911225" cy="13922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70625" y="2495550"/>
            <a:ext cx="1524000" cy="831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53375" y="2665413"/>
            <a:ext cx="822325" cy="546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Oval 8"/>
          <p:cNvSpPr/>
          <p:nvPr/>
        </p:nvSpPr>
        <p:spPr>
          <a:xfrm>
            <a:off x="1100138" y="5024438"/>
            <a:ext cx="1411288" cy="10191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ethanol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Up Arrow 10"/>
          <p:cNvSpPr/>
          <p:nvPr/>
        </p:nvSpPr>
        <p:spPr>
          <a:xfrm>
            <a:off x="1100138" y="3429000"/>
            <a:ext cx="1301750" cy="155098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By the same enzyme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901700" y="1120775"/>
            <a:ext cx="1700213" cy="11303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4-MP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inhibit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6270625" y="1079500"/>
            <a:ext cx="1206500" cy="14160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Folic acid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Rectangle 3"/>
          <p:cNvSpPr>
            <a:spLocks noGrp="1"/>
          </p:cNvSpPr>
          <p:nvPr>
            <p:ph idx="1"/>
          </p:nvPr>
        </p:nvSpPr>
        <p:spPr>
          <a:xfrm>
            <a:off x="468313" y="404813"/>
            <a:ext cx="8218487" cy="5976937"/>
          </a:xfrm>
          <a:ln/>
        </p:spPr>
        <p:txBody>
          <a:bodyPr vert="horz" wrap="square" lIns="91440" tIns="45720" rIns="91440" bIns="45720" anchor="t" anchorCtr="0"/>
          <a:p>
            <a:pPr algn="l" rtl="0" eaLnBrk="1" hangingPunct="1">
              <a:lnSpc>
                <a:spcPct val="90000"/>
              </a:lnSpc>
              <a:buNone/>
            </a:pPr>
            <a:r>
              <a:rPr lang="en-US" altLang="en-US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Metabolism</a:t>
            </a:r>
            <a:r>
              <a:rPr lang="en-US" altLang="en-US" sz="3600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altLang="en-US" sz="3600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l" rtl="0" eaLnBrk="1" hangingPunct="1">
              <a:lnSpc>
                <a:spcPct val="90000"/>
              </a:lnSpc>
              <a:buNone/>
            </a:pPr>
            <a:endParaRPr lang="en-US" altLang="en-US" sz="2200" dirty="0">
              <a:solidFill>
                <a:srgbClr val="0033CC"/>
              </a:solidFill>
            </a:endParaRPr>
          </a:p>
          <a:p>
            <a:pPr algn="l" rtl="0" eaLnBrk="1" hangingPunct="1">
              <a:lnSpc>
                <a:spcPct val="90000"/>
              </a:lnSpc>
              <a:buNone/>
            </a:pPr>
            <a:endParaRPr lang="en-US" altLang="en-US" sz="1000" dirty="0">
              <a:solidFill>
                <a:srgbClr val="0033CC"/>
              </a:solidFill>
            </a:endParaRPr>
          </a:p>
          <a:p>
            <a:pPr algn="l" rtl="0" eaLnBrk="1" hangingPunct="1">
              <a:lnSpc>
                <a:spcPct val="90000"/>
              </a:lnSpc>
              <a:buNone/>
            </a:pPr>
            <a:r>
              <a:rPr lang="en-US" altLang="en-US" sz="3600" dirty="0">
                <a:solidFill>
                  <a:srgbClr val="0033CC"/>
                </a:solidFill>
              </a:rPr>
              <a:t> </a:t>
            </a:r>
            <a:endParaRPr lang="en-US" altLang="en-US" sz="3600" dirty="0">
              <a:solidFill>
                <a:srgbClr val="0033CC"/>
              </a:solidFill>
            </a:endParaRPr>
          </a:p>
          <a:p>
            <a:pPr algn="l" rtl="0" eaLnBrk="1" hangingPunct="1">
              <a:lnSpc>
                <a:spcPct val="90000"/>
              </a:lnSpc>
              <a:buNone/>
            </a:pPr>
            <a:endParaRPr lang="en-US" altLang="en-US" sz="1800" dirty="0">
              <a:solidFill>
                <a:srgbClr val="0033CC"/>
              </a:solidFill>
            </a:endParaRPr>
          </a:p>
          <a:p>
            <a:pPr algn="l" rtl="0" eaLnBrk="1" hangingPunct="1">
              <a:lnSpc>
                <a:spcPct val="90000"/>
              </a:lnSpc>
              <a:buNone/>
            </a:pPr>
            <a:r>
              <a:rPr lang="en-US" altLang="en-US" sz="2200" dirty="0">
                <a:solidFill>
                  <a:srgbClr val="0033CC"/>
                </a:solidFill>
              </a:rPr>
              <a:t>                       ADH                                    AD</a:t>
            </a:r>
            <a:endParaRPr lang="en-US" altLang="en-US" sz="2200" dirty="0">
              <a:solidFill>
                <a:srgbClr val="0033CC"/>
              </a:solidFill>
            </a:endParaRPr>
          </a:p>
          <a:p>
            <a:pPr algn="l" rtl="0" eaLnBrk="1" hangingPunct="1">
              <a:lnSpc>
                <a:spcPct val="90000"/>
              </a:lnSpc>
              <a:buNone/>
            </a:pPr>
            <a:endParaRPr lang="en-US" altLang="en-US" sz="100" dirty="0">
              <a:solidFill>
                <a:srgbClr val="0033CC"/>
              </a:solidFill>
            </a:endParaRPr>
          </a:p>
          <a:p>
            <a:pPr algn="l" rtl="0" eaLnBrk="1" hangingPunct="1">
              <a:lnSpc>
                <a:spcPct val="90000"/>
              </a:lnSpc>
              <a:buFontTx/>
              <a:buChar char="-"/>
            </a:pPr>
            <a:r>
              <a:rPr lang="en-US" altLang="en-US" sz="2200" dirty="0">
                <a:solidFill>
                  <a:srgbClr val="0033CC"/>
                </a:solidFill>
              </a:rPr>
              <a:t>Methanol                  formaldehyde                    formate   </a:t>
            </a:r>
            <a:endParaRPr lang="en-US" altLang="en-US" sz="2200" dirty="0">
              <a:solidFill>
                <a:srgbClr val="0033CC"/>
              </a:solidFill>
            </a:endParaRPr>
          </a:p>
          <a:p>
            <a:pPr algn="l" rtl="0" eaLnBrk="1" hangingPunct="1">
              <a:lnSpc>
                <a:spcPct val="90000"/>
              </a:lnSpc>
              <a:buNone/>
            </a:pPr>
            <a:r>
              <a:rPr lang="en-US" altLang="en-US" sz="2200" dirty="0">
                <a:solidFill>
                  <a:srgbClr val="0033CC"/>
                </a:solidFill>
              </a:rPr>
              <a:t>               NAD          NADH+H         NAD        NADH+H</a:t>
            </a:r>
            <a:endParaRPr lang="en-US" altLang="en-US" sz="2200" dirty="0">
              <a:solidFill>
                <a:srgbClr val="0033CC"/>
              </a:solidFill>
            </a:endParaRPr>
          </a:p>
          <a:p>
            <a:pPr algn="l" rtl="0" eaLnBrk="1" hangingPunct="1">
              <a:lnSpc>
                <a:spcPct val="90000"/>
              </a:lnSpc>
              <a:buNone/>
            </a:pPr>
            <a:endParaRPr lang="en-US" altLang="en-US" sz="2200" dirty="0">
              <a:solidFill>
                <a:srgbClr val="0033CC"/>
              </a:solidFill>
            </a:endParaRPr>
          </a:p>
          <a:p>
            <a:pPr algn="l" rtl="0" eaLnBrk="1" hangingPunct="1">
              <a:lnSpc>
                <a:spcPct val="90000"/>
              </a:lnSpc>
              <a:buNone/>
            </a:pPr>
            <a:endParaRPr lang="en-US" altLang="en-US" sz="2200" dirty="0">
              <a:solidFill>
                <a:srgbClr val="0033CC"/>
              </a:solidFill>
            </a:endParaRPr>
          </a:p>
          <a:p>
            <a:pPr algn="l" rtl="0" eaLnBrk="1" hangingPunct="1">
              <a:lnSpc>
                <a:spcPct val="90000"/>
              </a:lnSpc>
              <a:buNone/>
            </a:pPr>
            <a:r>
              <a:rPr lang="en-US" altLang="en-US" sz="2200" dirty="0">
                <a:solidFill>
                  <a:srgbClr val="0033CC"/>
                </a:solidFill>
              </a:rPr>
              <a:t>         </a:t>
            </a:r>
            <a:r>
              <a:rPr lang="en-US" altLang="en-US" sz="2200" b="1" dirty="0">
                <a:solidFill>
                  <a:srgbClr val="0033CC"/>
                </a:solidFill>
              </a:rPr>
              <a:t>Rate limiting step                  Takes time cause delay of                </a:t>
            </a:r>
            <a:endParaRPr lang="en-US" altLang="en-US" sz="2200" b="1" dirty="0">
              <a:solidFill>
                <a:srgbClr val="0033CC"/>
              </a:solidFill>
            </a:endParaRPr>
          </a:p>
          <a:p>
            <a:pPr algn="l" rtl="0" eaLnBrk="1" hangingPunct="1">
              <a:lnSpc>
                <a:spcPct val="90000"/>
              </a:lnSpc>
              <a:buNone/>
            </a:pPr>
            <a:r>
              <a:rPr lang="en-US" altLang="en-US" sz="2200" b="1" dirty="0">
                <a:solidFill>
                  <a:srgbClr val="0033CC"/>
                </a:solidFill>
              </a:rPr>
              <a:t>					                   symptoms</a:t>
            </a:r>
            <a:endParaRPr lang="en-US" altLang="en-US" sz="2200" b="1" dirty="0">
              <a:solidFill>
                <a:srgbClr val="0033CC"/>
              </a:solidFill>
            </a:endParaRPr>
          </a:p>
          <a:p>
            <a:pPr algn="l" rtl="0" eaLnBrk="1" hangingPunct="1">
              <a:lnSpc>
                <a:spcPct val="90000"/>
              </a:lnSpc>
              <a:buNone/>
            </a:pPr>
            <a:endParaRPr lang="en-US" altLang="en-US" sz="2200" b="1" dirty="0">
              <a:solidFill>
                <a:srgbClr val="0033CC"/>
              </a:solidFill>
            </a:endParaRPr>
          </a:p>
          <a:p>
            <a:pPr algn="l" rtl="0" eaLnBrk="1" hangingPunct="1">
              <a:lnSpc>
                <a:spcPct val="90000"/>
              </a:lnSpc>
              <a:buNone/>
            </a:pPr>
            <a:endParaRPr lang="en-US" altLang="en-US" sz="2200" b="1" dirty="0">
              <a:solidFill>
                <a:srgbClr val="0033CC"/>
              </a:solidFill>
            </a:endParaRPr>
          </a:p>
          <a:p>
            <a:pPr algn="l" rtl="0" eaLnBrk="1" hangingPunct="1">
              <a:lnSpc>
                <a:spcPct val="90000"/>
              </a:lnSpc>
              <a:buNone/>
            </a:pPr>
            <a:r>
              <a:rPr lang="en-US" altLang="en-US" sz="2200" b="1" dirty="0">
                <a:solidFill>
                  <a:srgbClr val="0033CC"/>
                </a:solidFill>
              </a:rPr>
              <a:t>Formic acid degradation                      is folate dependent</a:t>
            </a:r>
            <a:endParaRPr lang="en-US" altLang="en-US" sz="2200" b="1" dirty="0">
              <a:solidFill>
                <a:srgbClr val="0033CC"/>
              </a:solidFill>
            </a:endParaRPr>
          </a:p>
        </p:txBody>
      </p:sp>
      <p:sp>
        <p:nvSpPr>
          <p:cNvPr id="24579" name="Line 4"/>
          <p:cNvSpPr/>
          <p:nvPr/>
        </p:nvSpPr>
        <p:spPr>
          <a:xfrm>
            <a:off x="2195513" y="2997200"/>
            <a:ext cx="1008062" cy="0"/>
          </a:xfrm>
          <a:prstGeom prst="line">
            <a:avLst/>
          </a:prstGeom>
          <a:ln w="38100" cap="flat" cmpd="sng">
            <a:solidFill>
              <a:srgbClr val="0033CC"/>
            </a:solidFill>
            <a:prstDash val="solid"/>
            <a:headEnd type="none" w="med" len="med"/>
            <a:tailEnd type="triangle" w="lg" len="med"/>
          </a:ln>
        </p:spPr>
      </p:sp>
      <p:sp>
        <p:nvSpPr>
          <p:cNvPr id="24580" name="Line 5"/>
          <p:cNvSpPr/>
          <p:nvPr/>
        </p:nvSpPr>
        <p:spPr>
          <a:xfrm>
            <a:off x="2843213" y="2997200"/>
            <a:ext cx="288925" cy="215900"/>
          </a:xfrm>
          <a:prstGeom prst="line">
            <a:avLst/>
          </a:prstGeom>
          <a:ln w="38100" cap="flat" cmpd="sng">
            <a:solidFill>
              <a:srgbClr val="0033CC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4581" name="Line 6"/>
          <p:cNvSpPr/>
          <p:nvPr/>
        </p:nvSpPr>
        <p:spPr>
          <a:xfrm flipH="1">
            <a:off x="2195513" y="2997200"/>
            <a:ext cx="287337" cy="215900"/>
          </a:xfrm>
          <a:prstGeom prst="line">
            <a:avLst/>
          </a:prstGeom>
          <a:ln w="38100" cap="flat" cmpd="sng">
            <a:solidFill>
              <a:srgbClr val="0033CC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4582" name="Line 7"/>
          <p:cNvSpPr/>
          <p:nvPr/>
        </p:nvSpPr>
        <p:spPr>
          <a:xfrm>
            <a:off x="5292725" y="2997200"/>
            <a:ext cx="1223963" cy="0"/>
          </a:xfrm>
          <a:prstGeom prst="line">
            <a:avLst/>
          </a:prstGeom>
          <a:ln w="38100" cap="flat" cmpd="sng">
            <a:solidFill>
              <a:srgbClr val="0033CC"/>
            </a:solidFill>
            <a:prstDash val="solid"/>
            <a:headEnd type="none" w="med" len="med"/>
            <a:tailEnd type="triangle" w="lg" len="med"/>
          </a:ln>
        </p:spPr>
      </p:sp>
      <p:sp>
        <p:nvSpPr>
          <p:cNvPr id="24583" name="Line 8"/>
          <p:cNvSpPr/>
          <p:nvPr/>
        </p:nvSpPr>
        <p:spPr>
          <a:xfrm flipH="1">
            <a:off x="5364163" y="2997200"/>
            <a:ext cx="360362" cy="215900"/>
          </a:xfrm>
          <a:prstGeom prst="line">
            <a:avLst/>
          </a:prstGeom>
          <a:ln w="38100" cap="flat" cmpd="sng">
            <a:solidFill>
              <a:srgbClr val="0033CC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4584" name="Line 9"/>
          <p:cNvSpPr/>
          <p:nvPr/>
        </p:nvSpPr>
        <p:spPr>
          <a:xfrm>
            <a:off x="6084888" y="2997200"/>
            <a:ext cx="288925" cy="215900"/>
          </a:xfrm>
          <a:prstGeom prst="line">
            <a:avLst/>
          </a:prstGeom>
          <a:ln w="38100" cap="flat" cmpd="sng">
            <a:solidFill>
              <a:srgbClr val="0033CC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4585" name="Line 10"/>
          <p:cNvSpPr/>
          <p:nvPr/>
        </p:nvSpPr>
        <p:spPr>
          <a:xfrm flipV="1">
            <a:off x="2627313" y="2997200"/>
            <a:ext cx="0" cy="1150938"/>
          </a:xfrm>
          <a:prstGeom prst="line">
            <a:avLst/>
          </a:prstGeom>
          <a:ln w="38100" cap="flat" cmpd="sng">
            <a:solidFill>
              <a:srgbClr val="0033CC"/>
            </a:solidFill>
            <a:prstDash val="solid"/>
            <a:headEnd type="none" w="med" len="med"/>
            <a:tailEnd type="triangle" w="lg" len="med"/>
          </a:ln>
        </p:spPr>
      </p:sp>
      <p:sp>
        <p:nvSpPr>
          <p:cNvPr id="24586" name="Line 11"/>
          <p:cNvSpPr/>
          <p:nvPr/>
        </p:nvSpPr>
        <p:spPr>
          <a:xfrm flipV="1">
            <a:off x="5940425" y="2997200"/>
            <a:ext cx="0" cy="1150938"/>
          </a:xfrm>
          <a:prstGeom prst="line">
            <a:avLst/>
          </a:prstGeom>
          <a:ln w="38100" cap="flat" cmpd="sng">
            <a:solidFill>
              <a:srgbClr val="0033CC"/>
            </a:solidFill>
            <a:prstDash val="solid"/>
            <a:headEnd type="none" w="med" len="med"/>
            <a:tailEnd type="triangle" w="lg" len="med"/>
          </a:ln>
        </p:spPr>
      </p:sp>
      <p:pic>
        <p:nvPicPr>
          <p:cNvPr id="24587" name="Picture 12" descr="MCj04244740000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13188" y="5373688"/>
            <a:ext cx="1377950" cy="14843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8" name="Picture 14" descr="MPj04222240000[1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9925" y="188913"/>
            <a:ext cx="1619250" cy="2428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blinds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en-US" alt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pathophysiology</a:t>
            </a:r>
            <a:endParaRPr lang="en-US" alt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5603" name="Rectangle 3"/>
          <p:cNvSpPr>
            <a:spLocks noGrp="1"/>
          </p:cNvSpPr>
          <p:nvPr>
            <p:ph idx="1"/>
          </p:nvPr>
        </p:nvSpPr>
        <p:spPr>
          <a:xfrm>
            <a:off x="468313" y="1628775"/>
            <a:ext cx="8229600" cy="4525963"/>
          </a:xfrm>
          <a:ln/>
        </p:spPr>
        <p:txBody>
          <a:bodyPr vert="horz" wrap="square" lIns="91440" tIns="45720" rIns="91440" bIns="45720" anchor="t" anchorCtr="0"/>
          <a:p>
            <a:pPr marL="609600" indent="-609600" algn="l" rtl="0" eaLnBrk="1" hangingPunct="1">
              <a:lnSpc>
                <a:spcPct val="80000"/>
              </a:lnSpc>
              <a:buNone/>
            </a:pPr>
            <a:r>
              <a:rPr lang="en-US" altLang="en-US" sz="2800" b="1" dirty="0">
                <a:solidFill>
                  <a:srgbClr val="0033CC"/>
                </a:solidFill>
                <a:latin typeface="Comic Sans MS" panose="030F0702030302020204" pitchFamily="66" charset="0"/>
              </a:rPr>
              <a:t>Methanol is toxic by two mechanism:</a:t>
            </a:r>
            <a:endParaRPr lang="en-US" altLang="en-US" sz="2800" b="1" dirty="0">
              <a:solidFill>
                <a:srgbClr val="0033CC"/>
              </a:solidFill>
              <a:latin typeface="Comic Sans MS" panose="030F0702030302020204" pitchFamily="66" charset="0"/>
            </a:endParaRPr>
          </a:p>
          <a:p>
            <a:pPr marL="609600" indent="-609600" algn="l" rtl="0" eaLnBrk="1" hangingPunct="1">
              <a:lnSpc>
                <a:spcPct val="80000"/>
              </a:lnSpc>
              <a:buNone/>
            </a:pPr>
            <a:endParaRPr lang="en-US" altLang="en-US" sz="2800" dirty="0">
              <a:solidFill>
                <a:srgbClr val="0033CC"/>
              </a:solidFill>
              <a:latin typeface="Comic Sans MS" panose="030F0702030302020204" pitchFamily="66" charset="0"/>
            </a:endParaRPr>
          </a:p>
          <a:p>
            <a:pPr marL="609600" indent="-609600" algn="l" rtl="0" eaLnBrk="1" hangingPunct="1">
              <a:lnSpc>
                <a:spcPct val="80000"/>
              </a:lnSpc>
              <a:buNone/>
            </a:pPr>
            <a:r>
              <a:rPr lang="en-US" altLang="en-US" sz="2800" dirty="0">
                <a:solidFill>
                  <a:srgbClr val="0033CC"/>
                </a:solidFill>
                <a:latin typeface="Comic Sans MS" panose="030F0702030302020204" pitchFamily="66" charset="0"/>
              </a:rPr>
              <a:t>    -</a:t>
            </a:r>
            <a:r>
              <a:rPr lang="en-US" altLang="en-US" sz="2400" dirty="0">
                <a:solidFill>
                  <a:srgbClr val="0033CC"/>
                </a:solidFill>
                <a:latin typeface="Comic Sans MS" panose="030F0702030302020204" pitchFamily="66" charset="0"/>
              </a:rPr>
              <a:t> its C.N.S. depressant properties.</a:t>
            </a:r>
            <a:endParaRPr lang="en-US" altLang="en-US" sz="2400" dirty="0">
              <a:solidFill>
                <a:srgbClr val="0033CC"/>
              </a:solidFill>
              <a:latin typeface="Comic Sans MS" panose="030F0702030302020204" pitchFamily="66" charset="0"/>
            </a:endParaRPr>
          </a:p>
          <a:p>
            <a:pPr marL="609600" indent="-609600" algn="ctr" rtl="0" eaLnBrk="1" hangingPunct="1">
              <a:lnSpc>
                <a:spcPct val="80000"/>
              </a:lnSpc>
              <a:buNone/>
            </a:pPr>
            <a:r>
              <a:rPr lang="en-US" altLang="en-US" sz="2400" dirty="0">
                <a:solidFill>
                  <a:srgbClr val="0033CC"/>
                </a:solidFill>
                <a:latin typeface="Comic Sans MS" panose="030F0702030302020204" pitchFamily="66" charset="0"/>
              </a:rPr>
              <a:t> - toxic by its breakdown by the enzyme ADH in liver</a:t>
            </a:r>
            <a:endParaRPr lang="en-US" altLang="en-US" sz="2400" dirty="0">
              <a:solidFill>
                <a:srgbClr val="0033CC"/>
              </a:solidFill>
              <a:latin typeface="Comic Sans MS" panose="030F0702030302020204" pitchFamily="66" charset="0"/>
            </a:endParaRPr>
          </a:p>
          <a:p>
            <a:pPr marL="609600" indent="-609600" algn="ctr" rtl="0" eaLnBrk="1" hangingPunct="1">
              <a:lnSpc>
                <a:spcPct val="80000"/>
              </a:lnSpc>
              <a:buNone/>
            </a:pPr>
            <a:r>
              <a:rPr lang="en-US" altLang="en-US" sz="2400" dirty="0">
                <a:solidFill>
                  <a:srgbClr val="0033CC"/>
                </a:solidFill>
                <a:latin typeface="Comic Sans MS" panose="030F0702030302020204" pitchFamily="66" charset="0"/>
              </a:rPr>
              <a:t>The toxic effect of methanol metabolites are:</a:t>
            </a:r>
            <a:endParaRPr lang="en-US" altLang="en-US" sz="2400" dirty="0">
              <a:solidFill>
                <a:srgbClr val="0033CC"/>
              </a:solidFill>
              <a:latin typeface="Comic Sans MS" panose="030F0702030302020204" pitchFamily="66" charset="0"/>
            </a:endParaRPr>
          </a:p>
          <a:p>
            <a:pPr marL="609600" indent="-609600" algn="ctr" rtl="0" eaLnBrk="1" hangingPunct="1">
              <a:lnSpc>
                <a:spcPct val="80000"/>
              </a:lnSpc>
              <a:buNone/>
            </a:pPr>
            <a:endParaRPr lang="en-US" altLang="en-US" sz="2400" dirty="0">
              <a:solidFill>
                <a:srgbClr val="0033CC"/>
              </a:solidFill>
              <a:latin typeface="Comic Sans MS" panose="030F0702030302020204" pitchFamily="66" charset="0"/>
            </a:endParaRPr>
          </a:p>
          <a:p>
            <a:pPr marL="609600" indent="-609600" algn="l" rtl="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2400" dirty="0">
                <a:solidFill>
                  <a:srgbClr val="0033CC"/>
                </a:solidFill>
                <a:latin typeface="Comic Sans MS" panose="030F0702030302020204" pitchFamily="66" charset="0"/>
              </a:rPr>
              <a:t>Ocular toxicity: retina and optic nerve are damaged specifically</a:t>
            </a:r>
            <a:endParaRPr lang="en-US" altLang="en-US" sz="2400" dirty="0">
              <a:solidFill>
                <a:srgbClr val="0033CC"/>
              </a:solidFill>
              <a:latin typeface="Comic Sans MS" panose="030F0702030302020204" pitchFamily="66" charset="0"/>
            </a:endParaRPr>
          </a:p>
          <a:p>
            <a:pPr marL="609600" indent="-609600" algn="l" rtl="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2400" dirty="0">
                <a:solidFill>
                  <a:srgbClr val="0033CC"/>
                </a:solidFill>
                <a:latin typeface="Comic Sans MS" panose="030F0702030302020204" pitchFamily="66" charset="0"/>
              </a:rPr>
              <a:t>C.N.S. toxicity:   CNS depression</a:t>
            </a:r>
            <a:endParaRPr lang="en-US" altLang="en-US" sz="2400" dirty="0">
              <a:solidFill>
                <a:srgbClr val="0033CC"/>
              </a:solidFill>
              <a:latin typeface="Comic Sans MS" panose="030F0702030302020204" pitchFamily="66" charset="0"/>
            </a:endParaRPr>
          </a:p>
          <a:p>
            <a:pPr marL="609600" indent="-609600" algn="l" rtl="0" eaLnBrk="1" hangingPunct="1">
              <a:lnSpc>
                <a:spcPct val="80000"/>
              </a:lnSpc>
              <a:buNone/>
            </a:pPr>
            <a:r>
              <a:rPr lang="en-US" altLang="en-US" sz="2400" dirty="0">
                <a:solidFill>
                  <a:srgbClr val="0033CC"/>
                </a:solidFill>
                <a:latin typeface="Comic Sans MS" panose="030F0702030302020204" pitchFamily="66" charset="0"/>
              </a:rPr>
              <a:t>                                   putamen necrosis</a:t>
            </a:r>
            <a:endParaRPr lang="en-US" altLang="en-US" sz="2400" dirty="0">
              <a:solidFill>
                <a:srgbClr val="0033CC"/>
              </a:solidFill>
              <a:latin typeface="Comic Sans MS" panose="030F0702030302020204" pitchFamily="66" charset="0"/>
            </a:endParaRPr>
          </a:p>
          <a:p>
            <a:pPr marL="609600" indent="-609600" algn="l" rtl="0" eaLnBrk="1" hangingPunct="1">
              <a:lnSpc>
                <a:spcPct val="80000"/>
              </a:lnSpc>
              <a:buNone/>
            </a:pPr>
            <a:r>
              <a:rPr lang="en-US" altLang="en-US" sz="2400" dirty="0">
                <a:solidFill>
                  <a:srgbClr val="0033CC"/>
                </a:solidFill>
                <a:latin typeface="Comic Sans MS" panose="030F0702030302020204" pitchFamily="66" charset="0"/>
              </a:rPr>
              <a:t>                                   intracranial hemorrhage</a:t>
            </a:r>
            <a:endParaRPr lang="en-US" altLang="en-US" sz="2400" dirty="0">
              <a:solidFill>
                <a:srgbClr val="0033CC"/>
              </a:solidFill>
              <a:latin typeface="Comic Sans MS" panose="030F0702030302020204" pitchFamily="66" charset="0"/>
            </a:endParaRPr>
          </a:p>
        </p:txBody>
      </p:sp>
      <p:pic>
        <p:nvPicPr>
          <p:cNvPr id="25604" name="Picture 19" descr="MCj04377970000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5288" y="5300663"/>
            <a:ext cx="1223962" cy="11017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blinds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Rectangle 3"/>
          <p:cNvSpPr>
            <a:spLocks noGrp="1"/>
          </p:cNvSpPr>
          <p:nvPr>
            <p:ph idx="1"/>
          </p:nvPr>
        </p:nvSpPr>
        <p:spPr>
          <a:xfrm>
            <a:off x="457200" y="836613"/>
            <a:ext cx="8229600" cy="5289550"/>
          </a:xfrm>
          <a:ln/>
        </p:spPr>
        <p:txBody>
          <a:bodyPr vert="horz" wrap="square" lIns="91440" tIns="45720" rIns="91440" bIns="45720" anchor="t" anchorCtr="0"/>
          <a:p>
            <a:pPr marL="609600" indent="-609600" algn="l" rtl="0" eaLnBrk="1" hangingPunct="1">
              <a:buNone/>
            </a:pPr>
            <a:r>
              <a:rPr lang="en-US" altLang="en-US" sz="2000" dirty="0">
                <a:solidFill>
                  <a:srgbClr val="0033CC"/>
                </a:solidFill>
              </a:rPr>
              <a:t>3.     </a:t>
            </a:r>
            <a:r>
              <a:rPr lang="en-US" altLang="en-US" sz="2000" dirty="0">
                <a:solidFill>
                  <a:srgbClr val="0033CC"/>
                </a:solidFill>
                <a:latin typeface="Comic Sans MS" panose="030F0702030302020204" pitchFamily="66" charset="0"/>
              </a:rPr>
              <a:t>Metabolic effect:  metabolic acidosis</a:t>
            </a:r>
            <a:endParaRPr lang="en-US" altLang="en-US" sz="2000" dirty="0">
              <a:solidFill>
                <a:srgbClr val="0033CC"/>
              </a:solidFill>
              <a:latin typeface="Comic Sans MS" panose="030F0702030302020204" pitchFamily="66" charset="0"/>
            </a:endParaRPr>
          </a:p>
          <a:p>
            <a:pPr marL="609600" indent="-609600" algn="l" rtl="0" eaLnBrk="1" hangingPunct="1">
              <a:buNone/>
            </a:pPr>
            <a:r>
              <a:rPr lang="en-US" altLang="en-US" sz="2000" dirty="0">
                <a:solidFill>
                  <a:srgbClr val="0033CC"/>
                </a:solidFill>
                <a:latin typeface="Comic Sans MS" panose="030F0702030302020204" pitchFamily="66" charset="0"/>
              </a:rPr>
              <a:t>metabolic acidosis by accumulation of formic acid and format inhibitory effect upon Krebs's cycle</a:t>
            </a:r>
            <a:endParaRPr lang="en-US" altLang="en-US" sz="2000" dirty="0">
              <a:solidFill>
                <a:srgbClr val="0033CC"/>
              </a:solidFill>
              <a:latin typeface="Comic Sans MS" panose="030F0702030302020204" pitchFamily="66" charset="0"/>
            </a:endParaRPr>
          </a:p>
          <a:p>
            <a:pPr marL="609600" indent="-609600" algn="l" rtl="0" eaLnBrk="1" hangingPunct="1">
              <a:buNone/>
            </a:pPr>
            <a:endParaRPr lang="en-US" altLang="en-US" sz="2000" dirty="0">
              <a:solidFill>
                <a:srgbClr val="0033CC"/>
              </a:solidFill>
              <a:latin typeface="Comic Sans MS" panose="030F0702030302020204" pitchFamily="66" charset="0"/>
            </a:endParaRPr>
          </a:p>
          <a:p>
            <a:pPr marL="609600" indent="-609600" algn="l" rtl="0" eaLnBrk="1" hangingPunct="1">
              <a:buFontTx/>
              <a:buAutoNum type="arabicPeriod" startAt="4"/>
            </a:pPr>
            <a:r>
              <a:rPr lang="en-US" altLang="en-US" sz="2000" dirty="0">
                <a:solidFill>
                  <a:srgbClr val="0033CC"/>
                </a:solidFill>
                <a:latin typeface="Comic Sans MS" panose="030F0702030302020204" pitchFamily="66" charset="0"/>
              </a:rPr>
              <a:t>Pancreatic toxicity    </a:t>
            </a:r>
            <a:endParaRPr lang="en-US" altLang="en-US" sz="2000" dirty="0">
              <a:solidFill>
                <a:srgbClr val="0033CC"/>
              </a:solidFill>
              <a:latin typeface="Comic Sans MS" panose="030F0702030302020204" pitchFamily="66" charset="0"/>
            </a:endParaRPr>
          </a:p>
          <a:p>
            <a:pPr marL="609600" indent="-609600" algn="l" rtl="0" eaLnBrk="1" hangingPunct="1">
              <a:buNone/>
            </a:pPr>
            <a:r>
              <a:rPr lang="en-US" altLang="en-US" sz="2000" dirty="0">
                <a:solidFill>
                  <a:srgbClr val="0033CC"/>
                </a:solidFill>
                <a:latin typeface="Comic Sans MS" panose="030F0702030302020204" pitchFamily="66" charset="0"/>
              </a:rPr>
              <a:t>     elevated pancreatic enzymes                   </a:t>
            </a:r>
            <a:r>
              <a:rPr lang="ar-EG" altLang="en-US" sz="2000" dirty="0">
                <a:solidFill>
                  <a:srgbClr val="0033CC"/>
                </a:solidFill>
                <a:latin typeface="Comic Sans MS" panose="030F0702030302020204" pitchFamily="66" charset="0"/>
              </a:rPr>
              <a:t>                 </a:t>
            </a:r>
            <a:endParaRPr lang="en-US" altLang="en-US" sz="2000" dirty="0">
              <a:solidFill>
                <a:srgbClr val="0033CC"/>
              </a:solidFill>
              <a:latin typeface="Comic Sans MS" panose="030F0702030302020204" pitchFamily="66" charset="0"/>
            </a:endParaRPr>
          </a:p>
        </p:txBody>
      </p:sp>
      <p:pic>
        <p:nvPicPr>
          <p:cNvPr id="26627" name="Picture 4" descr="MCHM00307_0000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92725" y="4292600"/>
            <a:ext cx="2520950" cy="23542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blinds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857250"/>
            <a:ext cx="7599363" cy="8302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0" i="0" u="none" strike="noStrike" kern="1200" cap="all" spc="0" normalizeH="0" baseline="0" noProof="0" dirty="0">
                <a:ln w="3175" cmpd="sng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Clinical presentation</a:t>
            </a:r>
            <a:endParaRPr kumimoji="0" lang="en-US" sz="2700" b="0" i="0" u="none" strike="noStrike" kern="1200" cap="all" spc="0" normalizeH="0" baseline="0" noProof="0" dirty="0">
              <a:ln w="3175" cmpd="sng"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687513"/>
            <a:ext cx="7599363" cy="3513138"/>
          </a:xfrm>
        </p:spPr>
        <p:txBody>
          <a:bodyPr vert="horz" wrap="square" lIns="91440" tIns="45720" rIns="91440" bIns="45720" numCol="1" rtlCol="0" anchor="ctr" anchorCtr="0" compatLnSpc="1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tx1"/>
              </a:buClr>
              <a:buSzPct val="100000"/>
              <a:buFont typeface="Arial" panose="020B0604020202020204"/>
              <a:buNone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1)	History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tx1"/>
              </a:buClr>
              <a:buSzPct val="100000"/>
              <a:buFont typeface="Arial" panose="020B0604020202020204"/>
              <a:buNone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Usually in epidemic outbreaks.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tx1"/>
              </a:buClr>
              <a:buSzPct val="100000"/>
              <a:buFont typeface="Arial" panose="020B0604020202020204"/>
              <a:buNone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There is latent period from 12-24 hrs. with the presence of vomiting, </a:t>
            </a:r>
            <a:r>
              <a:rPr kumimoji="0" lang="en-US" sz="2100" b="1" i="1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snow storm vision (blurred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), and abdominal pain during this period.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57175" marR="0" lvl="0" indent="-257175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tx1"/>
              </a:buClr>
              <a:buSzPct val="100000"/>
              <a:buFont typeface="Arial" panose="020B0604020202020204"/>
              <a:buAutoNum type="arabicParenR" startAt="2"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 examination: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14630" marR="0" lvl="0" indent="-21463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Metabolic acidosis: it is the first cause of death in such cases.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14630" marR="0" lvl="0" indent="-21463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CNS manifestations: initial inebriation - especially if ethanol coingested.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14630" marR="0" lvl="0" indent="-21463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/>
            </a:pP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1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charRg st="11" end="4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charRg st="11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charRg st="11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43" end="18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charRg st="43" end="18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charRg st="43" end="18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charRg st="43" end="18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82" end="19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charRg st="182" end="19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charRg st="182" end="19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charRg st="182" end="19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98" end="26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">
                                            <p:txEl>
                                              <p:charRg st="198" end="26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">
                                            <p:txEl>
                                              <p:charRg st="198" end="26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charRg st="198" end="26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64" end="3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3">
                                            <p:txEl>
                                              <p:charRg st="264" end="34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">
                                            <p:txEl>
                                              <p:charRg st="264" end="34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">
                                            <p:txEl>
                                              <p:charRg st="264" end="34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  <a:cs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  <a:cs typeface="Tahoma" panose="020B060403050404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4363</Words>
  <Application>WPS Presentation</Application>
  <PresentationFormat>On-screen Show (4:3)</PresentationFormat>
  <Paragraphs>187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19</vt:i4>
      </vt:variant>
    </vt:vector>
  </HeadingPairs>
  <TitlesOfParts>
    <vt:vector size="35" baseType="lpstr">
      <vt:lpstr>Arial</vt:lpstr>
      <vt:lpstr>SimSun</vt:lpstr>
      <vt:lpstr>Wingdings</vt:lpstr>
      <vt:lpstr>Tahoma</vt:lpstr>
      <vt:lpstr>Calibri</vt:lpstr>
      <vt:lpstr>Calibri Light</vt:lpstr>
      <vt:lpstr>Times New Roman</vt:lpstr>
      <vt:lpstr>Comic Sans MS</vt:lpstr>
      <vt:lpstr>Symbol</vt:lpstr>
      <vt:lpstr>Agency FB</vt:lpstr>
      <vt:lpstr>Arial</vt:lpstr>
      <vt:lpstr>Algerian</vt:lpstr>
      <vt:lpstr>Microsoft YaHei</vt:lpstr>
      <vt:lpstr>Arial Unicode MS</vt:lpstr>
      <vt:lpstr>Default Design</vt:lpstr>
      <vt:lpstr>Celestial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PC6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USER</cp:lastModifiedBy>
  <cp:revision>59</cp:revision>
  <dcterms:created xsi:type="dcterms:W3CDTF">2008-04-11T22:02:29Z</dcterms:created>
  <dcterms:modified xsi:type="dcterms:W3CDTF">2021-02-12T06:50:38Z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1033-11.2.0.9984</vt:lpwstr>
  </property>
</Properties>
</file>