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diagrams/data1.xml" ContentType="application/vnd.openxmlformats-officedocument.drawingml.diagramData+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diagrams/colors1.xml" ContentType="application/vnd.openxmlformats-officedocument.drawingml.diagramColors+xml"/>
  <Override PartName="/ppt/diagrams/drawing1.xml" ContentType="application/vnd.ms-office.drawingml.diagramDrawing+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70" r:id="rId4"/>
    <p:sldId id="267" r:id="rId5"/>
    <p:sldId id="268" r:id="rId6"/>
    <p:sldId id="259" r:id="rId7"/>
    <p:sldId id="260" r:id="rId8"/>
    <p:sldId id="261" r:id="rId9"/>
    <p:sldId id="262" r:id="rId10"/>
    <p:sldId id="263" r:id="rId11"/>
    <p:sldId id="257" r:id="rId12"/>
    <p:sldId id="25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ustomXml" Target="../customXml/item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6B62A7-D588-43BE-ADC9-AE44DE304FB0}"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E686BF3D-C2CD-4D5E-88E3-4B5441300D27}">
      <dgm:prSet/>
      <dgm:spPr/>
      <dgm:t>
        <a:bodyPr/>
        <a:lstStyle/>
        <a:p>
          <a:r>
            <a:rPr lang="en-US"/>
            <a:t>Overview of structure and function of the heart </a:t>
          </a:r>
        </a:p>
      </dgm:t>
    </dgm:pt>
    <dgm:pt modelId="{06DBCF89-7229-4062-9B2C-971E9FBCB1E2}" type="parTrans" cxnId="{FCDF4DE2-017E-42A2-9FEF-47C7FC48E0CB}">
      <dgm:prSet/>
      <dgm:spPr/>
      <dgm:t>
        <a:bodyPr/>
        <a:lstStyle/>
        <a:p>
          <a:endParaRPr lang="en-US"/>
        </a:p>
      </dgm:t>
    </dgm:pt>
    <dgm:pt modelId="{F6BAE46C-98D8-4DE0-A643-18AD866758CD}" type="sibTrans" cxnId="{FCDF4DE2-017E-42A2-9FEF-47C7FC48E0CB}">
      <dgm:prSet/>
      <dgm:spPr/>
      <dgm:t>
        <a:bodyPr/>
        <a:lstStyle/>
        <a:p>
          <a:endParaRPr lang="en-US"/>
        </a:p>
      </dgm:t>
    </dgm:pt>
    <dgm:pt modelId="{88D9318A-EF41-462E-BBB9-9987770D2CD9}">
      <dgm:prSet/>
      <dgm:spPr/>
      <dgm:t>
        <a:bodyPr/>
        <a:lstStyle/>
        <a:p>
          <a:r>
            <a:rPr lang="en-US" dirty="0"/>
            <a:t>Overview of Intrinsic cardiac conduction system</a:t>
          </a:r>
        </a:p>
      </dgm:t>
    </dgm:pt>
    <dgm:pt modelId="{C2C099E5-7C16-4798-B493-D0DA0A654C7F}" type="parTrans" cxnId="{65438169-62EA-4B8D-BE4E-E5E1BB3150B7}">
      <dgm:prSet/>
      <dgm:spPr/>
      <dgm:t>
        <a:bodyPr/>
        <a:lstStyle/>
        <a:p>
          <a:endParaRPr lang="en-US"/>
        </a:p>
      </dgm:t>
    </dgm:pt>
    <dgm:pt modelId="{8A53F1F8-25D6-42F7-8B57-F74DED0DFD0C}" type="sibTrans" cxnId="{65438169-62EA-4B8D-BE4E-E5E1BB3150B7}">
      <dgm:prSet/>
      <dgm:spPr/>
      <dgm:t>
        <a:bodyPr/>
        <a:lstStyle/>
        <a:p>
          <a:endParaRPr lang="en-US"/>
        </a:p>
      </dgm:t>
    </dgm:pt>
    <dgm:pt modelId="{9F81442B-959C-485A-8B4F-63A76E504CD0}">
      <dgm:prSet/>
      <dgm:spPr/>
      <dgm:t>
        <a:bodyPr/>
        <a:lstStyle/>
        <a:p>
          <a:r>
            <a:rPr lang="en-US" dirty="0"/>
            <a:t>Overview of Conduction or electrophysiology pathway</a:t>
          </a:r>
        </a:p>
      </dgm:t>
    </dgm:pt>
    <dgm:pt modelId="{F575B7B5-62AE-4640-8A52-18A2443C1D78}" type="parTrans" cxnId="{215CDD40-BBB6-48B3-A7A4-5673BEF8DA91}">
      <dgm:prSet/>
      <dgm:spPr/>
      <dgm:t>
        <a:bodyPr/>
        <a:lstStyle/>
        <a:p>
          <a:endParaRPr lang="en-US"/>
        </a:p>
      </dgm:t>
    </dgm:pt>
    <dgm:pt modelId="{958DC3C5-B1B7-4759-BD45-27750B683ADE}" type="sibTrans" cxnId="{215CDD40-BBB6-48B3-A7A4-5673BEF8DA91}">
      <dgm:prSet/>
      <dgm:spPr/>
      <dgm:t>
        <a:bodyPr/>
        <a:lstStyle/>
        <a:p>
          <a:endParaRPr lang="en-US"/>
        </a:p>
      </dgm:t>
    </dgm:pt>
    <dgm:pt modelId="{5BBAE416-4F3A-4859-8E58-4FB0AA8ABB7B}" type="pres">
      <dgm:prSet presAssocID="{866B62A7-D588-43BE-ADC9-AE44DE304FB0}" presName="vert0" presStyleCnt="0">
        <dgm:presLayoutVars>
          <dgm:dir/>
          <dgm:animOne val="branch"/>
          <dgm:animLvl val="lvl"/>
        </dgm:presLayoutVars>
      </dgm:prSet>
      <dgm:spPr/>
    </dgm:pt>
    <dgm:pt modelId="{BF1F62FF-9808-4CF9-A354-3484124D4FAD}" type="pres">
      <dgm:prSet presAssocID="{E686BF3D-C2CD-4D5E-88E3-4B5441300D27}" presName="thickLine" presStyleLbl="alignNode1" presStyleIdx="0" presStyleCnt="3"/>
      <dgm:spPr/>
    </dgm:pt>
    <dgm:pt modelId="{B514A74C-51AE-4C52-9A56-23DECCB33E80}" type="pres">
      <dgm:prSet presAssocID="{E686BF3D-C2CD-4D5E-88E3-4B5441300D27}" presName="horz1" presStyleCnt="0"/>
      <dgm:spPr/>
    </dgm:pt>
    <dgm:pt modelId="{0A04F5B1-FF54-4BF4-8B2B-0DF55A54CCF0}" type="pres">
      <dgm:prSet presAssocID="{E686BF3D-C2CD-4D5E-88E3-4B5441300D27}" presName="tx1" presStyleLbl="revTx" presStyleIdx="0" presStyleCnt="3"/>
      <dgm:spPr/>
    </dgm:pt>
    <dgm:pt modelId="{AB300743-CA60-4F27-9EA1-5A8BC6D25A37}" type="pres">
      <dgm:prSet presAssocID="{E686BF3D-C2CD-4D5E-88E3-4B5441300D27}" presName="vert1" presStyleCnt="0"/>
      <dgm:spPr/>
    </dgm:pt>
    <dgm:pt modelId="{4B6794FF-8641-4C80-BE0C-B8E434ACE892}" type="pres">
      <dgm:prSet presAssocID="{88D9318A-EF41-462E-BBB9-9987770D2CD9}" presName="thickLine" presStyleLbl="alignNode1" presStyleIdx="1" presStyleCnt="3"/>
      <dgm:spPr/>
    </dgm:pt>
    <dgm:pt modelId="{CEEAAF81-8859-43E9-96DF-2711625D9B13}" type="pres">
      <dgm:prSet presAssocID="{88D9318A-EF41-462E-BBB9-9987770D2CD9}" presName="horz1" presStyleCnt="0"/>
      <dgm:spPr/>
    </dgm:pt>
    <dgm:pt modelId="{36A9E959-A9F4-4BDC-ABC1-87A1A5F56FAC}" type="pres">
      <dgm:prSet presAssocID="{88D9318A-EF41-462E-BBB9-9987770D2CD9}" presName="tx1" presStyleLbl="revTx" presStyleIdx="1" presStyleCnt="3"/>
      <dgm:spPr/>
    </dgm:pt>
    <dgm:pt modelId="{4E3AE5F7-DC23-4EA7-8064-5CE75FFEC85C}" type="pres">
      <dgm:prSet presAssocID="{88D9318A-EF41-462E-BBB9-9987770D2CD9}" presName="vert1" presStyleCnt="0"/>
      <dgm:spPr/>
    </dgm:pt>
    <dgm:pt modelId="{31FD8206-9D2C-4B4D-916B-1E5803476BE2}" type="pres">
      <dgm:prSet presAssocID="{9F81442B-959C-485A-8B4F-63A76E504CD0}" presName="thickLine" presStyleLbl="alignNode1" presStyleIdx="2" presStyleCnt="3"/>
      <dgm:spPr/>
    </dgm:pt>
    <dgm:pt modelId="{AE769DDC-D985-484F-A7E2-87721D7712E3}" type="pres">
      <dgm:prSet presAssocID="{9F81442B-959C-485A-8B4F-63A76E504CD0}" presName="horz1" presStyleCnt="0"/>
      <dgm:spPr/>
    </dgm:pt>
    <dgm:pt modelId="{863A276B-06D0-4FCD-A2CF-F0978BDD6F69}" type="pres">
      <dgm:prSet presAssocID="{9F81442B-959C-485A-8B4F-63A76E504CD0}" presName="tx1" presStyleLbl="revTx" presStyleIdx="2" presStyleCnt="3"/>
      <dgm:spPr/>
    </dgm:pt>
    <dgm:pt modelId="{83509B73-E268-4E20-B8C7-94A8F375863B}" type="pres">
      <dgm:prSet presAssocID="{9F81442B-959C-485A-8B4F-63A76E504CD0}" presName="vert1" presStyleCnt="0"/>
      <dgm:spPr/>
    </dgm:pt>
  </dgm:ptLst>
  <dgm:cxnLst>
    <dgm:cxn modelId="{0F28E735-32ED-4602-BE52-466EFCBBD4A4}" type="presOf" srcId="{E686BF3D-C2CD-4D5E-88E3-4B5441300D27}" destId="{0A04F5B1-FF54-4BF4-8B2B-0DF55A54CCF0}" srcOrd="0" destOrd="0" presId="urn:microsoft.com/office/officeart/2008/layout/LinedList"/>
    <dgm:cxn modelId="{215CDD40-BBB6-48B3-A7A4-5673BEF8DA91}" srcId="{866B62A7-D588-43BE-ADC9-AE44DE304FB0}" destId="{9F81442B-959C-485A-8B4F-63A76E504CD0}" srcOrd="2" destOrd="0" parTransId="{F575B7B5-62AE-4640-8A52-18A2443C1D78}" sibTransId="{958DC3C5-B1B7-4759-BD45-27750B683ADE}"/>
    <dgm:cxn modelId="{65438169-62EA-4B8D-BE4E-E5E1BB3150B7}" srcId="{866B62A7-D588-43BE-ADC9-AE44DE304FB0}" destId="{88D9318A-EF41-462E-BBB9-9987770D2CD9}" srcOrd="1" destOrd="0" parTransId="{C2C099E5-7C16-4798-B493-D0DA0A654C7F}" sibTransId="{8A53F1F8-25D6-42F7-8B57-F74DED0DFD0C}"/>
    <dgm:cxn modelId="{7C8B8772-5F21-4C3C-913C-B90D9677E5A1}" type="presOf" srcId="{866B62A7-D588-43BE-ADC9-AE44DE304FB0}" destId="{5BBAE416-4F3A-4859-8E58-4FB0AA8ABB7B}" srcOrd="0" destOrd="0" presId="urn:microsoft.com/office/officeart/2008/layout/LinedList"/>
    <dgm:cxn modelId="{2AC72882-D425-4169-9B03-BE6C7B1F3E95}" type="presOf" srcId="{88D9318A-EF41-462E-BBB9-9987770D2CD9}" destId="{36A9E959-A9F4-4BDC-ABC1-87A1A5F56FAC}" srcOrd="0" destOrd="0" presId="urn:microsoft.com/office/officeart/2008/layout/LinedList"/>
    <dgm:cxn modelId="{FCDF4DE2-017E-42A2-9FEF-47C7FC48E0CB}" srcId="{866B62A7-D588-43BE-ADC9-AE44DE304FB0}" destId="{E686BF3D-C2CD-4D5E-88E3-4B5441300D27}" srcOrd="0" destOrd="0" parTransId="{06DBCF89-7229-4062-9B2C-971E9FBCB1E2}" sibTransId="{F6BAE46C-98D8-4DE0-A643-18AD866758CD}"/>
    <dgm:cxn modelId="{3A6812EE-2411-480D-81EA-BE827A71AAD7}" type="presOf" srcId="{9F81442B-959C-485A-8B4F-63A76E504CD0}" destId="{863A276B-06D0-4FCD-A2CF-F0978BDD6F69}" srcOrd="0" destOrd="0" presId="urn:microsoft.com/office/officeart/2008/layout/LinedList"/>
    <dgm:cxn modelId="{1FB385E6-04A2-4814-A7E8-57B02D862299}" type="presParOf" srcId="{5BBAE416-4F3A-4859-8E58-4FB0AA8ABB7B}" destId="{BF1F62FF-9808-4CF9-A354-3484124D4FAD}" srcOrd="0" destOrd="0" presId="urn:microsoft.com/office/officeart/2008/layout/LinedList"/>
    <dgm:cxn modelId="{9F7E00B9-39D3-45C6-AE90-2DB158D27176}" type="presParOf" srcId="{5BBAE416-4F3A-4859-8E58-4FB0AA8ABB7B}" destId="{B514A74C-51AE-4C52-9A56-23DECCB33E80}" srcOrd="1" destOrd="0" presId="urn:microsoft.com/office/officeart/2008/layout/LinedList"/>
    <dgm:cxn modelId="{6FD80540-2CF5-42BB-8A6A-D2042E3C1D63}" type="presParOf" srcId="{B514A74C-51AE-4C52-9A56-23DECCB33E80}" destId="{0A04F5B1-FF54-4BF4-8B2B-0DF55A54CCF0}" srcOrd="0" destOrd="0" presId="urn:microsoft.com/office/officeart/2008/layout/LinedList"/>
    <dgm:cxn modelId="{812601D0-B7DF-4954-B1BE-5C29812F6773}" type="presParOf" srcId="{B514A74C-51AE-4C52-9A56-23DECCB33E80}" destId="{AB300743-CA60-4F27-9EA1-5A8BC6D25A37}" srcOrd="1" destOrd="0" presId="urn:microsoft.com/office/officeart/2008/layout/LinedList"/>
    <dgm:cxn modelId="{2271922B-D0C8-4945-97EF-0092543E71A8}" type="presParOf" srcId="{5BBAE416-4F3A-4859-8E58-4FB0AA8ABB7B}" destId="{4B6794FF-8641-4C80-BE0C-B8E434ACE892}" srcOrd="2" destOrd="0" presId="urn:microsoft.com/office/officeart/2008/layout/LinedList"/>
    <dgm:cxn modelId="{F95313F9-A1B9-4EB7-893E-BF25C27F1290}" type="presParOf" srcId="{5BBAE416-4F3A-4859-8E58-4FB0AA8ABB7B}" destId="{CEEAAF81-8859-43E9-96DF-2711625D9B13}" srcOrd="3" destOrd="0" presId="urn:microsoft.com/office/officeart/2008/layout/LinedList"/>
    <dgm:cxn modelId="{365C7D00-38F6-4C48-BC52-226AA49D7598}" type="presParOf" srcId="{CEEAAF81-8859-43E9-96DF-2711625D9B13}" destId="{36A9E959-A9F4-4BDC-ABC1-87A1A5F56FAC}" srcOrd="0" destOrd="0" presId="urn:microsoft.com/office/officeart/2008/layout/LinedList"/>
    <dgm:cxn modelId="{08470E12-845F-4359-903E-4E6CED41C21E}" type="presParOf" srcId="{CEEAAF81-8859-43E9-96DF-2711625D9B13}" destId="{4E3AE5F7-DC23-4EA7-8064-5CE75FFEC85C}" srcOrd="1" destOrd="0" presId="urn:microsoft.com/office/officeart/2008/layout/LinedList"/>
    <dgm:cxn modelId="{2F3A6F41-3719-43AC-BA53-B927309F97CA}" type="presParOf" srcId="{5BBAE416-4F3A-4859-8E58-4FB0AA8ABB7B}" destId="{31FD8206-9D2C-4B4D-916B-1E5803476BE2}" srcOrd="4" destOrd="0" presId="urn:microsoft.com/office/officeart/2008/layout/LinedList"/>
    <dgm:cxn modelId="{C307F269-5870-4F9B-A3F2-C1614597028D}" type="presParOf" srcId="{5BBAE416-4F3A-4859-8E58-4FB0AA8ABB7B}" destId="{AE769DDC-D985-484F-A7E2-87721D7712E3}" srcOrd="5" destOrd="0" presId="urn:microsoft.com/office/officeart/2008/layout/LinedList"/>
    <dgm:cxn modelId="{8A7D87B0-5A76-499A-82AD-FB7A50252168}" type="presParOf" srcId="{AE769DDC-D985-484F-A7E2-87721D7712E3}" destId="{863A276B-06D0-4FCD-A2CF-F0978BDD6F69}" srcOrd="0" destOrd="0" presId="urn:microsoft.com/office/officeart/2008/layout/LinedList"/>
    <dgm:cxn modelId="{93CD5852-A6E8-45B5-99F6-FFC35A301C1B}" type="presParOf" srcId="{AE769DDC-D985-484F-A7E2-87721D7712E3}" destId="{83509B73-E268-4E20-B8C7-94A8F375863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1F62FF-9808-4CF9-A354-3484124D4FAD}">
      <dsp:nvSpPr>
        <dsp:cNvPr id="0" name=""/>
        <dsp:cNvSpPr/>
      </dsp:nvSpPr>
      <dsp:spPr>
        <a:xfrm>
          <a:off x="0" y="2715"/>
          <a:ext cx="6303729"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04F5B1-FF54-4BF4-8B2B-0DF55A54CCF0}">
      <dsp:nvSpPr>
        <dsp:cNvPr id="0" name=""/>
        <dsp:cNvSpPr/>
      </dsp:nvSpPr>
      <dsp:spPr>
        <a:xfrm>
          <a:off x="0" y="2715"/>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Overview of structure and function of the heart </a:t>
          </a:r>
        </a:p>
      </dsp:txBody>
      <dsp:txXfrm>
        <a:off x="0" y="2715"/>
        <a:ext cx="6303729" cy="1851802"/>
      </dsp:txXfrm>
    </dsp:sp>
    <dsp:sp modelId="{4B6794FF-8641-4C80-BE0C-B8E434ACE892}">
      <dsp:nvSpPr>
        <dsp:cNvPr id="0" name=""/>
        <dsp:cNvSpPr/>
      </dsp:nvSpPr>
      <dsp:spPr>
        <a:xfrm>
          <a:off x="0" y="1854518"/>
          <a:ext cx="6303729" cy="0"/>
        </a:xfrm>
        <a:prstGeom prst="line">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A9E959-A9F4-4BDC-ABC1-87A1A5F56FAC}">
      <dsp:nvSpPr>
        <dsp:cNvPr id="0" name=""/>
        <dsp:cNvSpPr/>
      </dsp:nvSpPr>
      <dsp:spPr>
        <a:xfrm>
          <a:off x="0" y="1854518"/>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dirty="0"/>
            <a:t>Overview of Intrinsic cardiac conduction system</a:t>
          </a:r>
        </a:p>
      </dsp:txBody>
      <dsp:txXfrm>
        <a:off x="0" y="1854518"/>
        <a:ext cx="6303729" cy="1851802"/>
      </dsp:txXfrm>
    </dsp:sp>
    <dsp:sp modelId="{31FD8206-9D2C-4B4D-916B-1E5803476BE2}">
      <dsp:nvSpPr>
        <dsp:cNvPr id="0" name=""/>
        <dsp:cNvSpPr/>
      </dsp:nvSpPr>
      <dsp:spPr>
        <a:xfrm>
          <a:off x="0" y="3706320"/>
          <a:ext cx="6303729" cy="0"/>
        </a:xfrm>
        <a:prstGeom prst="line">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3A276B-06D0-4FCD-A2CF-F0978BDD6F69}">
      <dsp:nvSpPr>
        <dsp:cNvPr id="0" name=""/>
        <dsp:cNvSpPr/>
      </dsp:nvSpPr>
      <dsp:spPr>
        <a:xfrm>
          <a:off x="0" y="3706320"/>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dirty="0"/>
            <a:t>Overview of Conduction or electrophysiology pathway</a:t>
          </a:r>
        </a:p>
      </dsp:txBody>
      <dsp:txXfrm>
        <a:off x="0" y="3706320"/>
        <a:ext cx="6303729" cy="185180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6355D-2E06-4569-9CD0-0164192946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524CAB-1D76-484C-8B29-F2CC67119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AC7207-277E-4E14-96B8-F671C9C5F47F}"/>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5" name="Footer Placeholder 4">
            <a:extLst>
              <a:ext uri="{FF2B5EF4-FFF2-40B4-BE49-F238E27FC236}">
                <a16:creationId xmlns:a16="http://schemas.microsoft.com/office/drawing/2014/main" id="{DCE6B902-D20D-477B-8C21-ADF7420CB5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FD0AF5-CF95-410C-98BD-A173B8C1105C}"/>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1647661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EBEB6-9AE9-4B3B-A97C-8EFBAF7E9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72A74D-44BE-4BAE-9F7D-27D58CB4FB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E29C0C-F441-45DF-A3E7-4041D5360667}"/>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5" name="Footer Placeholder 4">
            <a:extLst>
              <a:ext uri="{FF2B5EF4-FFF2-40B4-BE49-F238E27FC236}">
                <a16:creationId xmlns:a16="http://schemas.microsoft.com/office/drawing/2014/main" id="{D47E56D5-20F6-43CA-826A-FB375B1649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313CEB-2145-475A-AFBA-B5F349E8651F}"/>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349852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6E50E5-0402-46C6-B0C9-80CC536CFE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6D96B8-7D3C-42F7-B253-AE0A585F28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70577-4E97-4FEF-98F1-AD19A6DD8FA5}"/>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5" name="Footer Placeholder 4">
            <a:extLst>
              <a:ext uri="{FF2B5EF4-FFF2-40B4-BE49-F238E27FC236}">
                <a16:creationId xmlns:a16="http://schemas.microsoft.com/office/drawing/2014/main" id="{B24DEC57-5CF1-4101-8AF5-CBEC26FBC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516191-B477-47D4-99B6-A64640D9B2A9}"/>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256981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7B3E989-929C-4359-B9CF-A2C060452C01}"/>
              </a:ext>
            </a:extLst>
          </p:cNvPr>
          <p:cNvSpPr>
            <a:spLocks noGrp="1"/>
          </p:cNvSpPr>
          <p:nvPr>
            <p:ph type="dt" sz="half" idx="10"/>
          </p:nvPr>
        </p:nvSpPr>
        <p:spPr/>
        <p:txBody>
          <a:bodyPr/>
          <a:lstStyle>
            <a:lvl1pPr>
              <a:defRPr/>
            </a:lvl1pPr>
          </a:lstStyle>
          <a:p>
            <a:pPr>
              <a:defRPr/>
            </a:pPr>
            <a:fld id="{B9925DA4-77CD-4828-A367-5D7D09ABA3BB}" type="datetimeFigureOut">
              <a:rPr lang="en-US"/>
              <a:pPr>
                <a:defRPr/>
              </a:pPr>
              <a:t>5/9/2022</a:t>
            </a:fld>
            <a:endParaRPr lang="en-US"/>
          </a:p>
        </p:txBody>
      </p:sp>
      <p:sp>
        <p:nvSpPr>
          <p:cNvPr id="5" name="Footer Placeholder 4">
            <a:extLst>
              <a:ext uri="{FF2B5EF4-FFF2-40B4-BE49-F238E27FC236}">
                <a16:creationId xmlns:a16="http://schemas.microsoft.com/office/drawing/2014/main" id="{176ED10D-C5A7-4CCD-9B2C-A4088A41FE3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537C79C-EF7A-406F-9A5C-7D47BDCD0EEF}"/>
              </a:ext>
            </a:extLst>
          </p:cNvPr>
          <p:cNvSpPr>
            <a:spLocks noGrp="1"/>
          </p:cNvSpPr>
          <p:nvPr>
            <p:ph type="sldNum" sz="quarter" idx="12"/>
          </p:nvPr>
        </p:nvSpPr>
        <p:spPr/>
        <p:txBody>
          <a:bodyPr/>
          <a:lstStyle>
            <a:lvl1pPr>
              <a:defRPr/>
            </a:lvl1pPr>
          </a:lstStyle>
          <a:p>
            <a:fld id="{3AA50538-F8F1-40EC-8B08-EBB2026582AB}" type="slidenum">
              <a:rPr lang="en-US" altLang="en-US"/>
              <a:pPr/>
              <a:t>‹#›</a:t>
            </a:fld>
            <a:endParaRPr lang="en-US" altLang="en-US"/>
          </a:p>
        </p:txBody>
      </p:sp>
    </p:spTree>
    <p:extLst>
      <p:ext uri="{BB962C8B-B14F-4D97-AF65-F5344CB8AC3E}">
        <p14:creationId xmlns:p14="http://schemas.microsoft.com/office/powerpoint/2010/main" val="1052158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E65455-F84D-4574-965B-D57B8F99C6A8}"/>
              </a:ext>
            </a:extLst>
          </p:cNvPr>
          <p:cNvSpPr>
            <a:spLocks noGrp="1"/>
          </p:cNvSpPr>
          <p:nvPr>
            <p:ph type="dt" sz="half" idx="10"/>
          </p:nvPr>
        </p:nvSpPr>
        <p:spPr/>
        <p:txBody>
          <a:bodyPr/>
          <a:lstStyle>
            <a:lvl1pPr>
              <a:defRPr/>
            </a:lvl1pPr>
          </a:lstStyle>
          <a:p>
            <a:pPr>
              <a:defRPr/>
            </a:pPr>
            <a:fld id="{57348ED1-E81F-4A59-A168-320B3ADB5B13}" type="datetimeFigureOut">
              <a:rPr lang="en-US"/>
              <a:pPr>
                <a:defRPr/>
              </a:pPr>
              <a:t>5/9/2022</a:t>
            </a:fld>
            <a:endParaRPr lang="en-US"/>
          </a:p>
        </p:txBody>
      </p:sp>
      <p:sp>
        <p:nvSpPr>
          <p:cNvPr id="5" name="Footer Placeholder 4">
            <a:extLst>
              <a:ext uri="{FF2B5EF4-FFF2-40B4-BE49-F238E27FC236}">
                <a16:creationId xmlns:a16="http://schemas.microsoft.com/office/drawing/2014/main" id="{3EAEEE32-E0BC-4E9C-958A-B9DFB56F59B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F113743-CD4F-4DCC-BFE6-E78F1969B14A}"/>
              </a:ext>
            </a:extLst>
          </p:cNvPr>
          <p:cNvSpPr>
            <a:spLocks noGrp="1"/>
          </p:cNvSpPr>
          <p:nvPr>
            <p:ph type="sldNum" sz="quarter" idx="12"/>
          </p:nvPr>
        </p:nvSpPr>
        <p:spPr/>
        <p:txBody>
          <a:bodyPr/>
          <a:lstStyle>
            <a:lvl1pPr>
              <a:defRPr/>
            </a:lvl1pPr>
          </a:lstStyle>
          <a:p>
            <a:fld id="{711E58CC-6E27-4E5D-A08E-83A410311E20}" type="slidenum">
              <a:rPr lang="en-US" altLang="en-US"/>
              <a:pPr/>
              <a:t>‹#›</a:t>
            </a:fld>
            <a:endParaRPr lang="en-US" altLang="en-US"/>
          </a:p>
        </p:txBody>
      </p:sp>
    </p:spTree>
    <p:extLst>
      <p:ext uri="{BB962C8B-B14F-4D97-AF65-F5344CB8AC3E}">
        <p14:creationId xmlns:p14="http://schemas.microsoft.com/office/powerpoint/2010/main" val="917162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E66AF2-DC15-4F17-9C4D-F2D43D1E354B}"/>
              </a:ext>
            </a:extLst>
          </p:cNvPr>
          <p:cNvSpPr>
            <a:spLocks noGrp="1"/>
          </p:cNvSpPr>
          <p:nvPr>
            <p:ph type="dt" sz="half" idx="10"/>
          </p:nvPr>
        </p:nvSpPr>
        <p:spPr/>
        <p:txBody>
          <a:bodyPr/>
          <a:lstStyle>
            <a:lvl1pPr>
              <a:defRPr/>
            </a:lvl1pPr>
          </a:lstStyle>
          <a:p>
            <a:pPr>
              <a:defRPr/>
            </a:pPr>
            <a:fld id="{67F58162-C6F8-41A3-AEB5-12B9AE999B71}" type="datetimeFigureOut">
              <a:rPr lang="en-US"/>
              <a:pPr>
                <a:defRPr/>
              </a:pPr>
              <a:t>5/9/2022</a:t>
            </a:fld>
            <a:endParaRPr lang="en-US"/>
          </a:p>
        </p:txBody>
      </p:sp>
      <p:sp>
        <p:nvSpPr>
          <p:cNvPr id="5" name="Footer Placeholder 4">
            <a:extLst>
              <a:ext uri="{FF2B5EF4-FFF2-40B4-BE49-F238E27FC236}">
                <a16:creationId xmlns:a16="http://schemas.microsoft.com/office/drawing/2014/main" id="{72A88820-3654-41A7-9730-DDE2780E829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114A1D-1338-4368-BB21-12718634D04D}"/>
              </a:ext>
            </a:extLst>
          </p:cNvPr>
          <p:cNvSpPr>
            <a:spLocks noGrp="1"/>
          </p:cNvSpPr>
          <p:nvPr>
            <p:ph type="sldNum" sz="quarter" idx="12"/>
          </p:nvPr>
        </p:nvSpPr>
        <p:spPr/>
        <p:txBody>
          <a:bodyPr/>
          <a:lstStyle>
            <a:lvl1pPr>
              <a:defRPr/>
            </a:lvl1pPr>
          </a:lstStyle>
          <a:p>
            <a:fld id="{B4DBBC5B-1443-4A60-932B-3CE2A0554792}" type="slidenum">
              <a:rPr lang="en-US" altLang="en-US"/>
              <a:pPr/>
              <a:t>‹#›</a:t>
            </a:fld>
            <a:endParaRPr lang="en-US" altLang="en-US"/>
          </a:p>
        </p:txBody>
      </p:sp>
    </p:spTree>
    <p:extLst>
      <p:ext uri="{BB962C8B-B14F-4D97-AF65-F5344CB8AC3E}">
        <p14:creationId xmlns:p14="http://schemas.microsoft.com/office/powerpoint/2010/main" val="1694760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716C70A-6B28-4EC8-A2C2-5DCC09E9D315}"/>
              </a:ext>
            </a:extLst>
          </p:cNvPr>
          <p:cNvSpPr>
            <a:spLocks noGrp="1"/>
          </p:cNvSpPr>
          <p:nvPr>
            <p:ph type="dt" sz="half" idx="10"/>
          </p:nvPr>
        </p:nvSpPr>
        <p:spPr/>
        <p:txBody>
          <a:bodyPr/>
          <a:lstStyle>
            <a:lvl1pPr>
              <a:defRPr/>
            </a:lvl1pPr>
          </a:lstStyle>
          <a:p>
            <a:pPr>
              <a:defRPr/>
            </a:pPr>
            <a:fld id="{BBE37E31-CC97-41DD-84C7-0EDCCC471149}" type="datetimeFigureOut">
              <a:rPr lang="en-US"/>
              <a:pPr>
                <a:defRPr/>
              </a:pPr>
              <a:t>5/9/2022</a:t>
            </a:fld>
            <a:endParaRPr lang="en-US"/>
          </a:p>
        </p:txBody>
      </p:sp>
      <p:sp>
        <p:nvSpPr>
          <p:cNvPr id="6" name="Footer Placeholder 4">
            <a:extLst>
              <a:ext uri="{FF2B5EF4-FFF2-40B4-BE49-F238E27FC236}">
                <a16:creationId xmlns:a16="http://schemas.microsoft.com/office/drawing/2014/main" id="{50B68D75-80B4-4E41-890F-B4BA9BEE64C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35AC4BC-8EF2-4720-B65D-75511A793104}"/>
              </a:ext>
            </a:extLst>
          </p:cNvPr>
          <p:cNvSpPr>
            <a:spLocks noGrp="1"/>
          </p:cNvSpPr>
          <p:nvPr>
            <p:ph type="sldNum" sz="quarter" idx="12"/>
          </p:nvPr>
        </p:nvSpPr>
        <p:spPr/>
        <p:txBody>
          <a:bodyPr/>
          <a:lstStyle>
            <a:lvl1pPr>
              <a:defRPr/>
            </a:lvl1pPr>
          </a:lstStyle>
          <a:p>
            <a:fld id="{AA2DB60F-25A4-4DC7-A05E-0FFAF8F938D0}" type="slidenum">
              <a:rPr lang="en-US" altLang="en-US"/>
              <a:pPr/>
              <a:t>‹#›</a:t>
            </a:fld>
            <a:endParaRPr lang="en-US" altLang="en-US"/>
          </a:p>
        </p:txBody>
      </p:sp>
    </p:spTree>
    <p:extLst>
      <p:ext uri="{BB962C8B-B14F-4D97-AF65-F5344CB8AC3E}">
        <p14:creationId xmlns:p14="http://schemas.microsoft.com/office/powerpoint/2010/main" val="1470115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67F6EDE-D242-468A-B12C-657130EDF79F}"/>
              </a:ext>
            </a:extLst>
          </p:cNvPr>
          <p:cNvSpPr>
            <a:spLocks noGrp="1"/>
          </p:cNvSpPr>
          <p:nvPr>
            <p:ph type="dt" sz="half" idx="10"/>
          </p:nvPr>
        </p:nvSpPr>
        <p:spPr/>
        <p:txBody>
          <a:bodyPr/>
          <a:lstStyle>
            <a:lvl1pPr>
              <a:defRPr/>
            </a:lvl1pPr>
          </a:lstStyle>
          <a:p>
            <a:pPr>
              <a:defRPr/>
            </a:pPr>
            <a:fld id="{56B1D452-AC67-4BC7-946E-6AD487922F09}" type="datetimeFigureOut">
              <a:rPr lang="en-US"/>
              <a:pPr>
                <a:defRPr/>
              </a:pPr>
              <a:t>5/9/2022</a:t>
            </a:fld>
            <a:endParaRPr lang="en-US"/>
          </a:p>
        </p:txBody>
      </p:sp>
      <p:sp>
        <p:nvSpPr>
          <p:cNvPr id="8" name="Footer Placeholder 4">
            <a:extLst>
              <a:ext uri="{FF2B5EF4-FFF2-40B4-BE49-F238E27FC236}">
                <a16:creationId xmlns:a16="http://schemas.microsoft.com/office/drawing/2014/main" id="{779E7391-CF1F-4BEB-A5CF-5887B4772CF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3A952AE-FE59-441E-9ECA-B1BEB0DD532A}"/>
              </a:ext>
            </a:extLst>
          </p:cNvPr>
          <p:cNvSpPr>
            <a:spLocks noGrp="1"/>
          </p:cNvSpPr>
          <p:nvPr>
            <p:ph type="sldNum" sz="quarter" idx="12"/>
          </p:nvPr>
        </p:nvSpPr>
        <p:spPr/>
        <p:txBody>
          <a:bodyPr/>
          <a:lstStyle>
            <a:lvl1pPr>
              <a:defRPr/>
            </a:lvl1pPr>
          </a:lstStyle>
          <a:p>
            <a:fld id="{1094294B-734F-41EC-B4F5-AFBB48EF1093}" type="slidenum">
              <a:rPr lang="en-US" altLang="en-US"/>
              <a:pPr/>
              <a:t>‹#›</a:t>
            </a:fld>
            <a:endParaRPr lang="en-US" altLang="en-US"/>
          </a:p>
        </p:txBody>
      </p:sp>
    </p:spTree>
    <p:extLst>
      <p:ext uri="{BB962C8B-B14F-4D97-AF65-F5344CB8AC3E}">
        <p14:creationId xmlns:p14="http://schemas.microsoft.com/office/powerpoint/2010/main" val="3177241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27D643F-7F25-4D56-A36E-52A288833ED9}"/>
              </a:ext>
            </a:extLst>
          </p:cNvPr>
          <p:cNvSpPr>
            <a:spLocks noGrp="1"/>
          </p:cNvSpPr>
          <p:nvPr>
            <p:ph type="dt" sz="half" idx="10"/>
          </p:nvPr>
        </p:nvSpPr>
        <p:spPr/>
        <p:txBody>
          <a:bodyPr/>
          <a:lstStyle>
            <a:lvl1pPr>
              <a:defRPr/>
            </a:lvl1pPr>
          </a:lstStyle>
          <a:p>
            <a:pPr>
              <a:defRPr/>
            </a:pPr>
            <a:fld id="{DCC0995B-1E81-4554-994A-6C2E58FEE90F}" type="datetimeFigureOut">
              <a:rPr lang="en-US"/>
              <a:pPr>
                <a:defRPr/>
              </a:pPr>
              <a:t>5/9/2022</a:t>
            </a:fld>
            <a:endParaRPr lang="en-US"/>
          </a:p>
        </p:txBody>
      </p:sp>
      <p:sp>
        <p:nvSpPr>
          <p:cNvPr id="4" name="Footer Placeholder 4">
            <a:extLst>
              <a:ext uri="{FF2B5EF4-FFF2-40B4-BE49-F238E27FC236}">
                <a16:creationId xmlns:a16="http://schemas.microsoft.com/office/drawing/2014/main" id="{4B88F641-DF4A-4363-804F-3404BC87D82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679BB56-9FE7-4899-81EC-22FAD755C50F}"/>
              </a:ext>
            </a:extLst>
          </p:cNvPr>
          <p:cNvSpPr>
            <a:spLocks noGrp="1"/>
          </p:cNvSpPr>
          <p:nvPr>
            <p:ph type="sldNum" sz="quarter" idx="12"/>
          </p:nvPr>
        </p:nvSpPr>
        <p:spPr/>
        <p:txBody>
          <a:bodyPr/>
          <a:lstStyle>
            <a:lvl1pPr>
              <a:defRPr/>
            </a:lvl1pPr>
          </a:lstStyle>
          <a:p>
            <a:fld id="{718D178B-A195-4B32-9FDD-1E603C05BAFB}" type="slidenum">
              <a:rPr lang="en-US" altLang="en-US"/>
              <a:pPr/>
              <a:t>‹#›</a:t>
            </a:fld>
            <a:endParaRPr lang="en-US" altLang="en-US"/>
          </a:p>
        </p:txBody>
      </p:sp>
    </p:spTree>
    <p:extLst>
      <p:ext uri="{BB962C8B-B14F-4D97-AF65-F5344CB8AC3E}">
        <p14:creationId xmlns:p14="http://schemas.microsoft.com/office/powerpoint/2010/main" val="38706623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880059D-4D0E-4BCB-AE83-A1944D475F81}"/>
              </a:ext>
            </a:extLst>
          </p:cNvPr>
          <p:cNvSpPr>
            <a:spLocks noGrp="1"/>
          </p:cNvSpPr>
          <p:nvPr>
            <p:ph type="dt" sz="half" idx="10"/>
          </p:nvPr>
        </p:nvSpPr>
        <p:spPr/>
        <p:txBody>
          <a:bodyPr/>
          <a:lstStyle>
            <a:lvl1pPr>
              <a:defRPr/>
            </a:lvl1pPr>
          </a:lstStyle>
          <a:p>
            <a:pPr>
              <a:defRPr/>
            </a:pPr>
            <a:fld id="{A286A63E-2275-49E0-AEC7-A2F4640A1C8F}" type="datetimeFigureOut">
              <a:rPr lang="en-US"/>
              <a:pPr>
                <a:defRPr/>
              </a:pPr>
              <a:t>5/9/2022</a:t>
            </a:fld>
            <a:endParaRPr lang="en-US"/>
          </a:p>
        </p:txBody>
      </p:sp>
      <p:sp>
        <p:nvSpPr>
          <p:cNvPr id="3" name="Footer Placeholder 4">
            <a:extLst>
              <a:ext uri="{FF2B5EF4-FFF2-40B4-BE49-F238E27FC236}">
                <a16:creationId xmlns:a16="http://schemas.microsoft.com/office/drawing/2014/main" id="{A6486699-EBE8-4B7F-BFB5-E366FFC85A2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C5E4F7B-50DF-4700-BB36-6B0224AD7944}"/>
              </a:ext>
            </a:extLst>
          </p:cNvPr>
          <p:cNvSpPr>
            <a:spLocks noGrp="1"/>
          </p:cNvSpPr>
          <p:nvPr>
            <p:ph type="sldNum" sz="quarter" idx="12"/>
          </p:nvPr>
        </p:nvSpPr>
        <p:spPr/>
        <p:txBody>
          <a:bodyPr/>
          <a:lstStyle>
            <a:lvl1pPr>
              <a:defRPr/>
            </a:lvl1pPr>
          </a:lstStyle>
          <a:p>
            <a:fld id="{CA3A7780-F579-48EE-B1D8-05261CBE04DA}" type="slidenum">
              <a:rPr lang="en-US" altLang="en-US"/>
              <a:pPr/>
              <a:t>‹#›</a:t>
            </a:fld>
            <a:endParaRPr lang="en-US" altLang="en-US"/>
          </a:p>
        </p:txBody>
      </p:sp>
    </p:spTree>
    <p:extLst>
      <p:ext uri="{BB962C8B-B14F-4D97-AF65-F5344CB8AC3E}">
        <p14:creationId xmlns:p14="http://schemas.microsoft.com/office/powerpoint/2010/main" val="1700242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61CD6A0-7BAA-40B2-B793-177B93BEC050}"/>
              </a:ext>
            </a:extLst>
          </p:cNvPr>
          <p:cNvSpPr>
            <a:spLocks noGrp="1"/>
          </p:cNvSpPr>
          <p:nvPr>
            <p:ph type="dt" sz="half" idx="10"/>
          </p:nvPr>
        </p:nvSpPr>
        <p:spPr/>
        <p:txBody>
          <a:bodyPr/>
          <a:lstStyle>
            <a:lvl1pPr>
              <a:defRPr/>
            </a:lvl1pPr>
          </a:lstStyle>
          <a:p>
            <a:pPr>
              <a:defRPr/>
            </a:pPr>
            <a:fld id="{EC042314-3642-4461-AC39-59A5FA417FC7}" type="datetimeFigureOut">
              <a:rPr lang="en-US"/>
              <a:pPr>
                <a:defRPr/>
              </a:pPr>
              <a:t>5/9/2022</a:t>
            </a:fld>
            <a:endParaRPr lang="en-US"/>
          </a:p>
        </p:txBody>
      </p:sp>
      <p:sp>
        <p:nvSpPr>
          <p:cNvPr id="6" name="Footer Placeholder 4">
            <a:extLst>
              <a:ext uri="{FF2B5EF4-FFF2-40B4-BE49-F238E27FC236}">
                <a16:creationId xmlns:a16="http://schemas.microsoft.com/office/drawing/2014/main" id="{57EEEB4B-C565-4B66-9253-5AE31E82810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F1113D0-C624-4F8A-80C8-5BAC9B6598FD}"/>
              </a:ext>
            </a:extLst>
          </p:cNvPr>
          <p:cNvSpPr>
            <a:spLocks noGrp="1"/>
          </p:cNvSpPr>
          <p:nvPr>
            <p:ph type="sldNum" sz="quarter" idx="12"/>
          </p:nvPr>
        </p:nvSpPr>
        <p:spPr/>
        <p:txBody>
          <a:bodyPr/>
          <a:lstStyle>
            <a:lvl1pPr>
              <a:defRPr/>
            </a:lvl1pPr>
          </a:lstStyle>
          <a:p>
            <a:fld id="{9D55B11C-2965-4160-B330-C3D7AE076362}" type="slidenum">
              <a:rPr lang="en-US" altLang="en-US"/>
              <a:pPr/>
              <a:t>‹#›</a:t>
            </a:fld>
            <a:endParaRPr lang="en-US" altLang="en-US"/>
          </a:p>
        </p:txBody>
      </p:sp>
    </p:spTree>
    <p:extLst>
      <p:ext uri="{BB962C8B-B14F-4D97-AF65-F5344CB8AC3E}">
        <p14:creationId xmlns:p14="http://schemas.microsoft.com/office/powerpoint/2010/main" val="205716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50722-9014-4A84-9640-C991F9E051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FD59F-609A-4F8E-9941-07B0FC8894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E47E5-9996-4586-A5CF-25F18803E469}"/>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5" name="Footer Placeholder 4">
            <a:extLst>
              <a:ext uri="{FF2B5EF4-FFF2-40B4-BE49-F238E27FC236}">
                <a16:creationId xmlns:a16="http://schemas.microsoft.com/office/drawing/2014/main" id="{C9063759-F701-4901-A9BF-6AABFC1ABC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974F5-6C27-43AC-AE56-95C2C1552947}"/>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833382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5C521BA-344F-420D-AA76-696384EA6096}"/>
              </a:ext>
            </a:extLst>
          </p:cNvPr>
          <p:cNvSpPr>
            <a:spLocks noGrp="1"/>
          </p:cNvSpPr>
          <p:nvPr>
            <p:ph type="dt" sz="half" idx="10"/>
          </p:nvPr>
        </p:nvSpPr>
        <p:spPr/>
        <p:txBody>
          <a:bodyPr/>
          <a:lstStyle>
            <a:lvl1pPr>
              <a:defRPr/>
            </a:lvl1pPr>
          </a:lstStyle>
          <a:p>
            <a:pPr>
              <a:defRPr/>
            </a:pPr>
            <a:fld id="{B39B7210-B9E1-49C1-8757-A9D9C5970A1D}" type="datetimeFigureOut">
              <a:rPr lang="en-US"/>
              <a:pPr>
                <a:defRPr/>
              </a:pPr>
              <a:t>5/9/2022</a:t>
            </a:fld>
            <a:endParaRPr lang="en-US"/>
          </a:p>
        </p:txBody>
      </p:sp>
      <p:sp>
        <p:nvSpPr>
          <p:cNvPr id="6" name="Footer Placeholder 4">
            <a:extLst>
              <a:ext uri="{FF2B5EF4-FFF2-40B4-BE49-F238E27FC236}">
                <a16:creationId xmlns:a16="http://schemas.microsoft.com/office/drawing/2014/main" id="{709A336F-3C49-4E6F-93FE-339306901C0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B28A1AF-030F-422B-9547-91E497C7051F}"/>
              </a:ext>
            </a:extLst>
          </p:cNvPr>
          <p:cNvSpPr>
            <a:spLocks noGrp="1"/>
          </p:cNvSpPr>
          <p:nvPr>
            <p:ph type="sldNum" sz="quarter" idx="12"/>
          </p:nvPr>
        </p:nvSpPr>
        <p:spPr/>
        <p:txBody>
          <a:bodyPr/>
          <a:lstStyle>
            <a:lvl1pPr>
              <a:defRPr/>
            </a:lvl1pPr>
          </a:lstStyle>
          <a:p>
            <a:fld id="{E2ED7FD7-12CC-41B0-BE00-1D166E74322D}" type="slidenum">
              <a:rPr lang="en-US" altLang="en-US"/>
              <a:pPr/>
              <a:t>‹#›</a:t>
            </a:fld>
            <a:endParaRPr lang="en-US" altLang="en-US"/>
          </a:p>
        </p:txBody>
      </p:sp>
    </p:spTree>
    <p:extLst>
      <p:ext uri="{BB962C8B-B14F-4D97-AF65-F5344CB8AC3E}">
        <p14:creationId xmlns:p14="http://schemas.microsoft.com/office/powerpoint/2010/main" val="31733791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FFD9A-CB9B-4A2F-9E3C-5FFA2D37859D}"/>
              </a:ext>
            </a:extLst>
          </p:cNvPr>
          <p:cNvSpPr>
            <a:spLocks noGrp="1"/>
          </p:cNvSpPr>
          <p:nvPr>
            <p:ph type="dt" sz="half" idx="10"/>
          </p:nvPr>
        </p:nvSpPr>
        <p:spPr/>
        <p:txBody>
          <a:bodyPr/>
          <a:lstStyle>
            <a:lvl1pPr>
              <a:defRPr/>
            </a:lvl1pPr>
          </a:lstStyle>
          <a:p>
            <a:pPr>
              <a:defRPr/>
            </a:pPr>
            <a:fld id="{62D7ED5B-60CE-4B77-999D-AE33BC442F72}" type="datetimeFigureOut">
              <a:rPr lang="en-US"/>
              <a:pPr>
                <a:defRPr/>
              </a:pPr>
              <a:t>5/9/2022</a:t>
            </a:fld>
            <a:endParaRPr lang="en-US"/>
          </a:p>
        </p:txBody>
      </p:sp>
      <p:sp>
        <p:nvSpPr>
          <p:cNvPr id="5" name="Footer Placeholder 4">
            <a:extLst>
              <a:ext uri="{FF2B5EF4-FFF2-40B4-BE49-F238E27FC236}">
                <a16:creationId xmlns:a16="http://schemas.microsoft.com/office/drawing/2014/main" id="{AF659661-AE34-48F9-BF0F-60C4C477DB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CF9A00B-E68D-47E4-8560-3E23BE6525F0}"/>
              </a:ext>
            </a:extLst>
          </p:cNvPr>
          <p:cNvSpPr>
            <a:spLocks noGrp="1"/>
          </p:cNvSpPr>
          <p:nvPr>
            <p:ph type="sldNum" sz="quarter" idx="12"/>
          </p:nvPr>
        </p:nvSpPr>
        <p:spPr/>
        <p:txBody>
          <a:bodyPr/>
          <a:lstStyle>
            <a:lvl1pPr>
              <a:defRPr/>
            </a:lvl1pPr>
          </a:lstStyle>
          <a:p>
            <a:fld id="{19A5CC29-E5AA-4049-8344-2D989F628565}" type="slidenum">
              <a:rPr lang="en-US" altLang="en-US"/>
              <a:pPr/>
              <a:t>‹#›</a:t>
            </a:fld>
            <a:endParaRPr lang="en-US" altLang="en-US"/>
          </a:p>
        </p:txBody>
      </p:sp>
    </p:spTree>
    <p:extLst>
      <p:ext uri="{BB962C8B-B14F-4D97-AF65-F5344CB8AC3E}">
        <p14:creationId xmlns:p14="http://schemas.microsoft.com/office/powerpoint/2010/main" val="4172937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A29D82-99B9-42C1-A338-D28A0C58CBB9}"/>
              </a:ext>
            </a:extLst>
          </p:cNvPr>
          <p:cNvSpPr>
            <a:spLocks noGrp="1"/>
          </p:cNvSpPr>
          <p:nvPr>
            <p:ph type="dt" sz="half" idx="10"/>
          </p:nvPr>
        </p:nvSpPr>
        <p:spPr/>
        <p:txBody>
          <a:bodyPr/>
          <a:lstStyle>
            <a:lvl1pPr>
              <a:defRPr/>
            </a:lvl1pPr>
          </a:lstStyle>
          <a:p>
            <a:pPr>
              <a:defRPr/>
            </a:pPr>
            <a:fld id="{B479307E-BCDE-4362-B0C2-56ED33DFC9D3}" type="datetimeFigureOut">
              <a:rPr lang="en-US"/>
              <a:pPr>
                <a:defRPr/>
              </a:pPr>
              <a:t>5/9/2022</a:t>
            </a:fld>
            <a:endParaRPr lang="en-US"/>
          </a:p>
        </p:txBody>
      </p:sp>
      <p:sp>
        <p:nvSpPr>
          <p:cNvPr id="5" name="Footer Placeholder 4">
            <a:extLst>
              <a:ext uri="{FF2B5EF4-FFF2-40B4-BE49-F238E27FC236}">
                <a16:creationId xmlns:a16="http://schemas.microsoft.com/office/drawing/2014/main" id="{64CE2125-FCCF-482B-A76B-8D39A4BC5B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AAF602-2116-401B-A1FA-5F0D7F1ABF53}"/>
              </a:ext>
            </a:extLst>
          </p:cNvPr>
          <p:cNvSpPr>
            <a:spLocks noGrp="1"/>
          </p:cNvSpPr>
          <p:nvPr>
            <p:ph type="sldNum" sz="quarter" idx="12"/>
          </p:nvPr>
        </p:nvSpPr>
        <p:spPr/>
        <p:txBody>
          <a:bodyPr/>
          <a:lstStyle>
            <a:lvl1pPr>
              <a:defRPr/>
            </a:lvl1pPr>
          </a:lstStyle>
          <a:p>
            <a:fld id="{B399F6D0-6CAB-4E43-9372-E1B86893C919}" type="slidenum">
              <a:rPr lang="en-US" altLang="en-US"/>
              <a:pPr/>
              <a:t>‹#›</a:t>
            </a:fld>
            <a:endParaRPr lang="en-US" altLang="en-US"/>
          </a:p>
        </p:txBody>
      </p:sp>
    </p:spTree>
    <p:extLst>
      <p:ext uri="{BB962C8B-B14F-4D97-AF65-F5344CB8AC3E}">
        <p14:creationId xmlns:p14="http://schemas.microsoft.com/office/powerpoint/2010/main" val="3622865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61ABA-7133-4539-BDB1-C758131587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CC7363-75A2-4D6B-B141-C63B7A09E6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F29686-CAE3-4A20-9360-B43E321C2A03}"/>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5" name="Footer Placeholder 4">
            <a:extLst>
              <a:ext uri="{FF2B5EF4-FFF2-40B4-BE49-F238E27FC236}">
                <a16:creationId xmlns:a16="http://schemas.microsoft.com/office/drawing/2014/main" id="{3549B5FE-0F9F-4204-9B9B-0E447A93B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0EF3FA-A47B-4FD8-B963-55F6FAC53FF6}"/>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247647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33932-0F81-4449-B3A1-D952116071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C64168-7CB4-41B5-B2A5-2D668441F4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C336AA-86E9-4FFA-8F7B-394ABCA7CC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BE96C1-10F4-4D39-A9AC-97FE38FA52F1}"/>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6" name="Footer Placeholder 5">
            <a:extLst>
              <a:ext uri="{FF2B5EF4-FFF2-40B4-BE49-F238E27FC236}">
                <a16:creationId xmlns:a16="http://schemas.microsoft.com/office/drawing/2014/main" id="{CD6EA704-F67F-46F1-BED3-0D6752D85D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E5A08A-2B22-4073-9D6D-671847C0B08C}"/>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957578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4FB38-7A7A-4385-B205-58816E08E6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527B5B-3BD2-4533-B3D8-8DB693465D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67F083-1957-4FF3-82A7-E82CD274C8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855799-C451-46F4-8E17-C9F2F90B37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1CB618-7E20-4A8A-9D65-28E648C3A2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F919BB-8ABE-46E9-BA5D-167407B5DFF6}"/>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8" name="Footer Placeholder 7">
            <a:extLst>
              <a:ext uri="{FF2B5EF4-FFF2-40B4-BE49-F238E27FC236}">
                <a16:creationId xmlns:a16="http://schemas.microsoft.com/office/drawing/2014/main" id="{A07C47EC-C6A8-48AF-829B-30968BAA01A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8E283E-DE4B-4154-9C1A-7AFF30111577}"/>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2440334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BCD35-EF6D-4BB1-BC07-03F8B8DDCA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65E788-1802-494C-B425-140B3926B5F5}"/>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4" name="Footer Placeholder 3">
            <a:extLst>
              <a:ext uri="{FF2B5EF4-FFF2-40B4-BE49-F238E27FC236}">
                <a16:creationId xmlns:a16="http://schemas.microsoft.com/office/drawing/2014/main" id="{38F5B883-F3F3-4F52-85D3-9FDF4B8925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924AA-5701-4F33-A171-2BECB3A07190}"/>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12978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C5A13C-2350-4DA5-B6BB-EBB60C1ECBD6}"/>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3" name="Footer Placeholder 2">
            <a:extLst>
              <a:ext uri="{FF2B5EF4-FFF2-40B4-BE49-F238E27FC236}">
                <a16:creationId xmlns:a16="http://schemas.microsoft.com/office/drawing/2014/main" id="{55A90DFD-5196-4876-89EC-ECCB491D40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868D4E-2B5F-4F4B-99B8-FD5B7E5EE033}"/>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06155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0EEA0-6971-4630-8D04-FCD95155C3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2EF66C-ED1D-4E48-8471-33E3A2AACC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02CD45-3009-4B57-A151-03EA34F1DF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D64A03-3C79-442E-B224-CD691BFFE7CE}"/>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6" name="Footer Placeholder 5">
            <a:extLst>
              <a:ext uri="{FF2B5EF4-FFF2-40B4-BE49-F238E27FC236}">
                <a16:creationId xmlns:a16="http://schemas.microsoft.com/office/drawing/2014/main" id="{DEEC0FFB-ECBE-4ADD-AA2E-A96536CF0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BD7754-1DF4-47D2-A05B-6E255E105E7A}"/>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584621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86D24-489C-4CCC-B882-6A3917E10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2FF123-7E8A-4C9F-BC5C-71DD02B045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C29668-77AB-4575-81DE-C3517F4F3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C05A48-1FBF-48F0-9A05-33A36ABF079F}"/>
              </a:ext>
            </a:extLst>
          </p:cNvPr>
          <p:cNvSpPr>
            <a:spLocks noGrp="1"/>
          </p:cNvSpPr>
          <p:nvPr>
            <p:ph type="dt" sz="half" idx="10"/>
          </p:nvPr>
        </p:nvSpPr>
        <p:spPr/>
        <p:txBody>
          <a:bodyPr/>
          <a:lstStyle/>
          <a:p>
            <a:fld id="{1CD74AE9-9FF8-491C-BB39-A785FA9C814C}" type="datetimeFigureOut">
              <a:rPr lang="en-US" smtClean="0"/>
              <a:t>5/9/2022</a:t>
            </a:fld>
            <a:endParaRPr lang="en-US"/>
          </a:p>
        </p:txBody>
      </p:sp>
      <p:sp>
        <p:nvSpPr>
          <p:cNvPr id="6" name="Footer Placeholder 5">
            <a:extLst>
              <a:ext uri="{FF2B5EF4-FFF2-40B4-BE49-F238E27FC236}">
                <a16:creationId xmlns:a16="http://schemas.microsoft.com/office/drawing/2014/main" id="{7609DE97-4516-4073-B288-F605FDE785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EF4D34-53A6-4529-9891-372B6D6160BB}"/>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232716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BC1F62-DD4A-4ACF-B9F3-A6C2E213B4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11C14-99D6-4C57-8A1C-96F7AA1DA1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8FB13-F5C9-4F13-BA63-3D663282A5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74AE9-9FF8-491C-BB39-A785FA9C814C}" type="datetimeFigureOut">
              <a:rPr lang="en-US" smtClean="0"/>
              <a:t>5/9/2022</a:t>
            </a:fld>
            <a:endParaRPr lang="en-US"/>
          </a:p>
        </p:txBody>
      </p:sp>
      <p:sp>
        <p:nvSpPr>
          <p:cNvPr id="5" name="Footer Placeholder 4">
            <a:extLst>
              <a:ext uri="{FF2B5EF4-FFF2-40B4-BE49-F238E27FC236}">
                <a16:creationId xmlns:a16="http://schemas.microsoft.com/office/drawing/2014/main" id="{9D3D821C-D3B9-4B7B-A46F-5F853AD293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C8080A-B9E3-454F-8B24-1383E2DFC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B23044-D02E-4285-B37D-B54C980B794B}" type="slidenum">
              <a:rPr lang="en-US" smtClean="0"/>
              <a:t>‹#›</a:t>
            </a:fld>
            <a:endParaRPr lang="en-US"/>
          </a:p>
        </p:txBody>
      </p:sp>
    </p:spTree>
    <p:extLst>
      <p:ext uri="{BB962C8B-B14F-4D97-AF65-F5344CB8AC3E}">
        <p14:creationId xmlns:p14="http://schemas.microsoft.com/office/powerpoint/2010/main" val="3696894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FFB9B3C-542D-4A22-B961-C934918D22E2}"/>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4BF4D92-3114-4DDA-BE83-9D6FAF524228}"/>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0A16B0E-9F6A-41D0-AA6A-9BBBA4AD3F3B}"/>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BD73B0F-3999-4A1F-863A-61E18922F159}" type="datetimeFigureOut">
              <a:rPr lang="en-US"/>
              <a:pPr>
                <a:defRPr/>
              </a:pPr>
              <a:t>5/9/2022</a:t>
            </a:fld>
            <a:endParaRPr lang="en-US"/>
          </a:p>
        </p:txBody>
      </p:sp>
      <p:sp>
        <p:nvSpPr>
          <p:cNvPr id="5" name="Footer Placeholder 4">
            <a:extLst>
              <a:ext uri="{FF2B5EF4-FFF2-40B4-BE49-F238E27FC236}">
                <a16:creationId xmlns:a16="http://schemas.microsoft.com/office/drawing/2014/main" id="{BC072AB4-6DBC-44BC-8832-8D97769544CE}"/>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5A65242-38A5-4C78-A176-AB57E661CAB4}"/>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D7CC7F7-1DD8-4259-B72F-638761712B6C}" type="slidenum">
              <a:rPr lang="en-US" altLang="en-US"/>
              <a:pPr/>
              <a:t>‹#›</a:t>
            </a:fld>
            <a:endParaRPr lang="en-US" altLang="en-US"/>
          </a:p>
        </p:txBody>
      </p:sp>
    </p:spTree>
    <p:extLst>
      <p:ext uri="{BB962C8B-B14F-4D97-AF65-F5344CB8AC3E}">
        <p14:creationId xmlns:p14="http://schemas.microsoft.com/office/powerpoint/2010/main" val="2481855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2EA73A68-63F4-4DB1-9407-CF5566EBB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Graphic 6" descr="Heartbeat">
            <a:extLst>
              <a:ext uri="{FF2B5EF4-FFF2-40B4-BE49-F238E27FC236}">
                <a16:creationId xmlns:a16="http://schemas.microsoft.com/office/drawing/2014/main" id="{2224090D-DB69-43BF-A650-9E473D388A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199" y="2554877"/>
            <a:ext cx="2692180" cy="2987899"/>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48" name="Rectangle 47">
            <a:extLst>
              <a:ext uri="{FF2B5EF4-FFF2-40B4-BE49-F238E27FC236}">
                <a16:creationId xmlns:a16="http://schemas.microsoft.com/office/drawing/2014/main" id="{201871FA-D1AD-45C5-A92E-2CD8A14CB3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676" y="370764"/>
            <a:ext cx="734141" cy="734141"/>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0" name="Arc 49">
            <a:extLst>
              <a:ext uri="{FF2B5EF4-FFF2-40B4-BE49-F238E27FC236}">
                <a16:creationId xmlns:a16="http://schemas.microsoft.com/office/drawing/2014/main" id="{4F0934E6-E033-40C5-9710-CBBE8BE39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60343" y="193505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A724F4B-D607-44BD-90A2-5E854CC69EFF}"/>
              </a:ext>
            </a:extLst>
          </p:cNvPr>
          <p:cNvSpPr>
            <a:spLocks noGrp="1"/>
          </p:cNvSpPr>
          <p:nvPr>
            <p:ph type="ctrTitle"/>
          </p:nvPr>
        </p:nvSpPr>
        <p:spPr>
          <a:xfrm>
            <a:off x="1843494" y="517816"/>
            <a:ext cx="10160568" cy="2387600"/>
          </a:xfrm>
        </p:spPr>
        <p:txBody>
          <a:bodyPr anchor="b">
            <a:normAutofit/>
          </a:bodyPr>
          <a:lstStyle/>
          <a:p>
            <a:pPr algn="r"/>
            <a:r>
              <a:rPr lang="en-US" sz="5100" dirty="0"/>
              <a:t>Overview of cardiovascular system </a:t>
            </a:r>
          </a:p>
        </p:txBody>
      </p:sp>
      <p:sp>
        <p:nvSpPr>
          <p:cNvPr id="3" name="Subtitle 2">
            <a:extLst>
              <a:ext uri="{FF2B5EF4-FFF2-40B4-BE49-F238E27FC236}">
                <a16:creationId xmlns:a16="http://schemas.microsoft.com/office/drawing/2014/main" id="{F3E42F88-FA46-4B3B-B696-3B0168458BED}"/>
              </a:ext>
            </a:extLst>
          </p:cNvPr>
          <p:cNvSpPr>
            <a:spLocks noGrp="1"/>
          </p:cNvSpPr>
          <p:nvPr>
            <p:ph type="subTitle" idx="1"/>
          </p:nvPr>
        </p:nvSpPr>
        <p:spPr>
          <a:xfrm>
            <a:off x="3886198" y="4286191"/>
            <a:ext cx="5452532" cy="1411993"/>
          </a:xfrm>
        </p:spPr>
        <p:txBody>
          <a:bodyPr anchor="t">
            <a:normAutofit/>
          </a:bodyPr>
          <a:lstStyle/>
          <a:p>
            <a:pPr algn="r"/>
            <a:r>
              <a:rPr lang="en-US" dirty="0"/>
              <a:t>DR. Arwa Rawashdeh </a:t>
            </a:r>
          </a:p>
        </p:txBody>
      </p:sp>
    </p:spTree>
    <p:extLst>
      <p:ext uri="{BB962C8B-B14F-4D97-AF65-F5344CB8AC3E}">
        <p14:creationId xmlns:p14="http://schemas.microsoft.com/office/powerpoint/2010/main" val="3814739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F0B5A-77EE-4468-B723-2CE3DC26AE04}"/>
              </a:ext>
            </a:extLst>
          </p:cNvPr>
          <p:cNvSpPr>
            <a:spLocks noGrp="1"/>
          </p:cNvSpPr>
          <p:nvPr>
            <p:ph type="title"/>
          </p:nvPr>
        </p:nvSpPr>
        <p:spPr/>
        <p:txBody>
          <a:bodyPr/>
          <a:lstStyle/>
          <a:p>
            <a:r>
              <a:rPr lang="en-US" b="1" dirty="0">
                <a:solidFill>
                  <a:srgbClr val="FF0000"/>
                </a:solidFill>
              </a:rPr>
              <a:t>Intrinsic cardiac conduction system </a:t>
            </a:r>
          </a:p>
        </p:txBody>
      </p:sp>
      <p:sp>
        <p:nvSpPr>
          <p:cNvPr id="3" name="Content Placeholder 2">
            <a:extLst>
              <a:ext uri="{FF2B5EF4-FFF2-40B4-BE49-F238E27FC236}">
                <a16:creationId xmlns:a16="http://schemas.microsoft.com/office/drawing/2014/main" id="{1155CA9A-121E-4E34-8187-953C29D50E07}"/>
              </a:ext>
            </a:extLst>
          </p:cNvPr>
          <p:cNvSpPr>
            <a:spLocks noGrp="1"/>
          </p:cNvSpPr>
          <p:nvPr>
            <p:ph idx="1"/>
          </p:nvPr>
        </p:nvSpPr>
        <p:spPr>
          <a:xfrm>
            <a:off x="838200" y="1690688"/>
            <a:ext cx="10515600" cy="4351338"/>
          </a:xfrm>
        </p:spPr>
        <p:txBody>
          <a:bodyPr/>
          <a:lstStyle/>
          <a:p>
            <a:r>
              <a:rPr lang="en-US" dirty="0"/>
              <a:t>Electrophysiology of the heart is so special it had the ability to intrinsically depolarize itself it doesn’t really depend upon the nervous system </a:t>
            </a:r>
          </a:p>
          <a:p>
            <a:endParaRPr lang="en-US" dirty="0"/>
          </a:p>
          <a:p>
            <a:pPr marL="0" indent="0">
              <a:buNone/>
            </a:pPr>
            <a:endParaRPr lang="en-US" dirty="0"/>
          </a:p>
          <a:p>
            <a:r>
              <a:rPr lang="en-US" dirty="0"/>
              <a:t>The heart exhibits was called automaticity ( the heart has its intrinsic ability on its own to spontaneously depolarize itself and then trigger action potentials to send it out to all other parts of the heart)</a:t>
            </a:r>
          </a:p>
          <a:p>
            <a:endParaRPr lang="en-US" dirty="0"/>
          </a:p>
        </p:txBody>
      </p:sp>
    </p:spTree>
    <p:extLst>
      <p:ext uri="{BB962C8B-B14F-4D97-AF65-F5344CB8AC3E}">
        <p14:creationId xmlns:p14="http://schemas.microsoft.com/office/powerpoint/2010/main" val="1935867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F9C82-7786-4C85-8F2E-B7E9765AD3BD}"/>
              </a:ext>
            </a:extLst>
          </p:cNvPr>
          <p:cNvSpPr>
            <a:spLocks noGrp="1"/>
          </p:cNvSpPr>
          <p:nvPr>
            <p:ph type="title"/>
          </p:nvPr>
        </p:nvSpPr>
        <p:spPr/>
        <p:txBody>
          <a:bodyPr/>
          <a:lstStyle/>
          <a:p>
            <a:r>
              <a:rPr lang="en-US" dirty="0"/>
              <a:t>Types of heart cells </a:t>
            </a:r>
          </a:p>
        </p:txBody>
      </p:sp>
      <p:sp>
        <p:nvSpPr>
          <p:cNvPr id="3" name="Content Placeholder 2">
            <a:extLst>
              <a:ext uri="{FF2B5EF4-FFF2-40B4-BE49-F238E27FC236}">
                <a16:creationId xmlns:a16="http://schemas.microsoft.com/office/drawing/2014/main" id="{B2C2C8CD-D71C-44A8-AF16-C7B1D69C2D43}"/>
              </a:ext>
            </a:extLst>
          </p:cNvPr>
          <p:cNvSpPr>
            <a:spLocks noGrp="1"/>
          </p:cNvSpPr>
          <p:nvPr>
            <p:ph idx="1"/>
          </p:nvPr>
        </p:nvSpPr>
        <p:spPr/>
        <p:txBody>
          <a:bodyPr/>
          <a:lstStyle/>
          <a:p>
            <a:pPr marL="0" indent="0">
              <a:buNone/>
            </a:pPr>
            <a:r>
              <a:rPr lang="en-US" dirty="0"/>
              <a:t>Two different types of myocardium ; nodal cells </a:t>
            </a:r>
          </a:p>
          <a:p>
            <a:r>
              <a:rPr lang="en-US" dirty="0"/>
              <a:t>Nodal cells are non contractile cells these are the ones that generates automaticity set a rhythm or the base ( SA, AV, AV Bundle( His), Bundle branches (left and right), Purkinje fibers)</a:t>
            </a:r>
          </a:p>
          <a:p>
            <a:r>
              <a:rPr lang="en-US" dirty="0"/>
              <a:t>Contractile cells( actin and myosin, troponin and tropomyosin, sarcoplasmic reticulum) those ones that force and pushing the blood out of the heart</a:t>
            </a:r>
          </a:p>
          <a:p>
            <a:endParaRPr lang="en-US" dirty="0"/>
          </a:p>
        </p:txBody>
      </p:sp>
    </p:spTree>
    <p:extLst>
      <p:ext uri="{BB962C8B-B14F-4D97-AF65-F5344CB8AC3E}">
        <p14:creationId xmlns:p14="http://schemas.microsoft.com/office/powerpoint/2010/main" val="330589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53FA0BE-61E1-4760-8B4C-6CB4A90E6218}"/>
              </a:ext>
            </a:extLst>
          </p:cNvPr>
          <p:cNvSpPr>
            <a:spLocks noGrp="1"/>
          </p:cNvSpPr>
          <p:nvPr>
            <p:ph type="title"/>
          </p:nvPr>
        </p:nvSpPr>
        <p:spPr>
          <a:xfrm>
            <a:off x="838200" y="643467"/>
            <a:ext cx="2951205" cy="5571066"/>
          </a:xfrm>
        </p:spPr>
        <p:txBody>
          <a:bodyPr>
            <a:normAutofit/>
          </a:bodyPr>
          <a:lstStyle/>
          <a:p>
            <a:r>
              <a:rPr lang="en-US">
                <a:solidFill>
                  <a:srgbClr val="FFFFFF"/>
                </a:solidFill>
              </a:rPr>
              <a:t>objectives</a:t>
            </a:r>
          </a:p>
        </p:txBody>
      </p:sp>
      <p:graphicFrame>
        <p:nvGraphicFramePr>
          <p:cNvPr id="5" name="Content Placeholder 2">
            <a:extLst>
              <a:ext uri="{FF2B5EF4-FFF2-40B4-BE49-F238E27FC236}">
                <a16:creationId xmlns:a16="http://schemas.microsoft.com/office/drawing/2014/main" id="{E2395C2F-B3A6-4C25-8976-630093CCA92D}"/>
              </a:ext>
            </a:extLst>
          </p:cNvPr>
          <p:cNvGraphicFramePr>
            <a:graphicFrameLocks noGrp="1"/>
          </p:cNvGraphicFramePr>
          <p:nvPr>
            <p:ph idx="1"/>
            <p:extLst>
              <p:ext uri="{D42A27DB-BD31-4B8C-83A1-F6EECF244321}">
                <p14:modId xmlns:p14="http://schemas.microsoft.com/office/powerpoint/2010/main" val="2854976366"/>
              </p:ext>
            </p:extLst>
          </p:nvPr>
        </p:nvGraphicFramePr>
        <p:xfrm>
          <a:off x="5237018" y="653693"/>
          <a:ext cx="6303729"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959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ight Triangle 7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4" descr="hsexam">
            <a:extLst>
              <a:ext uri="{FF2B5EF4-FFF2-40B4-BE49-F238E27FC236}">
                <a16:creationId xmlns:a16="http://schemas.microsoft.com/office/drawing/2014/main" id="{778A8F60-41C2-4001-8F8A-9867F267D222}"/>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3908" r="-1" b="724"/>
          <a:stretch/>
        </p:blipFill>
        <p:spPr>
          <a:xfrm>
            <a:off x="1123359" y="1107907"/>
            <a:ext cx="2935720" cy="2799692"/>
          </a:xfrm>
          <a:prstGeom prst="rect">
            <a:avLst/>
          </a:prstGeom>
          <a:noFill/>
        </p:spPr>
      </p:pic>
      <p:sp>
        <p:nvSpPr>
          <p:cNvPr id="4099" name="Rectangle 4">
            <a:extLst>
              <a:ext uri="{FF2B5EF4-FFF2-40B4-BE49-F238E27FC236}">
                <a16:creationId xmlns:a16="http://schemas.microsoft.com/office/drawing/2014/main" id="{6E877F34-C071-4221-AD18-86A647E410E8}"/>
              </a:ext>
            </a:extLst>
          </p:cNvPr>
          <p:cNvSpPr>
            <a:spLocks noChangeArrowheads="1"/>
          </p:cNvSpPr>
          <p:nvPr/>
        </p:nvSpPr>
        <p:spPr bwMode="auto">
          <a:xfrm>
            <a:off x="4654294" y="1107906"/>
            <a:ext cx="5414265" cy="3523051"/>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143000" lvl="3" eaLnBrk="1" fontAlgn="base" hangingPunct="1">
              <a:lnSpc>
                <a:spcPct val="90000"/>
              </a:lnSpc>
              <a:spcBef>
                <a:spcPct val="20000"/>
              </a:spcBef>
              <a:spcAft>
                <a:spcPct val="0"/>
              </a:spcAft>
              <a:buClr>
                <a:srgbClr val="800080"/>
              </a:buClr>
              <a:buSzPct val="80000"/>
            </a:pPr>
            <a:r>
              <a:rPr lang="en-US" altLang="en-US" sz="2000" b="1" dirty="0">
                <a:latin typeface="+mn-lt"/>
                <a:cs typeface="+mn-cs"/>
              </a:rPr>
              <a:t>Positioned between two bony structures – sternum and vertebrae</a:t>
            </a:r>
          </a:p>
        </p:txBody>
      </p:sp>
      <p:sp>
        <p:nvSpPr>
          <p:cNvPr id="4100" name="Rectangle 5">
            <a:extLst>
              <a:ext uri="{FF2B5EF4-FFF2-40B4-BE49-F238E27FC236}">
                <a16:creationId xmlns:a16="http://schemas.microsoft.com/office/drawing/2014/main" id="{D01BDD1B-F0EE-4E7B-B845-17F1611CAACB}"/>
              </a:ext>
            </a:extLst>
          </p:cNvPr>
          <p:cNvSpPr>
            <a:spLocks noChangeArrowheads="1"/>
          </p:cNvSpPr>
          <p:nvPr/>
        </p:nvSpPr>
        <p:spPr bwMode="auto">
          <a:xfrm>
            <a:off x="2305929" y="4357010"/>
            <a:ext cx="701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dirty="0">
                <a:solidFill>
                  <a:prstClr val="black"/>
                </a:solidFill>
              </a:rPr>
              <a:t>The heart is in the middle of the thorax, with the apex facing toward the left and inferiorly, at the level of the 5th intercostal space. The base of the heart is the posterior part of the heart.</a:t>
            </a:r>
          </a:p>
        </p:txBody>
      </p:sp>
      <p:sp>
        <p:nvSpPr>
          <p:cNvPr id="4101" name="Rectangle 6">
            <a:extLst>
              <a:ext uri="{FF2B5EF4-FFF2-40B4-BE49-F238E27FC236}">
                <a16:creationId xmlns:a16="http://schemas.microsoft.com/office/drawing/2014/main" id="{1A006A3B-CD7E-413B-9C6D-6BA914A028E3}"/>
              </a:ext>
            </a:extLst>
          </p:cNvPr>
          <p:cNvSpPr>
            <a:spLocks noChangeArrowheads="1"/>
          </p:cNvSpPr>
          <p:nvPr/>
        </p:nvSpPr>
        <p:spPr bwMode="auto">
          <a:xfrm>
            <a:off x="3429000" y="1"/>
            <a:ext cx="5638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3" eaLnBrk="1" fontAlgn="base" hangingPunct="1">
              <a:spcBef>
                <a:spcPct val="20000"/>
              </a:spcBef>
              <a:spcAft>
                <a:spcPct val="0"/>
              </a:spcAft>
              <a:buClr>
                <a:srgbClr val="800080"/>
              </a:buClr>
              <a:buSzPct val="80000"/>
            </a:pPr>
            <a:r>
              <a:rPr lang="en-US" altLang="en-US" sz="3600" b="1">
                <a:solidFill>
                  <a:prstClr val="black"/>
                </a:solidFill>
                <a:latin typeface="Calibri" panose="020F0502020204030204" pitchFamily="34" charset="0"/>
              </a:rPr>
              <a:t>The   heart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966DED3-557C-4A1C-9234-B1829462DD90}"/>
              </a:ext>
            </a:extLst>
          </p:cNvPr>
          <p:cNvSpPr txBox="1"/>
          <p:nvPr/>
        </p:nvSpPr>
        <p:spPr>
          <a:xfrm>
            <a:off x="838200" y="1929384"/>
            <a:ext cx="4998250" cy="4251960"/>
          </a:xfrm>
          <a:prstGeom prst="rect">
            <a:avLst/>
          </a:prstGeom>
        </p:spPr>
        <p:txBody>
          <a:bodyPr vert="horz" lIns="91440" tIns="45720" rIns="91440" bIns="45720" rtlCol="0">
            <a:normAutofit/>
          </a:bodyPr>
          <a:lstStyle/>
          <a:p>
            <a:pPr marL="381000" fontAlgn="auto">
              <a:lnSpc>
                <a:spcPct val="90000"/>
              </a:lnSpc>
              <a:spcAft>
                <a:spcPts val="600"/>
              </a:spcAft>
              <a:defRPr/>
            </a:pPr>
            <a:r>
              <a:rPr lang="en-US" sz="2400" b="1" dirty="0"/>
              <a:t>Primary (main) function:</a:t>
            </a:r>
          </a:p>
          <a:p>
            <a:pPr marL="381000" fontAlgn="auto">
              <a:lnSpc>
                <a:spcPct val="90000"/>
              </a:lnSpc>
              <a:spcAft>
                <a:spcPts val="600"/>
              </a:spcAft>
              <a:defRPr/>
            </a:pPr>
            <a:r>
              <a:rPr lang="en-US" sz="2200" dirty="0"/>
              <a:t> 1.Acts as a muscular pump</a:t>
            </a:r>
            <a:r>
              <a:rPr lang="en-US" dirty="0"/>
              <a:t>:</a:t>
            </a:r>
          </a:p>
          <a:p>
            <a:pPr marL="381000" fontAlgn="auto">
              <a:lnSpc>
                <a:spcPct val="90000"/>
              </a:lnSpc>
              <a:spcAft>
                <a:spcPts val="600"/>
              </a:spcAft>
              <a:defRPr/>
            </a:pPr>
            <a:r>
              <a:rPr lang="en-US" dirty="0"/>
              <a:t> in order to maintain adequate level of blood flow throughout CVS by pumping blood under pressure  into vascular system.</a:t>
            </a:r>
          </a:p>
          <a:p>
            <a:pPr marL="609600" indent="-228600" fontAlgn="auto">
              <a:lnSpc>
                <a:spcPct val="90000"/>
              </a:lnSpc>
              <a:spcAft>
                <a:spcPts val="600"/>
              </a:spcAft>
              <a:buFont typeface="Arial" panose="020B0604020202020204" pitchFamily="34" charset="0"/>
              <a:buChar char="•"/>
              <a:defRPr/>
            </a:pPr>
            <a:endParaRPr lang="en-US" sz="2200" dirty="0"/>
          </a:p>
          <a:p>
            <a:pPr marL="381000" fontAlgn="auto">
              <a:lnSpc>
                <a:spcPct val="90000"/>
              </a:lnSpc>
              <a:spcAft>
                <a:spcPts val="600"/>
              </a:spcAft>
              <a:defRPr/>
            </a:pPr>
            <a:r>
              <a:rPr lang="en-US" sz="2200" dirty="0"/>
              <a:t>2.Responsible for the mass movement of fluid in body. </a:t>
            </a:r>
          </a:p>
          <a:p>
            <a:pPr marL="381000" fontAlgn="auto">
              <a:lnSpc>
                <a:spcPct val="90000"/>
              </a:lnSpc>
              <a:spcAft>
                <a:spcPts val="600"/>
              </a:spcAft>
              <a:defRPr/>
            </a:pPr>
            <a:endParaRPr lang="en-US" sz="2200" dirty="0"/>
          </a:p>
          <a:p>
            <a:pPr marL="381000" fontAlgn="auto">
              <a:lnSpc>
                <a:spcPct val="90000"/>
              </a:lnSpc>
              <a:spcAft>
                <a:spcPts val="600"/>
              </a:spcAft>
              <a:defRPr/>
            </a:pPr>
            <a:r>
              <a:rPr lang="en-US" sz="2200" dirty="0"/>
              <a:t> </a:t>
            </a:r>
          </a:p>
        </p:txBody>
      </p:sp>
      <p:sp>
        <p:nvSpPr>
          <p:cNvPr id="7" name="TextBox 6">
            <a:extLst>
              <a:ext uri="{FF2B5EF4-FFF2-40B4-BE49-F238E27FC236}">
                <a16:creationId xmlns:a16="http://schemas.microsoft.com/office/drawing/2014/main" id="{10E5C79B-A1F3-49B7-A4DA-2B2D26BF04AD}"/>
              </a:ext>
            </a:extLst>
          </p:cNvPr>
          <p:cNvSpPr txBox="1"/>
          <p:nvPr/>
        </p:nvSpPr>
        <p:spPr>
          <a:xfrm>
            <a:off x="6094476" y="1711839"/>
            <a:ext cx="5833402" cy="4464556"/>
          </a:xfrm>
          <a:prstGeom prst="rect">
            <a:avLst/>
          </a:prstGeom>
          <a:noFill/>
        </p:spPr>
        <p:txBody>
          <a:bodyPr wrap="square">
            <a:spAutoFit/>
          </a:bodyPr>
          <a:lstStyle/>
          <a:p>
            <a:pPr marL="609600" indent="-609600" eaLnBrk="1" fontAlgn="auto" hangingPunct="1">
              <a:lnSpc>
                <a:spcPct val="80000"/>
              </a:lnSpc>
              <a:spcAft>
                <a:spcPts val="600"/>
              </a:spcAft>
              <a:buNone/>
              <a:defRPr/>
            </a:pPr>
            <a:r>
              <a:rPr lang="en-US" sz="2400" b="1" dirty="0">
                <a:cs typeface="+mj-cs"/>
              </a:rPr>
              <a:t>Secondary functions:</a:t>
            </a:r>
          </a:p>
          <a:p>
            <a:pPr marL="609600" indent="-609600" eaLnBrk="1" fontAlgn="auto" hangingPunct="1">
              <a:lnSpc>
                <a:spcPct val="80000"/>
              </a:lnSpc>
              <a:spcAft>
                <a:spcPts val="600"/>
              </a:spcAft>
              <a:buNone/>
              <a:defRPr/>
            </a:pPr>
            <a:r>
              <a:rPr lang="en-US" sz="1800" dirty="0">
                <a:cs typeface="+mj-cs"/>
              </a:rPr>
              <a:t>    1.  Transportation:</a:t>
            </a:r>
          </a:p>
          <a:p>
            <a:pPr marL="609600" indent="-609600" eaLnBrk="1" fontAlgn="auto" hangingPunct="1">
              <a:lnSpc>
                <a:spcPct val="80000"/>
              </a:lnSpc>
              <a:spcAft>
                <a:spcPts val="600"/>
              </a:spcAft>
              <a:buNone/>
              <a:defRPr/>
            </a:pPr>
            <a:r>
              <a:rPr lang="en-US" sz="1600" dirty="0">
                <a:cs typeface="+mj-cs"/>
              </a:rPr>
              <a:t>  Delivers O</a:t>
            </a:r>
            <a:r>
              <a:rPr lang="en-US" sz="1600" baseline="-25000" dirty="0">
                <a:cs typeface="+mj-cs"/>
              </a:rPr>
              <a:t>2</a:t>
            </a:r>
            <a:r>
              <a:rPr lang="en-US" sz="1600" dirty="0">
                <a:cs typeface="+mj-cs"/>
              </a:rPr>
              <a:t> to tissues, &amp; brings back CO</a:t>
            </a:r>
            <a:r>
              <a:rPr lang="en-US" sz="1600" baseline="-25000" dirty="0">
                <a:cs typeface="+mj-cs"/>
              </a:rPr>
              <a:t>2</a:t>
            </a:r>
            <a:r>
              <a:rPr lang="en-US" sz="1600" dirty="0">
                <a:cs typeface="+mj-cs"/>
              </a:rPr>
              <a:t> to lungs</a:t>
            </a:r>
          </a:p>
          <a:p>
            <a:pPr marL="609600" indent="-609600" eaLnBrk="1" fontAlgn="auto" hangingPunct="1">
              <a:lnSpc>
                <a:spcPct val="80000"/>
              </a:lnSpc>
              <a:spcAft>
                <a:spcPts val="600"/>
              </a:spcAft>
              <a:buNone/>
              <a:defRPr/>
            </a:pPr>
            <a:r>
              <a:rPr lang="en-US" sz="1600" dirty="0">
                <a:cs typeface="+mj-cs"/>
              </a:rPr>
              <a:t> C</a:t>
            </a:r>
            <a:r>
              <a:rPr lang="en-US" altLang="en-US" sz="1600" dirty="0">
                <a:cs typeface="+mj-cs"/>
              </a:rPr>
              <a:t>arries absorbed digestion products to liver &amp; tissues</a:t>
            </a:r>
          </a:p>
          <a:p>
            <a:pPr marL="609600" indent="-609600" eaLnBrk="1" fontAlgn="auto" hangingPunct="1">
              <a:lnSpc>
                <a:spcPct val="80000"/>
              </a:lnSpc>
              <a:spcAft>
                <a:spcPts val="600"/>
              </a:spcAft>
              <a:buNone/>
              <a:defRPr/>
            </a:pPr>
            <a:r>
              <a:rPr lang="en-US" altLang="en-US" sz="1600" dirty="0">
                <a:cs typeface="+mj-cs"/>
              </a:rPr>
              <a:t> Carries metabolic wastes to kidneys to be excreted</a:t>
            </a:r>
          </a:p>
          <a:p>
            <a:pPr marL="609600" indent="-609600" eaLnBrk="1" fontAlgn="auto" hangingPunct="1">
              <a:lnSpc>
                <a:spcPct val="80000"/>
              </a:lnSpc>
              <a:spcAft>
                <a:spcPts val="600"/>
              </a:spcAft>
              <a:buNone/>
              <a:defRPr/>
            </a:pPr>
            <a:r>
              <a:rPr lang="en-US" altLang="en-US" sz="1600" dirty="0">
                <a:cs typeface="+mj-cs"/>
              </a:rPr>
              <a:t>  D</a:t>
            </a:r>
            <a:r>
              <a:rPr lang="en-US" sz="1600" dirty="0">
                <a:cs typeface="+mj-cs"/>
              </a:rPr>
              <a:t>istribution of body fluids </a:t>
            </a:r>
            <a:endParaRPr lang="en-US" altLang="en-US" sz="1600" dirty="0">
              <a:cs typeface="+mj-cs"/>
            </a:endParaRPr>
          </a:p>
          <a:p>
            <a:pPr marL="609600" indent="-609600" eaLnBrk="1" fontAlgn="auto" hangingPunct="1">
              <a:lnSpc>
                <a:spcPct val="80000"/>
              </a:lnSpc>
              <a:spcAft>
                <a:spcPts val="600"/>
              </a:spcAft>
              <a:buNone/>
              <a:defRPr/>
            </a:pPr>
            <a:r>
              <a:rPr lang="en-US" altLang="en-US" sz="1600" dirty="0">
                <a:cs typeface="+mj-cs"/>
              </a:rPr>
              <a:t>   </a:t>
            </a:r>
          </a:p>
          <a:p>
            <a:pPr marL="609600" indent="-609600" eaLnBrk="1" fontAlgn="auto" hangingPunct="1">
              <a:lnSpc>
                <a:spcPct val="80000"/>
              </a:lnSpc>
              <a:spcAft>
                <a:spcPts val="600"/>
              </a:spcAft>
              <a:buNone/>
              <a:defRPr/>
            </a:pPr>
            <a:r>
              <a:rPr lang="en-US" altLang="en-US" sz="1600" dirty="0">
                <a:cs typeface="+mj-cs"/>
              </a:rPr>
              <a:t> 2</a:t>
            </a:r>
            <a:r>
              <a:rPr lang="en-US" altLang="en-US" sz="1800" dirty="0">
                <a:cs typeface="+mj-cs"/>
              </a:rPr>
              <a:t>.  Regulation:</a:t>
            </a:r>
          </a:p>
          <a:p>
            <a:pPr marL="609600" indent="-609600" eaLnBrk="1" fontAlgn="auto" hangingPunct="1">
              <a:lnSpc>
                <a:spcPct val="80000"/>
              </a:lnSpc>
              <a:spcAft>
                <a:spcPts val="600"/>
              </a:spcAft>
              <a:buNone/>
              <a:defRPr/>
            </a:pPr>
            <a:r>
              <a:rPr lang="en-US" altLang="en-US" sz="1800" dirty="0">
                <a:cs typeface="+mj-cs"/>
              </a:rPr>
              <a:t>    </a:t>
            </a:r>
            <a:r>
              <a:rPr lang="en-US" altLang="en-US" sz="1600" dirty="0">
                <a:cs typeface="+mj-cs"/>
              </a:rPr>
              <a:t>Hormonal: carries hormones to target tissues to produce their effects.</a:t>
            </a:r>
          </a:p>
          <a:p>
            <a:pPr marL="609600" indent="-609600" eaLnBrk="1" fontAlgn="auto" hangingPunct="1">
              <a:lnSpc>
                <a:spcPct val="80000"/>
              </a:lnSpc>
              <a:spcAft>
                <a:spcPts val="600"/>
              </a:spcAft>
              <a:buNone/>
              <a:defRPr/>
            </a:pPr>
            <a:r>
              <a:rPr lang="en-US" altLang="en-US" sz="1600" dirty="0">
                <a:cs typeface="+mj-cs"/>
              </a:rPr>
              <a:t>    Immune: </a:t>
            </a:r>
            <a:r>
              <a:rPr lang="en-US" sz="1600" dirty="0">
                <a:cs typeface="+mj-cs"/>
              </a:rPr>
              <a:t>carries antibodies, leukocytes (WBCs), cytokines, &amp; complement to aid body defense mechanism again</a:t>
            </a:r>
            <a:r>
              <a:rPr lang="en-US" altLang="en-US" sz="1600" dirty="0">
                <a:cs typeface="+mj-cs"/>
              </a:rPr>
              <a:t>st pathogens.</a:t>
            </a:r>
            <a:endParaRPr lang="en-US" sz="1600" dirty="0">
              <a:cs typeface="+mj-cs"/>
            </a:endParaRPr>
          </a:p>
          <a:p>
            <a:pPr marL="609600" indent="-609600" eaLnBrk="1" fontAlgn="auto" hangingPunct="1">
              <a:lnSpc>
                <a:spcPct val="80000"/>
              </a:lnSpc>
              <a:spcAft>
                <a:spcPts val="600"/>
              </a:spcAft>
              <a:buNone/>
              <a:defRPr/>
            </a:pPr>
            <a:r>
              <a:rPr lang="en-US" altLang="en-US" sz="1600" dirty="0">
                <a:cs typeface="+mj-cs"/>
              </a:rPr>
              <a:t>   Protection: carries platelets, &amp; clotting factors to aid protection of the body in blood clotting mechanism.</a:t>
            </a:r>
          </a:p>
          <a:p>
            <a:pPr marL="609600" indent="-609600" eaLnBrk="1" fontAlgn="auto" hangingPunct="1">
              <a:lnSpc>
                <a:spcPct val="80000"/>
              </a:lnSpc>
              <a:spcAft>
                <a:spcPts val="600"/>
              </a:spcAft>
              <a:buNone/>
              <a:defRPr/>
            </a:pPr>
            <a:r>
              <a:rPr lang="en-US" altLang="en-US" sz="1600" dirty="0">
                <a:cs typeface="+mj-cs"/>
              </a:rPr>
              <a:t>   Temperature: </a:t>
            </a:r>
            <a:r>
              <a:rPr lang="en-US" sz="1600" dirty="0">
                <a:cs typeface="+mj-cs"/>
              </a:rPr>
              <a:t>helps in regulation of body temperature, by </a:t>
            </a:r>
            <a:r>
              <a:rPr lang="en-US" altLang="en-US" sz="1600" dirty="0">
                <a:cs typeface="+mj-cs"/>
              </a:rPr>
              <a:t>diverting blood to  warm the body.</a:t>
            </a:r>
            <a:endParaRPr lang="en-US" sz="1600" dirty="0">
              <a:cs typeface="+mj-cs"/>
            </a:endParaRPr>
          </a:p>
        </p:txBody>
      </p:sp>
      <p:sp>
        <p:nvSpPr>
          <p:cNvPr id="20" name="TextBox 19">
            <a:extLst>
              <a:ext uri="{FF2B5EF4-FFF2-40B4-BE49-F238E27FC236}">
                <a16:creationId xmlns:a16="http://schemas.microsoft.com/office/drawing/2014/main" id="{0896157E-55B5-437F-A721-DBDC3DED9683}"/>
              </a:ext>
            </a:extLst>
          </p:cNvPr>
          <p:cNvSpPr txBox="1"/>
          <p:nvPr/>
        </p:nvSpPr>
        <p:spPr>
          <a:xfrm>
            <a:off x="3217985" y="508910"/>
            <a:ext cx="6098344" cy="584775"/>
          </a:xfrm>
          <a:prstGeom prst="rect">
            <a:avLst/>
          </a:prstGeom>
          <a:noFill/>
        </p:spPr>
        <p:txBody>
          <a:bodyPr wrap="square">
            <a:spAutoFit/>
          </a:bodyPr>
          <a:lstStyle/>
          <a:p>
            <a:pPr eaLnBrk="1" fontAlgn="base" hangingPunct="1">
              <a:spcBef>
                <a:spcPct val="0"/>
              </a:spcBef>
              <a:spcAft>
                <a:spcPts val="600"/>
              </a:spcAft>
            </a:pPr>
            <a:r>
              <a:rPr lang="en-US" altLang="en-US" sz="3200" b="1" dirty="0">
                <a:solidFill>
                  <a:prstClr val="black"/>
                </a:solidFill>
                <a:latin typeface="Calibri" panose="020F0502020204030204" pitchFamily="34" charset="0"/>
              </a:rPr>
              <a:t>Function of the heart </a:t>
            </a:r>
          </a:p>
        </p:txBody>
      </p:sp>
    </p:spTree>
    <p:extLst>
      <p:ext uri="{BB962C8B-B14F-4D97-AF65-F5344CB8AC3E}">
        <p14:creationId xmlns:p14="http://schemas.microsoft.com/office/powerpoint/2010/main" val="2635549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2F15A2D-2324-487D-A02A-BF46C5C5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17A7F34E-D418-47E2-9F86-2C45BBC31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Right Triangle 74">
            <a:extLst>
              <a:ext uri="{FF2B5EF4-FFF2-40B4-BE49-F238E27FC236}">
                <a16:creationId xmlns:a16="http://schemas.microsoft.com/office/drawing/2014/main" id="{2AEAFA59-923A-4F54-8B49-44C970BCC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146" name="Content Placeholder 3" descr="Image result for circulation through the heart ppt">
            <a:extLst>
              <a:ext uri="{FF2B5EF4-FFF2-40B4-BE49-F238E27FC236}">
                <a16:creationId xmlns:a16="http://schemas.microsoft.com/office/drawing/2014/main" id="{52E16AF3-1E77-4EE0-AE2A-A89B302A2684}"/>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515961" y="918546"/>
            <a:ext cx="6639112" cy="4979334"/>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ight Triangle 7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170" name="Rectangle 2">
            <a:extLst>
              <a:ext uri="{FF2B5EF4-FFF2-40B4-BE49-F238E27FC236}">
                <a16:creationId xmlns:a16="http://schemas.microsoft.com/office/drawing/2014/main" id="{0EE58CD9-6A2A-4966-85E7-4BDCC92434D9}"/>
              </a:ext>
            </a:extLst>
          </p:cNvPr>
          <p:cNvSpPr>
            <a:spLocks noChangeArrowheads="1"/>
          </p:cNvSpPr>
          <p:nvPr/>
        </p:nvSpPr>
        <p:spPr bwMode="auto">
          <a:xfrm>
            <a:off x="4957332" y="1414464"/>
            <a:ext cx="3541488" cy="367489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lnSpc>
                <a:spcPct val="90000"/>
              </a:lnSpc>
              <a:spcBef>
                <a:spcPct val="20000"/>
              </a:spcBef>
              <a:spcAft>
                <a:spcPct val="0"/>
              </a:spcAft>
              <a:buClr>
                <a:srgbClr val="993300"/>
              </a:buClr>
              <a:buSzPct val="70000"/>
            </a:pPr>
            <a:r>
              <a:rPr lang="en-US" altLang="en-US" sz="2000" b="1" dirty="0">
                <a:latin typeface="Times New Roman" panose="02020603050405020304" pitchFamily="18" charset="0"/>
                <a:cs typeface="Times New Roman" panose="02020603050405020304" pitchFamily="18" charset="0"/>
                <a:sym typeface="Wingdings" panose="05000000000000000000" pitchFamily="2" charset="2"/>
              </a:rPr>
              <a:t>Two</a:t>
            </a:r>
            <a:r>
              <a:rPr lang="en-US" altLang="en-US" sz="2000" b="1" dirty="0">
                <a:latin typeface="Times New Roman" panose="02020603050405020304" pitchFamily="18" charset="0"/>
                <a:cs typeface="Times New Roman" panose="02020603050405020304" pitchFamily="18" charset="0"/>
              </a:rPr>
              <a:t> atrioventricular</a:t>
            </a:r>
            <a:r>
              <a:rPr lang="en-US" altLang="en-US" sz="2000" dirty="0">
                <a:latin typeface="Times New Roman" panose="02020603050405020304" pitchFamily="18" charset="0"/>
                <a:cs typeface="Times New Roman" panose="02020603050405020304" pitchFamily="18" charset="0"/>
              </a:rPr>
              <a:t> </a:t>
            </a:r>
          </a:p>
          <a:p>
            <a:pPr eaLnBrk="1" fontAlgn="base" hangingPunct="1">
              <a:lnSpc>
                <a:spcPct val="90000"/>
              </a:lnSpc>
              <a:spcBef>
                <a:spcPct val="20000"/>
              </a:spcBef>
              <a:spcAft>
                <a:spcPct val="0"/>
              </a:spcAft>
              <a:buClr>
                <a:srgbClr val="993300"/>
              </a:buClr>
              <a:buSzPct val="70000"/>
            </a:pPr>
            <a:r>
              <a:rPr lang="en-US" altLang="en-US" sz="2000" dirty="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(AV) valves:</a:t>
            </a:r>
          </a:p>
          <a:p>
            <a:pPr marL="342900" indent="-342900" eaLnBrk="1" fontAlgn="base" hangingPunct="1">
              <a:lnSpc>
                <a:spcPct val="90000"/>
              </a:lnSpc>
              <a:spcBef>
                <a:spcPct val="20000"/>
              </a:spcBef>
              <a:spcAft>
                <a:spcPct val="0"/>
              </a:spcAft>
              <a:buClr>
                <a:srgbClr val="993300"/>
              </a:buClr>
              <a:buSzPct val="70000"/>
              <a:buFont typeface="Wingdings" panose="05000000000000000000" pitchFamily="2" charset="2"/>
              <a:buChar char="q"/>
            </a:pPr>
            <a:r>
              <a:rPr lang="en-US" altLang="en-US" sz="2000" dirty="0">
                <a:latin typeface="Times New Roman" panose="02020603050405020304" pitchFamily="18" charset="0"/>
                <a:cs typeface="Times New Roman" panose="02020603050405020304" pitchFamily="18" charset="0"/>
              </a:rPr>
              <a:t> One way valves.</a:t>
            </a:r>
          </a:p>
          <a:p>
            <a:pPr marL="342900" indent="-342900" eaLnBrk="1" fontAlgn="base" hangingPunct="1">
              <a:lnSpc>
                <a:spcPct val="90000"/>
              </a:lnSpc>
              <a:spcBef>
                <a:spcPct val="20000"/>
              </a:spcBef>
              <a:spcAft>
                <a:spcPct val="0"/>
              </a:spcAft>
              <a:buClr>
                <a:srgbClr val="993300"/>
              </a:buClr>
              <a:buSzPct val="70000"/>
              <a:buFont typeface="Wingdings" panose="05000000000000000000" pitchFamily="2" charset="2"/>
              <a:buChar char="q"/>
            </a:pPr>
            <a:r>
              <a:rPr lang="en-US" altLang="en-US" sz="2000" dirty="0">
                <a:latin typeface="Times New Roman" panose="02020603050405020304" pitchFamily="18" charset="0"/>
                <a:cs typeface="Times New Roman" panose="02020603050405020304" pitchFamily="18" charset="0"/>
              </a:rPr>
              <a:t>allow blood to flow from </a:t>
            </a:r>
          </a:p>
          <a:p>
            <a:pPr eaLnBrk="1" fontAlgn="base" hangingPunct="1">
              <a:lnSpc>
                <a:spcPct val="90000"/>
              </a:lnSpc>
              <a:spcBef>
                <a:spcPct val="20000"/>
              </a:spcBef>
              <a:spcAft>
                <a:spcPct val="0"/>
              </a:spcAft>
              <a:buClr>
                <a:srgbClr val="993300"/>
              </a:buClr>
              <a:buSzPct val="70000"/>
            </a:pPr>
            <a:r>
              <a:rPr lang="en-US" altLang="en-US" sz="2000" dirty="0">
                <a:latin typeface="Times New Roman" panose="02020603050405020304" pitchFamily="18" charset="0"/>
                <a:cs typeface="Times New Roman" panose="02020603050405020304" pitchFamily="18" charset="0"/>
              </a:rPr>
              <a:t> atria into ventricles.</a:t>
            </a:r>
          </a:p>
          <a:p>
            <a:pPr marL="342900" indent="-342900" eaLnBrk="1" fontAlgn="base" hangingPunct="1">
              <a:lnSpc>
                <a:spcPct val="90000"/>
              </a:lnSpc>
              <a:spcBef>
                <a:spcPct val="20000"/>
              </a:spcBef>
              <a:spcAft>
                <a:spcPct val="0"/>
              </a:spcAft>
              <a:buClr>
                <a:srgbClr val="993300"/>
              </a:buClr>
              <a:buSzPct val="70000"/>
              <a:buFont typeface="Wingdings" panose="05000000000000000000" pitchFamily="2" charset="2"/>
              <a:buChar char="q"/>
            </a:pPr>
            <a:r>
              <a:rPr lang="en-US" altLang="en-US" sz="2000" dirty="0">
                <a:latin typeface="Times New Roman" panose="02020603050405020304" pitchFamily="18" charset="0"/>
                <a:cs typeface="Times New Roman" panose="02020603050405020304" pitchFamily="18" charset="0"/>
              </a:rPr>
              <a:t>Tricuspid (Rt) &amp; Mitral (Lt).</a:t>
            </a:r>
          </a:p>
        </p:txBody>
      </p:sp>
      <p:sp>
        <p:nvSpPr>
          <p:cNvPr id="7171" name="Rectangle 7">
            <a:extLst>
              <a:ext uri="{FF2B5EF4-FFF2-40B4-BE49-F238E27FC236}">
                <a16:creationId xmlns:a16="http://schemas.microsoft.com/office/drawing/2014/main" id="{CB9CCB0B-148D-49C1-86BF-EAAC13324C7B}"/>
              </a:ext>
            </a:extLst>
          </p:cNvPr>
          <p:cNvSpPr>
            <a:spLocks noChangeArrowheads="1"/>
          </p:cNvSpPr>
          <p:nvPr/>
        </p:nvSpPr>
        <p:spPr bwMode="auto">
          <a:xfrm>
            <a:off x="891926" y="1852863"/>
            <a:ext cx="4572000"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sz="2000" b="1" dirty="0">
                <a:solidFill>
                  <a:prstClr val="black"/>
                </a:solidFill>
                <a:latin typeface="Times New Roman" panose="02020603050405020304" pitchFamily="18" charset="0"/>
                <a:cs typeface="Times New Roman" panose="02020603050405020304" pitchFamily="18" charset="0"/>
              </a:rPr>
              <a:t>Two semilunar valves</a:t>
            </a:r>
            <a:r>
              <a:rPr lang="en-US" altLang="en-US" sz="2000" b="1" dirty="0">
                <a:solidFill>
                  <a:srgbClr val="800080"/>
                </a:solidFill>
                <a:latin typeface="Times New Roman" panose="02020603050405020304" pitchFamily="18" charset="0"/>
                <a:cs typeface="Times New Roman" panose="02020603050405020304" pitchFamily="18" charset="0"/>
              </a:rPr>
              <a:t> </a:t>
            </a:r>
            <a:r>
              <a:rPr lang="en-US" altLang="en-US" sz="2000" b="1" dirty="0">
                <a:solidFill>
                  <a:prstClr val="black"/>
                </a:solidFill>
                <a:latin typeface="Times New Roman" panose="02020603050405020304" pitchFamily="18" charset="0"/>
                <a:cs typeface="Times New Roman" panose="02020603050405020304" pitchFamily="18" charset="0"/>
              </a:rPr>
              <a:t>:</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 One way valves.    </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 At origin of pulmonary artery </a:t>
            </a:r>
          </a:p>
          <a:p>
            <a:pPr eaLnBrk="1" fontAlgn="base" hangingPunct="1">
              <a:spcBef>
                <a:spcPct val="0"/>
              </a:spcBef>
              <a:spcAft>
                <a:spcPts val="600"/>
              </a:spcAft>
            </a:pPr>
            <a:r>
              <a:rPr lang="en-US" altLang="en-US" sz="2000" dirty="0">
                <a:solidFill>
                  <a:prstClr val="black"/>
                </a:solidFill>
                <a:latin typeface="Times New Roman" panose="02020603050405020304" pitchFamily="18" charset="0"/>
                <a:cs typeface="Times New Roman" panose="02020603050405020304" pitchFamily="18" charset="0"/>
              </a:rPr>
              <a:t>       &amp; aorta. </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Pulmonary (Rt) &amp; Aortic (Lt).</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 Open during ventricular </a:t>
            </a:r>
          </a:p>
          <a:p>
            <a:pPr eaLnBrk="1" fontAlgn="base" hangingPunct="1">
              <a:spcBef>
                <a:spcPct val="0"/>
              </a:spcBef>
              <a:spcAft>
                <a:spcPts val="600"/>
              </a:spcAft>
            </a:pPr>
            <a:r>
              <a:rPr lang="en-US" altLang="en-US" sz="2000" dirty="0">
                <a:solidFill>
                  <a:prstClr val="black"/>
                </a:solidFill>
                <a:latin typeface="Times New Roman" panose="02020603050405020304" pitchFamily="18" charset="0"/>
                <a:cs typeface="Times New Roman" panose="02020603050405020304" pitchFamily="18" charset="0"/>
              </a:rPr>
              <a:t>       contraction.</a:t>
            </a:r>
            <a:endParaRPr lang="en-US" altLang="en-US" sz="2000" dirty="0">
              <a:solidFill>
                <a:prstClr val="black"/>
              </a:solidFill>
              <a:latin typeface="Calibri" panose="020F0502020204030204" pitchFamily="34" charset="0"/>
            </a:endParaRPr>
          </a:p>
        </p:txBody>
      </p:sp>
      <p:sp>
        <p:nvSpPr>
          <p:cNvPr id="7172" name="Rectangle 8">
            <a:extLst>
              <a:ext uri="{FF2B5EF4-FFF2-40B4-BE49-F238E27FC236}">
                <a16:creationId xmlns:a16="http://schemas.microsoft.com/office/drawing/2014/main" id="{37C27939-BDDE-4548-87FB-F2E3F42C7C72}"/>
              </a:ext>
            </a:extLst>
          </p:cNvPr>
          <p:cNvSpPr>
            <a:spLocks noChangeArrowheads="1"/>
          </p:cNvSpPr>
          <p:nvPr/>
        </p:nvSpPr>
        <p:spPr bwMode="auto">
          <a:xfrm>
            <a:off x="8719704" y="1327625"/>
            <a:ext cx="2666036" cy="3708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sz="2000" b="1" dirty="0">
                <a:solidFill>
                  <a:prstClr val="black"/>
                </a:solidFill>
                <a:latin typeface="Calibri" panose="020F0502020204030204" pitchFamily="34" charset="0"/>
              </a:rPr>
              <a:t>No valves between atria and veins</a:t>
            </a:r>
          </a:p>
          <a:p>
            <a:pPr eaLnBrk="1" fontAlgn="base" hangingPunct="1">
              <a:spcBef>
                <a:spcPct val="0"/>
              </a:spcBef>
              <a:spcAft>
                <a:spcPts val="600"/>
              </a:spcAft>
              <a:buFont typeface="Wingdings" panose="05000000000000000000" pitchFamily="2" charset="2"/>
              <a:buChar char="q"/>
            </a:pPr>
            <a:r>
              <a:rPr lang="en-US" altLang="en-US" sz="2000" dirty="0">
                <a:solidFill>
                  <a:prstClr val="black"/>
                </a:solidFill>
                <a:latin typeface="Calibri" panose="020F0502020204030204" pitchFamily="34" charset="0"/>
              </a:rPr>
              <a:t>Atrial pressures usually are not much higher than venous pressures sites</a:t>
            </a:r>
          </a:p>
          <a:p>
            <a:pPr eaLnBrk="1" fontAlgn="base" hangingPunct="1">
              <a:spcBef>
                <a:spcPct val="0"/>
              </a:spcBef>
              <a:spcAft>
                <a:spcPts val="600"/>
              </a:spcAft>
            </a:pPr>
            <a:endParaRPr lang="en-US" altLang="en-US" sz="2000" dirty="0">
              <a:solidFill>
                <a:prstClr val="black"/>
              </a:solidFill>
              <a:latin typeface="Calibri" panose="020F0502020204030204" pitchFamily="34" charset="0"/>
            </a:endParaRPr>
          </a:p>
          <a:p>
            <a:pPr eaLnBrk="1" fontAlgn="base" hangingPunct="1">
              <a:spcBef>
                <a:spcPct val="0"/>
              </a:spcBef>
              <a:spcAft>
                <a:spcPts val="600"/>
              </a:spcAft>
              <a:buFont typeface="Wingdings" panose="05000000000000000000" pitchFamily="2" charset="2"/>
              <a:buChar char="q"/>
            </a:pPr>
            <a:r>
              <a:rPr lang="en-US" altLang="en-US" sz="2000" dirty="0">
                <a:solidFill>
                  <a:prstClr val="black"/>
                </a:solidFill>
                <a:latin typeface="Calibri" panose="020F0502020204030204" pitchFamily="34" charset="0"/>
              </a:rPr>
              <a:t>where venae cava enter atria are partially compressed during atrial contraction</a:t>
            </a:r>
          </a:p>
        </p:txBody>
      </p:sp>
      <p:sp>
        <p:nvSpPr>
          <p:cNvPr id="7173" name="Rectangle 5">
            <a:extLst>
              <a:ext uri="{FF2B5EF4-FFF2-40B4-BE49-F238E27FC236}">
                <a16:creationId xmlns:a16="http://schemas.microsoft.com/office/drawing/2014/main" id="{3D13B6CE-31A5-4C4A-AE2A-748207C9BB0E}"/>
              </a:ext>
            </a:extLst>
          </p:cNvPr>
          <p:cNvSpPr>
            <a:spLocks noChangeArrowheads="1"/>
          </p:cNvSpPr>
          <p:nvPr/>
        </p:nvSpPr>
        <p:spPr bwMode="auto">
          <a:xfrm>
            <a:off x="4978401" y="706439"/>
            <a:ext cx="15398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sz="4000" b="1" dirty="0">
                <a:solidFill>
                  <a:prstClr val="black"/>
                </a:solidFill>
                <a:latin typeface="Calibri" panose="020F0502020204030204" pitchFamily="34" charset="0"/>
              </a:rPr>
              <a:t>Valves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6171A5E-A4DD-401A-8487-6254DFAF0502}"/>
              </a:ext>
            </a:extLst>
          </p:cNvPr>
          <p:cNvPicPr>
            <a:picLocks noChangeAspect="1"/>
          </p:cNvPicPr>
          <p:nvPr/>
        </p:nvPicPr>
        <p:blipFill>
          <a:blip r:embed="rId2"/>
          <a:stretch>
            <a:fillRect/>
          </a:stretch>
        </p:blipFill>
        <p:spPr>
          <a:xfrm>
            <a:off x="643467" y="1744394"/>
            <a:ext cx="5294716" cy="3868615"/>
          </a:xfrm>
          <a:prstGeom prst="rect">
            <a:avLst/>
          </a:prstGeom>
        </p:spPr>
      </p:pic>
      <p:cxnSp>
        <p:nvCxnSpPr>
          <p:cNvPr id="14" name="Straight Connector 13">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368FAAFE-E04D-426E-8474-8F24598913C0}"/>
              </a:ext>
            </a:extLst>
          </p:cNvPr>
          <p:cNvPicPr>
            <a:picLocks noChangeAspect="1"/>
          </p:cNvPicPr>
          <p:nvPr/>
        </p:nvPicPr>
        <p:blipFill>
          <a:blip r:embed="rId3"/>
          <a:stretch>
            <a:fillRect/>
          </a:stretch>
        </p:blipFill>
        <p:spPr>
          <a:xfrm>
            <a:off x="6253817" y="1871003"/>
            <a:ext cx="5294715" cy="384399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6552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9" name="Rectangle 2">
            <a:extLst>
              <a:ext uri="{FF2B5EF4-FFF2-40B4-BE49-F238E27FC236}">
                <a16:creationId xmlns:a16="http://schemas.microsoft.com/office/drawing/2014/main" id="{595B8E3E-3685-4956-A529-8F18D58AC78D}"/>
              </a:ext>
            </a:extLst>
          </p:cNvPr>
          <p:cNvSpPr>
            <a:spLocks noGrp="1" noRot="1" noChangeArrowheads="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eaLnBrk="1" hangingPunct="1">
              <a:lnSpc>
                <a:spcPct val="90000"/>
              </a:lnSpc>
            </a:pPr>
            <a:r>
              <a:rPr lang="en-US" altLang="en-US" sz="2000" b="1" kern="1200">
                <a:solidFill>
                  <a:srgbClr val="FFFFFF"/>
                </a:solidFill>
                <a:latin typeface="+mj-lt"/>
                <a:ea typeface="+mj-ea"/>
                <a:cs typeface="+mj-cs"/>
              </a:rPr>
              <a:t>Atrioventricular valve function</a:t>
            </a:r>
          </a:p>
        </p:txBody>
      </p:sp>
      <p:pic>
        <p:nvPicPr>
          <p:cNvPr id="9218" name="Picture 4">
            <a:extLst>
              <a:ext uri="{FF2B5EF4-FFF2-40B4-BE49-F238E27FC236}">
                <a16:creationId xmlns:a16="http://schemas.microsoft.com/office/drawing/2014/main" id="{2374838B-7CC7-4B8F-90ED-B6B3FAF3E12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3573194" y="829994"/>
            <a:ext cx="7653605" cy="53035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3" name="Title 4">
            <a:extLst>
              <a:ext uri="{FF2B5EF4-FFF2-40B4-BE49-F238E27FC236}">
                <a16:creationId xmlns:a16="http://schemas.microsoft.com/office/drawing/2014/main" id="{C3494F4B-4A44-43CE-9FF3-685605E8EA7A}"/>
              </a:ext>
            </a:extLst>
          </p:cNvPr>
          <p:cNvSpPr>
            <a:spLocks noGrp="1" noChangeArrowheads="1"/>
          </p:cNvSpPr>
          <p:nvPr>
            <p:ph type="title"/>
          </p:nvPr>
        </p:nvSpPr>
        <p:spPr>
          <a:xfrm>
            <a:off x="556532" y="643467"/>
            <a:ext cx="11210925" cy="744836"/>
          </a:xfrm>
        </p:spPr>
        <p:txBody>
          <a:bodyPr vert="horz" lIns="91440" tIns="45720" rIns="91440" bIns="45720" rtlCol="0" anchor="ctr">
            <a:normAutofit/>
          </a:bodyPr>
          <a:lstStyle/>
          <a:p>
            <a:pPr eaLnBrk="1" hangingPunct="1">
              <a:lnSpc>
                <a:spcPct val="90000"/>
              </a:lnSpc>
            </a:pPr>
            <a:r>
              <a:rPr lang="en-US" altLang="en-US" sz="3200" kern="1200">
                <a:solidFill>
                  <a:schemeClr val="bg1"/>
                </a:solidFill>
                <a:latin typeface="+mj-lt"/>
                <a:ea typeface="+mj-ea"/>
                <a:cs typeface="+mj-cs"/>
              </a:rPr>
              <a:t>Semilunar valve function</a:t>
            </a:r>
          </a:p>
        </p:txBody>
      </p:sp>
      <p:pic>
        <p:nvPicPr>
          <p:cNvPr id="10242" name="Picture 4" descr="Diagram&#10;&#10;Description automatically generated">
            <a:extLst>
              <a:ext uri="{FF2B5EF4-FFF2-40B4-BE49-F238E27FC236}">
                <a16:creationId xmlns:a16="http://schemas.microsoft.com/office/drawing/2014/main" id="{94739341-4AC3-42B5-AC41-41650F99CA9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801784" y="1675227"/>
            <a:ext cx="10588431" cy="439419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D7C9CA4-61B2-4FCC-A5FE-99F76B9424DB}"/>
</file>

<file path=customXml/itemProps2.xml><?xml version="1.0" encoding="utf-8"?>
<ds:datastoreItem xmlns:ds="http://schemas.openxmlformats.org/officeDocument/2006/customXml" ds:itemID="{B8CF6AE9-20A1-4ED2-B7C0-DC514AB45FF8}"/>
</file>

<file path=customXml/itemProps3.xml><?xml version="1.0" encoding="utf-8"?>
<ds:datastoreItem xmlns:ds="http://schemas.openxmlformats.org/officeDocument/2006/customXml" ds:itemID="{E616B41D-BCF1-47FD-B2C9-395322A4D5CC}"/>
</file>

<file path=docProps/app.xml><?xml version="1.0" encoding="utf-8"?>
<Properties xmlns="http://schemas.openxmlformats.org/officeDocument/2006/extended-properties" xmlns:vt="http://schemas.openxmlformats.org/officeDocument/2006/docPropsVTypes">
  <TotalTime>89</TotalTime>
  <Words>501</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Times New Roman</vt:lpstr>
      <vt:lpstr>Wingdings</vt:lpstr>
      <vt:lpstr>Office Theme</vt:lpstr>
      <vt:lpstr>1_Office Theme</vt:lpstr>
      <vt:lpstr>Overview of cardiovascular system </vt:lpstr>
      <vt:lpstr>objectives</vt:lpstr>
      <vt:lpstr>PowerPoint Presentation</vt:lpstr>
      <vt:lpstr>PowerPoint Presentation</vt:lpstr>
      <vt:lpstr>PowerPoint Presentation</vt:lpstr>
      <vt:lpstr>PowerPoint Presentation</vt:lpstr>
      <vt:lpstr>PowerPoint Presentation</vt:lpstr>
      <vt:lpstr>Atrioventricular valve function</vt:lpstr>
      <vt:lpstr>Semilunar valve function</vt:lpstr>
      <vt:lpstr>Intrinsic cardiac conduction system </vt:lpstr>
      <vt:lpstr>Types of heart cells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arwa rawashdeh</dc:creator>
  <cp:lastModifiedBy>arwa rawashdeh</cp:lastModifiedBy>
  <cp:revision>11</cp:revision>
  <dcterms:created xsi:type="dcterms:W3CDTF">2021-05-01T11:09:00Z</dcterms:created>
  <dcterms:modified xsi:type="dcterms:W3CDTF">2022-05-09T06:43:59Z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