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58" r:id="rId4"/>
    <p:sldId id="285" r:id="rId5"/>
    <p:sldId id="259" r:id="rId6"/>
    <p:sldId id="292" r:id="rId7"/>
    <p:sldId id="291" r:id="rId8"/>
    <p:sldId id="289" r:id="rId9"/>
    <p:sldId id="260" r:id="rId10"/>
    <p:sldId id="261" r:id="rId11"/>
    <p:sldId id="263" r:id="rId12"/>
    <p:sldId id="290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84" r:id="rId21"/>
    <p:sldId id="276" r:id="rId22"/>
    <p:sldId id="279" r:id="rId23"/>
    <p:sldId id="278" r:id="rId24"/>
    <p:sldId id="286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16279-06A6-42C2-9DB4-A8D04B80DAC8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C6B7978-8E08-4A60-9697-AE74CE66FE00}">
      <dgm:prSet phldrT="[Text]"/>
      <dgm:spPr/>
      <dgm:t>
        <a:bodyPr/>
        <a:lstStyle/>
        <a:p>
          <a:r>
            <a:rPr lang="en-US" dirty="0" smtClean="0"/>
            <a:t>involvement</a:t>
          </a:r>
          <a:endParaRPr lang="en-US" dirty="0"/>
        </a:p>
      </dgm:t>
    </dgm:pt>
    <dgm:pt modelId="{43F1714A-C6BC-46C7-B889-6D60EFF7E476}" type="parTrans" cxnId="{8A875CB4-F872-464B-8044-5D85C2CC8391}">
      <dgm:prSet/>
      <dgm:spPr/>
      <dgm:t>
        <a:bodyPr/>
        <a:lstStyle/>
        <a:p>
          <a:endParaRPr lang="en-US"/>
        </a:p>
      </dgm:t>
    </dgm:pt>
    <dgm:pt modelId="{E576DC61-B267-4693-8ED2-63C5FC6FA1F8}" type="sibTrans" cxnId="{8A875CB4-F872-464B-8044-5D85C2CC8391}">
      <dgm:prSet/>
      <dgm:spPr/>
      <dgm:t>
        <a:bodyPr/>
        <a:lstStyle/>
        <a:p>
          <a:endParaRPr lang="en-US"/>
        </a:p>
      </dgm:t>
    </dgm:pt>
    <dgm:pt modelId="{B6F55350-61E2-49B6-996D-4724838B5305}">
      <dgm:prSet phldrT="[Text]"/>
      <dgm:spPr/>
      <dgm:t>
        <a:bodyPr/>
        <a:lstStyle/>
        <a:p>
          <a:r>
            <a:rPr lang="en-US" smtClean="0"/>
            <a:t>unilateral</a:t>
          </a:r>
          <a:endParaRPr lang="en-US" dirty="0"/>
        </a:p>
      </dgm:t>
    </dgm:pt>
    <dgm:pt modelId="{92DE6A09-EC1E-4ED6-8C28-EF37C6543FE8}" type="parTrans" cxnId="{1B4C48D4-4712-460D-83BB-86CD5436793B}">
      <dgm:prSet/>
      <dgm:spPr/>
      <dgm:t>
        <a:bodyPr/>
        <a:lstStyle/>
        <a:p>
          <a:endParaRPr lang="en-US"/>
        </a:p>
      </dgm:t>
    </dgm:pt>
    <dgm:pt modelId="{B7FF1CF5-91A1-41A1-B468-D8772A5E9306}" type="sibTrans" cxnId="{1B4C48D4-4712-460D-83BB-86CD5436793B}">
      <dgm:prSet/>
      <dgm:spPr/>
      <dgm:t>
        <a:bodyPr/>
        <a:lstStyle/>
        <a:p>
          <a:endParaRPr lang="en-US"/>
        </a:p>
      </dgm:t>
    </dgm:pt>
    <dgm:pt modelId="{447D1BA7-7646-43C6-A826-438D537CBAEA}">
      <dgm:prSet phldrT="[Text]"/>
      <dgm:spPr/>
      <dgm:t>
        <a:bodyPr/>
        <a:lstStyle/>
        <a:p>
          <a:r>
            <a:rPr lang="en-US" smtClean="0"/>
            <a:t>bilateral</a:t>
          </a:r>
          <a:endParaRPr lang="en-US" dirty="0"/>
        </a:p>
      </dgm:t>
    </dgm:pt>
    <dgm:pt modelId="{0E5D6729-9657-44B4-8AFC-F4A9D2432B1C}" type="parTrans" cxnId="{B57A1F49-11F0-4686-9086-71C30F9D224A}">
      <dgm:prSet/>
      <dgm:spPr/>
      <dgm:t>
        <a:bodyPr/>
        <a:lstStyle/>
        <a:p>
          <a:endParaRPr lang="en-US"/>
        </a:p>
      </dgm:t>
    </dgm:pt>
    <dgm:pt modelId="{5040BF07-F740-436B-961D-6E96186E592A}" type="sibTrans" cxnId="{B57A1F49-11F0-4686-9086-71C30F9D224A}">
      <dgm:prSet/>
      <dgm:spPr/>
      <dgm:t>
        <a:bodyPr/>
        <a:lstStyle/>
        <a:p>
          <a:endParaRPr lang="en-US"/>
        </a:p>
      </dgm:t>
    </dgm:pt>
    <dgm:pt modelId="{D367A4D7-8E40-43F6-B09F-AD4683372673}">
      <dgm:prSet phldrT="[Text]"/>
      <dgm:spPr/>
      <dgm:t>
        <a:bodyPr/>
        <a:lstStyle/>
        <a:p>
          <a:r>
            <a:rPr lang="en-US" dirty="0" smtClean="0"/>
            <a:t>mechanism</a:t>
          </a:r>
          <a:endParaRPr lang="en-US" dirty="0"/>
        </a:p>
      </dgm:t>
    </dgm:pt>
    <dgm:pt modelId="{409D5F69-A6B3-4771-8318-E0FA1F3B0225}" type="parTrans" cxnId="{0A0EB65B-C062-45C7-AAD9-4FFF24B9D6CC}">
      <dgm:prSet/>
      <dgm:spPr/>
      <dgm:t>
        <a:bodyPr/>
        <a:lstStyle/>
        <a:p>
          <a:endParaRPr lang="en-US"/>
        </a:p>
      </dgm:t>
    </dgm:pt>
    <dgm:pt modelId="{44103396-2B11-4A92-B1B0-CF685536825C}" type="sibTrans" cxnId="{0A0EB65B-C062-45C7-AAD9-4FFF24B9D6CC}">
      <dgm:prSet/>
      <dgm:spPr/>
      <dgm:t>
        <a:bodyPr/>
        <a:lstStyle/>
        <a:p>
          <a:endParaRPr lang="en-US"/>
        </a:p>
      </dgm:t>
    </dgm:pt>
    <dgm:pt modelId="{B0C69A62-913E-4C8B-98E1-C0D0FF3A734E}">
      <dgm:prSet phldrT="[Text]"/>
      <dgm:spPr/>
      <dgm:t>
        <a:bodyPr/>
        <a:lstStyle/>
        <a:p>
          <a:r>
            <a:rPr lang="en-US" smtClean="0"/>
            <a:t>transudate</a:t>
          </a:r>
          <a:endParaRPr lang="en-US" dirty="0"/>
        </a:p>
      </dgm:t>
    </dgm:pt>
    <dgm:pt modelId="{21A42572-E50F-41F4-84A7-FF5A4726A454}" type="parTrans" cxnId="{6B5F028D-CA74-43E0-BEFE-7EAE73643A6E}">
      <dgm:prSet/>
      <dgm:spPr/>
      <dgm:t>
        <a:bodyPr/>
        <a:lstStyle/>
        <a:p>
          <a:endParaRPr lang="en-US"/>
        </a:p>
      </dgm:t>
    </dgm:pt>
    <dgm:pt modelId="{F36E41B8-988C-46B8-A9E0-2C0D6466AA33}" type="sibTrans" cxnId="{6B5F028D-CA74-43E0-BEFE-7EAE73643A6E}">
      <dgm:prSet/>
      <dgm:spPr/>
      <dgm:t>
        <a:bodyPr/>
        <a:lstStyle/>
        <a:p>
          <a:endParaRPr lang="en-US"/>
        </a:p>
      </dgm:t>
    </dgm:pt>
    <dgm:pt modelId="{FB63C144-BC06-4589-A9F3-365DE2CC9805}">
      <dgm:prSet phldrT="[Text]"/>
      <dgm:spPr/>
      <dgm:t>
        <a:bodyPr/>
        <a:lstStyle/>
        <a:p>
          <a:r>
            <a:rPr lang="en-US" smtClean="0"/>
            <a:t>exudative</a:t>
          </a:r>
          <a:endParaRPr lang="en-US" dirty="0"/>
        </a:p>
      </dgm:t>
    </dgm:pt>
    <dgm:pt modelId="{AE6AC517-D0A5-45BB-A774-67878EA0DD8A}" type="parTrans" cxnId="{99A1332A-A02E-4C07-8DBF-DDE5E08BEBAC}">
      <dgm:prSet/>
      <dgm:spPr/>
      <dgm:t>
        <a:bodyPr/>
        <a:lstStyle/>
        <a:p>
          <a:endParaRPr lang="en-US"/>
        </a:p>
      </dgm:t>
    </dgm:pt>
    <dgm:pt modelId="{B5B08466-7711-43AA-852A-C23BF45A9D5A}" type="sibTrans" cxnId="{99A1332A-A02E-4C07-8DBF-DDE5E08BEBAC}">
      <dgm:prSet/>
      <dgm:spPr/>
      <dgm:t>
        <a:bodyPr/>
        <a:lstStyle/>
        <a:p>
          <a:endParaRPr lang="en-US"/>
        </a:p>
      </dgm:t>
    </dgm:pt>
    <dgm:pt modelId="{4D01AD8A-3E0F-40F6-BF9B-B23BB236CCE3}" type="pres">
      <dgm:prSet presAssocID="{79316279-06A6-42C2-9DB4-A8D04B80DA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A785F0-93BD-41FA-80B3-BAFCC6601ED4}" type="pres">
      <dgm:prSet presAssocID="{3C6B7978-8E08-4A60-9697-AE74CE66FE00}" presName="hierRoot1" presStyleCnt="0"/>
      <dgm:spPr/>
      <dgm:t>
        <a:bodyPr/>
        <a:lstStyle/>
        <a:p>
          <a:endParaRPr lang="en-US"/>
        </a:p>
      </dgm:t>
    </dgm:pt>
    <dgm:pt modelId="{5FA84522-CD11-4072-A370-567D6EF6B6FB}" type="pres">
      <dgm:prSet presAssocID="{3C6B7978-8E08-4A60-9697-AE74CE66FE00}" presName="composite" presStyleCnt="0"/>
      <dgm:spPr/>
      <dgm:t>
        <a:bodyPr/>
        <a:lstStyle/>
        <a:p>
          <a:endParaRPr lang="en-US"/>
        </a:p>
      </dgm:t>
    </dgm:pt>
    <dgm:pt modelId="{67036427-1B4D-4597-A886-0576CF517262}" type="pres">
      <dgm:prSet presAssocID="{3C6B7978-8E08-4A60-9697-AE74CE66FE00}" presName="background" presStyleLbl="node0" presStyleIdx="0" presStyleCnt="2"/>
      <dgm:spPr/>
      <dgm:t>
        <a:bodyPr/>
        <a:lstStyle/>
        <a:p>
          <a:endParaRPr lang="en-US"/>
        </a:p>
      </dgm:t>
    </dgm:pt>
    <dgm:pt modelId="{0D3D0E31-07FF-4D27-8471-133C0F6710C7}" type="pres">
      <dgm:prSet presAssocID="{3C6B7978-8E08-4A60-9697-AE74CE66FE00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A4BEFB-1031-4DC5-80B1-90EFC839C7B8}" type="pres">
      <dgm:prSet presAssocID="{3C6B7978-8E08-4A60-9697-AE74CE66FE00}" presName="hierChild2" presStyleCnt="0"/>
      <dgm:spPr/>
      <dgm:t>
        <a:bodyPr/>
        <a:lstStyle/>
        <a:p>
          <a:endParaRPr lang="en-US"/>
        </a:p>
      </dgm:t>
    </dgm:pt>
    <dgm:pt modelId="{7D53B48D-1243-4785-A818-5BFEF1B42570}" type="pres">
      <dgm:prSet presAssocID="{92DE6A09-EC1E-4ED6-8C28-EF37C6543FE8}" presName="Name10" presStyleLbl="parChTrans1D2" presStyleIdx="0" presStyleCnt="4"/>
      <dgm:spPr/>
      <dgm:t>
        <a:bodyPr/>
        <a:lstStyle/>
        <a:p>
          <a:endParaRPr lang="en-US"/>
        </a:p>
      </dgm:t>
    </dgm:pt>
    <dgm:pt modelId="{20ADD191-7A3B-4175-9946-FDFCA131853F}" type="pres">
      <dgm:prSet presAssocID="{B6F55350-61E2-49B6-996D-4724838B5305}" presName="hierRoot2" presStyleCnt="0"/>
      <dgm:spPr/>
      <dgm:t>
        <a:bodyPr/>
        <a:lstStyle/>
        <a:p>
          <a:endParaRPr lang="en-US"/>
        </a:p>
      </dgm:t>
    </dgm:pt>
    <dgm:pt modelId="{62C13C36-6E5C-46B7-93FE-CA921F6D6968}" type="pres">
      <dgm:prSet presAssocID="{B6F55350-61E2-49B6-996D-4724838B5305}" presName="composite2" presStyleCnt="0"/>
      <dgm:spPr/>
      <dgm:t>
        <a:bodyPr/>
        <a:lstStyle/>
        <a:p>
          <a:endParaRPr lang="en-US"/>
        </a:p>
      </dgm:t>
    </dgm:pt>
    <dgm:pt modelId="{83A4C87B-9FDE-445E-87CA-4A83EDE67B23}" type="pres">
      <dgm:prSet presAssocID="{B6F55350-61E2-49B6-996D-4724838B5305}" presName="background2" presStyleLbl="node2" presStyleIdx="0" presStyleCnt="4"/>
      <dgm:spPr/>
      <dgm:t>
        <a:bodyPr/>
        <a:lstStyle/>
        <a:p>
          <a:endParaRPr lang="en-US"/>
        </a:p>
      </dgm:t>
    </dgm:pt>
    <dgm:pt modelId="{5C4E15AE-3BF4-4938-95A2-1EB8AE742773}" type="pres">
      <dgm:prSet presAssocID="{B6F55350-61E2-49B6-996D-4724838B530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44D5E0-793A-4361-BC14-6B4B399A9781}" type="pres">
      <dgm:prSet presAssocID="{B6F55350-61E2-49B6-996D-4724838B5305}" presName="hierChild3" presStyleCnt="0"/>
      <dgm:spPr/>
      <dgm:t>
        <a:bodyPr/>
        <a:lstStyle/>
        <a:p>
          <a:endParaRPr lang="en-US"/>
        </a:p>
      </dgm:t>
    </dgm:pt>
    <dgm:pt modelId="{BD1BA676-405C-4E36-BE3C-04DCE91E4DFC}" type="pres">
      <dgm:prSet presAssocID="{0E5D6729-9657-44B4-8AFC-F4A9D2432B1C}" presName="Name10" presStyleLbl="parChTrans1D2" presStyleIdx="1" presStyleCnt="4"/>
      <dgm:spPr/>
      <dgm:t>
        <a:bodyPr/>
        <a:lstStyle/>
        <a:p>
          <a:endParaRPr lang="en-US"/>
        </a:p>
      </dgm:t>
    </dgm:pt>
    <dgm:pt modelId="{9279BAB5-85E7-46DC-A26B-848F498AADED}" type="pres">
      <dgm:prSet presAssocID="{447D1BA7-7646-43C6-A826-438D537CBAEA}" presName="hierRoot2" presStyleCnt="0"/>
      <dgm:spPr/>
      <dgm:t>
        <a:bodyPr/>
        <a:lstStyle/>
        <a:p>
          <a:endParaRPr lang="en-US"/>
        </a:p>
      </dgm:t>
    </dgm:pt>
    <dgm:pt modelId="{1DA5C632-EFE9-47C6-A4CF-3023D9A27F4C}" type="pres">
      <dgm:prSet presAssocID="{447D1BA7-7646-43C6-A826-438D537CBAEA}" presName="composite2" presStyleCnt="0"/>
      <dgm:spPr/>
      <dgm:t>
        <a:bodyPr/>
        <a:lstStyle/>
        <a:p>
          <a:endParaRPr lang="en-US"/>
        </a:p>
      </dgm:t>
    </dgm:pt>
    <dgm:pt modelId="{229D30D5-6FD6-4B9F-BB92-56F11F0E2F2A}" type="pres">
      <dgm:prSet presAssocID="{447D1BA7-7646-43C6-A826-438D537CBAEA}" presName="background2" presStyleLbl="node2" presStyleIdx="1" presStyleCnt="4"/>
      <dgm:spPr/>
      <dgm:t>
        <a:bodyPr/>
        <a:lstStyle/>
        <a:p>
          <a:endParaRPr lang="en-US"/>
        </a:p>
      </dgm:t>
    </dgm:pt>
    <dgm:pt modelId="{4EC2DF8F-1506-4F04-9AB2-86A716A995B0}" type="pres">
      <dgm:prSet presAssocID="{447D1BA7-7646-43C6-A826-438D537CBAEA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34A548-DDCE-46E8-826E-17AACAD10BFE}" type="pres">
      <dgm:prSet presAssocID="{447D1BA7-7646-43C6-A826-438D537CBAEA}" presName="hierChild3" presStyleCnt="0"/>
      <dgm:spPr/>
      <dgm:t>
        <a:bodyPr/>
        <a:lstStyle/>
        <a:p>
          <a:endParaRPr lang="en-US"/>
        </a:p>
      </dgm:t>
    </dgm:pt>
    <dgm:pt modelId="{578DCFC2-C54A-41D9-99DB-6496D9E12402}" type="pres">
      <dgm:prSet presAssocID="{D367A4D7-8E40-43F6-B09F-AD4683372673}" presName="hierRoot1" presStyleCnt="0"/>
      <dgm:spPr/>
      <dgm:t>
        <a:bodyPr/>
        <a:lstStyle/>
        <a:p>
          <a:endParaRPr lang="en-US"/>
        </a:p>
      </dgm:t>
    </dgm:pt>
    <dgm:pt modelId="{8A9873F2-4F99-4300-A1D7-BC910D2EDBDB}" type="pres">
      <dgm:prSet presAssocID="{D367A4D7-8E40-43F6-B09F-AD4683372673}" presName="composite" presStyleCnt="0"/>
      <dgm:spPr/>
      <dgm:t>
        <a:bodyPr/>
        <a:lstStyle/>
        <a:p>
          <a:endParaRPr lang="en-US"/>
        </a:p>
      </dgm:t>
    </dgm:pt>
    <dgm:pt modelId="{913A88A5-884B-4688-AE12-D6D1E581817A}" type="pres">
      <dgm:prSet presAssocID="{D367A4D7-8E40-43F6-B09F-AD4683372673}" presName="background" presStyleLbl="node0" presStyleIdx="1" presStyleCnt="2"/>
      <dgm:spPr/>
      <dgm:t>
        <a:bodyPr/>
        <a:lstStyle/>
        <a:p>
          <a:endParaRPr lang="en-US"/>
        </a:p>
      </dgm:t>
    </dgm:pt>
    <dgm:pt modelId="{0D0C237D-66CE-4848-B14E-AE6D48402AC9}" type="pres">
      <dgm:prSet presAssocID="{D367A4D7-8E40-43F6-B09F-AD4683372673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B3E8F-1211-48E6-9CCB-54395DA8032C}" type="pres">
      <dgm:prSet presAssocID="{D367A4D7-8E40-43F6-B09F-AD4683372673}" presName="hierChild2" presStyleCnt="0"/>
      <dgm:spPr/>
      <dgm:t>
        <a:bodyPr/>
        <a:lstStyle/>
        <a:p>
          <a:endParaRPr lang="en-US"/>
        </a:p>
      </dgm:t>
    </dgm:pt>
    <dgm:pt modelId="{1ECE9936-77EC-4BBC-961A-7931F07A0D48}" type="pres">
      <dgm:prSet presAssocID="{21A42572-E50F-41F4-84A7-FF5A4726A454}" presName="Name10" presStyleLbl="parChTrans1D2" presStyleIdx="2" presStyleCnt="4"/>
      <dgm:spPr/>
      <dgm:t>
        <a:bodyPr/>
        <a:lstStyle/>
        <a:p>
          <a:endParaRPr lang="en-US"/>
        </a:p>
      </dgm:t>
    </dgm:pt>
    <dgm:pt modelId="{26B8D1B1-86C8-478B-8AD5-0B6398985BB3}" type="pres">
      <dgm:prSet presAssocID="{B0C69A62-913E-4C8B-98E1-C0D0FF3A734E}" presName="hierRoot2" presStyleCnt="0"/>
      <dgm:spPr/>
      <dgm:t>
        <a:bodyPr/>
        <a:lstStyle/>
        <a:p>
          <a:endParaRPr lang="en-US"/>
        </a:p>
      </dgm:t>
    </dgm:pt>
    <dgm:pt modelId="{FEC7710E-6A5A-4313-BB95-5AA336758551}" type="pres">
      <dgm:prSet presAssocID="{B0C69A62-913E-4C8B-98E1-C0D0FF3A734E}" presName="composite2" presStyleCnt="0"/>
      <dgm:spPr/>
      <dgm:t>
        <a:bodyPr/>
        <a:lstStyle/>
        <a:p>
          <a:endParaRPr lang="en-US"/>
        </a:p>
      </dgm:t>
    </dgm:pt>
    <dgm:pt modelId="{76C3BD74-1F66-48B6-ABCC-6960E3700A0D}" type="pres">
      <dgm:prSet presAssocID="{B0C69A62-913E-4C8B-98E1-C0D0FF3A734E}" presName="background2" presStyleLbl="node2" presStyleIdx="2" presStyleCnt="4"/>
      <dgm:spPr/>
      <dgm:t>
        <a:bodyPr/>
        <a:lstStyle/>
        <a:p>
          <a:endParaRPr lang="en-US"/>
        </a:p>
      </dgm:t>
    </dgm:pt>
    <dgm:pt modelId="{FBFD6395-C015-4C5E-A97D-A1BAEBAACDD7}" type="pres">
      <dgm:prSet presAssocID="{B0C69A62-913E-4C8B-98E1-C0D0FF3A734E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CDBB8C-2758-45F1-9EDF-068EEB0C00B7}" type="pres">
      <dgm:prSet presAssocID="{B0C69A62-913E-4C8B-98E1-C0D0FF3A734E}" presName="hierChild3" presStyleCnt="0"/>
      <dgm:spPr/>
      <dgm:t>
        <a:bodyPr/>
        <a:lstStyle/>
        <a:p>
          <a:endParaRPr lang="en-US"/>
        </a:p>
      </dgm:t>
    </dgm:pt>
    <dgm:pt modelId="{D8AA2903-4FAE-4247-9A33-D5986EEF89A9}" type="pres">
      <dgm:prSet presAssocID="{AE6AC517-D0A5-45BB-A774-67878EA0DD8A}" presName="Name10" presStyleLbl="parChTrans1D2" presStyleIdx="3" presStyleCnt="4"/>
      <dgm:spPr/>
      <dgm:t>
        <a:bodyPr/>
        <a:lstStyle/>
        <a:p>
          <a:endParaRPr lang="en-US"/>
        </a:p>
      </dgm:t>
    </dgm:pt>
    <dgm:pt modelId="{539D7B07-86F1-4BFE-981E-71BA882C96E1}" type="pres">
      <dgm:prSet presAssocID="{FB63C144-BC06-4589-A9F3-365DE2CC9805}" presName="hierRoot2" presStyleCnt="0"/>
      <dgm:spPr/>
      <dgm:t>
        <a:bodyPr/>
        <a:lstStyle/>
        <a:p>
          <a:endParaRPr lang="en-US"/>
        </a:p>
      </dgm:t>
    </dgm:pt>
    <dgm:pt modelId="{82DC1B52-1920-4021-AD35-D3F3CDB55568}" type="pres">
      <dgm:prSet presAssocID="{FB63C144-BC06-4589-A9F3-365DE2CC9805}" presName="composite2" presStyleCnt="0"/>
      <dgm:spPr/>
      <dgm:t>
        <a:bodyPr/>
        <a:lstStyle/>
        <a:p>
          <a:endParaRPr lang="en-US"/>
        </a:p>
      </dgm:t>
    </dgm:pt>
    <dgm:pt modelId="{67FAA633-AE03-4839-95AE-31203AD4A591}" type="pres">
      <dgm:prSet presAssocID="{FB63C144-BC06-4589-A9F3-365DE2CC9805}" presName="background2" presStyleLbl="node2" presStyleIdx="3" presStyleCnt="4"/>
      <dgm:spPr/>
      <dgm:t>
        <a:bodyPr/>
        <a:lstStyle/>
        <a:p>
          <a:endParaRPr lang="en-US"/>
        </a:p>
      </dgm:t>
    </dgm:pt>
    <dgm:pt modelId="{59A4C18E-A0CC-486A-8D67-47386356E591}" type="pres">
      <dgm:prSet presAssocID="{FB63C144-BC06-4589-A9F3-365DE2CC980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929C8-CBD8-485E-8A7B-BF81B49889C0}" type="pres">
      <dgm:prSet presAssocID="{FB63C144-BC06-4589-A9F3-365DE2CC9805}" presName="hierChild3" presStyleCnt="0"/>
      <dgm:spPr/>
      <dgm:t>
        <a:bodyPr/>
        <a:lstStyle/>
        <a:p>
          <a:endParaRPr lang="en-US"/>
        </a:p>
      </dgm:t>
    </dgm:pt>
  </dgm:ptLst>
  <dgm:cxnLst>
    <dgm:cxn modelId="{F201DA4B-6041-4962-83A0-7F97F1BC418B}" type="presOf" srcId="{447D1BA7-7646-43C6-A826-438D537CBAEA}" destId="{4EC2DF8F-1506-4F04-9AB2-86A716A995B0}" srcOrd="0" destOrd="0" presId="urn:microsoft.com/office/officeart/2005/8/layout/hierarchy1"/>
    <dgm:cxn modelId="{621F2CB1-8FB4-4CD7-9ACB-E3CC25CDCADB}" type="presOf" srcId="{0E5D6729-9657-44B4-8AFC-F4A9D2432B1C}" destId="{BD1BA676-405C-4E36-BE3C-04DCE91E4DFC}" srcOrd="0" destOrd="0" presId="urn:microsoft.com/office/officeart/2005/8/layout/hierarchy1"/>
    <dgm:cxn modelId="{0A0EB65B-C062-45C7-AAD9-4FFF24B9D6CC}" srcId="{79316279-06A6-42C2-9DB4-A8D04B80DAC8}" destId="{D367A4D7-8E40-43F6-B09F-AD4683372673}" srcOrd="1" destOrd="0" parTransId="{409D5F69-A6B3-4771-8318-E0FA1F3B0225}" sibTransId="{44103396-2B11-4A92-B1B0-CF685536825C}"/>
    <dgm:cxn modelId="{4482CF20-4D69-416E-8E02-ECB893A9BD85}" type="presOf" srcId="{B0C69A62-913E-4C8B-98E1-C0D0FF3A734E}" destId="{FBFD6395-C015-4C5E-A97D-A1BAEBAACDD7}" srcOrd="0" destOrd="0" presId="urn:microsoft.com/office/officeart/2005/8/layout/hierarchy1"/>
    <dgm:cxn modelId="{BACC1E46-A837-41F1-AA24-DDE835A4DF29}" type="presOf" srcId="{AE6AC517-D0A5-45BB-A774-67878EA0DD8A}" destId="{D8AA2903-4FAE-4247-9A33-D5986EEF89A9}" srcOrd="0" destOrd="0" presId="urn:microsoft.com/office/officeart/2005/8/layout/hierarchy1"/>
    <dgm:cxn modelId="{3E1ADC83-F63C-4B5D-8615-5D582C82364B}" type="presOf" srcId="{B6F55350-61E2-49B6-996D-4724838B5305}" destId="{5C4E15AE-3BF4-4938-95A2-1EB8AE742773}" srcOrd="0" destOrd="0" presId="urn:microsoft.com/office/officeart/2005/8/layout/hierarchy1"/>
    <dgm:cxn modelId="{99A1332A-A02E-4C07-8DBF-DDE5E08BEBAC}" srcId="{D367A4D7-8E40-43F6-B09F-AD4683372673}" destId="{FB63C144-BC06-4589-A9F3-365DE2CC9805}" srcOrd="1" destOrd="0" parTransId="{AE6AC517-D0A5-45BB-A774-67878EA0DD8A}" sibTransId="{B5B08466-7711-43AA-852A-C23BF45A9D5A}"/>
    <dgm:cxn modelId="{6B5F028D-CA74-43E0-BEFE-7EAE73643A6E}" srcId="{D367A4D7-8E40-43F6-B09F-AD4683372673}" destId="{B0C69A62-913E-4C8B-98E1-C0D0FF3A734E}" srcOrd="0" destOrd="0" parTransId="{21A42572-E50F-41F4-84A7-FF5A4726A454}" sibTransId="{F36E41B8-988C-46B8-A9E0-2C0D6466AA33}"/>
    <dgm:cxn modelId="{E6F57979-458C-454E-B801-D28C54EB2B36}" type="presOf" srcId="{FB63C144-BC06-4589-A9F3-365DE2CC9805}" destId="{59A4C18E-A0CC-486A-8D67-47386356E591}" srcOrd="0" destOrd="0" presId="urn:microsoft.com/office/officeart/2005/8/layout/hierarchy1"/>
    <dgm:cxn modelId="{1B4C48D4-4712-460D-83BB-86CD5436793B}" srcId="{3C6B7978-8E08-4A60-9697-AE74CE66FE00}" destId="{B6F55350-61E2-49B6-996D-4724838B5305}" srcOrd="0" destOrd="0" parTransId="{92DE6A09-EC1E-4ED6-8C28-EF37C6543FE8}" sibTransId="{B7FF1CF5-91A1-41A1-B468-D8772A5E9306}"/>
    <dgm:cxn modelId="{7894D0C9-C0E9-4177-B9D9-41D7A2332348}" type="presOf" srcId="{3C6B7978-8E08-4A60-9697-AE74CE66FE00}" destId="{0D3D0E31-07FF-4D27-8471-133C0F6710C7}" srcOrd="0" destOrd="0" presId="urn:microsoft.com/office/officeart/2005/8/layout/hierarchy1"/>
    <dgm:cxn modelId="{46599D7B-DF58-44B1-B092-AB580A6C3C06}" type="presOf" srcId="{79316279-06A6-42C2-9DB4-A8D04B80DAC8}" destId="{4D01AD8A-3E0F-40F6-BF9B-B23BB236CCE3}" srcOrd="0" destOrd="0" presId="urn:microsoft.com/office/officeart/2005/8/layout/hierarchy1"/>
    <dgm:cxn modelId="{D263751E-948B-4835-A706-44EBF767AC0E}" type="presOf" srcId="{D367A4D7-8E40-43F6-B09F-AD4683372673}" destId="{0D0C237D-66CE-4848-B14E-AE6D48402AC9}" srcOrd="0" destOrd="0" presId="urn:microsoft.com/office/officeart/2005/8/layout/hierarchy1"/>
    <dgm:cxn modelId="{B57A1F49-11F0-4686-9086-71C30F9D224A}" srcId="{3C6B7978-8E08-4A60-9697-AE74CE66FE00}" destId="{447D1BA7-7646-43C6-A826-438D537CBAEA}" srcOrd="1" destOrd="0" parTransId="{0E5D6729-9657-44B4-8AFC-F4A9D2432B1C}" sibTransId="{5040BF07-F740-436B-961D-6E96186E592A}"/>
    <dgm:cxn modelId="{A5869D4E-56D2-4E31-B876-AF4153D04A0F}" type="presOf" srcId="{92DE6A09-EC1E-4ED6-8C28-EF37C6543FE8}" destId="{7D53B48D-1243-4785-A818-5BFEF1B42570}" srcOrd="0" destOrd="0" presId="urn:microsoft.com/office/officeart/2005/8/layout/hierarchy1"/>
    <dgm:cxn modelId="{8A875CB4-F872-464B-8044-5D85C2CC8391}" srcId="{79316279-06A6-42C2-9DB4-A8D04B80DAC8}" destId="{3C6B7978-8E08-4A60-9697-AE74CE66FE00}" srcOrd="0" destOrd="0" parTransId="{43F1714A-C6BC-46C7-B889-6D60EFF7E476}" sibTransId="{E576DC61-B267-4693-8ED2-63C5FC6FA1F8}"/>
    <dgm:cxn modelId="{F4C97A65-7777-4D92-B580-57DA9D91389A}" type="presOf" srcId="{21A42572-E50F-41F4-84A7-FF5A4726A454}" destId="{1ECE9936-77EC-4BBC-961A-7931F07A0D48}" srcOrd="0" destOrd="0" presId="urn:microsoft.com/office/officeart/2005/8/layout/hierarchy1"/>
    <dgm:cxn modelId="{8925E1B4-FF25-4CD4-97F3-8B0E2444E02E}" type="presParOf" srcId="{4D01AD8A-3E0F-40F6-BF9B-B23BB236CCE3}" destId="{29A785F0-93BD-41FA-80B3-BAFCC6601ED4}" srcOrd="0" destOrd="0" presId="urn:microsoft.com/office/officeart/2005/8/layout/hierarchy1"/>
    <dgm:cxn modelId="{DE8300CF-1A78-4CF7-AF74-0E70D2BE748B}" type="presParOf" srcId="{29A785F0-93BD-41FA-80B3-BAFCC6601ED4}" destId="{5FA84522-CD11-4072-A370-567D6EF6B6FB}" srcOrd="0" destOrd="0" presId="urn:microsoft.com/office/officeart/2005/8/layout/hierarchy1"/>
    <dgm:cxn modelId="{C9493CB0-3CC7-40FD-ACCB-D28D6C62F713}" type="presParOf" srcId="{5FA84522-CD11-4072-A370-567D6EF6B6FB}" destId="{67036427-1B4D-4597-A886-0576CF517262}" srcOrd="0" destOrd="0" presId="urn:microsoft.com/office/officeart/2005/8/layout/hierarchy1"/>
    <dgm:cxn modelId="{842741A2-1CC0-4C4E-9459-19A02081C01D}" type="presParOf" srcId="{5FA84522-CD11-4072-A370-567D6EF6B6FB}" destId="{0D3D0E31-07FF-4D27-8471-133C0F6710C7}" srcOrd="1" destOrd="0" presId="urn:microsoft.com/office/officeart/2005/8/layout/hierarchy1"/>
    <dgm:cxn modelId="{17111BFC-D28D-4D12-8A05-95A9F76648A9}" type="presParOf" srcId="{29A785F0-93BD-41FA-80B3-BAFCC6601ED4}" destId="{32A4BEFB-1031-4DC5-80B1-90EFC839C7B8}" srcOrd="1" destOrd="0" presId="urn:microsoft.com/office/officeart/2005/8/layout/hierarchy1"/>
    <dgm:cxn modelId="{9FEA8FD9-C2F6-4A5A-A276-215450DB64E5}" type="presParOf" srcId="{32A4BEFB-1031-4DC5-80B1-90EFC839C7B8}" destId="{7D53B48D-1243-4785-A818-5BFEF1B42570}" srcOrd="0" destOrd="0" presId="urn:microsoft.com/office/officeart/2005/8/layout/hierarchy1"/>
    <dgm:cxn modelId="{BCA79507-6F0E-4223-BE0B-E8FF86437C2B}" type="presParOf" srcId="{32A4BEFB-1031-4DC5-80B1-90EFC839C7B8}" destId="{20ADD191-7A3B-4175-9946-FDFCA131853F}" srcOrd="1" destOrd="0" presId="urn:microsoft.com/office/officeart/2005/8/layout/hierarchy1"/>
    <dgm:cxn modelId="{A3126EDE-6E01-4152-95CC-57CEC9C25CF0}" type="presParOf" srcId="{20ADD191-7A3B-4175-9946-FDFCA131853F}" destId="{62C13C36-6E5C-46B7-93FE-CA921F6D6968}" srcOrd="0" destOrd="0" presId="urn:microsoft.com/office/officeart/2005/8/layout/hierarchy1"/>
    <dgm:cxn modelId="{7CD38372-6EFC-4DCA-BE83-9EE463D5F022}" type="presParOf" srcId="{62C13C36-6E5C-46B7-93FE-CA921F6D6968}" destId="{83A4C87B-9FDE-445E-87CA-4A83EDE67B23}" srcOrd="0" destOrd="0" presId="urn:microsoft.com/office/officeart/2005/8/layout/hierarchy1"/>
    <dgm:cxn modelId="{21B70009-88BD-41B6-908B-7D2C4777AAF3}" type="presParOf" srcId="{62C13C36-6E5C-46B7-93FE-CA921F6D6968}" destId="{5C4E15AE-3BF4-4938-95A2-1EB8AE742773}" srcOrd="1" destOrd="0" presId="urn:microsoft.com/office/officeart/2005/8/layout/hierarchy1"/>
    <dgm:cxn modelId="{268A9733-B5D8-4AF7-AC7F-080C5FA41500}" type="presParOf" srcId="{20ADD191-7A3B-4175-9946-FDFCA131853F}" destId="{E544D5E0-793A-4361-BC14-6B4B399A9781}" srcOrd="1" destOrd="0" presId="urn:microsoft.com/office/officeart/2005/8/layout/hierarchy1"/>
    <dgm:cxn modelId="{493786E5-89BC-4AA7-A5AD-9D3BA8A6DE17}" type="presParOf" srcId="{32A4BEFB-1031-4DC5-80B1-90EFC839C7B8}" destId="{BD1BA676-405C-4E36-BE3C-04DCE91E4DFC}" srcOrd="2" destOrd="0" presId="urn:microsoft.com/office/officeart/2005/8/layout/hierarchy1"/>
    <dgm:cxn modelId="{9D3D46C7-2480-45EF-B01D-CEDD1FEDE79E}" type="presParOf" srcId="{32A4BEFB-1031-4DC5-80B1-90EFC839C7B8}" destId="{9279BAB5-85E7-46DC-A26B-848F498AADED}" srcOrd="3" destOrd="0" presId="urn:microsoft.com/office/officeart/2005/8/layout/hierarchy1"/>
    <dgm:cxn modelId="{7D0BE901-1F74-4C42-9137-899F797CC20A}" type="presParOf" srcId="{9279BAB5-85E7-46DC-A26B-848F498AADED}" destId="{1DA5C632-EFE9-47C6-A4CF-3023D9A27F4C}" srcOrd="0" destOrd="0" presId="urn:microsoft.com/office/officeart/2005/8/layout/hierarchy1"/>
    <dgm:cxn modelId="{CF05F025-6E01-4724-BD17-735D6967654E}" type="presParOf" srcId="{1DA5C632-EFE9-47C6-A4CF-3023D9A27F4C}" destId="{229D30D5-6FD6-4B9F-BB92-56F11F0E2F2A}" srcOrd="0" destOrd="0" presId="urn:microsoft.com/office/officeart/2005/8/layout/hierarchy1"/>
    <dgm:cxn modelId="{9060AEB4-58A3-48FD-A7FB-8B9C638BEEB4}" type="presParOf" srcId="{1DA5C632-EFE9-47C6-A4CF-3023D9A27F4C}" destId="{4EC2DF8F-1506-4F04-9AB2-86A716A995B0}" srcOrd="1" destOrd="0" presId="urn:microsoft.com/office/officeart/2005/8/layout/hierarchy1"/>
    <dgm:cxn modelId="{7BF3CEBE-C7F2-4B12-A61A-0B623BA91523}" type="presParOf" srcId="{9279BAB5-85E7-46DC-A26B-848F498AADED}" destId="{1A34A548-DDCE-46E8-826E-17AACAD10BFE}" srcOrd="1" destOrd="0" presId="urn:microsoft.com/office/officeart/2005/8/layout/hierarchy1"/>
    <dgm:cxn modelId="{40D6E078-BBCC-49E9-94D5-C99FB1641AE9}" type="presParOf" srcId="{4D01AD8A-3E0F-40F6-BF9B-B23BB236CCE3}" destId="{578DCFC2-C54A-41D9-99DB-6496D9E12402}" srcOrd="1" destOrd="0" presId="urn:microsoft.com/office/officeart/2005/8/layout/hierarchy1"/>
    <dgm:cxn modelId="{67774598-EBCF-4716-9F8D-5BFA9A645EB9}" type="presParOf" srcId="{578DCFC2-C54A-41D9-99DB-6496D9E12402}" destId="{8A9873F2-4F99-4300-A1D7-BC910D2EDBDB}" srcOrd="0" destOrd="0" presId="urn:microsoft.com/office/officeart/2005/8/layout/hierarchy1"/>
    <dgm:cxn modelId="{46F76392-7AAD-4FD7-9EE7-9C13D71C3850}" type="presParOf" srcId="{8A9873F2-4F99-4300-A1D7-BC910D2EDBDB}" destId="{913A88A5-884B-4688-AE12-D6D1E581817A}" srcOrd="0" destOrd="0" presId="urn:microsoft.com/office/officeart/2005/8/layout/hierarchy1"/>
    <dgm:cxn modelId="{DFA47211-7253-4108-B637-3CF2E4F3412C}" type="presParOf" srcId="{8A9873F2-4F99-4300-A1D7-BC910D2EDBDB}" destId="{0D0C237D-66CE-4848-B14E-AE6D48402AC9}" srcOrd="1" destOrd="0" presId="urn:microsoft.com/office/officeart/2005/8/layout/hierarchy1"/>
    <dgm:cxn modelId="{11E314B3-017C-4321-A576-3BC90C2D29F0}" type="presParOf" srcId="{578DCFC2-C54A-41D9-99DB-6496D9E12402}" destId="{567B3E8F-1211-48E6-9CCB-54395DA8032C}" srcOrd="1" destOrd="0" presId="urn:microsoft.com/office/officeart/2005/8/layout/hierarchy1"/>
    <dgm:cxn modelId="{9D83580D-7423-47A4-9613-BA9083C035BA}" type="presParOf" srcId="{567B3E8F-1211-48E6-9CCB-54395DA8032C}" destId="{1ECE9936-77EC-4BBC-961A-7931F07A0D48}" srcOrd="0" destOrd="0" presId="urn:microsoft.com/office/officeart/2005/8/layout/hierarchy1"/>
    <dgm:cxn modelId="{69065E88-CF06-43F7-8F3A-6B4E2F3F985D}" type="presParOf" srcId="{567B3E8F-1211-48E6-9CCB-54395DA8032C}" destId="{26B8D1B1-86C8-478B-8AD5-0B6398985BB3}" srcOrd="1" destOrd="0" presId="urn:microsoft.com/office/officeart/2005/8/layout/hierarchy1"/>
    <dgm:cxn modelId="{2FF5A32D-C280-4052-9EDF-BD9ADBFA4D1B}" type="presParOf" srcId="{26B8D1B1-86C8-478B-8AD5-0B6398985BB3}" destId="{FEC7710E-6A5A-4313-BB95-5AA336758551}" srcOrd="0" destOrd="0" presId="urn:microsoft.com/office/officeart/2005/8/layout/hierarchy1"/>
    <dgm:cxn modelId="{E259187E-5B69-4625-BB0D-B2B89C1A3062}" type="presParOf" srcId="{FEC7710E-6A5A-4313-BB95-5AA336758551}" destId="{76C3BD74-1F66-48B6-ABCC-6960E3700A0D}" srcOrd="0" destOrd="0" presId="urn:microsoft.com/office/officeart/2005/8/layout/hierarchy1"/>
    <dgm:cxn modelId="{BD1F5BB5-D954-4B76-8F04-B0F82F59614D}" type="presParOf" srcId="{FEC7710E-6A5A-4313-BB95-5AA336758551}" destId="{FBFD6395-C015-4C5E-A97D-A1BAEBAACDD7}" srcOrd="1" destOrd="0" presId="urn:microsoft.com/office/officeart/2005/8/layout/hierarchy1"/>
    <dgm:cxn modelId="{EE59E14D-0E34-4553-AD35-8A62D322D685}" type="presParOf" srcId="{26B8D1B1-86C8-478B-8AD5-0B6398985BB3}" destId="{D0CDBB8C-2758-45F1-9EDF-068EEB0C00B7}" srcOrd="1" destOrd="0" presId="urn:microsoft.com/office/officeart/2005/8/layout/hierarchy1"/>
    <dgm:cxn modelId="{0C2F11E4-DDCD-4D9F-88B7-86632331B5D5}" type="presParOf" srcId="{567B3E8F-1211-48E6-9CCB-54395DA8032C}" destId="{D8AA2903-4FAE-4247-9A33-D5986EEF89A9}" srcOrd="2" destOrd="0" presId="urn:microsoft.com/office/officeart/2005/8/layout/hierarchy1"/>
    <dgm:cxn modelId="{C8B9B6BE-55A1-40CB-9C54-1BCEE5657ED7}" type="presParOf" srcId="{567B3E8F-1211-48E6-9CCB-54395DA8032C}" destId="{539D7B07-86F1-4BFE-981E-71BA882C96E1}" srcOrd="3" destOrd="0" presId="urn:microsoft.com/office/officeart/2005/8/layout/hierarchy1"/>
    <dgm:cxn modelId="{7546C48A-684E-4E2E-8E30-26C95B960C0B}" type="presParOf" srcId="{539D7B07-86F1-4BFE-981E-71BA882C96E1}" destId="{82DC1B52-1920-4021-AD35-D3F3CDB55568}" srcOrd="0" destOrd="0" presId="urn:microsoft.com/office/officeart/2005/8/layout/hierarchy1"/>
    <dgm:cxn modelId="{F2FB3BFD-7282-4663-A8F7-48F9D1389FC0}" type="presParOf" srcId="{82DC1B52-1920-4021-AD35-D3F3CDB55568}" destId="{67FAA633-AE03-4839-95AE-31203AD4A591}" srcOrd="0" destOrd="0" presId="urn:microsoft.com/office/officeart/2005/8/layout/hierarchy1"/>
    <dgm:cxn modelId="{E20F3699-1741-40D2-8D9F-14758343C7F0}" type="presParOf" srcId="{82DC1B52-1920-4021-AD35-D3F3CDB55568}" destId="{59A4C18E-A0CC-486A-8D67-47386356E591}" srcOrd="1" destOrd="0" presId="urn:microsoft.com/office/officeart/2005/8/layout/hierarchy1"/>
    <dgm:cxn modelId="{E90A0C49-7C80-4167-BFFE-178BC0FA1B6E}" type="presParOf" srcId="{539D7B07-86F1-4BFE-981E-71BA882C96E1}" destId="{A04929C8-CBD8-485E-8A7B-BF81B49889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4A854D-457A-4607-85F8-143EDD3B7476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</dgm:pt>
    <dgm:pt modelId="{A6F97259-04E5-40F6-B3F3-ED3921697E39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Increased hydrostatic pressure  / Decreased oncotic pressure </a:t>
          </a:r>
        </a:p>
        <a:p>
          <a:endParaRPr lang="en-US" sz="2000" dirty="0">
            <a:solidFill>
              <a:schemeClr val="bg1"/>
            </a:solidFill>
          </a:endParaRPr>
        </a:p>
      </dgm:t>
    </dgm:pt>
    <dgm:pt modelId="{1650DFDB-9D4D-4679-B2AB-8F867C83D7E0}" type="parTrans" cxnId="{D1D5BD2A-F197-41B4-9E7E-4580AB23F3F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F457B33-A672-4CC6-B96A-2BF6D79B278D}" type="sibTrans" cxnId="{D1D5BD2A-F197-41B4-9E7E-4580AB23F3F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3D72AC1-A3E8-444D-940E-F737D33870B7}">
      <dgm:prSet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Unable to maintain fluid intravascularly</a:t>
          </a:r>
          <a:endParaRPr lang="en-US" sz="2000" dirty="0" smtClean="0">
            <a:solidFill>
              <a:schemeClr val="bg1"/>
            </a:solidFill>
          </a:endParaRPr>
        </a:p>
      </dgm:t>
    </dgm:pt>
    <dgm:pt modelId="{111CC505-6955-4752-8E56-31571C448887}" type="parTrans" cxnId="{C7F9A65A-6271-4D0D-B17C-87114D41DDA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22F1F4DD-84E5-4BAB-8933-2EAA1DAE203E}" type="sibTrans" cxnId="{C7F9A65A-6271-4D0D-B17C-87114D41DDA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3D88493-5FB9-4C25-8257-31F69F592998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Fluid shift to interstitial space </a:t>
          </a:r>
          <a:endParaRPr lang="en-US" sz="2000" dirty="0" smtClean="0">
            <a:solidFill>
              <a:schemeClr val="bg1"/>
            </a:solidFill>
          </a:endParaRPr>
        </a:p>
      </dgm:t>
    </dgm:pt>
    <dgm:pt modelId="{E42029ED-3E10-4192-9BFA-70CE270A7F2E}" type="parTrans" cxnId="{06D6790C-5DC1-425D-A671-07B58E87A9F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F2E4FC9-BB36-42FA-AA85-213D5FABD283}" type="sibTrans" cxnId="{06D6790C-5DC1-425D-A671-07B58E87A9F1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BBA2C77-6A1F-4E4D-826D-157BB85B11A1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Effusion</a:t>
          </a:r>
          <a:endParaRPr lang="en-US" sz="2000" dirty="0">
            <a:solidFill>
              <a:schemeClr val="bg1"/>
            </a:solidFill>
          </a:endParaRPr>
        </a:p>
      </dgm:t>
    </dgm:pt>
    <dgm:pt modelId="{93A329A4-36C2-41F9-AD3E-DAF2DC7C2446}" type="parTrans" cxnId="{F6A0FEE0-F4A8-4CEB-BFB4-CF5290239F4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E9DAC7E4-2E35-4411-A916-5CF35ADE25F5}" type="sibTrans" cxnId="{F6A0FEE0-F4A8-4CEB-BFB4-CF5290239F4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4E7F42D-2107-45F8-B91A-79855EA10734}" type="pres">
      <dgm:prSet presAssocID="{CB4A854D-457A-4607-85F8-143EDD3B7476}" presName="Name0" presStyleCnt="0">
        <dgm:presLayoutVars>
          <dgm:dir/>
          <dgm:resizeHandles val="exact"/>
        </dgm:presLayoutVars>
      </dgm:prSet>
      <dgm:spPr/>
    </dgm:pt>
    <dgm:pt modelId="{F31CC07F-722B-4B59-B2D1-207C9BFE7F32}" type="pres">
      <dgm:prSet presAssocID="{CB4A854D-457A-4607-85F8-143EDD3B7476}" presName="arrow" presStyleLbl="bgShp" presStyleIdx="0" presStyleCnt="1"/>
      <dgm:spPr/>
    </dgm:pt>
    <dgm:pt modelId="{6D809CE4-8A52-4834-94C3-A21075A39BF3}" type="pres">
      <dgm:prSet presAssocID="{CB4A854D-457A-4607-85F8-143EDD3B7476}" presName="points" presStyleCnt="0"/>
      <dgm:spPr/>
    </dgm:pt>
    <dgm:pt modelId="{DB1E84A5-0102-4CBE-BA99-3172EA070E64}" type="pres">
      <dgm:prSet presAssocID="{A6F97259-04E5-40F6-B3F3-ED3921697E39}" presName="compositeA" presStyleCnt="0"/>
      <dgm:spPr/>
    </dgm:pt>
    <dgm:pt modelId="{CE144E16-8AB4-4405-BC06-6DD0EDBD2831}" type="pres">
      <dgm:prSet presAssocID="{A6F97259-04E5-40F6-B3F3-ED3921697E39}" presName="textA" presStyleLbl="revTx" presStyleIdx="0" presStyleCnt="4" custScaleX="345391" custScaleY="114665" custLinFactNeighborX="909" custLinFactNeighborY="-9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85689-E1BF-41C8-811D-06E58C1C5341}" type="pres">
      <dgm:prSet presAssocID="{A6F97259-04E5-40F6-B3F3-ED3921697E39}" presName="circleA" presStyleLbl="node1" presStyleIdx="0" presStyleCnt="4"/>
      <dgm:spPr/>
    </dgm:pt>
    <dgm:pt modelId="{2DDF2728-632E-4242-A185-1A6712544071}" type="pres">
      <dgm:prSet presAssocID="{A6F97259-04E5-40F6-B3F3-ED3921697E39}" presName="spaceA" presStyleCnt="0"/>
      <dgm:spPr/>
    </dgm:pt>
    <dgm:pt modelId="{5B2BD8F2-1BF0-4F72-B2A7-91826ECF8FA8}" type="pres">
      <dgm:prSet presAssocID="{EF457B33-A672-4CC6-B96A-2BF6D79B278D}" presName="space" presStyleCnt="0"/>
      <dgm:spPr/>
    </dgm:pt>
    <dgm:pt modelId="{D59D3C70-B31D-460F-B26F-5909CEBF8484}" type="pres">
      <dgm:prSet presAssocID="{E3D72AC1-A3E8-444D-940E-F737D33870B7}" presName="compositeB" presStyleCnt="0"/>
      <dgm:spPr/>
    </dgm:pt>
    <dgm:pt modelId="{07C0324E-74B4-416F-84F2-09134785DE77}" type="pres">
      <dgm:prSet presAssocID="{E3D72AC1-A3E8-444D-940E-F737D33870B7}" presName="textB" presStyleLbl="revTx" presStyleIdx="1" presStyleCnt="4" custScaleX="212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3ADF0-2588-4D34-8320-99E52FC04F54}" type="pres">
      <dgm:prSet presAssocID="{E3D72AC1-A3E8-444D-940E-F737D33870B7}" presName="circleB" presStyleLbl="node1" presStyleIdx="1" presStyleCnt="4"/>
      <dgm:spPr/>
    </dgm:pt>
    <dgm:pt modelId="{D9CB43B1-30B1-4150-8699-0901E770969E}" type="pres">
      <dgm:prSet presAssocID="{E3D72AC1-A3E8-444D-940E-F737D33870B7}" presName="spaceB" presStyleCnt="0"/>
      <dgm:spPr/>
    </dgm:pt>
    <dgm:pt modelId="{B9E908CF-66B6-4694-9FC3-824DCEF7E56B}" type="pres">
      <dgm:prSet presAssocID="{22F1F4DD-84E5-4BAB-8933-2EAA1DAE203E}" presName="space" presStyleCnt="0"/>
      <dgm:spPr/>
    </dgm:pt>
    <dgm:pt modelId="{E89E462A-B4D7-458C-8098-373EB1C5EC88}" type="pres">
      <dgm:prSet presAssocID="{73D88493-5FB9-4C25-8257-31F69F592998}" presName="compositeA" presStyleCnt="0"/>
      <dgm:spPr/>
    </dgm:pt>
    <dgm:pt modelId="{9F807663-70C7-422E-BE34-962B06B1589E}" type="pres">
      <dgm:prSet presAssocID="{73D88493-5FB9-4C25-8257-31F69F592998}" presName="textA" presStyleLbl="revTx" presStyleIdx="2" presStyleCnt="4" custScaleX="160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57C7A-07FE-4CC8-8AB6-15E1D4DA38C6}" type="pres">
      <dgm:prSet presAssocID="{73D88493-5FB9-4C25-8257-31F69F592998}" presName="circleA" presStyleLbl="node1" presStyleIdx="2" presStyleCnt="4"/>
      <dgm:spPr/>
    </dgm:pt>
    <dgm:pt modelId="{0D9743A5-B8A7-4B37-B0A7-6A7F60BC93EB}" type="pres">
      <dgm:prSet presAssocID="{73D88493-5FB9-4C25-8257-31F69F592998}" presName="spaceA" presStyleCnt="0"/>
      <dgm:spPr/>
    </dgm:pt>
    <dgm:pt modelId="{5CC4C944-D72A-4E8A-BB2C-D90467C3C7EE}" type="pres">
      <dgm:prSet presAssocID="{5F2E4FC9-BB36-42FA-AA85-213D5FABD283}" presName="space" presStyleCnt="0"/>
      <dgm:spPr/>
    </dgm:pt>
    <dgm:pt modelId="{090373D5-6500-4216-AC34-A076324EA8EB}" type="pres">
      <dgm:prSet presAssocID="{FBBA2C77-6A1F-4E4D-826D-157BB85B11A1}" presName="compositeB" presStyleCnt="0"/>
      <dgm:spPr/>
    </dgm:pt>
    <dgm:pt modelId="{FCE03FA7-C970-422F-A19E-8D570905F224}" type="pres">
      <dgm:prSet presAssocID="{FBBA2C77-6A1F-4E4D-826D-157BB85B11A1}" presName="textB" presStyleLbl="revTx" presStyleIdx="3" presStyleCnt="4" custScaleX="262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1C446-EA8B-478C-AFAA-7F9F537DFBDE}" type="pres">
      <dgm:prSet presAssocID="{FBBA2C77-6A1F-4E4D-826D-157BB85B11A1}" presName="circleB" presStyleLbl="node1" presStyleIdx="3" presStyleCnt="4"/>
      <dgm:spPr/>
    </dgm:pt>
    <dgm:pt modelId="{A4B5B84B-35BC-4D77-B8ED-1F4EAE9612CD}" type="pres">
      <dgm:prSet presAssocID="{FBBA2C77-6A1F-4E4D-826D-157BB85B11A1}" presName="spaceB" presStyleCnt="0"/>
      <dgm:spPr/>
    </dgm:pt>
  </dgm:ptLst>
  <dgm:cxnLst>
    <dgm:cxn modelId="{ECE29A42-1454-477D-B69C-F0EC4E3E8154}" type="presOf" srcId="{FBBA2C77-6A1F-4E4D-826D-157BB85B11A1}" destId="{FCE03FA7-C970-422F-A19E-8D570905F224}" srcOrd="0" destOrd="0" presId="urn:microsoft.com/office/officeart/2005/8/layout/hProcess11"/>
    <dgm:cxn modelId="{D1D5BD2A-F197-41B4-9E7E-4580AB23F3F1}" srcId="{CB4A854D-457A-4607-85F8-143EDD3B7476}" destId="{A6F97259-04E5-40F6-B3F3-ED3921697E39}" srcOrd="0" destOrd="0" parTransId="{1650DFDB-9D4D-4679-B2AB-8F867C83D7E0}" sibTransId="{EF457B33-A672-4CC6-B96A-2BF6D79B278D}"/>
    <dgm:cxn modelId="{644C4734-5422-4563-A557-ACF312ECA29D}" type="presOf" srcId="{73D88493-5FB9-4C25-8257-31F69F592998}" destId="{9F807663-70C7-422E-BE34-962B06B1589E}" srcOrd="0" destOrd="0" presId="urn:microsoft.com/office/officeart/2005/8/layout/hProcess11"/>
    <dgm:cxn modelId="{06D6790C-5DC1-425D-A671-07B58E87A9F1}" srcId="{CB4A854D-457A-4607-85F8-143EDD3B7476}" destId="{73D88493-5FB9-4C25-8257-31F69F592998}" srcOrd="2" destOrd="0" parTransId="{E42029ED-3E10-4192-9BFA-70CE270A7F2E}" sibTransId="{5F2E4FC9-BB36-42FA-AA85-213D5FABD283}"/>
    <dgm:cxn modelId="{8823AAB2-D1A5-4C30-96EF-00ABC2B6FA8B}" type="presOf" srcId="{A6F97259-04E5-40F6-B3F3-ED3921697E39}" destId="{CE144E16-8AB4-4405-BC06-6DD0EDBD2831}" srcOrd="0" destOrd="0" presId="urn:microsoft.com/office/officeart/2005/8/layout/hProcess11"/>
    <dgm:cxn modelId="{C7F9A65A-6271-4D0D-B17C-87114D41DDA3}" srcId="{CB4A854D-457A-4607-85F8-143EDD3B7476}" destId="{E3D72AC1-A3E8-444D-940E-F737D33870B7}" srcOrd="1" destOrd="0" parTransId="{111CC505-6955-4752-8E56-31571C448887}" sibTransId="{22F1F4DD-84E5-4BAB-8933-2EAA1DAE203E}"/>
    <dgm:cxn modelId="{0F5E4732-6D88-40C3-B71A-92D863959899}" type="presOf" srcId="{E3D72AC1-A3E8-444D-940E-F737D33870B7}" destId="{07C0324E-74B4-416F-84F2-09134785DE77}" srcOrd="0" destOrd="0" presId="urn:microsoft.com/office/officeart/2005/8/layout/hProcess11"/>
    <dgm:cxn modelId="{3D33AB68-07C7-4298-9FB2-88FE0DD553E0}" type="presOf" srcId="{CB4A854D-457A-4607-85F8-143EDD3B7476}" destId="{84E7F42D-2107-45F8-B91A-79855EA10734}" srcOrd="0" destOrd="0" presId="urn:microsoft.com/office/officeart/2005/8/layout/hProcess11"/>
    <dgm:cxn modelId="{F6A0FEE0-F4A8-4CEB-BFB4-CF5290239F43}" srcId="{CB4A854D-457A-4607-85F8-143EDD3B7476}" destId="{FBBA2C77-6A1F-4E4D-826D-157BB85B11A1}" srcOrd="3" destOrd="0" parTransId="{93A329A4-36C2-41F9-AD3E-DAF2DC7C2446}" sibTransId="{E9DAC7E4-2E35-4411-A916-5CF35ADE25F5}"/>
    <dgm:cxn modelId="{A5318CCA-5745-4CB2-BC01-8DD8E2F0F2FF}" type="presParOf" srcId="{84E7F42D-2107-45F8-B91A-79855EA10734}" destId="{F31CC07F-722B-4B59-B2D1-207C9BFE7F32}" srcOrd="0" destOrd="0" presId="urn:microsoft.com/office/officeart/2005/8/layout/hProcess11"/>
    <dgm:cxn modelId="{C431925F-B5E0-458A-9122-32F06455B999}" type="presParOf" srcId="{84E7F42D-2107-45F8-B91A-79855EA10734}" destId="{6D809CE4-8A52-4834-94C3-A21075A39BF3}" srcOrd="1" destOrd="0" presId="urn:microsoft.com/office/officeart/2005/8/layout/hProcess11"/>
    <dgm:cxn modelId="{F2B251EA-4CA2-4205-80A3-D24B0B6DFEBC}" type="presParOf" srcId="{6D809CE4-8A52-4834-94C3-A21075A39BF3}" destId="{DB1E84A5-0102-4CBE-BA99-3172EA070E64}" srcOrd="0" destOrd="0" presId="urn:microsoft.com/office/officeart/2005/8/layout/hProcess11"/>
    <dgm:cxn modelId="{6C795467-5BE2-46DF-A9CE-E01B1B50F1D1}" type="presParOf" srcId="{DB1E84A5-0102-4CBE-BA99-3172EA070E64}" destId="{CE144E16-8AB4-4405-BC06-6DD0EDBD2831}" srcOrd="0" destOrd="0" presId="urn:microsoft.com/office/officeart/2005/8/layout/hProcess11"/>
    <dgm:cxn modelId="{FA6905AF-ED47-4774-9576-86555B2E7CC6}" type="presParOf" srcId="{DB1E84A5-0102-4CBE-BA99-3172EA070E64}" destId="{7AB85689-E1BF-41C8-811D-06E58C1C5341}" srcOrd="1" destOrd="0" presId="urn:microsoft.com/office/officeart/2005/8/layout/hProcess11"/>
    <dgm:cxn modelId="{E5F22074-01AC-4CA5-B81E-EBC47D970F33}" type="presParOf" srcId="{DB1E84A5-0102-4CBE-BA99-3172EA070E64}" destId="{2DDF2728-632E-4242-A185-1A6712544071}" srcOrd="2" destOrd="0" presId="urn:microsoft.com/office/officeart/2005/8/layout/hProcess11"/>
    <dgm:cxn modelId="{401FB502-E285-4C7C-9231-CA898FA8DB40}" type="presParOf" srcId="{6D809CE4-8A52-4834-94C3-A21075A39BF3}" destId="{5B2BD8F2-1BF0-4F72-B2A7-91826ECF8FA8}" srcOrd="1" destOrd="0" presId="urn:microsoft.com/office/officeart/2005/8/layout/hProcess11"/>
    <dgm:cxn modelId="{9F5EE617-5B14-450C-B9C3-203EA6FCC6EB}" type="presParOf" srcId="{6D809CE4-8A52-4834-94C3-A21075A39BF3}" destId="{D59D3C70-B31D-460F-B26F-5909CEBF8484}" srcOrd="2" destOrd="0" presId="urn:microsoft.com/office/officeart/2005/8/layout/hProcess11"/>
    <dgm:cxn modelId="{496355B5-134B-4153-AE42-CB9A7089C3AD}" type="presParOf" srcId="{D59D3C70-B31D-460F-B26F-5909CEBF8484}" destId="{07C0324E-74B4-416F-84F2-09134785DE77}" srcOrd="0" destOrd="0" presId="urn:microsoft.com/office/officeart/2005/8/layout/hProcess11"/>
    <dgm:cxn modelId="{60390C0B-4218-4D27-A6A8-1435D6A35488}" type="presParOf" srcId="{D59D3C70-B31D-460F-B26F-5909CEBF8484}" destId="{6DF3ADF0-2588-4D34-8320-99E52FC04F54}" srcOrd="1" destOrd="0" presId="urn:microsoft.com/office/officeart/2005/8/layout/hProcess11"/>
    <dgm:cxn modelId="{17E9CB51-08E6-47D7-B418-42F6B4E898EE}" type="presParOf" srcId="{D59D3C70-B31D-460F-B26F-5909CEBF8484}" destId="{D9CB43B1-30B1-4150-8699-0901E770969E}" srcOrd="2" destOrd="0" presId="urn:microsoft.com/office/officeart/2005/8/layout/hProcess11"/>
    <dgm:cxn modelId="{C510A980-4908-4831-8B9A-D2A0DAFF0652}" type="presParOf" srcId="{6D809CE4-8A52-4834-94C3-A21075A39BF3}" destId="{B9E908CF-66B6-4694-9FC3-824DCEF7E56B}" srcOrd="3" destOrd="0" presId="urn:microsoft.com/office/officeart/2005/8/layout/hProcess11"/>
    <dgm:cxn modelId="{DEB86027-460B-4ACA-A295-8FDF7DAE759F}" type="presParOf" srcId="{6D809CE4-8A52-4834-94C3-A21075A39BF3}" destId="{E89E462A-B4D7-458C-8098-373EB1C5EC88}" srcOrd="4" destOrd="0" presId="urn:microsoft.com/office/officeart/2005/8/layout/hProcess11"/>
    <dgm:cxn modelId="{AACA3DA6-BC66-4DB7-98B2-6E5A4773F287}" type="presParOf" srcId="{E89E462A-B4D7-458C-8098-373EB1C5EC88}" destId="{9F807663-70C7-422E-BE34-962B06B1589E}" srcOrd="0" destOrd="0" presId="urn:microsoft.com/office/officeart/2005/8/layout/hProcess11"/>
    <dgm:cxn modelId="{B56E5C7E-7EB8-4CCE-967E-774F017D1F35}" type="presParOf" srcId="{E89E462A-B4D7-458C-8098-373EB1C5EC88}" destId="{71257C7A-07FE-4CC8-8AB6-15E1D4DA38C6}" srcOrd="1" destOrd="0" presId="urn:microsoft.com/office/officeart/2005/8/layout/hProcess11"/>
    <dgm:cxn modelId="{9F277435-5549-491B-AE3E-633033953F8C}" type="presParOf" srcId="{E89E462A-B4D7-458C-8098-373EB1C5EC88}" destId="{0D9743A5-B8A7-4B37-B0A7-6A7F60BC93EB}" srcOrd="2" destOrd="0" presId="urn:microsoft.com/office/officeart/2005/8/layout/hProcess11"/>
    <dgm:cxn modelId="{6E9E138A-D6C6-41FB-82B2-574B7790D9A6}" type="presParOf" srcId="{6D809CE4-8A52-4834-94C3-A21075A39BF3}" destId="{5CC4C944-D72A-4E8A-BB2C-D90467C3C7EE}" srcOrd="5" destOrd="0" presId="urn:microsoft.com/office/officeart/2005/8/layout/hProcess11"/>
    <dgm:cxn modelId="{EAAF123B-43B2-4286-8D89-F43EC00F1F67}" type="presParOf" srcId="{6D809CE4-8A52-4834-94C3-A21075A39BF3}" destId="{090373D5-6500-4216-AC34-A076324EA8EB}" srcOrd="6" destOrd="0" presId="urn:microsoft.com/office/officeart/2005/8/layout/hProcess11"/>
    <dgm:cxn modelId="{FA647579-B4EC-4C9A-ACA9-929593AA83BB}" type="presParOf" srcId="{090373D5-6500-4216-AC34-A076324EA8EB}" destId="{FCE03FA7-C970-422F-A19E-8D570905F224}" srcOrd="0" destOrd="0" presId="urn:microsoft.com/office/officeart/2005/8/layout/hProcess11"/>
    <dgm:cxn modelId="{B455A8B5-838C-45A2-A807-416E295D4FBA}" type="presParOf" srcId="{090373D5-6500-4216-AC34-A076324EA8EB}" destId="{0CD1C446-EA8B-478C-AFAA-7F9F537DFBDE}" srcOrd="1" destOrd="0" presId="urn:microsoft.com/office/officeart/2005/8/layout/hProcess11"/>
    <dgm:cxn modelId="{B9D9C761-8A60-4EAD-A909-00C805D4E2CF}" type="presParOf" srcId="{090373D5-6500-4216-AC34-A076324EA8EB}" destId="{A4B5B84B-35BC-4D77-B8ED-1F4EAE9612C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55F87-7217-4B8E-B3D2-4F5060C4BAF4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</dgm:pt>
    <dgm:pt modelId="{9A4F6206-EA4F-4C06-8EAE-929D1576D92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Microbial invasion</a:t>
          </a:r>
          <a:endParaRPr lang="en-US" dirty="0">
            <a:solidFill>
              <a:schemeClr val="bg1"/>
            </a:solidFill>
          </a:endParaRPr>
        </a:p>
      </dgm:t>
    </dgm:pt>
    <dgm:pt modelId="{6ACFF3F1-B1DF-440C-AC95-242DD3703CEA}" type="parTrans" cxnId="{F4354332-B22F-47A8-8AD8-CE61909813D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B0DD70-6EAA-4974-B160-ED9BA7716BF0}" type="sibTrans" cxnId="{F4354332-B22F-47A8-8AD8-CE61909813D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33D863-55D1-457B-8EDC-A56673FC2C4B}">
      <dgm:prSet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Initiation of inflammatory reaction</a:t>
          </a:r>
          <a:endParaRPr lang="en-US" dirty="0">
            <a:solidFill>
              <a:schemeClr val="bg1"/>
            </a:solidFill>
          </a:endParaRPr>
        </a:p>
      </dgm:t>
    </dgm:pt>
    <dgm:pt modelId="{15655EAB-D2F7-4875-8FBA-5D78FE8A0A7C}" type="parTrans" cxnId="{907C2443-0813-45C9-8192-A36CA80C76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760AE51-8856-4ECE-9C07-E49EFFAF32E7}" type="sibTrans" cxnId="{907C2443-0813-45C9-8192-A36CA80C765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17C954-5A72-4B92-A8C6-B1C95352AA3E}">
      <dgm:prSet/>
      <dgm:spPr/>
      <dgm:t>
        <a:bodyPr/>
        <a:lstStyle/>
        <a:p>
          <a:r>
            <a:rPr lang="en-US" smtClean="0">
              <a:solidFill>
                <a:schemeClr val="bg1"/>
              </a:solidFill>
            </a:rPr>
            <a:t>Vasodilation               increase capillary permeability </a:t>
          </a:r>
          <a:endParaRPr lang="en-US" dirty="0">
            <a:solidFill>
              <a:schemeClr val="bg1"/>
            </a:solidFill>
          </a:endParaRPr>
        </a:p>
      </dgm:t>
    </dgm:pt>
    <dgm:pt modelId="{D719F338-16A7-465C-9234-DC1DB0A80795}" type="parTrans" cxnId="{3FF0D343-3B9A-4B68-95B1-5FE7A67DC4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38F1DA5-1FCC-49DD-AB29-02B800502890}" type="sibTrans" cxnId="{3FF0D343-3B9A-4B68-95B1-5FE7A67DC4A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68A6496-6BC6-4498-B337-193EB822A51D}">
      <dgm:prSet/>
      <dgm:spPr/>
      <dgm:t>
        <a:bodyPr/>
        <a:lstStyle/>
        <a:p>
          <a:r>
            <a:rPr lang="en-GB" smtClean="0">
              <a:solidFill>
                <a:schemeClr val="bg1"/>
              </a:solidFill>
            </a:rPr>
            <a:t>fluid shift into interstitial space         </a:t>
          </a:r>
          <a:endParaRPr lang="en-US" dirty="0">
            <a:solidFill>
              <a:schemeClr val="bg1"/>
            </a:solidFill>
          </a:endParaRPr>
        </a:p>
      </dgm:t>
    </dgm:pt>
    <dgm:pt modelId="{E50B86E1-39AA-467A-94F3-E8CB589E93F5}" type="parTrans" cxnId="{A840C372-C769-4041-94EF-11C4825FA9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012B474-E1D4-48DE-BAB7-A8927709EBC8}" type="sibTrans" cxnId="{A840C372-C769-4041-94EF-11C4825FA91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98D46C-A83B-4E2D-8B48-E60F2ADE2ECB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leakage of plasma protein</a:t>
          </a:r>
          <a:endParaRPr lang="en-US" dirty="0">
            <a:solidFill>
              <a:schemeClr val="bg1"/>
            </a:solidFill>
          </a:endParaRPr>
        </a:p>
      </dgm:t>
    </dgm:pt>
    <dgm:pt modelId="{16F7E34F-4B85-40CE-A8FA-2AF1487CBE2C}" type="parTrans" cxnId="{540C74CD-5AE2-4E57-BF0B-8224E71A2B7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FF92855-52E4-45EC-BAAC-2CB983BA7241}" type="sibTrans" cxnId="{540C74CD-5AE2-4E57-BF0B-8224E71A2B7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91E72E-AFD6-4C31-8405-64FABE20C18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decreased oncotic pressure</a:t>
          </a:r>
          <a:endParaRPr lang="en-US" dirty="0">
            <a:solidFill>
              <a:schemeClr val="bg1"/>
            </a:solidFill>
          </a:endParaRPr>
        </a:p>
      </dgm:t>
    </dgm:pt>
    <dgm:pt modelId="{E8ADA0CF-73C2-4B08-804C-E3261932BF7B}" type="parTrans" cxnId="{7A515E89-BBA3-43EA-B29C-F3768C2813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27007F2-C298-495C-A4CD-F320B6B990AD}" type="sibTrans" cxnId="{7A515E89-BBA3-43EA-B29C-F3768C28139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18CE0C-6C46-48AA-B6B3-CC4878167CDC}" type="pres">
      <dgm:prSet presAssocID="{9BA55F87-7217-4B8E-B3D2-4F5060C4BAF4}" presName="Name0" presStyleCnt="0">
        <dgm:presLayoutVars>
          <dgm:dir/>
          <dgm:resizeHandles val="exact"/>
        </dgm:presLayoutVars>
      </dgm:prSet>
      <dgm:spPr/>
    </dgm:pt>
    <dgm:pt modelId="{FCC800FA-115B-4611-AEFD-59AFAAD8A423}" type="pres">
      <dgm:prSet presAssocID="{9BA55F87-7217-4B8E-B3D2-4F5060C4BAF4}" presName="arrow" presStyleLbl="bgShp" presStyleIdx="0" presStyleCnt="1"/>
      <dgm:spPr/>
    </dgm:pt>
    <dgm:pt modelId="{E6F9E3AF-F328-4709-B5E4-9993A84A8FEB}" type="pres">
      <dgm:prSet presAssocID="{9BA55F87-7217-4B8E-B3D2-4F5060C4BAF4}" presName="points" presStyleCnt="0"/>
      <dgm:spPr/>
    </dgm:pt>
    <dgm:pt modelId="{6FBC9A5D-DDB1-41EA-AA4F-FFCD36304B3D}" type="pres">
      <dgm:prSet presAssocID="{9A4F6206-EA4F-4C06-8EAE-929D1576D92B}" presName="compositeA" presStyleCnt="0"/>
      <dgm:spPr/>
    </dgm:pt>
    <dgm:pt modelId="{17F58AD8-69D1-4006-B0B5-3EFA747EB42A}" type="pres">
      <dgm:prSet presAssocID="{9A4F6206-EA4F-4C06-8EAE-929D1576D92B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43856-5C70-49A9-81E4-FBA7F53A7F99}" type="pres">
      <dgm:prSet presAssocID="{9A4F6206-EA4F-4C06-8EAE-929D1576D92B}" presName="circleA" presStyleLbl="node1" presStyleIdx="0" presStyleCnt="6"/>
      <dgm:spPr/>
    </dgm:pt>
    <dgm:pt modelId="{5FFA4B58-5B73-40B0-861B-033E2551948E}" type="pres">
      <dgm:prSet presAssocID="{9A4F6206-EA4F-4C06-8EAE-929D1576D92B}" presName="spaceA" presStyleCnt="0"/>
      <dgm:spPr/>
    </dgm:pt>
    <dgm:pt modelId="{E9BB0CBD-EB4C-48AB-9AEA-01868EE1D59A}" type="pres">
      <dgm:prSet presAssocID="{43B0DD70-6EAA-4974-B160-ED9BA7716BF0}" presName="space" presStyleCnt="0"/>
      <dgm:spPr/>
    </dgm:pt>
    <dgm:pt modelId="{F91D269C-A2C8-479C-94FF-524F4458DE94}" type="pres">
      <dgm:prSet presAssocID="{4533D863-55D1-457B-8EDC-A56673FC2C4B}" presName="compositeB" presStyleCnt="0"/>
      <dgm:spPr/>
    </dgm:pt>
    <dgm:pt modelId="{1353E0E4-E2B4-495E-A671-43F51FE191F6}" type="pres">
      <dgm:prSet presAssocID="{4533D863-55D1-457B-8EDC-A56673FC2C4B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E58A3-60AA-4B74-B940-1A5B529BA2AE}" type="pres">
      <dgm:prSet presAssocID="{4533D863-55D1-457B-8EDC-A56673FC2C4B}" presName="circleB" presStyleLbl="node1" presStyleIdx="1" presStyleCnt="6"/>
      <dgm:spPr/>
    </dgm:pt>
    <dgm:pt modelId="{257AAAD6-8067-486D-B5D9-F5205A58683A}" type="pres">
      <dgm:prSet presAssocID="{4533D863-55D1-457B-8EDC-A56673FC2C4B}" presName="spaceB" presStyleCnt="0"/>
      <dgm:spPr/>
    </dgm:pt>
    <dgm:pt modelId="{32FA1E39-7D8F-40E0-AC92-0FB21CB8D017}" type="pres">
      <dgm:prSet presAssocID="{A760AE51-8856-4ECE-9C07-E49EFFAF32E7}" presName="space" presStyleCnt="0"/>
      <dgm:spPr/>
    </dgm:pt>
    <dgm:pt modelId="{66A1BD77-5C51-4BFD-B135-32BDE2E5DD7B}" type="pres">
      <dgm:prSet presAssocID="{F017C954-5A72-4B92-A8C6-B1C95352AA3E}" presName="compositeA" presStyleCnt="0"/>
      <dgm:spPr/>
    </dgm:pt>
    <dgm:pt modelId="{663FE17C-5B04-412A-B6A9-BADAB5A24CCE}" type="pres">
      <dgm:prSet presAssocID="{F017C954-5A72-4B92-A8C6-B1C95352AA3E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CC59A1-94D0-4A8C-A084-BA0BCF5643E7}" type="pres">
      <dgm:prSet presAssocID="{F017C954-5A72-4B92-A8C6-B1C95352AA3E}" presName="circleA" presStyleLbl="node1" presStyleIdx="2" presStyleCnt="6"/>
      <dgm:spPr/>
    </dgm:pt>
    <dgm:pt modelId="{BA037AF0-348D-4D99-8CB5-F0173A457534}" type="pres">
      <dgm:prSet presAssocID="{F017C954-5A72-4B92-A8C6-B1C95352AA3E}" presName="spaceA" presStyleCnt="0"/>
      <dgm:spPr/>
    </dgm:pt>
    <dgm:pt modelId="{D3433276-38EC-4184-8290-38FCA6449173}" type="pres">
      <dgm:prSet presAssocID="{A38F1DA5-1FCC-49DD-AB29-02B800502890}" presName="space" presStyleCnt="0"/>
      <dgm:spPr/>
    </dgm:pt>
    <dgm:pt modelId="{5923C132-73D3-4950-8800-0B2C01CC6BED}" type="pres">
      <dgm:prSet presAssocID="{BA98D46C-A83B-4E2D-8B48-E60F2ADE2ECB}" presName="compositeB" presStyleCnt="0"/>
      <dgm:spPr/>
    </dgm:pt>
    <dgm:pt modelId="{F534CE38-E45D-405C-9B35-1B5ED7AE5635}" type="pres">
      <dgm:prSet presAssocID="{BA98D46C-A83B-4E2D-8B48-E60F2ADE2ECB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4D32E-29FF-4887-ADE1-9E07D0584C5D}" type="pres">
      <dgm:prSet presAssocID="{BA98D46C-A83B-4E2D-8B48-E60F2ADE2ECB}" presName="circleB" presStyleLbl="node1" presStyleIdx="3" presStyleCnt="6"/>
      <dgm:spPr/>
    </dgm:pt>
    <dgm:pt modelId="{41494F98-625E-40B3-BA60-8FC3D0C2AE7C}" type="pres">
      <dgm:prSet presAssocID="{BA98D46C-A83B-4E2D-8B48-E60F2ADE2ECB}" presName="spaceB" presStyleCnt="0"/>
      <dgm:spPr/>
    </dgm:pt>
    <dgm:pt modelId="{B8A2ED8E-2B50-4BC0-83DB-0C21188D9D92}" type="pres">
      <dgm:prSet presAssocID="{FFF92855-52E4-45EC-BAAC-2CB983BA7241}" presName="space" presStyleCnt="0"/>
      <dgm:spPr/>
    </dgm:pt>
    <dgm:pt modelId="{1D71B45A-6649-4C9F-8D50-4B8BFF573E7D}" type="pres">
      <dgm:prSet presAssocID="{5391E72E-AFD6-4C31-8405-64FABE20C186}" presName="compositeA" presStyleCnt="0"/>
      <dgm:spPr/>
    </dgm:pt>
    <dgm:pt modelId="{42E0C7BB-C961-49BA-865B-FEB58D9C93B4}" type="pres">
      <dgm:prSet presAssocID="{5391E72E-AFD6-4C31-8405-64FABE20C186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8B3FC-D536-41E8-99E8-253333AF0F3A}" type="pres">
      <dgm:prSet presAssocID="{5391E72E-AFD6-4C31-8405-64FABE20C186}" presName="circleA" presStyleLbl="node1" presStyleIdx="4" presStyleCnt="6"/>
      <dgm:spPr/>
    </dgm:pt>
    <dgm:pt modelId="{DDDCD8FD-297B-4C7D-84F2-B6503207DD1B}" type="pres">
      <dgm:prSet presAssocID="{5391E72E-AFD6-4C31-8405-64FABE20C186}" presName="spaceA" presStyleCnt="0"/>
      <dgm:spPr/>
    </dgm:pt>
    <dgm:pt modelId="{85B6AB2B-9B4A-41D3-83D7-2F929611CB54}" type="pres">
      <dgm:prSet presAssocID="{027007F2-C298-495C-A4CD-F320B6B990AD}" presName="space" presStyleCnt="0"/>
      <dgm:spPr/>
    </dgm:pt>
    <dgm:pt modelId="{BB47F64B-0D9F-442A-A4C5-CAAC87B835EB}" type="pres">
      <dgm:prSet presAssocID="{668A6496-6BC6-4498-B337-193EB822A51D}" presName="compositeB" presStyleCnt="0"/>
      <dgm:spPr/>
    </dgm:pt>
    <dgm:pt modelId="{6158F95E-3681-44B3-B91D-2BE7812C765F}" type="pres">
      <dgm:prSet presAssocID="{668A6496-6BC6-4498-B337-193EB822A51D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7A230-3221-4846-93F0-5A46FC66CAD4}" type="pres">
      <dgm:prSet presAssocID="{668A6496-6BC6-4498-B337-193EB822A51D}" presName="circleB" presStyleLbl="node1" presStyleIdx="5" presStyleCnt="6"/>
      <dgm:spPr/>
    </dgm:pt>
    <dgm:pt modelId="{3E6EF0E4-5F1E-4B5F-AF2D-E286BC905064}" type="pres">
      <dgm:prSet presAssocID="{668A6496-6BC6-4498-B337-193EB822A51D}" presName="spaceB" presStyleCnt="0"/>
      <dgm:spPr/>
    </dgm:pt>
  </dgm:ptLst>
  <dgm:cxnLst>
    <dgm:cxn modelId="{907C2443-0813-45C9-8192-A36CA80C7656}" srcId="{9BA55F87-7217-4B8E-B3D2-4F5060C4BAF4}" destId="{4533D863-55D1-457B-8EDC-A56673FC2C4B}" srcOrd="1" destOrd="0" parTransId="{15655EAB-D2F7-4875-8FBA-5D78FE8A0A7C}" sibTransId="{A760AE51-8856-4ECE-9C07-E49EFFAF32E7}"/>
    <dgm:cxn modelId="{7A515E89-BBA3-43EA-B29C-F3768C281396}" srcId="{9BA55F87-7217-4B8E-B3D2-4F5060C4BAF4}" destId="{5391E72E-AFD6-4C31-8405-64FABE20C186}" srcOrd="4" destOrd="0" parTransId="{E8ADA0CF-73C2-4B08-804C-E3261932BF7B}" sibTransId="{027007F2-C298-495C-A4CD-F320B6B990AD}"/>
    <dgm:cxn modelId="{A840C372-C769-4041-94EF-11C4825FA91E}" srcId="{9BA55F87-7217-4B8E-B3D2-4F5060C4BAF4}" destId="{668A6496-6BC6-4498-B337-193EB822A51D}" srcOrd="5" destOrd="0" parTransId="{E50B86E1-39AA-467A-94F3-E8CB589E93F5}" sibTransId="{6012B474-E1D4-48DE-BAB7-A8927709EBC8}"/>
    <dgm:cxn modelId="{B69BA283-6999-4932-8AAB-13713107B642}" type="presOf" srcId="{4533D863-55D1-457B-8EDC-A56673FC2C4B}" destId="{1353E0E4-E2B4-495E-A671-43F51FE191F6}" srcOrd="0" destOrd="0" presId="urn:microsoft.com/office/officeart/2005/8/layout/hProcess11"/>
    <dgm:cxn modelId="{3FF0D343-3B9A-4B68-95B1-5FE7A67DC4A5}" srcId="{9BA55F87-7217-4B8E-B3D2-4F5060C4BAF4}" destId="{F017C954-5A72-4B92-A8C6-B1C95352AA3E}" srcOrd="2" destOrd="0" parTransId="{D719F338-16A7-465C-9234-DC1DB0A80795}" sibTransId="{A38F1DA5-1FCC-49DD-AB29-02B800502890}"/>
    <dgm:cxn modelId="{93412114-85B9-451B-989A-F8CF18BF1FDA}" type="presOf" srcId="{5391E72E-AFD6-4C31-8405-64FABE20C186}" destId="{42E0C7BB-C961-49BA-865B-FEB58D9C93B4}" srcOrd="0" destOrd="0" presId="urn:microsoft.com/office/officeart/2005/8/layout/hProcess11"/>
    <dgm:cxn modelId="{540C74CD-5AE2-4E57-BF0B-8224E71A2B7B}" srcId="{9BA55F87-7217-4B8E-B3D2-4F5060C4BAF4}" destId="{BA98D46C-A83B-4E2D-8B48-E60F2ADE2ECB}" srcOrd="3" destOrd="0" parTransId="{16F7E34F-4B85-40CE-A8FA-2AF1487CBE2C}" sibTransId="{FFF92855-52E4-45EC-BAAC-2CB983BA7241}"/>
    <dgm:cxn modelId="{BC31426B-7DB6-46F0-8EE9-765F26C0AC9D}" type="presOf" srcId="{668A6496-6BC6-4498-B337-193EB822A51D}" destId="{6158F95E-3681-44B3-B91D-2BE7812C765F}" srcOrd="0" destOrd="0" presId="urn:microsoft.com/office/officeart/2005/8/layout/hProcess11"/>
    <dgm:cxn modelId="{F4354332-B22F-47A8-8AD8-CE61909813DF}" srcId="{9BA55F87-7217-4B8E-B3D2-4F5060C4BAF4}" destId="{9A4F6206-EA4F-4C06-8EAE-929D1576D92B}" srcOrd="0" destOrd="0" parTransId="{6ACFF3F1-B1DF-440C-AC95-242DD3703CEA}" sibTransId="{43B0DD70-6EAA-4974-B160-ED9BA7716BF0}"/>
    <dgm:cxn modelId="{EACE61D3-BE51-4F6A-91BA-56044CB177BD}" type="presOf" srcId="{9A4F6206-EA4F-4C06-8EAE-929D1576D92B}" destId="{17F58AD8-69D1-4006-B0B5-3EFA747EB42A}" srcOrd="0" destOrd="0" presId="urn:microsoft.com/office/officeart/2005/8/layout/hProcess11"/>
    <dgm:cxn modelId="{C4984C68-896D-40B3-8B7E-F040BC3DE320}" type="presOf" srcId="{BA98D46C-A83B-4E2D-8B48-E60F2ADE2ECB}" destId="{F534CE38-E45D-405C-9B35-1B5ED7AE5635}" srcOrd="0" destOrd="0" presId="urn:microsoft.com/office/officeart/2005/8/layout/hProcess11"/>
    <dgm:cxn modelId="{0F6B8145-DC09-40B8-B727-1B723DE1B5D5}" type="presOf" srcId="{9BA55F87-7217-4B8E-B3D2-4F5060C4BAF4}" destId="{EA18CE0C-6C46-48AA-B6B3-CC4878167CDC}" srcOrd="0" destOrd="0" presId="urn:microsoft.com/office/officeart/2005/8/layout/hProcess11"/>
    <dgm:cxn modelId="{EF339A6C-7ACF-4B4D-BFD0-AC5002B9F39F}" type="presOf" srcId="{F017C954-5A72-4B92-A8C6-B1C95352AA3E}" destId="{663FE17C-5B04-412A-B6A9-BADAB5A24CCE}" srcOrd="0" destOrd="0" presId="urn:microsoft.com/office/officeart/2005/8/layout/hProcess11"/>
    <dgm:cxn modelId="{88EA4726-8D12-4F49-900E-F5BAC81D27A5}" type="presParOf" srcId="{EA18CE0C-6C46-48AA-B6B3-CC4878167CDC}" destId="{FCC800FA-115B-4611-AEFD-59AFAAD8A423}" srcOrd="0" destOrd="0" presId="urn:microsoft.com/office/officeart/2005/8/layout/hProcess11"/>
    <dgm:cxn modelId="{C14EEA15-94BE-47B3-AE53-CE1445478249}" type="presParOf" srcId="{EA18CE0C-6C46-48AA-B6B3-CC4878167CDC}" destId="{E6F9E3AF-F328-4709-B5E4-9993A84A8FEB}" srcOrd="1" destOrd="0" presId="urn:microsoft.com/office/officeart/2005/8/layout/hProcess11"/>
    <dgm:cxn modelId="{6DF3C363-6656-4C9A-AB0C-438F0E331142}" type="presParOf" srcId="{E6F9E3AF-F328-4709-B5E4-9993A84A8FEB}" destId="{6FBC9A5D-DDB1-41EA-AA4F-FFCD36304B3D}" srcOrd="0" destOrd="0" presId="urn:microsoft.com/office/officeart/2005/8/layout/hProcess11"/>
    <dgm:cxn modelId="{949CAD2B-7BA3-499B-820F-67675AEE0C13}" type="presParOf" srcId="{6FBC9A5D-DDB1-41EA-AA4F-FFCD36304B3D}" destId="{17F58AD8-69D1-4006-B0B5-3EFA747EB42A}" srcOrd="0" destOrd="0" presId="urn:microsoft.com/office/officeart/2005/8/layout/hProcess11"/>
    <dgm:cxn modelId="{68601CF7-E6FC-4FAA-991E-C4F1C3CCBDA5}" type="presParOf" srcId="{6FBC9A5D-DDB1-41EA-AA4F-FFCD36304B3D}" destId="{06A43856-5C70-49A9-81E4-FBA7F53A7F99}" srcOrd="1" destOrd="0" presId="urn:microsoft.com/office/officeart/2005/8/layout/hProcess11"/>
    <dgm:cxn modelId="{39677B08-2728-4A48-8F9B-0B3BB3C15C30}" type="presParOf" srcId="{6FBC9A5D-DDB1-41EA-AA4F-FFCD36304B3D}" destId="{5FFA4B58-5B73-40B0-861B-033E2551948E}" srcOrd="2" destOrd="0" presId="urn:microsoft.com/office/officeart/2005/8/layout/hProcess11"/>
    <dgm:cxn modelId="{9C9E83CA-79CF-4910-AF2C-29FBC5A553BA}" type="presParOf" srcId="{E6F9E3AF-F328-4709-B5E4-9993A84A8FEB}" destId="{E9BB0CBD-EB4C-48AB-9AEA-01868EE1D59A}" srcOrd="1" destOrd="0" presId="urn:microsoft.com/office/officeart/2005/8/layout/hProcess11"/>
    <dgm:cxn modelId="{8AB55DD2-72D9-4E8A-8CE8-A2D8AF4E1F59}" type="presParOf" srcId="{E6F9E3AF-F328-4709-B5E4-9993A84A8FEB}" destId="{F91D269C-A2C8-479C-94FF-524F4458DE94}" srcOrd="2" destOrd="0" presId="urn:microsoft.com/office/officeart/2005/8/layout/hProcess11"/>
    <dgm:cxn modelId="{AF5A13FB-E2D4-4541-A673-701B3DEAAA5C}" type="presParOf" srcId="{F91D269C-A2C8-479C-94FF-524F4458DE94}" destId="{1353E0E4-E2B4-495E-A671-43F51FE191F6}" srcOrd="0" destOrd="0" presId="urn:microsoft.com/office/officeart/2005/8/layout/hProcess11"/>
    <dgm:cxn modelId="{151A0122-B0AE-4B71-A85C-918999B07839}" type="presParOf" srcId="{F91D269C-A2C8-479C-94FF-524F4458DE94}" destId="{731E58A3-60AA-4B74-B940-1A5B529BA2AE}" srcOrd="1" destOrd="0" presId="urn:microsoft.com/office/officeart/2005/8/layout/hProcess11"/>
    <dgm:cxn modelId="{194A2BA1-D365-48A8-BCEC-395EB4397ED7}" type="presParOf" srcId="{F91D269C-A2C8-479C-94FF-524F4458DE94}" destId="{257AAAD6-8067-486D-B5D9-F5205A58683A}" srcOrd="2" destOrd="0" presId="urn:microsoft.com/office/officeart/2005/8/layout/hProcess11"/>
    <dgm:cxn modelId="{5D1974B6-8050-437C-A215-9EFB00DCB37B}" type="presParOf" srcId="{E6F9E3AF-F328-4709-B5E4-9993A84A8FEB}" destId="{32FA1E39-7D8F-40E0-AC92-0FB21CB8D017}" srcOrd="3" destOrd="0" presId="urn:microsoft.com/office/officeart/2005/8/layout/hProcess11"/>
    <dgm:cxn modelId="{1DBB414E-1D3F-4CA7-B457-B1508C3C600B}" type="presParOf" srcId="{E6F9E3AF-F328-4709-B5E4-9993A84A8FEB}" destId="{66A1BD77-5C51-4BFD-B135-32BDE2E5DD7B}" srcOrd="4" destOrd="0" presId="urn:microsoft.com/office/officeart/2005/8/layout/hProcess11"/>
    <dgm:cxn modelId="{FEDC5C5D-E923-4C0F-9D1B-1E7FB3E1B06E}" type="presParOf" srcId="{66A1BD77-5C51-4BFD-B135-32BDE2E5DD7B}" destId="{663FE17C-5B04-412A-B6A9-BADAB5A24CCE}" srcOrd="0" destOrd="0" presId="urn:microsoft.com/office/officeart/2005/8/layout/hProcess11"/>
    <dgm:cxn modelId="{6532022A-5E0A-45CB-863D-927166CA05AC}" type="presParOf" srcId="{66A1BD77-5C51-4BFD-B135-32BDE2E5DD7B}" destId="{A9CC59A1-94D0-4A8C-A084-BA0BCF5643E7}" srcOrd="1" destOrd="0" presId="urn:microsoft.com/office/officeart/2005/8/layout/hProcess11"/>
    <dgm:cxn modelId="{2EAE7D2E-B635-46A7-BA75-601545724876}" type="presParOf" srcId="{66A1BD77-5C51-4BFD-B135-32BDE2E5DD7B}" destId="{BA037AF0-348D-4D99-8CB5-F0173A457534}" srcOrd="2" destOrd="0" presId="urn:microsoft.com/office/officeart/2005/8/layout/hProcess11"/>
    <dgm:cxn modelId="{F67D6860-F7D9-49D9-BDE0-2DCD82B50AF0}" type="presParOf" srcId="{E6F9E3AF-F328-4709-B5E4-9993A84A8FEB}" destId="{D3433276-38EC-4184-8290-38FCA6449173}" srcOrd="5" destOrd="0" presId="urn:microsoft.com/office/officeart/2005/8/layout/hProcess11"/>
    <dgm:cxn modelId="{E54FA178-2B24-4DFB-AFFB-0791013E80A9}" type="presParOf" srcId="{E6F9E3AF-F328-4709-B5E4-9993A84A8FEB}" destId="{5923C132-73D3-4950-8800-0B2C01CC6BED}" srcOrd="6" destOrd="0" presId="urn:microsoft.com/office/officeart/2005/8/layout/hProcess11"/>
    <dgm:cxn modelId="{33C67AAD-A2D2-4D95-BF71-E51251E92BB8}" type="presParOf" srcId="{5923C132-73D3-4950-8800-0B2C01CC6BED}" destId="{F534CE38-E45D-405C-9B35-1B5ED7AE5635}" srcOrd="0" destOrd="0" presId="urn:microsoft.com/office/officeart/2005/8/layout/hProcess11"/>
    <dgm:cxn modelId="{A34A6CF8-3FE6-4E4C-9B4A-247995F90DAA}" type="presParOf" srcId="{5923C132-73D3-4950-8800-0B2C01CC6BED}" destId="{F564D32E-29FF-4887-ADE1-9E07D0584C5D}" srcOrd="1" destOrd="0" presId="urn:microsoft.com/office/officeart/2005/8/layout/hProcess11"/>
    <dgm:cxn modelId="{83D65B4A-06B3-46C2-A82A-19D728E52329}" type="presParOf" srcId="{5923C132-73D3-4950-8800-0B2C01CC6BED}" destId="{41494F98-625E-40B3-BA60-8FC3D0C2AE7C}" srcOrd="2" destOrd="0" presId="urn:microsoft.com/office/officeart/2005/8/layout/hProcess11"/>
    <dgm:cxn modelId="{74FAC76E-BE91-44CB-B9BF-038D02CEAEEA}" type="presParOf" srcId="{E6F9E3AF-F328-4709-B5E4-9993A84A8FEB}" destId="{B8A2ED8E-2B50-4BC0-83DB-0C21188D9D92}" srcOrd="7" destOrd="0" presId="urn:microsoft.com/office/officeart/2005/8/layout/hProcess11"/>
    <dgm:cxn modelId="{3B96AE0F-245B-44B9-8AAF-4F266F9A922C}" type="presParOf" srcId="{E6F9E3AF-F328-4709-B5E4-9993A84A8FEB}" destId="{1D71B45A-6649-4C9F-8D50-4B8BFF573E7D}" srcOrd="8" destOrd="0" presId="urn:microsoft.com/office/officeart/2005/8/layout/hProcess11"/>
    <dgm:cxn modelId="{94D5BA33-49A8-4F70-B64E-416D9CA1B38A}" type="presParOf" srcId="{1D71B45A-6649-4C9F-8D50-4B8BFF573E7D}" destId="{42E0C7BB-C961-49BA-865B-FEB58D9C93B4}" srcOrd="0" destOrd="0" presId="urn:microsoft.com/office/officeart/2005/8/layout/hProcess11"/>
    <dgm:cxn modelId="{A3DD2A76-F530-4BAE-BE65-83A2ABAD7945}" type="presParOf" srcId="{1D71B45A-6649-4C9F-8D50-4B8BFF573E7D}" destId="{1B18B3FC-D536-41E8-99E8-253333AF0F3A}" srcOrd="1" destOrd="0" presId="urn:microsoft.com/office/officeart/2005/8/layout/hProcess11"/>
    <dgm:cxn modelId="{EBA3FAA5-34D8-4303-B56B-A5AAA60A1AFD}" type="presParOf" srcId="{1D71B45A-6649-4C9F-8D50-4B8BFF573E7D}" destId="{DDDCD8FD-297B-4C7D-84F2-B6503207DD1B}" srcOrd="2" destOrd="0" presId="urn:microsoft.com/office/officeart/2005/8/layout/hProcess11"/>
    <dgm:cxn modelId="{F5C96EC6-C99D-4EDD-B58E-9C1106E5FAFB}" type="presParOf" srcId="{E6F9E3AF-F328-4709-B5E4-9993A84A8FEB}" destId="{85B6AB2B-9B4A-41D3-83D7-2F929611CB54}" srcOrd="9" destOrd="0" presId="urn:microsoft.com/office/officeart/2005/8/layout/hProcess11"/>
    <dgm:cxn modelId="{5CDB0F41-2E75-4482-83E9-362F83A6E6BD}" type="presParOf" srcId="{E6F9E3AF-F328-4709-B5E4-9993A84A8FEB}" destId="{BB47F64B-0D9F-442A-A4C5-CAAC87B835EB}" srcOrd="10" destOrd="0" presId="urn:microsoft.com/office/officeart/2005/8/layout/hProcess11"/>
    <dgm:cxn modelId="{ADFF6451-C673-4CC3-9063-CC34E963DCAD}" type="presParOf" srcId="{BB47F64B-0D9F-442A-A4C5-CAAC87B835EB}" destId="{6158F95E-3681-44B3-B91D-2BE7812C765F}" srcOrd="0" destOrd="0" presId="urn:microsoft.com/office/officeart/2005/8/layout/hProcess11"/>
    <dgm:cxn modelId="{BF7E8FF4-AF4D-4EDD-AC25-80D11816FD06}" type="presParOf" srcId="{BB47F64B-0D9F-442A-A4C5-CAAC87B835EB}" destId="{E0A7A230-3221-4846-93F0-5A46FC66CAD4}" srcOrd="1" destOrd="0" presId="urn:microsoft.com/office/officeart/2005/8/layout/hProcess11"/>
    <dgm:cxn modelId="{274A2105-911B-4A90-A607-3B52E71EC1DE}" type="presParOf" srcId="{BB47F64B-0D9F-442A-A4C5-CAAC87B835EB}" destId="{3E6EF0E4-5F1E-4B5F-AF2D-E286BC9050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A2903-4FAE-4247-9A33-D5986EEF89A9}">
      <dsp:nvSpPr>
        <dsp:cNvPr id="0" name=""/>
        <dsp:cNvSpPr/>
      </dsp:nvSpPr>
      <dsp:spPr>
        <a:xfrm>
          <a:off x="7232292" y="1855854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85"/>
              </a:lnTo>
              <a:lnTo>
                <a:pt x="1242560" y="402985"/>
              </a:lnTo>
              <a:lnTo>
                <a:pt x="1242560" y="59134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E9936-77EC-4BBC-961A-7931F07A0D48}">
      <dsp:nvSpPr>
        <dsp:cNvPr id="0" name=""/>
        <dsp:cNvSpPr/>
      </dsp:nvSpPr>
      <dsp:spPr>
        <a:xfrm>
          <a:off x="5989731" y="1855854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1242560" y="0"/>
              </a:moveTo>
              <a:lnTo>
                <a:pt x="1242560" y="402985"/>
              </a:lnTo>
              <a:lnTo>
                <a:pt x="0" y="402985"/>
              </a:lnTo>
              <a:lnTo>
                <a:pt x="0" y="59134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BA676-405C-4E36-BE3C-04DCE91E4DFC}">
      <dsp:nvSpPr>
        <dsp:cNvPr id="0" name=""/>
        <dsp:cNvSpPr/>
      </dsp:nvSpPr>
      <dsp:spPr>
        <a:xfrm>
          <a:off x="2262049" y="1855854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85"/>
              </a:lnTo>
              <a:lnTo>
                <a:pt x="1242560" y="402985"/>
              </a:lnTo>
              <a:lnTo>
                <a:pt x="1242560" y="59134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3B48D-1243-4785-A818-5BFEF1B42570}">
      <dsp:nvSpPr>
        <dsp:cNvPr id="0" name=""/>
        <dsp:cNvSpPr/>
      </dsp:nvSpPr>
      <dsp:spPr>
        <a:xfrm>
          <a:off x="1019488" y="1855854"/>
          <a:ext cx="1242560" cy="591345"/>
        </a:xfrm>
        <a:custGeom>
          <a:avLst/>
          <a:gdLst/>
          <a:ahLst/>
          <a:cxnLst/>
          <a:rect l="0" t="0" r="0" b="0"/>
          <a:pathLst>
            <a:path>
              <a:moveTo>
                <a:pt x="1242560" y="0"/>
              </a:moveTo>
              <a:lnTo>
                <a:pt x="1242560" y="402985"/>
              </a:lnTo>
              <a:lnTo>
                <a:pt x="0" y="402985"/>
              </a:lnTo>
              <a:lnTo>
                <a:pt x="0" y="591345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36427-1B4D-4597-A886-0576CF517262}">
      <dsp:nvSpPr>
        <dsp:cNvPr id="0" name=""/>
        <dsp:cNvSpPr/>
      </dsp:nvSpPr>
      <dsp:spPr>
        <a:xfrm>
          <a:off x="1245408" y="564721"/>
          <a:ext cx="2033281" cy="1291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D0E31-07FF-4D27-8471-133C0F6710C7}">
      <dsp:nvSpPr>
        <dsp:cNvPr id="0" name=""/>
        <dsp:cNvSpPr/>
      </dsp:nvSpPr>
      <dsp:spPr>
        <a:xfrm>
          <a:off x="1471328" y="779345"/>
          <a:ext cx="2033281" cy="12911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involvement</a:t>
          </a:r>
          <a:endParaRPr lang="en-US" sz="2900" kern="1200" dirty="0"/>
        </a:p>
      </dsp:txBody>
      <dsp:txXfrm>
        <a:off x="1509144" y="817161"/>
        <a:ext cx="1957649" cy="1215501"/>
      </dsp:txXfrm>
    </dsp:sp>
    <dsp:sp modelId="{83A4C87B-9FDE-445E-87CA-4A83EDE67B23}">
      <dsp:nvSpPr>
        <dsp:cNvPr id="0" name=""/>
        <dsp:cNvSpPr/>
      </dsp:nvSpPr>
      <dsp:spPr>
        <a:xfrm>
          <a:off x="2847" y="2447200"/>
          <a:ext cx="2033281" cy="1291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E15AE-3BF4-4938-95A2-1EB8AE742773}">
      <dsp:nvSpPr>
        <dsp:cNvPr id="0" name=""/>
        <dsp:cNvSpPr/>
      </dsp:nvSpPr>
      <dsp:spPr>
        <a:xfrm>
          <a:off x="228767" y="2661825"/>
          <a:ext cx="2033281" cy="12911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unilateral</a:t>
          </a:r>
          <a:endParaRPr lang="en-US" sz="2900" kern="1200" dirty="0"/>
        </a:p>
      </dsp:txBody>
      <dsp:txXfrm>
        <a:off x="266583" y="2699641"/>
        <a:ext cx="1957649" cy="1215501"/>
      </dsp:txXfrm>
    </dsp:sp>
    <dsp:sp modelId="{229D30D5-6FD6-4B9F-BB92-56F11F0E2F2A}">
      <dsp:nvSpPr>
        <dsp:cNvPr id="0" name=""/>
        <dsp:cNvSpPr/>
      </dsp:nvSpPr>
      <dsp:spPr>
        <a:xfrm>
          <a:off x="2487969" y="2447200"/>
          <a:ext cx="2033281" cy="1291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2DF8F-1506-4F04-9AB2-86A716A995B0}">
      <dsp:nvSpPr>
        <dsp:cNvPr id="0" name=""/>
        <dsp:cNvSpPr/>
      </dsp:nvSpPr>
      <dsp:spPr>
        <a:xfrm>
          <a:off x="2713889" y="2661825"/>
          <a:ext cx="2033281" cy="12911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bilateral</a:t>
          </a:r>
          <a:endParaRPr lang="en-US" sz="2900" kern="1200" dirty="0"/>
        </a:p>
      </dsp:txBody>
      <dsp:txXfrm>
        <a:off x="2751705" y="2699641"/>
        <a:ext cx="1957649" cy="1215501"/>
      </dsp:txXfrm>
    </dsp:sp>
    <dsp:sp modelId="{913A88A5-884B-4688-AE12-D6D1E581817A}">
      <dsp:nvSpPr>
        <dsp:cNvPr id="0" name=""/>
        <dsp:cNvSpPr/>
      </dsp:nvSpPr>
      <dsp:spPr>
        <a:xfrm>
          <a:off x="6215651" y="564721"/>
          <a:ext cx="2033281" cy="1291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C237D-66CE-4848-B14E-AE6D48402AC9}">
      <dsp:nvSpPr>
        <dsp:cNvPr id="0" name=""/>
        <dsp:cNvSpPr/>
      </dsp:nvSpPr>
      <dsp:spPr>
        <a:xfrm>
          <a:off x="6441572" y="779345"/>
          <a:ext cx="2033281" cy="12911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mechanism</a:t>
          </a:r>
          <a:endParaRPr lang="en-US" sz="2900" kern="1200" dirty="0"/>
        </a:p>
      </dsp:txBody>
      <dsp:txXfrm>
        <a:off x="6479388" y="817161"/>
        <a:ext cx="1957649" cy="1215501"/>
      </dsp:txXfrm>
    </dsp:sp>
    <dsp:sp modelId="{76C3BD74-1F66-48B6-ABCC-6960E3700A0D}">
      <dsp:nvSpPr>
        <dsp:cNvPr id="0" name=""/>
        <dsp:cNvSpPr/>
      </dsp:nvSpPr>
      <dsp:spPr>
        <a:xfrm>
          <a:off x="4973091" y="2447200"/>
          <a:ext cx="2033281" cy="1291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6395-C015-4C5E-A97D-A1BAEBAACDD7}">
      <dsp:nvSpPr>
        <dsp:cNvPr id="0" name=""/>
        <dsp:cNvSpPr/>
      </dsp:nvSpPr>
      <dsp:spPr>
        <a:xfrm>
          <a:off x="5199011" y="2661825"/>
          <a:ext cx="2033281" cy="12911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transudate</a:t>
          </a:r>
          <a:endParaRPr lang="en-US" sz="2900" kern="1200" dirty="0"/>
        </a:p>
      </dsp:txBody>
      <dsp:txXfrm>
        <a:off x="5236827" y="2699641"/>
        <a:ext cx="1957649" cy="1215501"/>
      </dsp:txXfrm>
    </dsp:sp>
    <dsp:sp modelId="{67FAA633-AE03-4839-95AE-31203AD4A591}">
      <dsp:nvSpPr>
        <dsp:cNvPr id="0" name=""/>
        <dsp:cNvSpPr/>
      </dsp:nvSpPr>
      <dsp:spPr>
        <a:xfrm>
          <a:off x="7458212" y="2447200"/>
          <a:ext cx="2033281" cy="1291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4C18E-A0CC-486A-8D67-47386356E591}">
      <dsp:nvSpPr>
        <dsp:cNvPr id="0" name=""/>
        <dsp:cNvSpPr/>
      </dsp:nvSpPr>
      <dsp:spPr>
        <a:xfrm>
          <a:off x="7684132" y="2661825"/>
          <a:ext cx="2033281" cy="12911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exudative</a:t>
          </a:r>
          <a:endParaRPr lang="en-US" sz="2900" kern="1200" dirty="0"/>
        </a:p>
      </dsp:txBody>
      <dsp:txXfrm>
        <a:off x="7721948" y="2699641"/>
        <a:ext cx="1957649" cy="1215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C07F-722B-4B59-B2D1-207C9BFE7F32}">
      <dsp:nvSpPr>
        <dsp:cNvPr id="0" name=""/>
        <dsp:cNvSpPr/>
      </dsp:nvSpPr>
      <dsp:spPr>
        <a:xfrm>
          <a:off x="0" y="1417065"/>
          <a:ext cx="11818066" cy="188942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44E16-8AB4-4405-BC06-6DD0EDBD2831}">
      <dsp:nvSpPr>
        <dsp:cNvPr id="0" name=""/>
        <dsp:cNvSpPr/>
      </dsp:nvSpPr>
      <dsp:spPr>
        <a:xfrm>
          <a:off x="16882" y="-69270"/>
          <a:ext cx="3682624" cy="21665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Increased hydrostatic pressure  / Decreased oncotic pressure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solidFill>
              <a:schemeClr val="bg1"/>
            </a:solidFill>
          </a:endParaRPr>
        </a:p>
      </dsp:txBody>
      <dsp:txXfrm>
        <a:off x="16882" y="-69270"/>
        <a:ext cx="3682624" cy="2166503"/>
      </dsp:txXfrm>
    </dsp:sp>
    <dsp:sp modelId="{7AB85689-E1BF-41C8-811D-06E58C1C5341}">
      <dsp:nvSpPr>
        <dsp:cNvPr id="0" name=""/>
        <dsp:cNvSpPr/>
      </dsp:nvSpPr>
      <dsp:spPr>
        <a:xfrm>
          <a:off x="1612325" y="2194868"/>
          <a:ext cx="472355" cy="4723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0324E-74B4-416F-84F2-09134785DE77}">
      <dsp:nvSpPr>
        <dsp:cNvPr id="0" name=""/>
        <dsp:cNvSpPr/>
      </dsp:nvSpPr>
      <dsp:spPr>
        <a:xfrm>
          <a:off x="3743126" y="2834130"/>
          <a:ext cx="2269127" cy="188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Unable to maintain fluid intravascularly</a:t>
          </a:r>
          <a:endParaRPr lang="en-US" sz="2000" kern="1200" dirty="0" smtClean="0">
            <a:solidFill>
              <a:schemeClr val="bg1"/>
            </a:solidFill>
          </a:endParaRPr>
        </a:p>
      </dsp:txBody>
      <dsp:txXfrm>
        <a:off x="3743126" y="2834130"/>
        <a:ext cx="2269127" cy="1889420"/>
      </dsp:txXfrm>
    </dsp:sp>
    <dsp:sp modelId="{6DF3ADF0-2588-4D34-8320-99E52FC04F54}">
      <dsp:nvSpPr>
        <dsp:cNvPr id="0" name=""/>
        <dsp:cNvSpPr/>
      </dsp:nvSpPr>
      <dsp:spPr>
        <a:xfrm>
          <a:off x="4641513" y="2125597"/>
          <a:ext cx="472355" cy="4723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07663-70C7-422E-BE34-962B06B1589E}">
      <dsp:nvSpPr>
        <dsp:cNvPr id="0" name=""/>
        <dsp:cNvSpPr/>
      </dsp:nvSpPr>
      <dsp:spPr>
        <a:xfrm>
          <a:off x="6065565" y="0"/>
          <a:ext cx="1710343" cy="188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Fluid shift to interstitial space </a:t>
          </a:r>
          <a:endParaRPr lang="en-US" sz="2000" kern="1200" dirty="0" smtClean="0">
            <a:solidFill>
              <a:schemeClr val="bg1"/>
            </a:solidFill>
          </a:endParaRPr>
        </a:p>
      </dsp:txBody>
      <dsp:txXfrm>
        <a:off x="6065565" y="0"/>
        <a:ext cx="1710343" cy="1889420"/>
      </dsp:txXfrm>
    </dsp:sp>
    <dsp:sp modelId="{71257C7A-07FE-4CC8-8AB6-15E1D4DA38C6}">
      <dsp:nvSpPr>
        <dsp:cNvPr id="0" name=""/>
        <dsp:cNvSpPr/>
      </dsp:nvSpPr>
      <dsp:spPr>
        <a:xfrm>
          <a:off x="6684559" y="2125597"/>
          <a:ext cx="472355" cy="4723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E03FA7-C970-422F-A19E-8D570905F224}">
      <dsp:nvSpPr>
        <dsp:cNvPr id="0" name=""/>
        <dsp:cNvSpPr/>
      </dsp:nvSpPr>
      <dsp:spPr>
        <a:xfrm>
          <a:off x="7829219" y="2834130"/>
          <a:ext cx="2799848" cy="1889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Effusion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7829219" y="2834130"/>
        <a:ext cx="2799848" cy="1889420"/>
      </dsp:txXfrm>
    </dsp:sp>
    <dsp:sp modelId="{0CD1C446-EA8B-478C-AFAA-7F9F537DFBDE}">
      <dsp:nvSpPr>
        <dsp:cNvPr id="0" name=""/>
        <dsp:cNvSpPr/>
      </dsp:nvSpPr>
      <dsp:spPr>
        <a:xfrm>
          <a:off x="8992966" y="2125597"/>
          <a:ext cx="472355" cy="47235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800FA-115B-4611-AEFD-59AFAAD8A423}">
      <dsp:nvSpPr>
        <dsp:cNvPr id="0" name=""/>
        <dsp:cNvSpPr/>
      </dsp:nvSpPr>
      <dsp:spPr>
        <a:xfrm>
          <a:off x="0" y="1206817"/>
          <a:ext cx="9720262" cy="1609090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F58AD8-69D1-4006-B0B5-3EFA747EB42A}">
      <dsp:nvSpPr>
        <dsp:cNvPr id="0" name=""/>
        <dsp:cNvSpPr/>
      </dsp:nvSpPr>
      <dsp:spPr>
        <a:xfrm>
          <a:off x="2402" y="0"/>
          <a:ext cx="139894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Microbial invasion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402" y="0"/>
        <a:ext cx="1398948" cy="1609090"/>
      </dsp:txXfrm>
    </dsp:sp>
    <dsp:sp modelId="{06A43856-5C70-49A9-81E4-FBA7F53A7F99}">
      <dsp:nvSpPr>
        <dsp:cNvPr id="0" name=""/>
        <dsp:cNvSpPr/>
      </dsp:nvSpPr>
      <dsp:spPr>
        <a:xfrm>
          <a:off x="500740" y="1810226"/>
          <a:ext cx="402272" cy="4022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3E0E4-E2B4-495E-A671-43F51FE191F6}">
      <dsp:nvSpPr>
        <dsp:cNvPr id="0" name=""/>
        <dsp:cNvSpPr/>
      </dsp:nvSpPr>
      <dsp:spPr>
        <a:xfrm>
          <a:off x="1471299" y="2413634"/>
          <a:ext cx="139894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chemeClr val="bg1"/>
              </a:solidFill>
            </a:rPr>
            <a:t>Initiation of inflammatory reaction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471299" y="2413634"/>
        <a:ext cx="1398948" cy="1609090"/>
      </dsp:txXfrm>
    </dsp:sp>
    <dsp:sp modelId="{731E58A3-60AA-4B74-B940-1A5B529BA2AE}">
      <dsp:nvSpPr>
        <dsp:cNvPr id="0" name=""/>
        <dsp:cNvSpPr/>
      </dsp:nvSpPr>
      <dsp:spPr>
        <a:xfrm>
          <a:off x="1969637" y="1810226"/>
          <a:ext cx="402272" cy="4022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FE17C-5B04-412A-B6A9-BADAB5A24CCE}">
      <dsp:nvSpPr>
        <dsp:cNvPr id="0" name=""/>
        <dsp:cNvSpPr/>
      </dsp:nvSpPr>
      <dsp:spPr>
        <a:xfrm>
          <a:off x="2940195" y="0"/>
          <a:ext cx="139894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>
              <a:solidFill>
                <a:schemeClr val="bg1"/>
              </a:solidFill>
            </a:rPr>
            <a:t>Vasodilation               increase capillary permeability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940195" y="0"/>
        <a:ext cx="1398948" cy="1609090"/>
      </dsp:txXfrm>
    </dsp:sp>
    <dsp:sp modelId="{A9CC59A1-94D0-4A8C-A084-BA0BCF5643E7}">
      <dsp:nvSpPr>
        <dsp:cNvPr id="0" name=""/>
        <dsp:cNvSpPr/>
      </dsp:nvSpPr>
      <dsp:spPr>
        <a:xfrm>
          <a:off x="3438533" y="1810226"/>
          <a:ext cx="402272" cy="4022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4CE38-E45D-405C-9B35-1B5ED7AE5635}">
      <dsp:nvSpPr>
        <dsp:cNvPr id="0" name=""/>
        <dsp:cNvSpPr/>
      </dsp:nvSpPr>
      <dsp:spPr>
        <a:xfrm>
          <a:off x="4409091" y="2413634"/>
          <a:ext cx="139894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leakage of plasma protein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409091" y="2413634"/>
        <a:ext cx="1398948" cy="1609090"/>
      </dsp:txXfrm>
    </dsp:sp>
    <dsp:sp modelId="{F564D32E-29FF-4887-ADE1-9E07D0584C5D}">
      <dsp:nvSpPr>
        <dsp:cNvPr id="0" name=""/>
        <dsp:cNvSpPr/>
      </dsp:nvSpPr>
      <dsp:spPr>
        <a:xfrm>
          <a:off x="4907429" y="1810226"/>
          <a:ext cx="402272" cy="4022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0C7BB-C961-49BA-865B-FEB58D9C93B4}">
      <dsp:nvSpPr>
        <dsp:cNvPr id="0" name=""/>
        <dsp:cNvSpPr/>
      </dsp:nvSpPr>
      <dsp:spPr>
        <a:xfrm>
          <a:off x="5877987" y="0"/>
          <a:ext cx="139894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decreased oncotic pressure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5877987" y="0"/>
        <a:ext cx="1398948" cy="1609090"/>
      </dsp:txXfrm>
    </dsp:sp>
    <dsp:sp modelId="{1B18B3FC-D536-41E8-99E8-253333AF0F3A}">
      <dsp:nvSpPr>
        <dsp:cNvPr id="0" name=""/>
        <dsp:cNvSpPr/>
      </dsp:nvSpPr>
      <dsp:spPr>
        <a:xfrm>
          <a:off x="6376326" y="1810226"/>
          <a:ext cx="402272" cy="4022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F95E-3681-44B3-B91D-2BE7812C765F}">
      <dsp:nvSpPr>
        <dsp:cNvPr id="0" name=""/>
        <dsp:cNvSpPr/>
      </dsp:nvSpPr>
      <dsp:spPr>
        <a:xfrm>
          <a:off x="7346884" y="2413634"/>
          <a:ext cx="1398948" cy="160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>
              <a:solidFill>
                <a:schemeClr val="bg1"/>
              </a:solidFill>
            </a:rPr>
            <a:t>fluid shift into interstitial space         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7346884" y="2413634"/>
        <a:ext cx="1398948" cy="1609090"/>
      </dsp:txXfrm>
    </dsp:sp>
    <dsp:sp modelId="{E0A7A230-3221-4846-93F0-5A46FC66CAD4}">
      <dsp:nvSpPr>
        <dsp:cNvPr id="0" name=""/>
        <dsp:cNvSpPr/>
      </dsp:nvSpPr>
      <dsp:spPr>
        <a:xfrm>
          <a:off x="7845222" y="1810226"/>
          <a:ext cx="402272" cy="40227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3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720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8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1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73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5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8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48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8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4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278D-4976-46BA-BDA3-52F56283C79E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3DDE4-7BC7-4740-A246-D1E35B13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5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050192"/>
            <a:ext cx="7772400" cy="15059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Pleural effusion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5553" y="3717444"/>
            <a:ext cx="5794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Presented by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Hamzeh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Shahin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Goergaiette</a:t>
            </a:r>
            <a:r>
              <a:rPr lang="en-US" sz="2400" dirty="0" smtClean="0">
                <a:solidFill>
                  <a:schemeClr val="bg1"/>
                </a:solidFill>
              </a:rPr>
              <a:t> Haddad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3717444"/>
            <a:ext cx="3764939" cy="28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977773"/>
            <a:ext cx="4891763" cy="6518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Differentiating criteria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45991"/>
              </p:ext>
            </p:extLst>
          </p:nvPr>
        </p:nvGraphicFramePr>
        <p:xfrm>
          <a:off x="753705" y="1922107"/>
          <a:ext cx="8127999" cy="2456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35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transudative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bg1"/>
                          </a:solidFill>
                        </a:rPr>
                        <a:t>Exudative </a:t>
                      </a:r>
                      <a:endParaRPr lang="en-US" sz="3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LDH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effusion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&lt;200 IU</a:t>
                      </a:r>
                      <a:r>
                        <a:rPr lang="ar-JO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ML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&gt;200IU/ML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LDH effusion</a:t>
                      </a:r>
                      <a:r>
                        <a:rPr lang="ar-JO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serum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ratio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&lt;0.6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&gt;0.6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Protein 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effusion</a:t>
                      </a:r>
                      <a:r>
                        <a:rPr lang="ar-JO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serum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ratio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&lt;0.5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&gt;0.5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Specific gravity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1.016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&gt;1.016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0" y="4671517"/>
            <a:ext cx="6495900" cy="1897544"/>
          </a:xfrm>
        </p:spPr>
      </p:pic>
    </p:spTree>
    <p:extLst>
      <p:ext uri="{BB962C8B-B14F-4D97-AF65-F5344CB8AC3E}">
        <p14:creationId xmlns:p14="http://schemas.microsoft.com/office/powerpoint/2010/main" val="34733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44" y="802431"/>
            <a:ext cx="5012778" cy="10263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Parapneumonic</a:t>
            </a:r>
            <a:r>
              <a:rPr lang="en-US" dirty="0" smtClean="0">
                <a:solidFill>
                  <a:schemeClr val="bg1"/>
                </a:solidFill>
              </a:rPr>
              <a:t> effusion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176" y="2069587"/>
            <a:ext cx="10723114" cy="430405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is caused by bacterial </a:t>
            </a:r>
            <a:r>
              <a:rPr lang="en-GB" sz="2400" dirty="0" smtClean="0">
                <a:solidFill>
                  <a:schemeClr val="bg1"/>
                </a:solidFill>
              </a:rPr>
              <a:t>pneumonia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, lung abscess , bronchiectasis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Divided into three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Uncomplicated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Complicated 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bg1"/>
                </a:solidFill>
              </a:rPr>
              <a:t>Empyema </a:t>
            </a:r>
            <a:r>
              <a:rPr lang="en-GB" sz="2200" dirty="0" smtClean="0">
                <a:solidFill>
                  <a:schemeClr val="bg1"/>
                </a:solidFill>
              </a:rPr>
              <a:t>if complicated not treated by antibiotics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769545"/>
            <a:ext cx="9993940" cy="525025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</a:rPr>
              <a:t>Uncomplicated </a:t>
            </a:r>
            <a:r>
              <a:rPr lang="en-GB" sz="2800" b="1" dirty="0" err="1">
                <a:solidFill>
                  <a:schemeClr val="bg1"/>
                </a:solidFill>
              </a:rPr>
              <a:t>parapneumonic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effusions: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The fluid may be cloudy or clear, and it doesn’t contain bacteria. </a:t>
            </a:r>
            <a:r>
              <a:rPr lang="en-GB" sz="2800" dirty="0">
                <a:solidFill>
                  <a:srgbClr val="FF0000"/>
                </a:solidFill>
              </a:rPr>
              <a:t>PPE will get better when you take antibiotics to treat pneumonia.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</a:rPr>
              <a:t>Complicated </a:t>
            </a:r>
            <a:r>
              <a:rPr lang="en-GB" sz="2800" b="1" dirty="0" err="1">
                <a:solidFill>
                  <a:schemeClr val="bg1"/>
                </a:solidFill>
              </a:rPr>
              <a:t>parapneumonic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effusions: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Bacteria have </a:t>
            </a:r>
            <a:r>
              <a:rPr lang="en-GB" sz="2800" dirty="0" smtClean="0">
                <a:solidFill>
                  <a:schemeClr val="bg1"/>
                </a:solidFill>
              </a:rPr>
              <a:t>travelled </a:t>
            </a:r>
            <a:r>
              <a:rPr lang="en-GB" sz="2800" dirty="0">
                <a:solidFill>
                  <a:schemeClr val="bg1"/>
                </a:solidFill>
              </a:rPr>
              <a:t>from the lungs into the pleural space, causing a </a:t>
            </a:r>
            <a:r>
              <a:rPr lang="en-GB" sz="2800" dirty="0" smtClean="0">
                <a:solidFill>
                  <a:schemeClr val="bg1"/>
                </a:solidFill>
              </a:rPr>
              <a:t>build-up </a:t>
            </a:r>
            <a:r>
              <a:rPr lang="en-GB" sz="2800" dirty="0">
                <a:solidFill>
                  <a:schemeClr val="bg1"/>
                </a:solidFill>
              </a:rPr>
              <a:t>of fluid and white blood cells. The fluid is cloudy. </a:t>
            </a:r>
            <a:r>
              <a:rPr lang="en-GB" sz="2800" dirty="0">
                <a:solidFill>
                  <a:srgbClr val="FF0000"/>
                </a:solidFill>
              </a:rPr>
              <a:t>It will need to be drained.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Empyema: </a:t>
            </a:r>
            <a:r>
              <a:rPr lang="en-GB" sz="2800" dirty="0">
                <a:solidFill>
                  <a:schemeClr val="bg1"/>
                </a:solidFill>
              </a:rPr>
              <a:t>Thick, whitish-yellow pus builds up in the pleural space. This can happen if pneumonia isn’t treated quickly enough.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39755"/>
            <a:ext cx="5833872" cy="82109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Clinical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10128782" cy="376229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Minimal </a:t>
            </a:r>
            <a:r>
              <a:rPr lang="en-GB" sz="2800" dirty="0" smtClean="0">
                <a:solidFill>
                  <a:schemeClr val="bg1"/>
                </a:solidFill>
              </a:rPr>
              <a:t>effusion with minimal lung </a:t>
            </a:r>
            <a:r>
              <a:rPr lang="en-GB" sz="2800" dirty="0" smtClean="0">
                <a:solidFill>
                  <a:schemeClr val="bg1"/>
                </a:solidFill>
              </a:rPr>
              <a:t>compression: Asymptomatic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Moderate </a:t>
            </a:r>
            <a:r>
              <a:rPr lang="en-GB" sz="2800" dirty="0" smtClean="0">
                <a:solidFill>
                  <a:schemeClr val="bg1"/>
                </a:solidFill>
              </a:rPr>
              <a:t>to large size or caused by </a:t>
            </a:r>
            <a:r>
              <a:rPr lang="en-GB" sz="2800" dirty="0" smtClean="0">
                <a:solidFill>
                  <a:schemeClr val="bg1"/>
                </a:solidFill>
              </a:rPr>
              <a:t>inflammation: Symptomatic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</a:t>
            </a:r>
            <a:r>
              <a:rPr lang="en-GB" sz="2800" dirty="0" smtClean="0">
                <a:solidFill>
                  <a:schemeClr val="bg1"/>
                </a:solidFill>
              </a:rPr>
              <a:t>ay </a:t>
            </a:r>
            <a:r>
              <a:rPr lang="en-GB" sz="2800" dirty="0" smtClean="0">
                <a:solidFill>
                  <a:schemeClr val="bg1"/>
                </a:solidFill>
              </a:rPr>
              <a:t>result in </a:t>
            </a:r>
            <a:r>
              <a:rPr lang="en-GB" sz="2800" dirty="0" smtClean="0">
                <a:solidFill>
                  <a:schemeClr val="bg1"/>
                </a:solidFill>
              </a:rPr>
              <a:t>respiratory failure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Note that symptoms are related to the underlying cause of effusion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00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58415"/>
            <a:ext cx="4564909" cy="77444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Signs and symptoms: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781" y="1819469"/>
            <a:ext cx="10823510" cy="45253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Dyspnea 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Cough – dry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Peripheral edema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Pleuritic chest </a:t>
            </a:r>
            <a:r>
              <a:rPr lang="en-US" sz="2400" dirty="0" smtClean="0">
                <a:solidFill>
                  <a:schemeClr val="bg1"/>
                </a:solidFill>
              </a:rPr>
              <a:t>pain – more likely in exudative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003" y="877078"/>
            <a:ext cx="10590245" cy="55050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Physical findings accrue at effusion &gt;300 </a:t>
            </a:r>
            <a:r>
              <a:rPr lang="en-US" sz="2800" dirty="0" smtClean="0">
                <a:solidFill>
                  <a:schemeClr val="bg1"/>
                </a:solidFill>
              </a:rPr>
              <a:t>ml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Inspection 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Tachypnea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Absent </a:t>
            </a:r>
            <a:r>
              <a:rPr lang="en-US" sz="2800" dirty="0" smtClean="0">
                <a:solidFill>
                  <a:schemeClr val="bg1"/>
                </a:solidFill>
              </a:rPr>
              <a:t>or diminished movements </a:t>
            </a:r>
            <a:r>
              <a:rPr lang="en-US" sz="2800" dirty="0" smtClean="0">
                <a:solidFill>
                  <a:schemeClr val="bg1"/>
                </a:solidFill>
              </a:rPr>
              <a:t>of </a:t>
            </a:r>
            <a:r>
              <a:rPr lang="en-US" sz="2800" dirty="0" smtClean="0">
                <a:solidFill>
                  <a:schemeClr val="bg1"/>
                </a:solidFill>
              </a:rPr>
              <a:t>affected side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Fullness </a:t>
            </a:r>
            <a:r>
              <a:rPr lang="en-US" sz="2800" dirty="0" smtClean="0">
                <a:solidFill>
                  <a:schemeClr val="bg1"/>
                </a:solidFill>
              </a:rPr>
              <a:t>of chest with bulging of intercostal spaces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Palpation: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Asymmetrical </a:t>
            </a:r>
            <a:r>
              <a:rPr lang="en-GB" sz="2800" dirty="0">
                <a:solidFill>
                  <a:schemeClr val="bg1"/>
                </a:solidFill>
              </a:rPr>
              <a:t>chest expansion, </a:t>
            </a:r>
            <a:r>
              <a:rPr lang="en-GB" sz="2800" dirty="0" smtClean="0">
                <a:solidFill>
                  <a:schemeClr val="bg1"/>
                </a:solidFill>
              </a:rPr>
              <a:t>with </a:t>
            </a:r>
            <a:r>
              <a:rPr lang="en-GB" sz="2800" dirty="0">
                <a:solidFill>
                  <a:schemeClr val="bg1"/>
                </a:solidFill>
              </a:rPr>
              <a:t>diminished or </a:t>
            </a:r>
            <a:r>
              <a:rPr lang="en-GB" sz="2800" dirty="0" smtClean="0">
                <a:solidFill>
                  <a:schemeClr val="bg1"/>
                </a:solidFill>
              </a:rPr>
              <a:t>delayed expansion on </a:t>
            </a:r>
            <a:r>
              <a:rPr lang="en-GB" sz="2800" dirty="0">
                <a:solidFill>
                  <a:schemeClr val="bg1"/>
                </a:solidFill>
              </a:rPr>
              <a:t>the side </a:t>
            </a:r>
            <a:r>
              <a:rPr lang="en-GB" sz="2800" dirty="0" smtClean="0">
                <a:solidFill>
                  <a:schemeClr val="bg1"/>
                </a:solidFill>
              </a:rPr>
              <a:t>of the </a:t>
            </a:r>
            <a:r>
              <a:rPr lang="en-GB" sz="2800" dirty="0">
                <a:solidFill>
                  <a:schemeClr val="bg1"/>
                </a:solidFill>
              </a:rPr>
              <a:t>effusion.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Decreased </a:t>
            </a:r>
            <a:r>
              <a:rPr lang="en-GB" sz="2800" dirty="0">
                <a:solidFill>
                  <a:schemeClr val="bg1"/>
                </a:solidFill>
              </a:rPr>
              <a:t>tactile fremitus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Mediastinal </a:t>
            </a:r>
            <a:r>
              <a:rPr lang="en-GB" sz="2800" dirty="0">
                <a:solidFill>
                  <a:schemeClr val="bg1"/>
                </a:solidFill>
              </a:rPr>
              <a:t>shift away from the effusion (effusion of &gt;1000ml</a:t>
            </a:r>
            <a:r>
              <a:rPr lang="en-GB" sz="2800" dirty="0" smtClean="0">
                <a:solidFill>
                  <a:schemeClr val="bg1"/>
                </a:solidFill>
              </a:rPr>
              <a:t>)</a:t>
            </a:r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15073" y="139959"/>
            <a:ext cx="4700202" cy="7371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examination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7036" y="867747"/>
            <a:ext cx="10055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Percussion 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	Stony </a:t>
            </a:r>
            <a:r>
              <a:rPr lang="en-US" sz="2800" dirty="0" smtClean="0">
                <a:solidFill>
                  <a:schemeClr val="bg1"/>
                </a:solidFill>
              </a:rPr>
              <a:t>dullness to percussion.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Auscultation: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	Absent breath </a:t>
            </a:r>
            <a:r>
              <a:rPr lang="en-GB" sz="2800" dirty="0" smtClean="0">
                <a:solidFill>
                  <a:schemeClr val="bg1"/>
                </a:solidFill>
              </a:rPr>
              <a:t>sounds over the </a:t>
            </a:r>
            <a:r>
              <a:rPr lang="en-GB" sz="2800" dirty="0" smtClean="0">
                <a:solidFill>
                  <a:schemeClr val="bg1"/>
                </a:solidFill>
              </a:rPr>
              <a:t>effusion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Absent </a:t>
            </a:r>
            <a:r>
              <a:rPr lang="en-GB" sz="2800" dirty="0">
                <a:solidFill>
                  <a:schemeClr val="bg1"/>
                </a:solidFill>
              </a:rPr>
              <a:t>v</a:t>
            </a:r>
            <a:r>
              <a:rPr lang="en-GB" sz="2800" dirty="0" smtClean="0">
                <a:solidFill>
                  <a:schemeClr val="bg1"/>
                </a:solidFill>
              </a:rPr>
              <a:t>ocal resonance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		There </a:t>
            </a:r>
            <a:r>
              <a:rPr lang="en-GB" sz="2800" dirty="0" smtClean="0">
                <a:solidFill>
                  <a:schemeClr val="bg1"/>
                </a:solidFill>
              </a:rPr>
              <a:t>may be signs of pneumonia ( bronchial breathing , crackles)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15073" y="139959"/>
            <a:ext cx="4700202" cy="7371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Physical examination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39754"/>
            <a:ext cx="4480933" cy="79310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investigations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2024742"/>
            <a:ext cx="75111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Total and differential </a:t>
            </a:r>
            <a:r>
              <a:rPr lang="en-US" sz="2800" dirty="0" smtClean="0">
                <a:solidFill>
                  <a:schemeClr val="bg1"/>
                </a:solidFill>
              </a:rPr>
              <a:t>leukocyte </a:t>
            </a:r>
            <a:r>
              <a:rPr lang="en-US" sz="2800" dirty="0" smtClean="0">
                <a:solidFill>
                  <a:schemeClr val="bg1"/>
                </a:solidFill>
              </a:rPr>
              <a:t>count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CRP and </a:t>
            </a:r>
            <a:r>
              <a:rPr lang="en-US" sz="2800" dirty="0" smtClean="0">
                <a:solidFill>
                  <a:schemeClr val="bg1"/>
                </a:solidFill>
              </a:rPr>
              <a:t>ESR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Radiological examination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CXR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CT SCAN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Ultrasound for thoracentesis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765" y="942392"/>
            <a:ext cx="5059431" cy="7371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cxr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18288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 PA VIEW a total of 300ml is needed to diagnose pleural effusion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 lateral decubitus even 50 ml can be detected,</a:t>
            </a:r>
            <a:r>
              <a:rPr lang="en-GB" sz="2400" dirty="0" smtClean="0">
                <a:solidFill>
                  <a:schemeClr val="bg1"/>
                </a:solidFill>
              </a:rPr>
              <a:t> it can also determined whether fluid is free flowing or </a:t>
            </a:r>
            <a:r>
              <a:rPr lang="en-GB" sz="2400" dirty="0" err="1" smtClean="0">
                <a:solidFill>
                  <a:schemeClr val="bg1"/>
                </a:solidFill>
              </a:rPr>
              <a:t>loculated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Findings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Obliterated </a:t>
            </a:r>
            <a:r>
              <a:rPr lang="en-GB" sz="2400" dirty="0" err="1" smtClean="0">
                <a:solidFill>
                  <a:schemeClr val="bg1"/>
                </a:solidFill>
              </a:rPr>
              <a:t>costophrenic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angles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Tracheal and mediastinal shifts are seen in massive </a:t>
            </a:r>
            <a:r>
              <a:rPr lang="en-GB" sz="2400" dirty="0" smtClean="0">
                <a:solidFill>
                  <a:schemeClr val="bg1"/>
                </a:solidFill>
              </a:rPr>
              <a:t>effusion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 curved shadow at lung base that ascend on the chest wall toward the axilla , fluid appear to track up the lateral chest wall (meniscus sign)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1" y="928396"/>
            <a:ext cx="5112195" cy="54770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70" y="928396"/>
            <a:ext cx="5730550" cy="5477069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448554" y="2761307"/>
            <a:ext cx="1502876" cy="1359225"/>
          </a:xfrm>
          <a:custGeom>
            <a:avLst/>
            <a:gdLst>
              <a:gd name="connsiteX0" fmla="*/ 135802 w 1502876"/>
              <a:gd name="connsiteY0" fmla="*/ 0 h 1359225"/>
              <a:gd name="connsiteX1" fmla="*/ 126749 w 1502876"/>
              <a:gd name="connsiteY1" fmla="*/ 45267 h 1359225"/>
              <a:gd name="connsiteX2" fmla="*/ 108642 w 1502876"/>
              <a:gd name="connsiteY2" fmla="*/ 99588 h 1359225"/>
              <a:gd name="connsiteX3" fmla="*/ 90535 w 1502876"/>
              <a:gd name="connsiteY3" fmla="*/ 271604 h 1359225"/>
              <a:gd name="connsiteX4" fmla="*/ 72428 w 1502876"/>
              <a:gd name="connsiteY4" fmla="*/ 325925 h 1359225"/>
              <a:gd name="connsiteX5" fmla="*/ 63375 w 1502876"/>
              <a:gd name="connsiteY5" fmla="*/ 353085 h 1359225"/>
              <a:gd name="connsiteX6" fmla="*/ 45268 w 1502876"/>
              <a:gd name="connsiteY6" fmla="*/ 380245 h 1359225"/>
              <a:gd name="connsiteX7" fmla="*/ 27161 w 1502876"/>
              <a:gd name="connsiteY7" fmla="*/ 434566 h 1359225"/>
              <a:gd name="connsiteX8" fmla="*/ 18107 w 1502876"/>
              <a:gd name="connsiteY8" fmla="*/ 461727 h 1359225"/>
              <a:gd name="connsiteX9" fmla="*/ 0 w 1502876"/>
              <a:gd name="connsiteY9" fmla="*/ 488887 h 1359225"/>
              <a:gd name="connsiteX10" fmla="*/ 27161 w 1502876"/>
              <a:gd name="connsiteY10" fmla="*/ 642796 h 1359225"/>
              <a:gd name="connsiteX11" fmla="*/ 45268 w 1502876"/>
              <a:gd name="connsiteY11" fmla="*/ 669956 h 1359225"/>
              <a:gd name="connsiteX12" fmla="*/ 72428 w 1502876"/>
              <a:gd name="connsiteY12" fmla="*/ 688063 h 1359225"/>
              <a:gd name="connsiteX13" fmla="*/ 81482 w 1502876"/>
              <a:gd name="connsiteY13" fmla="*/ 796705 h 1359225"/>
              <a:gd name="connsiteX14" fmla="*/ 90535 w 1502876"/>
              <a:gd name="connsiteY14" fmla="*/ 823865 h 1359225"/>
              <a:gd name="connsiteX15" fmla="*/ 99589 w 1502876"/>
              <a:gd name="connsiteY15" fmla="*/ 860079 h 1359225"/>
              <a:gd name="connsiteX16" fmla="*/ 117696 w 1502876"/>
              <a:gd name="connsiteY16" fmla="*/ 914400 h 1359225"/>
              <a:gd name="connsiteX17" fmla="*/ 135802 w 1502876"/>
              <a:gd name="connsiteY17" fmla="*/ 968721 h 1359225"/>
              <a:gd name="connsiteX18" fmla="*/ 144856 w 1502876"/>
              <a:gd name="connsiteY18" fmla="*/ 995881 h 1359225"/>
              <a:gd name="connsiteX19" fmla="*/ 162963 w 1502876"/>
              <a:gd name="connsiteY19" fmla="*/ 1023042 h 1359225"/>
              <a:gd name="connsiteX20" fmla="*/ 199177 w 1502876"/>
              <a:gd name="connsiteY20" fmla="*/ 1095469 h 1359225"/>
              <a:gd name="connsiteX21" fmla="*/ 226337 w 1502876"/>
              <a:gd name="connsiteY21" fmla="*/ 1122630 h 1359225"/>
              <a:gd name="connsiteX22" fmla="*/ 262551 w 1502876"/>
              <a:gd name="connsiteY22" fmla="*/ 1176950 h 1359225"/>
              <a:gd name="connsiteX23" fmla="*/ 316872 w 1502876"/>
              <a:gd name="connsiteY23" fmla="*/ 1213164 h 1359225"/>
              <a:gd name="connsiteX24" fmla="*/ 344032 w 1502876"/>
              <a:gd name="connsiteY24" fmla="*/ 1240325 h 1359225"/>
              <a:gd name="connsiteX25" fmla="*/ 389299 w 1502876"/>
              <a:gd name="connsiteY25" fmla="*/ 1249378 h 1359225"/>
              <a:gd name="connsiteX26" fmla="*/ 443620 w 1502876"/>
              <a:gd name="connsiteY26" fmla="*/ 1267485 h 1359225"/>
              <a:gd name="connsiteX27" fmla="*/ 470781 w 1502876"/>
              <a:gd name="connsiteY27" fmla="*/ 1276539 h 1359225"/>
              <a:gd name="connsiteX28" fmla="*/ 543208 w 1502876"/>
              <a:gd name="connsiteY28" fmla="*/ 1294645 h 1359225"/>
              <a:gd name="connsiteX29" fmla="*/ 570369 w 1502876"/>
              <a:gd name="connsiteY29" fmla="*/ 1303699 h 1359225"/>
              <a:gd name="connsiteX30" fmla="*/ 633743 w 1502876"/>
              <a:gd name="connsiteY30" fmla="*/ 1312752 h 1359225"/>
              <a:gd name="connsiteX31" fmla="*/ 669957 w 1502876"/>
              <a:gd name="connsiteY31" fmla="*/ 1321806 h 1359225"/>
              <a:gd name="connsiteX32" fmla="*/ 697117 w 1502876"/>
              <a:gd name="connsiteY32" fmla="*/ 1330859 h 1359225"/>
              <a:gd name="connsiteX33" fmla="*/ 760492 w 1502876"/>
              <a:gd name="connsiteY33" fmla="*/ 1339913 h 1359225"/>
              <a:gd name="connsiteX34" fmla="*/ 914400 w 1502876"/>
              <a:gd name="connsiteY34" fmla="*/ 1348966 h 1359225"/>
              <a:gd name="connsiteX35" fmla="*/ 941561 w 1502876"/>
              <a:gd name="connsiteY35" fmla="*/ 1339913 h 1359225"/>
              <a:gd name="connsiteX36" fmla="*/ 1023042 w 1502876"/>
              <a:gd name="connsiteY36" fmla="*/ 1321806 h 1359225"/>
              <a:gd name="connsiteX37" fmla="*/ 1077363 w 1502876"/>
              <a:gd name="connsiteY37" fmla="*/ 1303699 h 1359225"/>
              <a:gd name="connsiteX38" fmla="*/ 1131684 w 1502876"/>
              <a:gd name="connsiteY38" fmla="*/ 1258432 h 1359225"/>
              <a:gd name="connsiteX39" fmla="*/ 1158844 w 1502876"/>
              <a:gd name="connsiteY39" fmla="*/ 1240325 h 1359225"/>
              <a:gd name="connsiteX40" fmla="*/ 1195058 w 1502876"/>
              <a:gd name="connsiteY40" fmla="*/ 1186004 h 1359225"/>
              <a:gd name="connsiteX41" fmla="*/ 1213165 w 1502876"/>
              <a:gd name="connsiteY41" fmla="*/ 1158843 h 1359225"/>
              <a:gd name="connsiteX42" fmla="*/ 1240325 w 1502876"/>
              <a:gd name="connsiteY42" fmla="*/ 1122630 h 1359225"/>
              <a:gd name="connsiteX43" fmla="*/ 1303699 w 1502876"/>
              <a:gd name="connsiteY43" fmla="*/ 1050202 h 1359225"/>
              <a:gd name="connsiteX44" fmla="*/ 1321806 w 1502876"/>
              <a:gd name="connsiteY44" fmla="*/ 1023042 h 1359225"/>
              <a:gd name="connsiteX45" fmla="*/ 1330860 w 1502876"/>
              <a:gd name="connsiteY45" fmla="*/ 995881 h 1359225"/>
              <a:gd name="connsiteX46" fmla="*/ 1358020 w 1502876"/>
              <a:gd name="connsiteY46" fmla="*/ 968721 h 1359225"/>
              <a:gd name="connsiteX47" fmla="*/ 1376127 w 1502876"/>
              <a:gd name="connsiteY47" fmla="*/ 914400 h 1359225"/>
              <a:gd name="connsiteX48" fmla="*/ 1394234 w 1502876"/>
              <a:gd name="connsiteY48" fmla="*/ 778598 h 1359225"/>
              <a:gd name="connsiteX49" fmla="*/ 1412341 w 1502876"/>
              <a:gd name="connsiteY49" fmla="*/ 715224 h 1359225"/>
              <a:gd name="connsiteX50" fmla="*/ 1421395 w 1502876"/>
              <a:gd name="connsiteY50" fmla="*/ 679010 h 1359225"/>
              <a:gd name="connsiteX51" fmla="*/ 1439501 w 1502876"/>
              <a:gd name="connsiteY51" fmla="*/ 651849 h 1359225"/>
              <a:gd name="connsiteX52" fmla="*/ 1448555 w 1502876"/>
              <a:gd name="connsiteY52" fmla="*/ 624689 h 1359225"/>
              <a:gd name="connsiteX53" fmla="*/ 1484769 w 1502876"/>
              <a:gd name="connsiteY53" fmla="*/ 570368 h 1359225"/>
              <a:gd name="connsiteX54" fmla="*/ 1493822 w 1502876"/>
              <a:gd name="connsiteY54" fmla="*/ 271604 h 1359225"/>
              <a:gd name="connsiteX55" fmla="*/ 1502876 w 1502876"/>
              <a:gd name="connsiteY55" fmla="*/ 244443 h 135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502876" h="1359225">
                <a:moveTo>
                  <a:pt x="135802" y="0"/>
                </a:moveTo>
                <a:cubicBezTo>
                  <a:pt x="132784" y="15089"/>
                  <a:pt x="130798" y="30421"/>
                  <a:pt x="126749" y="45267"/>
                </a:cubicBezTo>
                <a:cubicBezTo>
                  <a:pt x="121727" y="63681"/>
                  <a:pt x="108642" y="99588"/>
                  <a:pt x="108642" y="99588"/>
                </a:cubicBezTo>
                <a:cubicBezTo>
                  <a:pt x="106894" y="118816"/>
                  <a:pt x="96784" y="242444"/>
                  <a:pt x="90535" y="271604"/>
                </a:cubicBezTo>
                <a:cubicBezTo>
                  <a:pt x="86536" y="290267"/>
                  <a:pt x="78464" y="307818"/>
                  <a:pt x="72428" y="325925"/>
                </a:cubicBezTo>
                <a:cubicBezTo>
                  <a:pt x="69410" y="334978"/>
                  <a:pt x="68669" y="345145"/>
                  <a:pt x="63375" y="353085"/>
                </a:cubicBezTo>
                <a:cubicBezTo>
                  <a:pt x="57339" y="362138"/>
                  <a:pt x="49687" y="370302"/>
                  <a:pt x="45268" y="380245"/>
                </a:cubicBezTo>
                <a:cubicBezTo>
                  <a:pt x="37516" y="397686"/>
                  <a:pt x="33197" y="416459"/>
                  <a:pt x="27161" y="434566"/>
                </a:cubicBezTo>
                <a:cubicBezTo>
                  <a:pt x="24143" y="443620"/>
                  <a:pt x="23401" y="453786"/>
                  <a:pt x="18107" y="461727"/>
                </a:cubicBezTo>
                <a:lnTo>
                  <a:pt x="0" y="488887"/>
                </a:lnTo>
                <a:cubicBezTo>
                  <a:pt x="2882" y="520585"/>
                  <a:pt x="3037" y="606611"/>
                  <a:pt x="27161" y="642796"/>
                </a:cubicBezTo>
                <a:cubicBezTo>
                  <a:pt x="33197" y="651849"/>
                  <a:pt x="37574" y="662262"/>
                  <a:pt x="45268" y="669956"/>
                </a:cubicBezTo>
                <a:cubicBezTo>
                  <a:pt x="52962" y="677650"/>
                  <a:pt x="63375" y="682027"/>
                  <a:pt x="72428" y="688063"/>
                </a:cubicBezTo>
                <a:cubicBezTo>
                  <a:pt x="75446" y="724277"/>
                  <a:pt x="76679" y="760684"/>
                  <a:pt x="81482" y="796705"/>
                </a:cubicBezTo>
                <a:cubicBezTo>
                  <a:pt x="82743" y="806164"/>
                  <a:pt x="87913" y="814689"/>
                  <a:pt x="90535" y="823865"/>
                </a:cubicBezTo>
                <a:cubicBezTo>
                  <a:pt x="93953" y="835829"/>
                  <a:pt x="96014" y="848161"/>
                  <a:pt x="99589" y="860079"/>
                </a:cubicBezTo>
                <a:cubicBezTo>
                  <a:pt x="105074" y="878360"/>
                  <a:pt x="111660" y="896293"/>
                  <a:pt x="117696" y="914400"/>
                </a:cubicBezTo>
                <a:lnTo>
                  <a:pt x="135802" y="968721"/>
                </a:lnTo>
                <a:cubicBezTo>
                  <a:pt x="138820" y="977774"/>
                  <a:pt x="139562" y="987941"/>
                  <a:pt x="144856" y="995881"/>
                </a:cubicBezTo>
                <a:cubicBezTo>
                  <a:pt x="150892" y="1004935"/>
                  <a:pt x="157753" y="1013490"/>
                  <a:pt x="162963" y="1023042"/>
                </a:cubicBezTo>
                <a:cubicBezTo>
                  <a:pt x="175888" y="1046738"/>
                  <a:pt x="180091" y="1076382"/>
                  <a:pt x="199177" y="1095469"/>
                </a:cubicBezTo>
                <a:cubicBezTo>
                  <a:pt x="208230" y="1104523"/>
                  <a:pt x="218476" y="1112523"/>
                  <a:pt x="226337" y="1122630"/>
                </a:cubicBezTo>
                <a:cubicBezTo>
                  <a:pt x="239697" y="1139808"/>
                  <a:pt x="244444" y="1164879"/>
                  <a:pt x="262551" y="1176950"/>
                </a:cubicBezTo>
                <a:cubicBezTo>
                  <a:pt x="280658" y="1189021"/>
                  <a:pt x="301484" y="1197776"/>
                  <a:pt x="316872" y="1213164"/>
                </a:cubicBezTo>
                <a:cubicBezTo>
                  <a:pt x="325925" y="1222218"/>
                  <a:pt x="332580" y="1234599"/>
                  <a:pt x="344032" y="1240325"/>
                </a:cubicBezTo>
                <a:cubicBezTo>
                  <a:pt x="357795" y="1247207"/>
                  <a:pt x="374453" y="1245329"/>
                  <a:pt x="389299" y="1249378"/>
                </a:cubicBezTo>
                <a:cubicBezTo>
                  <a:pt x="407713" y="1254400"/>
                  <a:pt x="425513" y="1261449"/>
                  <a:pt x="443620" y="1267485"/>
                </a:cubicBezTo>
                <a:cubicBezTo>
                  <a:pt x="452674" y="1270503"/>
                  <a:pt x="461522" y="1274224"/>
                  <a:pt x="470781" y="1276539"/>
                </a:cubicBezTo>
                <a:cubicBezTo>
                  <a:pt x="494923" y="1282574"/>
                  <a:pt x="519600" y="1286775"/>
                  <a:pt x="543208" y="1294645"/>
                </a:cubicBezTo>
                <a:cubicBezTo>
                  <a:pt x="552262" y="1297663"/>
                  <a:pt x="561011" y="1301827"/>
                  <a:pt x="570369" y="1303699"/>
                </a:cubicBezTo>
                <a:cubicBezTo>
                  <a:pt x="591294" y="1307884"/>
                  <a:pt x="612748" y="1308935"/>
                  <a:pt x="633743" y="1312752"/>
                </a:cubicBezTo>
                <a:cubicBezTo>
                  <a:pt x="645985" y="1314978"/>
                  <a:pt x="657993" y="1318388"/>
                  <a:pt x="669957" y="1321806"/>
                </a:cubicBezTo>
                <a:cubicBezTo>
                  <a:pt x="679133" y="1324428"/>
                  <a:pt x="687759" y="1328987"/>
                  <a:pt x="697117" y="1330859"/>
                </a:cubicBezTo>
                <a:cubicBezTo>
                  <a:pt x="718042" y="1335044"/>
                  <a:pt x="739367" y="1336895"/>
                  <a:pt x="760492" y="1339913"/>
                </a:cubicBezTo>
                <a:cubicBezTo>
                  <a:pt x="846434" y="1368561"/>
                  <a:pt x="795804" y="1359748"/>
                  <a:pt x="914400" y="1348966"/>
                </a:cubicBezTo>
                <a:cubicBezTo>
                  <a:pt x="923454" y="1345948"/>
                  <a:pt x="932303" y="1342228"/>
                  <a:pt x="941561" y="1339913"/>
                </a:cubicBezTo>
                <a:cubicBezTo>
                  <a:pt x="993224" y="1326997"/>
                  <a:pt x="976594" y="1335740"/>
                  <a:pt x="1023042" y="1321806"/>
                </a:cubicBezTo>
                <a:cubicBezTo>
                  <a:pt x="1041324" y="1316322"/>
                  <a:pt x="1077363" y="1303699"/>
                  <a:pt x="1077363" y="1303699"/>
                </a:cubicBezTo>
                <a:cubicBezTo>
                  <a:pt x="1144796" y="1258743"/>
                  <a:pt x="1061975" y="1316522"/>
                  <a:pt x="1131684" y="1258432"/>
                </a:cubicBezTo>
                <a:cubicBezTo>
                  <a:pt x="1140043" y="1251466"/>
                  <a:pt x="1149791" y="1246361"/>
                  <a:pt x="1158844" y="1240325"/>
                </a:cubicBezTo>
                <a:lnTo>
                  <a:pt x="1195058" y="1186004"/>
                </a:lnTo>
                <a:cubicBezTo>
                  <a:pt x="1201094" y="1176950"/>
                  <a:pt x="1206636" y="1167548"/>
                  <a:pt x="1213165" y="1158843"/>
                </a:cubicBezTo>
                <a:cubicBezTo>
                  <a:pt x="1222218" y="1146772"/>
                  <a:pt x="1231672" y="1134991"/>
                  <a:pt x="1240325" y="1122630"/>
                </a:cubicBezTo>
                <a:cubicBezTo>
                  <a:pt x="1286536" y="1056615"/>
                  <a:pt x="1256452" y="1081701"/>
                  <a:pt x="1303699" y="1050202"/>
                </a:cubicBezTo>
                <a:cubicBezTo>
                  <a:pt x="1309735" y="1041149"/>
                  <a:pt x="1316940" y="1032774"/>
                  <a:pt x="1321806" y="1023042"/>
                </a:cubicBezTo>
                <a:cubicBezTo>
                  <a:pt x="1326074" y="1014506"/>
                  <a:pt x="1325566" y="1003822"/>
                  <a:pt x="1330860" y="995881"/>
                </a:cubicBezTo>
                <a:cubicBezTo>
                  <a:pt x="1337962" y="985228"/>
                  <a:pt x="1348967" y="977774"/>
                  <a:pt x="1358020" y="968721"/>
                </a:cubicBezTo>
                <a:cubicBezTo>
                  <a:pt x="1364056" y="950614"/>
                  <a:pt x="1374019" y="933370"/>
                  <a:pt x="1376127" y="914400"/>
                </a:cubicBezTo>
                <a:cubicBezTo>
                  <a:pt x="1382165" y="860064"/>
                  <a:pt x="1384077" y="829385"/>
                  <a:pt x="1394234" y="778598"/>
                </a:cubicBezTo>
                <a:cubicBezTo>
                  <a:pt x="1403665" y="731442"/>
                  <a:pt x="1400839" y="755480"/>
                  <a:pt x="1412341" y="715224"/>
                </a:cubicBezTo>
                <a:cubicBezTo>
                  <a:pt x="1415759" y="703260"/>
                  <a:pt x="1416494" y="690447"/>
                  <a:pt x="1421395" y="679010"/>
                </a:cubicBezTo>
                <a:cubicBezTo>
                  <a:pt x="1425681" y="669009"/>
                  <a:pt x="1434635" y="661581"/>
                  <a:pt x="1439501" y="651849"/>
                </a:cubicBezTo>
                <a:cubicBezTo>
                  <a:pt x="1443769" y="643313"/>
                  <a:pt x="1443920" y="633031"/>
                  <a:pt x="1448555" y="624689"/>
                </a:cubicBezTo>
                <a:cubicBezTo>
                  <a:pt x="1459124" y="605666"/>
                  <a:pt x="1484769" y="570368"/>
                  <a:pt x="1484769" y="570368"/>
                </a:cubicBezTo>
                <a:cubicBezTo>
                  <a:pt x="1487787" y="470780"/>
                  <a:pt x="1488295" y="371084"/>
                  <a:pt x="1493822" y="271604"/>
                </a:cubicBezTo>
                <a:cubicBezTo>
                  <a:pt x="1494351" y="262075"/>
                  <a:pt x="1502876" y="244443"/>
                  <a:pt x="1502876" y="24444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03614" y="4318503"/>
            <a:ext cx="1760552" cy="479834"/>
          </a:xfrm>
          <a:custGeom>
            <a:avLst/>
            <a:gdLst>
              <a:gd name="connsiteX0" fmla="*/ 22287 w 1760552"/>
              <a:gd name="connsiteY0" fmla="*/ 9053 h 479834"/>
              <a:gd name="connsiteX1" fmla="*/ 13234 w 1760552"/>
              <a:gd name="connsiteY1" fmla="*/ 190123 h 479834"/>
              <a:gd name="connsiteX2" fmla="*/ 22287 w 1760552"/>
              <a:gd name="connsiteY2" fmla="*/ 244444 h 479834"/>
              <a:gd name="connsiteX3" fmla="*/ 49447 w 1760552"/>
              <a:gd name="connsiteY3" fmla="*/ 271604 h 479834"/>
              <a:gd name="connsiteX4" fmla="*/ 103768 w 1760552"/>
              <a:gd name="connsiteY4" fmla="*/ 307818 h 479834"/>
              <a:gd name="connsiteX5" fmla="*/ 158089 w 1760552"/>
              <a:gd name="connsiteY5" fmla="*/ 353085 h 479834"/>
              <a:gd name="connsiteX6" fmla="*/ 239570 w 1760552"/>
              <a:gd name="connsiteY6" fmla="*/ 371192 h 479834"/>
              <a:gd name="connsiteX7" fmla="*/ 311998 w 1760552"/>
              <a:gd name="connsiteY7" fmla="*/ 389299 h 479834"/>
              <a:gd name="connsiteX8" fmla="*/ 357265 w 1760552"/>
              <a:gd name="connsiteY8" fmla="*/ 398352 h 479834"/>
              <a:gd name="connsiteX9" fmla="*/ 384426 w 1760552"/>
              <a:gd name="connsiteY9" fmla="*/ 407406 h 479834"/>
              <a:gd name="connsiteX10" fmla="*/ 420639 w 1760552"/>
              <a:gd name="connsiteY10" fmla="*/ 416459 h 479834"/>
              <a:gd name="connsiteX11" fmla="*/ 474960 w 1760552"/>
              <a:gd name="connsiteY11" fmla="*/ 434566 h 479834"/>
              <a:gd name="connsiteX12" fmla="*/ 520228 w 1760552"/>
              <a:gd name="connsiteY12" fmla="*/ 443620 h 479834"/>
              <a:gd name="connsiteX13" fmla="*/ 619816 w 1760552"/>
              <a:gd name="connsiteY13" fmla="*/ 470780 h 479834"/>
              <a:gd name="connsiteX14" fmla="*/ 755618 w 1760552"/>
              <a:gd name="connsiteY14" fmla="*/ 479834 h 479834"/>
              <a:gd name="connsiteX15" fmla="*/ 1135863 w 1760552"/>
              <a:gd name="connsiteY15" fmla="*/ 470780 h 479834"/>
              <a:gd name="connsiteX16" fmla="*/ 1181131 w 1760552"/>
              <a:gd name="connsiteY16" fmla="*/ 461727 h 479834"/>
              <a:gd name="connsiteX17" fmla="*/ 1235451 w 1760552"/>
              <a:gd name="connsiteY17" fmla="*/ 452673 h 479834"/>
              <a:gd name="connsiteX18" fmla="*/ 1289772 w 1760552"/>
              <a:gd name="connsiteY18" fmla="*/ 434566 h 479834"/>
              <a:gd name="connsiteX19" fmla="*/ 1362200 w 1760552"/>
              <a:gd name="connsiteY19" fmla="*/ 425513 h 479834"/>
              <a:gd name="connsiteX20" fmla="*/ 1389360 w 1760552"/>
              <a:gd name="connsiteY20" fmla="*/ 416459 h 479834"/>
              <a:gd name="connsiteX21" fmla="*/ 1416521 w 1760552"/>
              <a:gd name="connsiteY21" fmla="*/ 398352 h 479834"/>
              <a:gd name="connsiteX22" fmla="*/ 1461788 w 1760552"/>
              <a:gd name="connsiteY22" fmla="*/ 389299 h 479834"/>
              <a:gd name="connsiteX23" fmla="*/ 1543269 w 1760552"/>
              <a:gd name="connsiteY23" fmla="*/ 334978 h 479834"/>
              <a:gd name="connsiteX24" fmla="*/ 1597590 w 1760552"/>
              <a:gd name="connsiteY24" fmla="*/ 298764 h 479834"/>
              <a:gd name="connsiteX25" fmla="*/ 1624750 w 1760552"/>
              <a:gd name="connsiteY25" fmla="*/ 271604 h 479834"/>
              <a:gd name="connsiteX26" fmla="*/ 1651911 w 1760552"/>
              <a:gd name="connsiteY26" fmla="*/ 217283 h 479834"/>
              <a:gd name="connsiteX27" fmla="*/ 1688125 w 1760552"/>
              <a:gd name="connsiteY27" fmla="*/ 135802 h 479834"/>
              <a:gd name="connsiteX28" fmla="*/ 1715285 w 1760552"/>
              <a:gd name="connsiteY28" fmla="*/ 108642 h 479834"/>
              <a:gd name="connsiteX29" fmla="*/ 1742445 w 1760552"/>
              <a:gd name="connsiteY29" fmla="*/ 18107 h 479834"/>
              <a:gd name="connsiteX30" fmla="*/ 1760552 w 1760552"/>
              <a:gd name="connsiteY30" fmla="*/ 0 h 47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60552" h="479834">
                <a:moveTo>
                  <a:pt x="22287" y="9053"/>
                </a:moveTo>
                <a:cubicBezTo>
                  <a:pt x="-11413" y="93303"/>
                  <a:pt x="-409" y="46875"/>
                  <a:pt x="13234" y="190123"/>
                </a:cubicBezTo>
                <a:cubicBezTo>
                  <a:pt x="14974" y="208397"/>
                  <a:pt x="14832" y="227669"/>
                  <a:pt x="22287" y="244444"/>
                </a:cubicBezTo>
                <a:cubicBezTo>
                  <a:pt x="27487" y="256144"/>
                  <a:pt x="39341" y="263744"/>
                  <a:pt x="49447" y="271604"/>
                </a:cubicBezTo>
                <a:cubicBezTo>
                  <a:pt x="66625" y="284965"/>
                  <a:pt x="88380" y="292430"/>
                  <a:pt x="103768" y="307818"/>
                </a:cubicBezTo>
                <a:cubicBezTo>
                  <a:pt x="123790" y="327839"/>
                  <a:pt x="132881" y="340481"/>
                  <a:pt x="158089" y="353085"/>
                </a:cubicBezTo>
                <a:cubicBezTo>
                  <a:pt x="180896" y="364489"/>
                  <a:pt x="217707" y="367217"/>
                  <a:pt x="239570" y="371192"/>
                </a:cubicBezTo>
                <a:cubicBezTo>
                  <a:pt x="361919" y="393437"/>
                  <a:pt x="228237" y="368360"/>
                  <a:pt x="311998" y="389299"/>
                </a:cubicBezTo>
                <a:cubicBezTo>
                  <a:pt x="326926" y="393031"/>
                  <a:pt x="342337" y="394620"/>
                  <a:pt x="357265" y="398352"/>
                </a:cubicBezTo>
                <a:cubicBezTo>
                  <a:pt x="366523" y="400667"/>
                  <a:pt x="375250" y="404784"/>
                  <a:pt x="384426" y="407406"/>
                </a:cubicBezTo>
                <a:cubicBezTo>
                  <a:pt x="396390" y="410824"/>
                  <a:pt x="408721" y="412884"/>
                  <a:pt x="420639" y="416459"/>
                </a:cubicBezTo>
                <a:cubicBezTo>
                  <a:pt x="438921" y="421943"/>
                  <a:pt x="456244" y="430823"/>
                  <a:pt x="474960" y="434566"/>
                </a:cubicBezTo>
                <a:cubicBezTo>
                  <a:pt x="490049" y="437584"/>
                  <a:pt x="505382" y="439571"/>
                  <a:pt x="520228" y="443620"/>
                </a:cubicBezTo>
                <a:cubicBezTo>
                  <a:pt x="567390" y="456483"/>
                  <a:pt x="573374" y="466136"/>
                  <a:pt x="619816" y="470780"/>
                </a:cubicBezTo>
                <a:cubicBezTo>
                  <a:pt x="664959" y="475294"/>
                  <a:pt x="710351" y="476816"/>
                  <a:pt x="755618" y="479834"/>
                </a:cubicBezTo>
                <a:lnTo>
                  <a:pt x="1135863" y="470780"/>
                </a:lnTo>
                <a:cubicBezTo>
                  <a:pt x="1151237" y="470126"/>
                  <a:pt x="1165991" y="464480"/>
                  <a:pt x="1181131" y="461727"/>
                </a:cubicBezTo>
                <a:cubicBezTo>
                  <a:pt x="1199191" y="458443"/>
                  <a:pt x="1217643" y="457125"/>
                  <a:pt x="1235451" y="452673"/>
                </a:cubicBezTo>
                <a:cubicBezTo>
                  <a:pt x="1253968" y="448044"/>
                  <a:pt x="1270833" y="436933"/>
                  <a:pt x="1289772" y="434566"/>
                </a:cubicBezTo>
                <a:lnTo>
                  <a:pt x="1362200" y="425513"/>
                </a:lnTo>
                <a:cubicBezTo>
                  <a:pt x="1371253" y="422495"/>
                  <a:pt x="1380824" y="420727"/>
                  <a:pt x="1389360" y="416459"/>
                </a:cubicBezTo>
                <a:cubicBezTo>
                  <a:pt x="1399092" y="411593"/>
                  <a:pt x="1406333" y="402173"/>
                  <a:pt x="1416521" y="398352"/>
                </a:cubicBezTo>
                <a:cubicBezTo>
                  <a:pt x="1430929" y="392949"/>
                  <a:pt x="1446699" y="392317"/>
                  <a:pt x="1461788" y="389299"/>
                </a:cubicBezTo>
                <a:lnTo>
                  <a:pt x="1543269" y="334978"/>
                </a:lnTo>
                <a:lnTo>
                  <a:pt x="1597590" y="298764"/>
                </a:lnTo>
                <a:lnTo>
                  <a:pt x="1624750" y="271604"/>
                </a:lnTo>
                <a:cubicBezTo>
                  <a:pt x="1657774" y="172538"/>
                  <a:pt x="1605103" y="322601"/>
                  <a:pt x="1651911" y="217283"/>
                </a:cubicBezTo>
                <a:cubicBezTo>
                  <a:pt x="1674470" y="166526"/>
                  <a:pt x="1658854" y="170926"/>
                  <a:pt x="1688125" y="135802"/>
                </a:cubicBezTo>
                <a:cubicBezTo>
                  <a:pt x="1696322" y="125966"/>
                  <a:pt x="1706232" y="117695"/>
                  <a:pt x="1715285" y="108642"/>
                </a:cubicBezTo>
                <a:cubicBezTo>
                  <a:pt x="1719388" y="92229"/>
                  <a:pt x="1735097" y="25455"/>
                  <a:pt x="1742445" y="18107"/>
                </a:cubicBezTo>
                <a:lnTo>
                  <a:pt x="1760552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903614" y="5337155"/>
            <a:ext cx="249317" cy="56131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249378" y="5337155"/>
            <a:ext cx="488887" cy="69245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3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33061"/>
            <a:ext cx="4387627" cy="7371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Anatomy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10" y="2183363"/>
            <a:ext cx="6263080" cy="41073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Pleura is a </a:t>
            </a:r>
            <a:r>
              <a:rPr lang="en-US" sz="2400" dirty="0" smtClean="0">
                <a:solidFill>
                  <a:schemeClr val="bg1"/>
                </a:solidFill>
              </a:rPr>
              <a:t>two </a:t>
            </a:r>
            <a:r>
              <a:rPr lang="en-US" sz="2400" dirty="0" smtClean="0">
                <a:solidFill>
                  <a:schemeClr val="bg1"/>
                </a:solidFill>
              </a:rPr>
              <a:t>layered membranous pleural </a:t>
            </a:r>
            <a:r>
              <a:rPr lang="en-US" sz="2400" dirty="0" smtClean="0">
                <a:solidFill>
                  <a:schemeClr val="bg1"/>
                </a:solidFill>
              </a:rPr>
              <a:t>sac with a serous membrane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Parietal Pleura – attached to the chest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Visceral Pleura – attached to the lung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The pleural space – potential space that </a:t>
            </a:r>
            <a:r>
              <a:rPr lang="en-US" dirty="0" err="1">
                <a:solidFill>
                  <a:schemeClr val="bg1"/>
                </a:solidFill>
              </a:rPr>
              <a:t>countains</a:t>
            </a:r>
            <a:r>
              <a:rPr lang="en-US" dirty="0">
                <a:solidFill>
                  <a:schemeClr val="bg1"/>
                </a:solidFill>
              </a:rPr>
              <a:t> serous fluid </a:t>
            </a:r>
            <a:r>
              <a:rPr lang="en-US" dirty="0" smtClean="0">
                <a:solidFill>
                  <a:schemeClr val="bg1"/>
                </a:solidFill>
              </a:rPr>
              <a:t>(0.13ml/kg)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78" y="3435927"/>
            <a:ext cx="4136447" cy="297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1" y="1158844"/>
            <a:ext cx="9397497" cy="4816444"/>
          </a:xfrm>
        </p:spPr>
      </p:pic>
      <p:sp>
        <p:nvSpPr>
          <p:cNvPr id="9" name="Freeform 8"/>
          <p:cNvSpPr/>
          <p:nvPr/>
        </p:nvSpPr>
        <p:spPr>
          <a:xfrm>
            <a:off x="4463358" y="3467477"/>
            <a:ext cx="1702918" cy="1122630"/>
          </a:xfrm>
          <a:custGeom>
            <a:avLst/>
            <a:gdLst>
              <a:gd name="connsiteX0" fmla="*/ 0 w 1702918"/>
              <a:gd name="connsiteY0" fmla="*/ 0 h 1122630"/>
              <a:gd name="connsiteX1" fmla="*/ 36214 w 1702918"/>
              <a:gd name="connsiteY1" fmla="*/ 72428 h 1122630"/>
              <a:gd name="connsiteX2" fmla="*/ 45268 w 1702918"/>
              <a:gd name="connsiteY2" fmla="*/ 99588 h 1122630"/>
              <a:gd name="connsiteX3" fmla="*/ 72428 w 1702918"/>
              <a:gd name="connsiteY3" fmla="*/ 126749 h 1122630"/>
              <a:gd name="connsiteX4" fmla="*/ 90535 w 1702918"/>
              <a:gd name="connsiteY4" fmla="*/ 181070 h 1122630"/>
              <a:gd name="connsiteX5" fmla="*/ 108642 w 1702918"/>
              <a:gd name="connsiteY5" fmla="*/ 226337 h 1122630"/>
              <a:gd name="connsiteX6" fmla="*/ 126749 w 1702918"/>
              <a:gd name="connsiteY6" fmla="*/ 280658 h 1122630"/>
              <a:gd name="connsiteX7" fmla="*/ 153909 w 1702918"/>
              <a:gd name="connsiteY7" fmla="*/ 307818 h 1122630"/>
              <a:gd name="connsiteX8" fmla="*/ 181070 w 1702918"/>
              <a:gd name="connsiteY8" fmla="*/ 407406 h 1122630"/>
              <a:gd name="connsiteX9" fmla="*/ 208230 w 1702918"/>
              <a:gd name="connsiteY9" fmla="*/ 434567 h 1122630"/>
              <a:gd name="connsiteX10" fmla="*/ 244444 w 1702918"/>
              <a:gd name="connsiteY10" fmla="*/ 497941 h 1122630"/>
              <a:gd name="connsiteX11" fmla="*/ 253497 w 1702918"/>
              <a:gd name="connsiteY11" fmla="*/ 525101 h 1122630"/>
              <a:gd name="connsiteX12" fmla="*/ 280658 w 1702918"/>
              <a:gd name="connsiteY12" fmla="*/ 561315 h 1122630"/>
              <a:gd name="connsiteX13" fmla="*/ 325925 w 1702918"/>
              <a:gd name="connsiteY13" fmla="*/ 615636 h 1122630"/>
              <a:gd name="connsiteX14" fmla="*/ 353086 w 1702918"/>
              <a:gd name="connsiteY14" fmla="*/ 679010 h 1122630"/>
              <a:gd name="connsiteX15" fmla="*/ 380246 w 1702918"/>
              <a:gd name="connsiteY15" fmla="*/ 688064 h 1122630"/>
              <a:gd name="connsiteX16" fmla="*/ 470781 w 1702918"/>
              <a:gd name="connsiteY16" fmla="*/ 796705 h 1122630"/>
              <a:gd name="connsiteX17" fmla="*/ 525101 w 1702918"/>
              <a:gd name="connsiteY17" fmla="*/ 851026 h 1122630"/>
              <a:gd name="connsiteX18" fmla="*/ 552262 w 1702918"/>
              <a:gd name="connsiteY18" fmla="*/ 860079 h 1122630"/>
              <a:gd name="connsiteX19" fmla="*/ 606583 w 1702918"/>
              <a:gd name="connsiteY19" fmla="*/ 914400 h 1122630"/>
              <a:gd name="connsiteX20" fmla="*/ 669957 w 1702918"/>
              <a:gd name="connsiteY20" fmla="*/ 968721 h 1122630"/>
              <a:gd name="connsiteX21" fmla="*/ 724278 w 1702918"/>
              <a:gd name="connsiteY21" fmla="*/ 986828 h 1122630"/>
              <a:gd name="connsiteX22" fmla="*/ 778598 w 1702918"/>
              <a:gd name="connsiteY22" fmla="*/ 1013988 h 1122630"/>
              <a:gd name="connsiteX23" fmla="*/ 805759 w 1702918"/>
              <a:gd name="connsiteY23" fmla="*/ 1032095 h 1122630"/>
              <a:gd name="connsiteX24" fmla="*/ 832919 w 1702918"/>
              <a:gd name="connsiteY24" fmla="*/ 1059256 h 1122630"/>
              <a:gd name="connsiteX25" fmla="*/ 941561 w 1702918"/>
              <a:gd name="connsiteY25" fmla="*/ 1077363 h 1122630"/>
              <a:gd name="connsiteX26" fmla="*/ 968721 w 1702918"/>
              <a:gd name="connsiteY26" fmla="*/ 1095470 h 1122630"/>
              <a:gd name="connsiteX27" fmla="*/ 1032095 w 1702918"/>
              <a:gd name="connsiteY27" fmla="*/ 1122630 h 1122630"/>
              <a:gd name="connsiteX28" fmla="*/ 1122630 w 1702918"/>
              <a:gd name="connsiteY28" fmla="*/ 1113576 h 1122630"/>
              <a:gd name="connsiteX29" fmla="*/ 1167897 w 1702918"/>
              <a:gd name="connsiteY29" fmla="*/ 1104523 h 1122630"/>
              <a:gd name="connsiteX30" fmla="*/ 1222218 w 1702918"/>
              <a:gd name="connsiteY30" fmla="*/ 1095470 h 1122630"/>
              <a:gd name="connsiteX31" fmla="*/ 1285592 w 1702918"/>
              <a:gd name="connsiteY31" fmla="*/ 1068309 h 1122630"/>
              <a:gd name="connsiteX32" fmla="*/ 1312753 w 1702918"/>
              <a:gd name="connsiteY32" fmla="*/ 1059256 h 1122630"/>
              <a:gd name="connsiteX33" fmla="*/ 1394234 w 1702918"/>
              <a:gd name="connsiteY33" fmla="*/ 1013988 h 1122630"/>
              <a:gd name="connsiteX34" fmla="*/ 1430448 w 1702918"/>
              <a:gd name="connsiteY34" fmla="*/ 986828 h 1122630"/>
              <a:gd name="connsiteX35" fmla="*/ 1457608 w 1702918"/>
              <a:gd name="connsiteY35" fmla="*/ 977774 h 1122630"/>
              <a:gd name="connsiteX36" fmla="*/ 1484769 w 1702918"/>
              <a:gd name="connsiteY36" fmla="*/ 959668 h 1122630"/>
              <a:gd name="connsiteX37" fmla="*/ 1520983 w 1702918"/>
              <a:gd name="connsiteY37" fmla="*/ 905347 h 1122630"/>
              <a:gd name="connsiteX38" fmla="*/ 1530036 w 1702918"/>
              <a:gd name="connsiteY38" fmla="*/ 878186 h 1122630"/>
              <a:gd name="connsiteX39" fmla="*/ 1557196 w 1702918"/>
              <a:gd name="connsiteY39" fmla="*/ 851026 h 1122630"/>
              <a:gd name="connsiteX40" fmla="*/ 1566250 w 1702918"/>
              <a:gd name="connsiteY40" fmla="*/ 814812 h 1122630"/>
              <a:gd name="connsiteX41" fmla="*/ 1575303 w 1702918"/>
              <a:gd name="connsiteY41" fmla="*/ 787652 h 1122630"/>
              <a:gd name="connsiteX42" fmla="*/ 1584357 w 1702918"/>
              <a:gd name="connsiteY42" fmla="*/ 742384 h 1122630"/>
              <a:gd name="connsiteX43" fmla="*/ 1611517 w 1702918"/>
              <a:gd name="connsiteY43" fmla="*/ 642796 h 1122630"/>
              <a:gd name="connsiteX44" fmla="*/ 1620571 w 1702918"/>
              <a:gd name="connsiteY44" fmla="*/ 588475 h 1122630"/>
              <a:gd name="connsiteX45" fmla="*/ 1629624 w 1702918"/>
              <a:gd name="connsiteY45" fmla="*/ 525101 h 1122630"/>
              <a:gd name="connsiteX46" fmla="*/ 1638678 w 1702918"/>
              <a:gd name="connsiteY46" fmla="*/ 497941 h 1122630"/>
              <a:gd name="connsiteX47" fmla="*/ 1647731 w 1702918"/>
              <a:gd name="connsiteY47" fmla="*/ 452673 h 1122630"/>
              <a:gd name="connsiteX48" fmla="*/ 1665838 w 1702918"/>
              <a:gd name="connsiteY48" fmla="*/ 425513 h 1122630"/>
              <a:gd name="connsiteX49" fmla="*/ 1692998 w 1702918"/>
              <a:gd name="connsiteY49" fmla="*/ 334978 h 1122630"/>
              <a:gd name="connsiteX50" fmla="*/ 1702052 w 1702918"/>
              <a:gd name="connsiteY50" fmla="*/ 280658 h 1122630"/>
              <a:gd name="connsiteX51" fmla="*/ 1702052 w 1702918"/>
              <a:gd name="connsiteY51" fmla="*/ 181070 h 11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2918" h="1122630">
                <a:moveTo>
                  <a:pt x="0" y="0"/>
                </a:moveTo>
                <a:cubicBezTo>
                  <a:pt x="12071" y="24143"/>
                  <a:pt x="25044" y="47855"/>
                  <a:pt x="36214" y="72428"/>
                </a:cubicBezTo>
                <a:cubicBezTo>
                  <a:pt x="40163" y="81116"/>
                  <a:pt x="39974" y="91648"/>
                  <a:pt x="45268" y="99588"/>
                </a:cubicBezTo>
                <a:cubicBezTo>
                  <a:pt x="52370" y="110241"/>
                  <a:pt x="63375" y="117695"/>
                  <a:pt x="72428" y="126749"/>
                </a:cubicBezTo>
                <a:cubicBezTo>
                  <a:pt x="78464" y="144856"/>
                  <a:pt x="83446" y="163349"/>
                  <a:pt x="90535" y="181070"/>
                </a:cubicBezTo>
                <a:cubicBezTo>
                  <a:pt x="96571" y="196159"/>
                  <a:pt x="103088" y="211064"/>
                  <a:pt x="108642" y="226337"/>
                </a:cubicBezTo>
                <a:cubicBezTo>
                  <a:pt x="115165" y="244274"/>
                  <a:pt x="113253" y="267162"/>
                  <a:pt x="126749" y="280658"/>
                </a:cubicBezTo>
                <a:lnTo>
                  <a:pt x="153909" y="307818"/>
                </a:lnTo>
                <a:cubicBezTo>
                  <a:pt x="157445" y="325497"/>
                  <a:pt x="169584" y="395920"/>
                  <a:pt x="181070" y="407406"/>
                </a:cubicBezTo>
                <a:lnTo>
                  <a:pt x="208230" y="434567"/>
                </a:lnTo>
                <a:cubicBezTo>
                  <a:pt x="228211" y="534463"/>
                  <a:pt x="198263" y="440214"/>
                  <a:pt x="244444" y="497941"/>
                </a:cubicBezTo>
                <a:cubicBezTo>
                  <a:pt x="250405" y="505393"/>
                  <a:pt x="248762" y="516815"/>
                  <a:pt x="253497" y="525101"/>
                </a:cubicBezTo>
                <a:cubicBezTo>
                  <a:pt x="260983" y="538202"/>
                  <a:pt x="271887" y="549036"/>
                  <a:pt x="280658" y="561315"/>
                </a:cubicBezTo>
                <a:cubicBezTo>
                  <a:pt x="312170" y="605432"/>
                  <a:pt x="283654" y="573364"/>
                  <a:pt x="325925" y="615636"/>
                </a:cubicBezTo>
                <a:cubicBezTo>
                  <a:pt x="331336" y="631867"/>
                  <a:pt x="341900" y="667823"/>
                  <a:pt x="353086" y="679010"/>
                </a:cubicBezTo>
                <a:cubicBezTo>
                  <a:pt x="359834" y="685758"/>
                  <a:pt x="371193" y="685046"/>
                  <a:pt x="380246" y="688064"/>
                </a:cubicBezTo>
                <a:cubicBezTo>
                  <a:pt x="422778" y="758950"/>
                  <a:pt x="394961" y="720885"/>
                  <a:pt x="470781" y="796705"/>
                </a:cubicBezTo>
                <a:lnTo>
                  <a:pt x="525101" y="851026"/>
                </a:lnTo>
                <a:lnTo>
                  <a:pt x="552262" y="860079"/>
                </a:lnTo>
                <a:lnTo>
                  <a:pt x="606583" y="914400"/>
                </a:lnTo>
                <a:cubicBezTo>
                  <a:pt x="624705" y="932523"/>
                  <a:pt x="646725" y="957105"/>
                  <a:pt x="669957" y="968721"/>
                </a:cubicBezTo>
                <a:cubicBezTo>
                  <a:pt x="687028" y="977257"/>
                  <a:pt x="708397" y="976241"/>
                  <a:pt x="724278" y="986828"/>
                </a:cubicBezTo>
                <a:cubicBezTo>
                  <a:pt x="759378" y="1010229"/>
                  <a:pt x="741116" y="1001494"/>
                  <a:pt x="778598" y="1013988"/>
                </a:cubicBezTo>
                <a:cubicBezTo>
                  <a:pt x="787652" y="1020024"/>
                  <a:pt x="797400" y="1025129"/>
                  <a:pt x="805759" y="1032095"/>
                </a:cubicBezTo>
                <a:cubicBezTo>
                  <a:pt x="815595" y="1040292"/>
                  <a:pt x="821467" y="1053530"/>
                  <a:pt x="832919" y="1059256"/>
                </a:cubicBezTo>
                <a:cubicBezTo>
                  <a:pt x="843506" y="1064549"/>
                  <a:pt x="940064" y="1077149"/>
                  <a:pt x="941561" y="1077363"/>
                </a:cubicBezTo>
                <a:cubicBezTo>
                  <a:pt x="950614" y="1083399"/>
                  <a:pt x="958720" y="1091184"/>
                  <a:pt x="968721" y="1095470"/>
                </a:cubicBezTo>
                <a:cubicBezTo>
                  <a:pt x="1050568" y="1130547"/>
                  <a:pt x="963909" y="1077172"/>
                  <a:pt x="1032095" y="1122630"/>
                </a:cubicBezTo>
                <a:cubicBezTo>
                  <a:pt x="1062273" y="1119612"/>
                  <a:pt x="1092567" y="1117584"/>
                  <a:pt x="1122630" y="1113576"/>
                </a:cubicBezTo>
                <a:cubicBezTo>
                  <a:pt x="1137883" y="1111542"/>
                  <a:pt x="1152757" y="1107276"/>
                  <a:pt x="1167897" y="1104523"/>
                </a:cubicBezTo>
                <a:cubicBezTo>
                  <a:pt x="1185958" y="1101239"/>
                  <a:pt x="1204111" y="1098488"/>
                  <a:pt x="1222218" y="1095470"/>
                </a:cubicBezTo>
                <a:cubicBezTo>
                  <a:pt x="1285925" y="1074233"/>
                  <a:pt x="1207267" y="1101877"/>
                  <a:pt x="1285592" y="1068309"/>
                </a:cubicBezTo>
                <a:cubicBezTo>
                  <a:pt x="1294364" y="1064550"/>
                  <a:pt x="1303699" y="1062274"/>
                  <a:pt x="1312753" y="1059256"/>
                </a:cubicBezTo>
                <a:cubicBezTo>
                  <a:pt x="1375014" y="1017748"/>
                  <a:pt x="1346429" y="1029924"/>
                  <a:pt x="1394234" y="1013988"/>
                </a:cubicBezTo>
                <a:cubicBezTo>
                  <a:pt x="1406305" y="1004935"/>
                  <a:pt x="1417347" y="994314"/>
                  <a:pt x="1430448" y="986828"/>
                </a:cubicBezTo>
                <a:cubicBezTo>
                  <a:pt x="1438734" y="982093"/>
                  <a:pt x="1449072" y="982042"/>
                  <a:pt x="1457608" y="977774"/>
                </a:cubicBezTo>
                <a:cubicBezTo>
                  <a:pt x="1467340" y="972908"/>
                  <a:pt x="1475715" y="965703"/>
                  <a:pt x="1484769" y="959668"/>
                </a:cubicBezTo>
                <a:cubicBezTo>
                  <a:pt x="1496840" y="941561"/>
                  <a:pt x="1514102" y="925992"/>
                  <a:pt x="1520983" y="905347"/>
                </a:cubicBezTo>
                <a:cubicBezTo>
                  <a:pt x="1524001" y="896293"/>
                  <a:pt x="1524742" y="886127"/>
                  <a:pt x="1530036" y="878186"/>
                </a:cubicBezTo>
                <a:cubicBezTo>
                  <a:pt x="1537138" y="867533"/>
                  <a:pt x="1548143" y="860079"/>
                  <a:pt x="1557196" y="851026"/>
                </a:cubicBezTo>
                <a:cubicBezTo>
                  <a:pt x="1560214" y="838955"/>
                  <a:pt x="1562832" y="826776"/>
                  <a:pt x="1566250" y="814812"/>
                </a:cubicBezTo>
                <a:cubicBezTo>
                  <a:pt x="1568872" y="805636"/>
                  <a:pt x="1572988" y="796910"/>
                  <a:pt x="1575303" y="787652"/>
                </a:cubicBezTo>
                <a:cubicBezTo>
                  <a:pt x="1579035" y="772723"/>
                  <a:pt x="1580308" y="757230"/>
                  <a:pt x="1584357" y="742384"/>
                </a:cubicBezTo>
                <a:cubicBezTo>
                  <a:pt x="1611358" y="643384"/>
                  <a:pt x="1595474" y="731033"/>
                  <a:pt x="1611517" y="642796"/>
                </a:cubicBezTo>
                <a:cubicBezTo>
                  <a:pt x="1614801" y="624735"/>
                  <a:pt x="1617780" y="606618"/>
                  <a:pt x="1620571" y="588475"/>
                </a:cubicBezTo>
                <a:cubicBezTo>
                  <a:pt x="1623816" y="567384"/>
                  <a:pt x="1625439" y="546026"/>
                  <a:pt x="1629624" y="525101"/>
                </a:cubicBezTo>
                <a:cubicBezTo>
                  <a:pt x="1631496" y="515743"/>
                  <a:pt x="1636363" y="507199"/>
                  <a:pt x="1638678" y="497941"/>
                </a:cubicBezTo>
                <a:cubicBezTo>
                  <a:pt x="1642410" y="483012"/>
                  <a:pt x="1642328" y="467081"/>
                  <a:pt x="1647731" y="452673"/>
                </a:cubicBezTo>
                <a:cubicBezTo>
                  <a:pt x="1651551" y="442485"/>
                  <a:pt x="1661419" y="435456"/>
                  <a:pt x="1665838" y="425513"/>
                </a:cubicBezTo>
                <a:cubicBezTo>
                  <a:pt x="1674238" y="406612"/>
                  <a:pt x="1688209" y="358922"/>
                  <a:pt x="1692998" y="334978"/>
                </a:cubicBezTo>
                <a:cubicBezTo>
                  <a:pt x="1696598" y="316978"/>
                  <a:pt x="1700974" y="298983"/>
                  <a:pt x="1702052" y="280658"/>
                </a:cubicBezTo>
                <a:cubicBezTo>
                  <a:pt x="1704001" y="247519"/>
                  <a:pt x="1702052" y="214266"/>
                  <a:pt x="1702052" y="1810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961052"/>
            <a:ext cx="4229007" cy="6438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Ct scan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05" y="2164702"/>
            <a:ext cx="5919729" cy="355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7838" y="2164702"/>
            <a:ext cx="4152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More reliable than CXR for detecting effusion ,it can displays pleural abnormalities, and determine the volume of the pleural fluid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19" y="1717964"/>
            <a:ext cx="5753854" cy="4729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A procedure </a:t>
            </a:r>
            <a:r>
              <a:rPr lang="en-GB" sz="3600" dirty="0">
                <a:solidFill>
                  <a:schemeClr val="bg1"/>
                </a:solidFill>
              </a:rPr>
              <a:t>that drains fluid or air </a:t>
            </a:r>
            <a:r>
              <a:rPr lang="en-GB" sz="3600" dirty="0" smtClean="0">
                <a:solidFill>
                  <a:schemeClr val="bg1"/>
                </a:solidFill>
              </a:rPr>
              <a:t>from the </a:t>
            </a:r>
            <a:r>
              <a:rPr lang="en-GB" sz="3600" dirty="0">
                <a:solidFill>
                  <a:schemeClr val="bg1"/>
                </a:solidFill>
              </a:rPr>
              <a:t>pleural </a:t>
            </a:r>
            <a:r>
              <a:rPr lang="en-GB" sz="3600" dirty="0" smtClean="0">
                <a:solidFill>
                  <a:schemeClr val="bg1"/>
                </a:solidFill>
              </a:rPr>
              <a:t>space. </a:t>
            </a:r>
            <a:r>
              <a:rPr lang="en-GB" sz="3600" dirty="0">
                <a:solidFill>
                  <a:schemeClr val="bg1"/>
                </a:solidFill>
              </a:rPr>
              <a:t>It is done using a hollow needle or a plastic tube inserted through the chest wall. Normally only a small amount of fluid is in the pleural </a:t>
            </a:r>
            <a:r>
              <a:rPr lang="en-GB" sz="3600" dirty="0" smtClean="0">
                <a:solidFill>
                  <a:schemeClr val="bg1"/>
                </a:solidFill>
              </a:rPr>
              <a:t>space and is done in the most dependent part.</a:t>
            </a:r>
            <a:endParaRPr lang="en-GB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64695" y="730332"/>
            <a:ext cx="4779513" cy="6718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thoracentesis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3" y="1375292"/>
            <a:ext cx="4376057" cy="50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55" y="217714"/>
            <a:ext cx="4779513" cy="6718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thoracentesis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7" y="889518"/>
            <a:ext cx="6608618" cy="5608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</a:rPr>
              <a:t>Diagnostic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Transudates:  clear &amp; w/o odour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Empyema: Purulent </a:t>
            </a:r>
            <a:r>
              <a:rPr lang="en-US" dirty="0">
                <a:solidFill>
                  <a:schemeClr val="bg1"/>
                </a:solidFill>
              </a:rPr>
              <a:t>fluid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Chylothorax: Milky fluid (lymph)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Trauma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Malignancy</a:t>
            </a:r>
            <a:r>
              <a:rPr lang="en-US" dirty="0">
                <a:solidFill>
                  <a:schemeClr val="bg1"/>
                </a:solidFill>
              </a:rPr>
              <a:t>, post </a:t>
            </a:r>
            <a:r>
              <a:rPr lang="en-US" dirty="0" err="1">
                <a:solidFill>
                  <a:schemeClr val="bg1"/>
                </a:solidFill>
              </a:rPr>
              <a:t>pericardiotomy</a:t>
            </a:r>
            <a:r>
              <a:rPr lang="en-US" dirty="0">
                <a:solidFill>
                  <a:schemeClr val="bg1"/>
                </a:solidFill>
              </a:rPr>
              <a:t> syndrome, or asbestos-related </a:t>
            </a:r>
            <a:r>
              <a:rPr lang="en-US" dirty="0" smtClean="0">
                <a:solidFill>
                  <a:schemeClr val="bg1"/>
                </a:solidFill>
              </a:rPr>
              <a:t>effusion: </a:t>
            </a:r>
            <a:r>
              <a:rPr lang="en-US" dirty="0">
                <a:solidFill>
                  <a:schemeClr val="bg1"/>
                </a:solidFill>
              </a:rPr>
              <a:t>bloody fluid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Esophageal </a:t>
            </a:r>
            <a:r>
              <a:rPr lang="en-US" dirty="0">
                <a:solidFill>
                  <a:schemeClr val="bg1"/>
                </a:solidFill>
              </a:rPr>
              <a:t>rupture , </a:t>
            </a:r>
            <a:r>
              <a:rPr lang="en-US" dirty="0" smtClean="0">
                <a:solidFill>
                  <a:schemeClr val="bg1"/>
                </a:solidFill>
              </a:rPr>
              <a:t>Pancreatitis or Malignancy: </a:t>
            </a:r>
            <a:r>
              <a:rPr lang="en-US" dirty="0">
                <a:solidFill>
                  <a:schemeClr val="bg1"/>
                </a:solidFill>
              </a:rPr>
              <a:t>Elevated pleural fluid </a:t>
            </a:r>
            <a:r>
              <a:rPr lang="en-US" dirty="0" smtClean="0">
                <a:solidFill>
                  <a:schemeClr val="bg1"/>
                </a:solidFill>
              </a:rPr>
              <a:t>amylase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TB: </a:t>
            </a:r>
            <a:r>
              <a:rPr lang="en-US" dirty="0">
                <a:solidFill>
                  <a:schemeClr val="bg1"/>
                </a:solidFill>
              </a:rPr>
              <a:t>Exudative effusion </a:t>
            </a:r>
            <a:r>
              <a:rPr lang="en-US" dirty="0" smtClean="0">
                <a:solidFill>
                  <a:schemeClr val="bg1"/>
                </a:solidFill>
              </a:rPr>
              <a:t>– lymphocytic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Parapneumonic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effusion or </a:t>
            </a:r>
            <a:r>
              <a:rPr lang="en-US" dirty="0" smtClean="0">
                <a:solidFill>
                  <a:schemeClr val="bg1"/>
                </a:solidFill>
              </a:rPr>
              <a:t>Empyema : PH&lt;7.3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5" t="27488" r="59353" b="32175"/>
          <a:stretch/>
        </p:blipFill>
        <p:spPr>
          <a:xfrm>
            <a:off x="7107382" y="471055"/>
            <a:ext cx="1551711" cy="2161309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4" t="26972" r="40408" b="31916"/>
          <a:stretch/>
        </p:blipFill>
        <p:spPr>
          <a:xfrm>
            <a:off x="8659092" y="471055"/>
            <a:ext cx="1620982" cy="220287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6" t="27229" r="21463" b="30624"/>
          <a:stretch/>
        </p:blipFill>
        <p:spPr>
          <a:xfrm>
            <a:off x="10280074" y="471055"/>
            <a:ext cx="155171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585" y="889518"/>
            <a:ext cx="9720073" cy="554044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thoracocentesis</a:t>
            </a:r>
            <a:r>
              <a:rPr lang="en-GB" dirty="0">
                <a:solidFill>
                  <a:schemeClr val="bg1"/>
                </a:solidFill>
              </a:rPr>
              <a:t> is mandatory also in this setting to rule out a complicated </a:t>
            </a:r>
            <a:r>
              <a:rPr lang="en-GB" dirty="0" err="1">
                <a:solidFill>
                  <a:schemeClr val="bg1"/>
                </a:solidFill>
              </a:rPr>
              <a:t>parapneumonic</a:t>
            </a:r>
            <a:r>
              <a:rPr lang="en-GB" dirty="0">
                <a:solidFill>
                  <a:schemeClr val="bg1"/>
                </a:solidFill>
              </a:rPr>
              <a:t> effusion (because of the possibility of progression to an empyema). An empyema (or complicated effusion) needs chest-tube drainage to resolve, while an uncomplicated </a:t>
            </a:r>
            <a:r>
              <a:rPr lang="en-GB" dirty="0" err="1">
                <a:solidFill>
                  <a:schemeClr val="bg1"/>
                </a:solidFill>
              </a:rPr>
              <a:t>parapneumonic</a:t>
            </a:r>
            <a:r>
              <a:rPr lang="en-GB" dirty="0">
                <a:solidFill>
                  <a:schemeClr val="bg1"/>
                </a:solidFill>
              </a:rPr>
              <a:t> effusion responds to antibiotics </a:t>
            </a:r>
            <a:r>
              <a:rPr lang="en-GB" dirty="0" smtClean="0">
                <a:solidFill>
                  <a:schemeClr val="bg1"/>
                </a:solidFill>
              </a:rPr>
              <a:t>alone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Therapeutic: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Massive collection or rapid collection of pleural fluid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Severe respiratory distress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Suspected empyema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Massive mediastinal shift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655" y="217714"/>
            <a:ext cx="4779513" cy="6718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thoracentesis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248" y="679156"/>
            <a:ext cx="4023733" cy="75577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2248" y="1434935"/>
            <a:ext cx="9900661" cy="3333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TREAT THE CAUSE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Pneumonia : antibiotics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CHF: diuretics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malignancy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Pleural </a:t>
            </a:r>
            <a:r>
              <a:rPr lang="en-US" sz="2800" dirty="0" smtClean="0">
                <a:solidFill>
                  <a:schemeClr val="bg1"/>
                </a:solidFill>
              </a:rPr>
              <a:t>fluid: aspiration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Wide </a:t>
            </a:r>
            <a:r>
              <a:rPr lang="en-US" sz="2400" dirty="0" smtClean="0">
                <a:solidFill>
                  <a:schemeClr val="bg1"/>
                </a:solidFill>
              </a:rPr>
              <a:t>bore needle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Intercostal drainage under water seal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Thoracic surgery : needs VATS </a:t>
            </a:r>
            <a:r>
              <a:rPr lang="en-US" dirty="0">
                <a:solidFill>
                  <a:schemeClr val="bg1"/>
                </a:solidFill>
              </a:rPr>
              <a:t>(Video-assisted </a:t>
            </a:r>
            <a:r>
              <a:rPr lang="en-US" dirty="0" err="1">
                <a:solidFill>
                  <a:schemeClr val="bg1"/>
                </a:solidFill>
              </a:rPr>
              <a:t>thoracoscopic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surgery)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7747" y="989045"/>
            <a:ext cx="423609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Pleural effusion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910" y="1997174"/>
            <a:ext cx="6128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Accumulation of fluid in the pleural cavity: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Serous </a:t>
            </a:r>
            <a:r>
              <a:rPr lang="en-US" sz="3200" dirty="0" smtClean="0">
                <a:solidFill>
                  <a:schemeClr val="bg1"/>
                </a:solidFill>
              </a:rPr>
              <a:t>fluid - hydrothorax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Pus </a:t>
            </a: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 smtClean="0">
                <a:solidFill>
                  <a:schemeClr val="bg1"/>
                </a:solidFill>
              </a:rPr>
              <a:t>empyema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Blood - hemothorax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Chyle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 smtClean="0">
                <a:solidFill>
                  <a:schemeClr val="bg1"/>
                </a:solidFill>
              </a:rPr>
              <a:t>chylothorax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82" y="1317780"/>
            <a:ext cx="3741129" cy="477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46" y="668722"/>
            <a:ext cx="4525646" cy="7061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Pleural effusion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16943"/>
              </p:ext>
            </p:extLst>
          </p:nvPr>
        </p:nvGraphicFramePr>
        <p:xfrm>
          <a:off x="1065501" y="1374894"/>
          <a:ext cx="9720262" cy="451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3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895739"/>
            <a:ext cx="5637929" cy="8117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Transudative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9920964" cy="405931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Caused by systemic factors:</a:t>
            </a:r>
            <a:endParaRPr lang="en-US" sz="2800" dirty="0" smtClean="0">
              <a:solidFill>
                <a:schemeClr val="bg1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Increased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hydrostatic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pressure – Congestive Heart Failure</a:t>
            </a:r>
            <a:endParaRPr lang="en-US" sz="2600" dirty="0" smtClean="0">
              <a:solidFill>
                <a:schemeClr val="bg1"/>
              </a:solidFill>
              <a:latin typeface="+mj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Decreased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oncotic 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pressure – </a:t>
            </a:r>
            <a:r>
              <a:rPr lang="en-US" sz="2600" dirty="0">
                <a:solidFill>
                  <a:schemeClr val="bg1"/>
                </a:solidFill>
                <a:latin typeface="+mj-lt"/>
              </a:rPr>
              <a:t>N</a:t>
            </a:r>
            <a:r>
              <a:rPr lang="en-US" sz="2600" dirty="0" smtClean="0">
                <a:solidFill>
                  <a:schemeClr val="bg1"/>
                </a:solidFill>
                <a:latin typeface="+mj-lt"/>
              </a:rPr>
              <a:t>ephrotic syndrome, Cirrhosis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+mj-lt"/>
              </a:rPr>
              <a:t>Most commonly presents as bilateral effusion</a:t>
            </a:r>
            <a:endParaRPr lang="en-US" sz="3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28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376566"/>
              </p:ext>
            </p:extLst>
          </p:nvPr>
        </p:nvGraphicFramePr>
        <p:xfrm>
          <a:off x="263098" y="1149928"/>
          <a:ext cx="11818066" cy="47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4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128" y="895739"/>
            <a:ext cx="5637929" cy="8117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Exudative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8" y="2274754"/>
            <a:ext cx="91216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auses: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Pneumonia or malignancy of opposite lung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Increased capillary permeability or decreased lymphatic drainage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Inflammation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sym typeface="Wingdings" panose="05000000000000000000" pitchFamily="2" charset="2"/>
              </a:rPr>
              <a:t> 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ncreased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microvascular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+mj-lt"/>
              </a:rPr>
              <a:t>Most commonly presents as unilateral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32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530557"/>
              </p:ext>
            </p:extLst>
          </p:nvPr>
        </p:nvGraphicFramePr>
        <p:xfrm>
          <a:off x="1096366" y="1308226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8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681134"/>
            <a:ext cx="10960027" cy="5391719"/>
          </a:xfrm>
        </p:spPr>
      </p:pic>
    </p:spTree>
    <p:extLst>
      <p:ext uri="{BB962C8B-B14F-4D97-AF65-F5344CB8AC3E}">
        <p14:creationId xmlns:p14="http://schemas.microsoft.com/office/powerpoint/2010/main" val="38989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10804</TotalTime>
  <Words>701</Words>
  <Application>Microsoft Office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Trebuchet MS</vt:lpstr>
      <vt:lpstr>Tw Cen MT</vt:lpstr>
      <vt:lpstr>Wingdings</vt:lpstr>
      <vt:lpstr>Circuit</vt:lpstr>
      <vt:lpstr>Pleural effusion</vt:lpstr>
      <vt:lpstr>Anatomy </vt:lpstr>
      <vt:lpstr>PowerPoint Presentation</vt:lpstr>
      <vt:lpstr>Pleural effusion</vt:lpstr>
      <vt:lpstr>Transudative</vt:lpstr>
      <vt:lpstr>PowerPoint Presentation</vt:lpstr>
      <vt:lpstr>Exudative</vt:lpstr>
      <vt:lpstr>PowerPoint Presentation</vt:lpstr>
      <vt:lpstr>PowerPoint Presentation</vt:lpstr>
      <vt:lpstr>Differentiating criteria</vt:lpstr>
      <vt:lpstr>Parapneumonic effusion</vt:lpstr>
      <vt:lpstr>PowerPoint Presentation</vt:lpstr>
      <vt:lpstr>Clinical presentation</vt:lpstr>
      <vt:lpstr>Signs and symptoms:</vt:lpstr>
      <vt:lpstr>Physical examination </vt:lpstr>
      <vt:lpstr>Physical examination </vt:lpstr>
      <vt:lpstr>investigations</vt:lpstr>
      <vt:lpstr>cxr</vt:lpstr>
      <vt:lpstr>PowerPoint Presentation</vt:lpstr>
      <vt:lpstr>PowerPoint Presentation</vt:lpstr>
      <vt:lpstr>Ct scan</vt:lpstr>
      <vt:lpstr>thoracentesis</vt:lpstr>
      <vt:lpstr>thoracentesis</vt:lpstr>
      <vt:lpstr>thoracentesis</vt:lpstr>
      <vt:lpstr>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</dc:title>
  <dc:creator>Windows User</dc:creator>
  <cp:lastModifiedBy>Asus-Hola</cp:lastModifiedBy>
  <cp:revision>52</cp:revision>
  <dcterms:created xsi:type="dcterms:W3CDTF">2020-11-18T06:58:58Z</dcterms:created>
  <dcterms:modified xsi:type="dcterms:W3CDTF">2021-12-07T14:02:45Z</dcterms:modified>
</cp:coreProperties>
</file>