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15" r:id="rId3"/>
    <p:sldMasterId id="2147483730" r:id="rId4"/>
    <p:sldMasterId id="2147483745" r:id="rId5"/>
    <p:sldMasterId id="2147483761" r:id="rId6"/>
    <p:sldMasterId id="2147483773" r:id="rId7"/>
  </p:sldMasterIdLst>
  <p:notesMasterIdLst>
    <p:notesMasterId r:id="rId28"/>
  </p:notesMasterIdLst>
  <p:sldIdLst>
    <p:sldId id="581" r:id="rId8"/>
    <p:sldId id="256" r:id="rId9"/>
    <p:sldId id="371" r:id="rId10"/>
    <p:sldId id="554" r:id="rId11"/>
    <p:sldId id="257" r:id="rId12"/>
    <p:sldId id="560" r:id="rId13"/>
    <p:sldId id="407" r:id="rId14"/>
    <p:sldId id="559" r:id="rId15"/>
    <p:sldId id="561" r:id="rId16"/>
    <p:sldId id="304" r:id="rId17"/>
    <p:sldId id="498" r:id="rId18"/>
    <p:sldId id="486" r:id="rId19"/>
    <p:sldId id="563" r:id="rId20"/>
    <p:sldId id="282" r:id="rId21"/>
    <p:sldId id="356" r:id="rId22"/>
    <p:sldId id="547" r:id="rId23"/>
    <p:sldId id="357" r:id="rId24"/>
    <p:sldId id="361" r:id="rId25"/>
    <p:sldId id="451" r:id="rId26"/>
    <p:sldId id="4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7P3ELEacYyNYRl7D6jbQQ==" hashData="zWGJjtwn7X9hAZDyzwb2wJYDG83qN1mvhpx/fbqVHkv6HfKrROi6EibWF5RY7EEr1Ov5hKrgqK/f+Pez66g8V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C699-97FE-4754-A7E9-AF4A5BCE3D08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68BF-75EC-4942-AD2F-0B5386EDA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604C9D40-86A0-4B88-821D-E2B974CEC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17C59-4FBC-45D3-B739-5E9347818DD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247C1232-2A67-4578-903B-C6FAF055A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FE810207-C2D5-4F28-B101-B466C93F6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08011645-B378-453B-B460-E2C2CDF6BA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9AE8FCFD-DFD0-4705-9001-79568240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FE6EAF7D-BF6E-42C9-9A79-E2552B2BD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DD734-1A17-4233-9570-4300B5F7FD0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737F1DE4-7F9A-4866-A2F0-80C428A23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EC935016-FC2A-42A0-B34C-E08501F5E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87B0BECD-E7F9-4CF0-A37D-80CEF3CDA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8AEA0-D309-4F9C-8479-89EB008E932C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36907606-ACA7-4FF7-BCD3-1EEAE69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EC5BEEF2-D2BF-4608-B3A2-9A3D498BC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56A32BC2-2304-4C24-B304-0F6D0A6ED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225C2-F142-4089-86BF-96A51AA9D26D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1A17FEC5-EE97-461B-BE9E-31312E276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3E94828A-508D-4722-8F2C-E3B84EEAD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46910AE8-0869-4F66-8831-8F06E2AD5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EF38D-D017-4340-A706-5C2ED5DD7919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2C3DAFFC-0EAB-46F7-BB1D-51B1AC874D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638FDFFE-AC4E-41A7-9774-0ED054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94C54E0C-010A-45D4-93DB-834A497FE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0D3EC-7D13-43A6-A73A-762608B9B590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FF7C1282-35F7-4143-9D48-3DD33C26F4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AF418E90-B541-49EC-AB95-497BACDCB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55B66A67-6510-40E5-A153-AE573C24F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B3368-C001-4ACD-B1E9-408931D53F0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86BF4A55-B50D-4512-82FD-108F13E9C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DA857439-EBF9-4760-AC1A-2B05BA7A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62DAE0A2-1D83-40FF-AC76-5E89BA60C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F7AB1-A129-4BC4-8007-9D537AC432FC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id="{82EB2E4E-EAF2-441B-8F00-A8E9EF0E1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id="{B5ABF5EE-03B0-4516-9265-74606661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id="{8D80CAD1-FF2C-4044-A844-13434560A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20F03-7BC1-442D-8999-8B3C933F720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B168767-B505-43F8-B8D2-FD60832C1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8E52739-A0B5-4C00-ABD5-2DB43E53125B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B819E20-F655-4128-8B37-F7451A10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F275492C-4176-457D-84E6-0E0EA36FB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D0BDA37F-2658-43E5-B050-8152F995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AA3573E1-B3B6-4A48-A3ED-FFC4789B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2CA7BC8-D6ED-4CF0-B022-E536E579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0965212-C4DC-475C-8636-E2E8B2F2B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248764A-D874-48EF-841A-752822406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2D228AF1-5DFD-49CA-9AAA-7AF70766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AD602E2C-D522-436A-BB84-0C86D68A4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FB9DFB81-AD66-474E-B1DD-2F8F506C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7C8AB636-AFE1-47E5-80D0-327E5A436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1F86A39E-D208-4BC4-B611-84874E48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18F3F5B-B8E6-4BF3-8173-C1FE83FA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15556532-174E-4832-A325-727DF528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1228D043-AEB2-4A6D-A058-B28DF567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AC13319-D65E-4F04-8DB0-5F9C663F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90AB3AB-4DD4-44F0-8A45-61D14D3C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CCA5D80-148A-499F-AB91-0CB816E4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813209A-4ABB-4E12-A809-F834ED32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A0974E6-1234-46C0-831C-52D281B3E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1BD8D37-C08B-4E35-AF3F-171FFCC05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5BF0D38-4BFB-4D98-87B0-3ECE817F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B248E474-3C96-48EC-8767-D618EFAD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7C739047-21BD-4608-9DBC-8DC346CD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BBB7EB78-203E-4929-A4AD-D64C5A8B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10D40628-7C51-4EE1-80B0-7145C342B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CF372A79-881F-460E-899D-01019B99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86D28013-BA43-4C37-BA18-41D99BB2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3490AABA-3E66-4D3B-9B5D-37D09102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4C5E46C1-ED99-4A05-8987-C0825824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5C9C3F38-A0AB-4395-A991-C15AFC09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6489476E-EBAD-4AD4-89D3-B9EA1C9C9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D8D9684E-8F2A-483E-ABC5-8608D9816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71486B1-5EE2-463F-A444-5F1AB32FF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4754F597-9714-4616-907F-47E0822A5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440-6F84-42BD-8949-31E9ADCF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EE1E9-F3F1-432E-985A-FFB2432C8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8B4CFD-6B19-4982-AB90-33C4C80BC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1460136-8206-41A6-9B9B-E1691E427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E8231-6B94-4668-8DC5-46BF818E1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C7251-87C6-4571-B31D-2B5CF3E2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0BD75-D51D-4B8D-B0B5-04A45B2D5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E3BEAB-7C02-435C-82D1-D4CFD614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774AE-CA62-4809-8D3A-0F1EB78E2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4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792B89-6ACC-4814-8C1F-A4C188C8B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8700A-EEAA-40A3-B81F-BDD0BC0F0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8B176C7-C029-4D77-9E90-58313AD45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10DD1-76AE-43B3-844D-38F542D7E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55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79E77-495A-4E97-B52A-95B39F8B9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A150B-BFB5-4010-BC0D-30DF36D2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174F75-643B-47BF-9095-C240B7DF1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DEB1-CA54-4775-B316-B942A54D8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50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9F459-FA5E-4287-ADE7-28D5935EE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65EF4-F8FB-45DC-B773-59225F0E0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AEF8E3-9040-4A78-8828-BD590263F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11C-3889-4085-8526-0335CD7E8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9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6B0A28-8A35-40E9-BE27-80BBE1926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349E9C-DB44-400C-AB7D-DC0C781C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119DD1-F999-4F23-8A75-09290826E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F219E-ABEF-4A9C-B073-440EF37C9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5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10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8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3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65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F50682D-1E67-4FC3-9FF6-651223B3C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CE87470-FEA3-47B7-8495-CDBA445E6918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EDCA1186-94DC-48B7-8DA7-FD41B5AA9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854977E8-A1DC-4F6F-870E-E2C7F18BA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F5238E0-0C54-4DC2-AFFD-51D01774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25021A7-A1F4-41F2-9EE3-54A71B8A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69C1044-3348-4647-9216-3C44AA87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487E1F0F-487E-42AE-BE5E-B87774EA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1D596012-AD22-49F1-B06D-455549334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5BC67923-5658-4EFA-AE93-C4407399E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7F848752-FF28-407A-AB71-B07573E0A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7F251710-265A-4B3F-B003-20BDC42E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24EDA506-0990-493B-8828-4C6EB3DCE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EE521919-7E02-4AE2-8266-CB1A53B8C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884176A-F069-4BAE-872C-E9507ED18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EE4CB84B-AAA1-4599-B943-8B1DCBB7A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330C5686-CEF2-4258-AC43-7462E580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FE0A539D-2D8D-4D35-945B-F70ED84F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D36DF17-F343-4822-B65E-A1649A98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407CCC25-EC8C-40EF-BF74-99D1C2A55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699D55CC-9393-45D3-A0E8-000021A3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C85A1738-62C8-4228-B197-BC9113242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43182A7B-C671-4C1F-85FE-61C4E572D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6E524ED7-DC1C-46FF-BF01-555F60CD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6A31FF68-0354-4BB8-B741-A5506ACB3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00B60D3C-9FB8-4922-89D1-382F219D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99C7CD34-1FD8-4329-BAF9-1A75F33B3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3C76E80D-01D1-45AB-82E8-596524B3D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090CB528-75CC-42C6-A332-664FB8DA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AA63359-53D4-48AD-A8DB-24652C81F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A30F59F6-1AA6-4ED9-9540-6E98575D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C9A4C9C6-14BC-4A62-B250-A913DB89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2980F2DA-2166-423E-B960-30C70D66F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0687592B-31CF-4578-9F60-363FD0C99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2130DA63-06FF-4F6F-B0B2-C83577F2B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78E3639-BA1A-4C76-9EC0-1D64389A3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76F260CC-8CAC-48E7-A596-E7A4DBE69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07E2-D7C7-41CF-AFE3-04EDEAEA4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BCABE3-CC93-48D8-B001-30E82D672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0C2E20-91E7-4D14-B42F-CFC6FF63D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302E877-66C3-4623-9A91-7DB400743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33ED5-93A2-464A-A0C5-1B18FDBA6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83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3200A0-856E-41A2-8856-301A859C6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C6C4D6-9A18-4397-B5ED-07BD05349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2ECCB3-82DC-4FEC-B9CF-A70DFAC21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D6614-6066-4C8D-880B-067ECF59D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6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15E21-A30A-4D1B-8846-0D301E726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0F698-E6D0-4098-9FB3-A097AACF5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114689-5851-49FE-8AFA-C17C1DCAE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2088-4A01-42E8-B796-A2E447230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2506-7BC1-42E8-838E-B543960C5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6A4E95-5E9E-4884-B975-C367F38A8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F24682-55E6-4452-97AF-AC00E79CB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C9C53-6A72-464F-B07D-51629F8FD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66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EB01D4-30C8-4EB3-B83D-DE75CF48D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FB2C78-8DEF-4818-9E20-1D0E3403A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CB254E6-42FE-4414-AA67-53B6B7CA2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A5E7E-5994-444A-874F-016318224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39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84D143-0377-4FBA-A5E6-06D43FBD1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F18CF-7C26-498E-8FEE-A5BA810EC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7DC33A-33BE-4D06-B249-C6B1FC681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D6EAE-008D-4620-9311-2856E5A6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581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86841DF-20EA-49F9-958E-AB1546739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C63A2C3-553F-4835-85AD-8D79D0C92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B4D35E0-9A15-4F7C-837E-E4F7839F1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0918A-4C2D-4BC7-A9A4-C5AEB2F0D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83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4C64-9E37-40A7-9609-5AB96CDE1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7FF4EC-9BEA-49D1-9966-A2AF3FD12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5C5D79-8501-4B63-844A-D9D009A0C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5E7E-41C2-4DBA-93DE-BC2DEEA0E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9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6E6E9-029A-4186-8BE1-3F9C9156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15F32-D954-43F2-B32E-38FC652CA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CAAFA9-7EC1-41F0-BC4E-69BEF4F1B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32DE5-D777-4333-8779-052E85A67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100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EAD6AE-E9E4-4585-AD81-23F931D09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F00C37-3A7D-4046-B2B2-739B29C2A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84E289-18DA-4E9B-A32C-7DFAE56C7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A1FCF-1997-433B-981F-A51069EBD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65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99B857-5FDE-4322-ADDE-BBD767324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E07884-5CC2-40DD-85E6-D4F611795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7EF6A37-4333-4CD6-B4C0-92151A9B8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7EF4C-65AB-4C33-81F5-A260BC11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6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6F8640-D99C-4BA0-AC49-76ED2A75F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22DD1D-0895-42D4-B45A-D26956A5F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9D7CAAC-916A-4EBE-943E-4B49AA5E1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441B5-86A6-4B59-B821-8538E6BC8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8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DFCFC-8E2A-4EAD-89C1-989EAAA31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BB3D8-C236-49AC-9181-46641212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BAE4E5-AAD7-4B40-BC50-88A1974ED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30D6C-7F7E-4130-847B-2317E0ACB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689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90361-DB2B-43B7-9FAE-E86454265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B32B13-4136-455C-A4CF-77B9E5364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096F93F-50B7-49C3-9E9A-0970FD4C0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F91B9-0BAE-420D-AC4F-583AFB43E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7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A8145-B4D0-4C45-A716-DE45B1127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4DABD-4657-4B21-8068-D440F372E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99FCB9-74EA-4738-978A-D7126EA4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17118-9A82-4CC1-AD4C-B5793CE1C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81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770A572-C7B6-4114-8808-A28DC9A91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60905CA-4B3E-46EF-B849-53400E02CAD8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4C73634-DF51-4E9B-8671-C948B954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148219BB-7DBC-43F6-BAE1-69567377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92B6083-EDB9-4116-B30E-1C3592A45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CE94A55-0B18-4AF8-9369-6AC1D350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30A0325B-09FD-4457-8C50-7782E548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9D73421-D832-4AC5-AAB7-3F207EAF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022F3A5D-F34E-430C-9E4D-3720152FE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A0227115-38E3-45DA-92EB-C1551238D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D1B7308-A53A-4DF6-B21D-4CA8B98D2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BCEB5EB1-81BB-4B81-A727-59794A61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E3CA7216-9B90-4475-AC0C-F3448C84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0F4A8355-5B6D-4300-BB50-79A101E61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6E72C682-7971-40DF-AB29-4563C472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5E4783D7-6C83-4B89-8EE5-4AC3001BA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ED80D9A3-5171-4F31-AB7A-8D78C382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FD59DF8-1F9F-4238-BF24-F811DAFA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3F04B43C-B6D0-4A16-A1EB-7A6BC77F2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2E8389AB-5BCC-4C34-9EC3-924E0281C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73002519-BAFB-4733-8844-030E44F5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1F3C0BAA-0569-4333-8ED0-4325C238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3F3D8B5C-6D18-4DC1-9F71-63DED4D0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ED166FC2-BCEE-4027-A382-33A460E1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CD255596-F6A3-42B8-A959-263E7D03C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326741CF-89B2-446D-8625-91033A3F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87C0056E-E193-458E-AAF9-8F4AB50C7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65D200F8-66F7-47EE-8D62-DB2C3A52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E96BC31D-A72B-459C-8A3C-F7B2386BD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A8751CF-3871-4073-8799-61AD8E055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88043E35-2ACF-4DA0-9776-F110B923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31C258D5-587B-4204-94C1-84C7921FC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E46C6C2-03C4-4291-BB07-FF472A86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01ABE6D4-919C-45E0-BA1D-2243D553A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C988597-F87E-4417-B22D-E3DBCE25C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8F308E75-8C6C-46C8-94FF-0AF140733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CE1CBC6-1B2C-4365-841C-7BA2325B0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0E3F1-9E52-41FA-AAAC-E60FD07A3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2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CC9CE-0622-4DFB-8B83-19AFDDDD1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ADB88-0CB7-4919-9652-B36CEAA62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384A536-75CA-487F-88A6-8136B40CE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E6F33-7BE3-48CD-B54F-732727EA9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03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58BAA9-2985-445B-8A6D-7EF463377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5A346B-A307-493A-A669-5EA02EB13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F0EDBBF-118E-4813-A5BE-94C1506DF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50852-7164-40A8-BA24-6553EF8EE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21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9846FC-B258-4748-88E2-120F9FDDB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8579D-500A-46CB-B977-68AAFDF2C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6266A10-B320-49C7-9CD5-62A504F52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59DB2-B4FF-42B5-9D44-71BD4F556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830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834653-B865-4E42-8F7C-61CADCB2C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43AD12-656C-46F8-801F-6499FD111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C2D3E5F-848F-45DE-B819-BDF89AFD7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F64F6-FB72-4AF8-A8AF-82F061A76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30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39E8DE-09CA-41E3-A944-44FE233F0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7A2936-FD18-42D4-9C12-B867C8ED6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D81C2E6-EC73-4712-B405-99D52D7BB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D95AA-13A8-49B8-8FB3-B44407918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1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E27C272-9A77-4363-B07B-1C4BC7E56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B1C849F-71CB-4DA8-832B-4DFE46136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3C93824-6EA1-4587-93D4-EEF43910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1ABAB-D02C-4243-8696-D37042A05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16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52EBE-323A-491D-9837-A3A777FF7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9CB33-F097-4C3B-8515-13714BB36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318FEC9-D931-42CB-9D46-FF1D69974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8C70B-B7C0-4F2D-BEFD-075894090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824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1737F9-3381-4988-85B7-FD077FB1F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D0A3F-70A2-4A5D-8A55-BDDE079CE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5352D5E-F3E0-462E-94E7-FCAF90190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95BF-157E-4B08-9FCE-CDD58FCB1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788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BA20E8-767D-46C0-9610-52A3A07D5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AFC993-1E77-4F3B-B3DB-890E09AA6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9F5F56-DCA4-4D28-A266-B4A935668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1AA61-13DD-4187-BE7D-95AAD7196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10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3878FE-4BCD-4EF1-870D-3D50232F3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7C67C6-72D5-48D7-9A07-0448FDCBF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0495E9A-7538-407E-A8E8-62F1D038E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C3296-F0ED-4037-9ABA-CB7BB97AB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277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9F6BE7-EF3F-4074-B770-77372969F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503142-3BDC-4A4A-B6A7-62C8A8C88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477E11F-7C04-4B38-BA70-AA8D9562C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51ECB-9369-4065-84E6-3DC362D7B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98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66EA7C-0A74-4C4D-83D5-D92A91ED9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2E9C2B-FEC6-4F7D-8A55-636F81EB9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BCE7C5-50A0-427A-A874-0C440222B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74DE-DF7B-40D0-961F-91F9C2A32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45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96434-D37B-4A5D-8E33-E4F964A7C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5D996-5C21-4FED-B8BA-75E96B7D2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6DEAB4B-D52E-4780-8648-3B0E6C36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74795-5450-4AE0-803E-9BF92A054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422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578F45-E79E-4D00-8E15-51CC5D18B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658C87-C2C9-4528-BA03-6A8ECCCF5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955E2A-9FB7-494E-98AD-4267EC85A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50B19-7717-4B1A-8269-EBFF26C65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8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041302-E31C-44A6-8979-EEDD50CF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3BDFB-8894-4BC0-9AB5-017EE0435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003EF3-71AA-47E0-AC64-2444ED042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F5316-FFEC-46AD-B7CC-B25BBFD6EA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32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E9252-7491-46BD-8945-399326DED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DF691-93F3-4B71-B317-D6B0EB7C5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613A6F-1D8E-4C77-A276-95A6CD408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9AE4-7439-44DA-80B3-03D1D3A2DDB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1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F3348-DE5D-417E-A1B3-453153C5C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C14AC-FF56-4542-BAA8-B49D5A744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F7F686-0529-4F3F-86E2-467FDA664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8761D-DCFF-44DD-9E76-8953CD6AD5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03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BD901-97F8-4361-B584-F92B8D6D7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55ED-8ABC-43E6-99D4-F4873E7A0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48338-809E-42FE-B9CD-D2B7CCB96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235E3-8F0E-42C9-8DDF-F02C792F68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4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AB3866-DB3E-4399-88BE-C0DB3A9C7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610C28-D49C-4520-93A2-0F473B355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EA3E37-0B52-46C2-A43C-C056DB1B0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E0610-0AB9-4FEE-9B51-3E67153B34E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717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4F8805-7D14-4F77-BD51-C1FC80D44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AFD4A-46C0-4FAC-A089-C95CCD7C1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44E308-D832-47AD-A31C-EAE283465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BBD59-19A0-4BC5-9B04-C8BFC421EE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0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B070B7-2FAF-4256-8093-7C81C989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D7941-2891-4CC4-B94B-7AC9C057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EE480F-55AE-4CCF-90A1-1E65F59AD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F1DAD-797C-4E8C-A273-8DC4B151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16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E8399C-E2B0-4F67-90E1-CD5AA20DA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80A56-0445-4289-895A-0CCEF2EC5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89D58-EEEC-4924-8FC4-685C9FEE4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686B2-DB51-4099-8519-24EFA65829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34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40056-4C27-4065-A101-266B21701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FB7F4-E82B-4BA2-A0C5-4D97409D8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182AC-9C58-44D6-A5E2-0E9D52114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87632-9B58-40C1-B525-55FED902451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0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F3762-9848-469A-9DC2-CACBFF82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AD4C3-F406-48DD-84B4-E77E6FD3D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EC1AE-FCD5-435E-A8D7-965BA3FFA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410F-0CB4-4224-B19F-5E3982C7C52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08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ED233E-E69F-461D-88A5-6D072DA5A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66039-A758-481C-8DA2-A547B719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7E8E4-0360-47B3-80FB-18CAD3914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8ABD1-B741-48B5-81E7-7C0768DD4C2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38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F7DF9-B24F-4A5D-90C6-D70B29713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5D0CE1-1882-428A-8DBE-F4ACC3B2F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20CFC-C2A7-42FC-BCA4-DF014D9F7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0C413-BA81-4895-B04C-5153DA026A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FDAE3B-0D25-4B71-B623-77C7220A3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588D5A-4EA1-4228-A150-D2D3B5774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4A5096-350D-476E-96AC-BEBBB6A1A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151D4-7D47-4E95-8030-F2C6111F63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77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91C0A-EDC4-46CE-90EB-F91CDEEC6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30687-6CF9-4A67-9903-ECD6CBE91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8089F-11DD-4251-86BD-5D485800F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7BDA0-3320-4C94-A8E8-6568367598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951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E6761-1BAB-439A-A130-257A04CD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92E66-2BF5-4A3B-8115-854F49727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B8C75-783B-41B8-89CB-10C8B389A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C840-29F7-4BF0-A8B5-2E45343F690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6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02E76-334C-47E2-B5CA-45D3338FE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57AB5-67FB-4433-9F5F-ADAE7567E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B3690-DCCD-41D3-A779-A6726D7E1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16A3-8763-45FC-9CD2-F464BD40C32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07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A2C0193-8B7D-414E-9B97-B4768654B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9985EF3-3A5C-43D3-9382-649B0F74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F73BF2-0EB4-4C3B-B0DD-658162D1E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6FD11-8796-492D-B5D5-DBB1A3DBC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603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43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83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71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011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59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047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859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701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04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6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DC903-7C6F-4CFE-8E3E-106211BFD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974265-7975-4B8D-84CB-19F6D86EB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8F31977-5228-488A-BF1B-704F40B03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11125-4E8C-476E-9B6F-9336EBFC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08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672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2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04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1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1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94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31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8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1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E8038-CFF7-4524-9155-14199869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80964-654F-40D1-AD2C-9C02E7AA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725503-4153-45D7-8E9E-09D6F95B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E202-11B9-4B40-8BF9-8974B5B80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22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9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3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41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13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127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8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8C46E54E-E1F1-4466-ABAE-70A4C049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ECC6EB-B54E-44FC-AA8C-33DCE339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628A59-84B9-45EC-966B-7772084F0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A167E99-25D3-4389-850E-B4141F9DC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A1EDA698-1AFB-47D9-816A-B8ABFDD99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B6742561-7BFF-4D50-BF46-37E1F91478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5D736EE-7131-42F2-9D71-CFC37FFBDA4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A9FDD78-06A3-417B-91BA-9832EF4AA28D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75113" name="Oval 9">
              <a:extLst>
                <a:ext uri="{FF2B5EF4-FFF2-40B4-BE49-F238E27FC236}">
                  <a16:creationId xmlns:a16="http://schemas.microsoft.com/office/drawing/2014/main" id="{02D1A193-9061-4A9D-9598-54F4396CD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4" name="Oval 10">
              <a:extLst>
                <a:ext uri="{FF2B5EF4-FFF2-40B4-BE49-F238E27FC236}">
                  <a16:creationId xmlns:a16="http://schemas.microsoft.com/office/drawing/2014/main" id="{0E7F4673-7122-4872-89A7-8A2586B9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5" name="Oval 11">
              <a:extLst>
                <a:ext uri="{FF2B5EF4-FFF2-40B4-BE49-F238E27FC236}">
                  <a16:creationId xmlns:a16="http://schemas.microsoft.com/office/drawing/2014/main" id="{E9324615-EE45-42D6-9D0F-1479EB70A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6" name="Oval 12">
              <a:extLst>
                <a:ext uri="{FF2B5EF4-FFF2-40B4-BE49-F238E27FC236}">
                  <a16:creationId xmlns:a16="http://schemas.microsoft.com/office/drawing/2014/main" id="{E4D8E4C8-57A6-4786-A59F-0D347CC8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7" name="Oval 13">
              <a:extLst>
                <a:ext uri="{FF2B5EF4-FFF2-40B4-BE49-F238E27FC236}">
                  <a16:creationId xmlns:a16="http://schemas.microsoft.com/office/drawing/2014/main" id="{78BD492C-BB17-4B68-A105-5F42C682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8" name="Oval 14">
              <a:extLst>
                <a:ext uri="{FF2B5EF4-FFF2-40B4-BE49-F238E27FC236}">
                  <a16:creationId xmlns:a16="http://schemas.microsoft.com/office/drawing/2014/main" id="{721B4D87-294F-4DB5-9CD5-120DC203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9" name="Oval 15">
              <a:extLst>
                <a:ext uri="{FF2B5EF4-FFF2-40B4-BE49-F238E27FC236}">
                  <a16:creationId xmlns:a16="http://schemas.microsoft.com/office/drawing/2014/main" id="{EC01E93B-5DAB-41CE-885D-C284816F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0" name="Oval 16">
              <a:extLst>
                <a:ext uri="{FF2B5EF4-FFF2-40B4-BE49-F238E27FC236}">
                  <a16:creationId xmlns:a16="http://schemas.microsoft.com/office/drawing/2014/main" id="{F8EF3F63-5169-4CEB-B53F-BC2DEA8E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1" name="Oval 17">
              <a:extLst>
                <a:ext uri="{FF2B5EF4-FFF2-40B4-BE49-F238E27FC236}">
                  <a16:creationId xmlns:a16="http://schemas.microsoft.com/office/drawing/2014/main" id="{EDB0C64A-DE90-4186-8369-34AE46F4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212961BE-D3E1-4BCA-B208-4775331C0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3" name="Oval 19">
              <a:extLst>
                <a:ext uri="{FF2B5EF4-FFF2-40B4-BE49-F238E27FC236}">
                  <a16:creationId xmlns:a16="http://schemas.microsoft.com/office/drawing/2014/main" id="{E3150EAD-8687-4810-8639-05177865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4" name="Oval 20">
              <a:extLst>
                <a:ext uri="{FF2B5EF4-FFF2-40B4-BE49-F238E27FC236}">
                  <a16:creationId xmlns:a16="http://schemas.microsoft.com/office/drawing/2014/main" id="{844990A0-D241-4784-9F0D-1DEB21E5E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5" name="Oval 21">
              <a:extLst>
                <a:ext uri="{FF2B5EF4-FFF2-40B4-BE49-F238E27FC236}">
                  <a16:creationId xmlns:a16="http://schemas.microsoft.com/office/drawing/2014/main" id="{01544B3B-FE6B-48FD-97B8-DA418CDE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6" name="Oval 22">
              <a:extLst>
                <a:ext uri="{FF2B5EF4-FFF2-40B4-BE49-F238E27FC236}">
                  <a16:creationId xmlns:a16="http://schemas.microsoft.com/office/drawing/2014/main" id="{C7F9A844-4FCC-4A40-A3E2-946C5DF3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7" name="Oval 23">
              <a:extLst>
                <a:ext uri="{FF2B5EF4-FFF2-40B4-BE49-F238E27FC236}">
                  <a16:creationId xmlns:a16="http://schemas.microsoft.com/office/drawing/2014/main" id="{B2F9A7AB-47C7-43C4-B9DA-692D19C0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8" name="Oval 24">
              <a:extLst>
                <a:ext uri="{FF2B5EF4-FFF2-40B4-BE49-F238E27FC236}">
                  <a16:creationId xmlns:a16="http://schemas.microsoft.com/office/drawing/2014/main" id="{0DD87918-47B6-44A9-91A7-878BDE8B5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9" name="Oval 25">
              <a:extLst>
                <a:ext uri="{FF2B5EF4-FFF2-40B4-BE49-F238E27FC236}">
                  <a16:creationId xmlns:a16="http://schemas.microsoft.com/office/drawing/2014/main" id="{C3B9F96A-A5A8-40E2-9F1E-CF4A205D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0" name="Oval 26">
              <a:extLst>
                <a:ext uri="{FF2B5EF4-FFF2-40B4-BE49-F238E27FC236}">
                  <a16:creationId xmlns:a16="http://schemas.microsoft.com/office/drawing/2014/main" id="{F7536625-D873-4B1F-AB10-3F565460A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1" name="Oval 27">
              <a:extLst>
                <a:ext uri="{FF2B5EF4-FFF2-40B4-BE49-F238E27FC236}">
                  <a16:creationId xmlns:a16="http://schemas.microsoft.com/office/drawing/2014/main" id="{DB3C41E1-6407-4DB9-89C3-4D50D5ED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2" name="Oval 28">
              <a:extLst>
                <a:ext uri="{FF2B5EF4-FFF2-40B4-BE49-F238E27FC236}">
                  <a16:creationId xmlns:a16="http://schemas.microsoft.com/office/drawing/2014/main" id="{71483D85-BB81-4057-8252-A7C71401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3" name="Oval 29">
              <a:extLst>
                <a:ext uri="{FF2B5EF4-FFF2-40B4-BE49-F238E27FC236}">
                  <a16:creationId xmlns:a16="http://schemas.microsoft.com/office/drawing/2014/main" id="{AF03E2A5-344B-40D1-99BB-E7DCD157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4" name="Oval 30">
              <a:extLst>
                <a:ext uri="{FF2B5EF4-FFF2-40B4-BE49-F238E27FC236}">
                  <a16:creationId xmlns:a16="http://schemas.microsoft.com/office/drawing/2014/main" id="{9C38608C-7598-4A31-A762-67DF7269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5" name="Oval 31">
              <a:extLst>
                <a:ext uri="{FF2B5EF4-FFF2-40B4-BE49-F238E27FC236}">
                  <a16:creationId xmlns:a16="http://schemas.microsoft.com/office/drawing/2014/main" id="{A3A86F11-0C94-4430-9EDC-CAB31554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6" name="Oval 32">
              <a:extLst>
                <a:ext uri="{FF2B5EF4-FFF2-40B4-BE49-F238E27FC236}">
                  <a16:creationId xmlns:a16="http://schemas.microsoft.com/office/drawing/2014/main" id="{642DEFD0-2F76-4471-A0D1-A4E2493C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7" name="Oval 33">
              <a:extLst>
                <a:ext uri="{FF2B5EF4-FFF2-40B4-BE49-F238E27FC236}">
                  <a16:creationId xmlns:a16="http://schemas.microsoft.com/office/drawing/2014/main" id="{6D213562-4B67-419C-88A0-F99B5F44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8" name="Oval 34">
              <a:extLst>
                <a:ext uri="{FF2B5EF4-FFF2-40B4-BE49-F238E27FC236}">
                  <a16:creationId xmlns:a16="http://schemas.microsoft.com/office/drawing/2014/main" id="{2CC59A56-A197-4D65-8FB6-666677B0F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9" name="Oval 35">
              <a:extLst>
                <a:ext uri="{FF2B5EF4-FFF2-40B4-BE49-F238E27FC236}">
                  <a16:creationId xmlns:a16="http://schemas.microsoft.com/office/drawing/2014/main" id="{310F5EB9-9EBB-4465-A86C-FEBD704D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0" name="Oval 36">
              <a:extLst>
                <a:ext uri="{FF2B5EF4-FFF2-40B4-BE49-F238E27FC236}">
                  <a16:creationId xmlns:a16="http://schemas.microsoft.com/office/drawing/2014/main" id="{0116395B-2B9D-45F3-B704-CD31CAABB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1" name="Oval 37">
              <a:extLst>
                <a:ext uri="{FF2B5EF4-FFF2-40B4-BE49-F238E27FC236}">
                  <a16:creationId xmlns:a16="http://schemas.microsoft.com/office/drawing/2014/main" id="{29CB83FB-599B-4269-BAC2-7FF73957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2" name="Oval 38">
              <a:extLst>
                <a:ext uri="{FF2B5EF4-FFF2-40B4-BE49-F238E27FC236}">
                  <a16:creationId xmlns:a16="http://schemas.microsoft.com/office/drawing/2014/main" id="{85298BB6-AFB0-44A7-B6C6-77C5EFB5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3" name="Oval 39">
              <a:extLst>
                <a:ext uri="{FF2B5EF4-FFF2-40B4-BE49-F238E27FC236}">
                  <a16:creationId xmlns:a16="http://schemas.microsoft.com/office/drawing/2014/main" id="{791F7945-BC04-43A0-A7B0-DC1D0A2E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</p:spTree>
    <p:extLst>
      <p:ext uri="{BB962C8B-B14F-4D97-AF65-F5344CB8AC3E}">
        <p14:creationId xmlns:p14="http://schemas.microsoft.com/office/powerpoint/2010/main" val="3474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202D51DF-0F4B-406E-9BDE-593102DFA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E0995E-8AAC-452A-B2C8-0F7CC3E9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185C36-6D96-4104-A654-43F0FF0C2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F40FD632-39E8-41C8-AA3F-ADE32499A3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704B12D2-0041-4258-8DC1-1577BBEE03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75BDF293-3DFB-4D8D-AAA2-7B002A18C2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6264AAA-A9FB-4F56-A316-B4481409A80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9A2780A-D532-486B-9E26-78D3B3FB9FE7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75113" name="Oval 9">
              <a:extLst>
                <a:ext uri="{FF2B5EF4-FFF2-40B4-BE49-F238E27FC236}">
                  <a16:creationId xmlns:a16="http://schemas.microsoft.com/office/drawing/2014/main" id="{75628528-9163-414C-B90D-FC34AB7C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4" name="Oval 10">
              <a:extLst>
                <a:ext uri="{FF2B5EF4-FFF2-40B4-BE49-F238E27FC236}">
                  <a16:creationId xmlns:a16="http://schemas.microsoft.com/office/drawing/2014/main" id="{BCE65456-0522-4307-A2AA-AFDB87A35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5" name="Oval 11">
              <a:extLst>
                <a:ext uri="{FF2B5EF4-FFF2-40B4-BE49-F238E27FC236}">
                  <a16:creationId xmlns:a16="http://schemas.microsoft.com/office/drawing/2014/main" id="{6D7D01A4-7196-4DEE-BA2D-60CA5321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6" name="Oval 12">
              <a:extLst>
                <a:ext uri="{FF2B5EF4-FFF2-40B4-BE49-F238E27FC236}">
                  <a16:creationId xmlns:a16="http://schemas.microsoft.com/office/drawing/2014/main" id="{A121E0F3-87A9-4C25-89C9-35EC3D7B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7" name="Oval 13">
              <a:extLst>
                <a:ext uri="{FF2B5EF4-FFF2-40B4-BE49-F238E27FC236}">
                  <a16:creationId xmlns:a16="http://schemas.microsoft.com/office/drawing/2014/main" id="{57845F35-FF07-4467-938C-EAE32B044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8" name="Oval 14">
              <a:extLst>
                <a:ext uri="{FF2B5EF4-FFF2-40B4-BE49-F238E27FC236}">
                  <a16:creationId xmlns:a16="http://schemas.microsoft.com/office/drawing/2014/main" id="{B98ADBF9-6370-452E-BEC0-6F96F4BE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9" name="Oval 15">
              <a:extLst>
                <a:ext uri="{FF2B5EF4-FFF2-40B4-BE49-F238E27FC236}">
                  <a16:creationId xmlns:a16="http://schemas.microsoft.com/office/drawing/2014/main" id="{22AFA57C-A63A-4C04-90FC-B6CCE25C1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0" name="Oval 16">
              <a:extLst>
                <a:ext uri="{FF2B5EF4-FFF2-40B4-BE49-F238E27FC236}">
                  <a16:creationId xmlns:a16="http://schemas.microsoft.com/office/drawing/2014/main" id="{527F29AF-6D7F-4D4A-B0B7-0D1798CA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1" name="Oval 17">
              <a:extLst>
                <a:ext uri="{FF2B5EF4-FFF2-40B4-BE49-F238E27FC236}">
                  <a16:creationId xmlns:a16="http://schemas.microsoft.com/office/drawing/2014/main" id="{6C42DFC2-BB1F-443B-91F0-49E4A989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1117F20C-23B6-4759-AB31-070CDA2B2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3" name="Oval 19">
              <a:extLst>
                <a:ext uri="{FF2B5EF4-FFF2-40B4-BE49-F238E27FC236}">
                  <a16:creationId xmlns:a16="http://schemas.microsoft.com/office/drawing/2014/main" id="{D53B0623-E706-4D77-B71E-F4401A81E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4" name="Oval 20">
              <a:extLst>
                <a:ext uri="{FF2B5EF4-FFF2-40B4-BE49-F238E27FC236}">
                  <a16:creationId xmlns:a16="http://schemas.microsoft.com/office/drawing/2014/main" id="{1FB31953-F76F-4BE7-B890-8D9842FC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5" name="Oval 21">
              <a:extLst>
                <a:ext uri="{FF2B5EF4-FFF2-40B4-BE49-F238E27FC236}">
                  <a16:creationId xmlns:a16="http://schemas.microsoft.com/office/drawing/2014/main" id="{31D24898-8069-49B9-8179-144B1DAC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6" name="Oval 22">
              <a:extLst>
                <a:ext uri="{FF2B5EF4-FFF2-40B4-BE49-F238E27FC236}">
                  <a16:creationId xmlns:a16="http://schemas.microsoft.com/office/drawing/2014/main" id="{E7826ABF-1024-496F-AFA8-B01D0BE7A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7" name="Oval 23">
              <a:extLst>
                <a:ext uri="{FF2B5EF4-FFF2-40B4-BE49-F238E27FC236}">
                  <a16:creationId xmlns:a16="http://schemas.microsoft.com/office/drawing/2014/main" id="{666C8BF0-2150-466E-A978-B21C9CC9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8" name="Oval 24">
              <a:extLst>
                <a:ext uri="{FF2B5EF4-FFF2-40B4-BE49-F238E27FC236}">
                  <a16:creationId xmlns:a16="http://schemas.microsoft.com/office/drawing/2014/main" id="{78E2D619-796E-4215-BDD5-AEDA35EB6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9" name="Oval 25">
              <a:extLst>
                <a:ext uri="{FF2B5EF4-FFF2-40B4-BE49-F238E27FC236}">
                  <a16:creationId xmlns:a16="http://schemas.microsoft.com/office/drawing/2014/main" id="{489D1277-35D4-4A37-AC2E-2FB82F385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0" name="Oval 26">
              <a:extLst>
                <a:ext uri="{FF2B5EF4-FFF2-40B4-BE49-F238E27FC236}">
                  <a16:creationId xmlns:a16="http://schemas.microsoft.com/office/drawing/2014/main" id="{2151C01C-BD2B-4836-ADCD-E14192AD0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1" name="Oval 27">
              <a:extLst>
                <a:ext uri="{FF2B5EF4-FFF2-40B4-BE49-F238E27FC236}">
                  <a16:creationId xmlns:a16="http://schemas.microsoft.com/office/drawing/2014/main" id="{DDDB9695-14B2-454C-8C4C-DEFA0E019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2" name="Oval 28">
              <a:extLst>
                <a:ext uri="{FF2B5EF4-FFF2-40B4-BE49-F238E27FC236}">
                  <a16:creationId xmlns:a16="http://schemas.microsoft.com/office/drawing/2014/main" id="{5DB19AED-67B6-4C72-9EAF-09099EFEC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3" name="Oval 29">
              <a:extLst>
                <a:ext uri="{FF2B5EF4-FFF2-40B4-BE49-F238E27FC236}">
                  <a16:creationId xmlns:a16="http://schemas.microsoft.com/office/drawing/2014/main" id="{55C0145F-4357-46D5-82F5-F7FD8037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4" name="Oval 30">
              <a:extLst>
                <a:ext uri="{FF2B5EF4-FFF2-40B4-BE49-F238E27FC236}">
                  <a16:creationId xmlns:a16="http://schemas.microsoft.com/office/drawing/2014/main" id="{14474AC0-6886-4106-B028-696004F5E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5" name="Oval 31">
              <a:extLst>
                <a:ext uri="{FF2B5EF4-FFF2-40B4-BE49-F238E27FC236}">
                  <a16:creationId xmlns:a16="http://schemas.microsoft.com/office/drawing/2014/main" id="{8C97D8BB-BDF6-45DD-96FF-16AE9312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6" name="Oval 32">
              <a:extLst>
                <a:ext uri="{FF2B5EF4-FFF2-40B4-BE49-F238E27FC236}">
                  <a16:creationId xmlns:a16="http://schemas.microsoft.com/office/drawing/2014/main" id="{460E063B-1517-4C73-BFE7-D27C4712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7" name="Oval 33">
              <a:extLst>
                <a:ext uri="{FF2B5EF4-FFF2-40B4-BE49-F238E27FC236}">
                  <a16:creationId xmlns:a16="http://schemas.microsoft.com/office/drawing/2014/main" id="{4682B3CE-6F14-4DDB-A09C-5989662F8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8" name="Oval 34">
              <a:extLst>
                <a:ext uri="{FF2B5EF4-FFF2-40B4-BE49-F238E27FC236}">
                  <a16:creationId xmlns:a16="http://schemas.microsoft.com/office/drawing/2014/main" id="{4EC58806-1B37-498C-A496-A106A09C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9" name="Oval 35">
              <a:extLst>
                <a:ext uri="{FF2B5EF4-FFF2-40B4-BE49-F238E27FC236}">
                  <a16:creationId xmlns:a16="http://schemas.microsoft.com/office/drawing/2014/main" id="{BEAB7BC3-7009-4BEA-9AC4-44AA656AC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0" name="Oval 36">
              <a:extLst>
                <a:ext uri="{FF2B5EF4-FFF2-40B4-BE49-F238E27FC236}">
                  <a16:creationId xmlns:a16="http://schemas.microsoft.com/office/drawing/2014/main" id="{7187AF3F-E865-47F2-9CF6-03BA47FED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1" name="Oval 37">
              <a:extLst>
                <a:ext uri="{FF2B5EF4-FFF2-40B4-BE49-F238E27FC236}">
                  <a16:creationId xmlns:a16="http://schemas.microsoft.com/office/drawing/2014/main" id="{9878F6E1-A302-4B5F-8F51-6B618704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2" name="Oval 38">
              <a:extLst>
                <a:ext uri="{FF2B5EF4-FFF2-40B4-BE49-F238E27FC236}">
                  <a16:creationId xmlns:a16="http://schemas.microsoft.com/office/drawing/2014/main" id="{41F101D8-1A11-4DB7-AD19-F7DFB8E7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3" name="Oval 39">
              <a:extLst>
                <a:ext uri="{FF2B5EF4-FFF2-40B4-BE49-F238E27FC236}">
                  <a16:creationId xmlns:a16="http://schemas.microsoft.com/office/drawing/2014/main" id="{69146CBD-DBA9-4794-BE03-14F4FD00C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</p:spTree>
    <p:extLst>
      <p:ext uri="{BB962C8B-B14F-4D97-AF65-F5344CB8AC3E}">
        <p14:creationId xmlns:p14="http://schemas.microsoft.com/office/powerpoint/2010/main" val="19967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D2372945-1323-4E1E-A9B9-0C1C4EFF9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B4985E-52C9-4A22-BEC7-3D2503F89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896083-3076-4EEC-970C-18148AA5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8E36F369-9B1D-4DC6-8F77-007182BE90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E455DB49-DF4F-4C75-9582-508D5887A7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17EC636A-C42A-41AF-A7C8-BC7535F57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2C19BC9-7D6A-424E-9F73-33B69607C02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C1ED0396-F4AB-42C7-9152-D6D23183C95A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75113" name="Oval 9">
              <a:extLst>
                <a:ext uri="{FF2B5EF4-FFF2-40B4-BE49-F238E27FC236}">
                  <a16:creationId xmlns:a16="http://schemas.microsoft.com/office/drawing/2014/main" id="{003F854E-9CA7-48FA-ABB3-5F652ACA3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4" name="Oval 10">
              <a:extLst>
                <a:ext uri="{FF2B5EF4-FFF2-40B4-BE49-F238E27FC236}">
                  <a16:creationId xmlns:a16="http://schemas.microsoft.com/office/drawing/2014/main" id="{DA19B202-6653-449D-A7F7-25230D6D1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5" name="Oval 11">
              <a:extLst>
                <a:ext uri="{FF2B5EF4-FFF2-40B4-BE49-F238E27FC236}">
                  <a16:creationId xmlns:a16="http://schemas.microsoft.com/office/drawing/2014/main" id="{BA6F46BD-50B3-453A-9B1D-4353F8921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6" name="Oval 12">
              <a:extLst>
                <a:ext uri="{FF2B5EF4-FFF2-40B4-BE49-F238E27FC236}">
                  <a16:creationId xmlns:a16="http://schemas.microsoft.com/office/drawing/2014/main" id="{C8136CB9-B752-4582-96E9-ECFA7589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7" name="Oval 13">
              <a:extLst>
                <a:ext uri="{FF2B5EF4-FFF2-40B4-BE49-F238E27FC236}">
                  <a16:creationId xmlns:a16="http://schemas.microsoft.com/office/drawing/2014/main" id="{2CE9D7C3-4E4F-49B6-99EF-E057EB513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8" name="Oval 14">
              <a:extLst>
                <a:ext uri="{FF2B5EF4-FFF2-40B4-BE49-F238E27FC236}">
                  <a16:creationId xmlns:a16="http://schemas.microsoft.com/office/drawing/2014/main" id="{907B7239-42DB-4980-8829-763A0923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9" name="Oval 15">
              <a:extLst>
                <a:ext uri="{FF2B5EF4-FFF2-40B4-BE49-F238E27FC236}">
                  <a16:creationId xmlns:a16="http://schemas.microsoft.com/office/drawing/2014/main" id="{376060F9-10F2-403C-82D8-2E4611598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0" name="Oval 16">
              <a:extLst>
                <a:ext uri="{FF2B5EF4-FFF2-40B4-BE49-F238E27FC236}">
                  <a16:creationId xmlns:a16="http://schemas.microsoft.com/office/drawing/2014/main" id="{0B3D5FDF-E6A2-4912-8897-1AF956FBA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1" name="Oval 17">
              <a:extLst>
                <a:ext uri="{FF2B5EF4-FFF2-40B4-BE49-F238E27FC236}">
                  <a16:creationId xmlns:a16="http://schemas.microsoft.com/office/drawing/2014/main" id="{90AFEDDF-8B7D-4B49-88C5-E16832C9B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F65F71F1-B3A7-4E63-B756-E346BD81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3" name="Oval 19">
              <a:extLst>
                <a:ext uri="{FF2B5EF4-FFF2-40B4-BE49-F238E27FC236}">
                  <a16:creationId xmlns:a16="http://schemas.microsoft.com/office/drawing/2014/main" id="{1C999187-1CE9-4217-A777-1A750802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4" name="Oval 20">
              <a:extLst>
                <a:ext uri="{FF2B5EF4-FFF2-40B4-BE49-F238E27FC236}">
                  <a16:creationId xmlns:a16="http://schemas.microsoft.com/office/drawing/2014/main" id="{CF04F131-F665-4A74-9D63-71CEC87B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5" name="Oval 21">
              <a:extLst>
                <a:ext uri="{FF2B5EF4-FFF2-40B4-BE49-F238E27FC236}">
                  <a16:creationId xmlns:a16="http://schemas.microsoft.com/office/drawing/2014/main" id="{767C80D8-A912-4A68-81F4-467FAD8C2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6" name="Oval 22">
              <a:extLst>
                <a:ext uri="{FF2B5EF4-FFF2-40B4-BE49-F238E27FC236}">
                  <a16:creationId xmlns:a16="http://schemas.microsoft.com/office/drawing/2014/main" id="{CC1C9E15-6836-46B0-B2DE-9A2CDB48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7" name="Oval 23">
              <a:extLst>
                <a:ext uri="{FF2B5EF4-FFF2-40B4-BE49-F238E27FC236}">
                  <a16:creationId xmlns:a16="http://schemas.microsoft.com/office/drawing/2014/main" id="{8C72660C-9D80-409E-95B1-252F20ACB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8" name="Oval 24">
              <a:extLst>
                <a:ext uri="{FF2B5EF4-FFF2-40B4-BE49-F238E27FC236}">
                  <a16:creationId xmlns:a16="http://schemas.microsoft.com/office/drawing/2014/main" id="{591316A6-AE38-4735-B397-6ECC8D9C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9" name="Oval 25">
              <a:extLst>
                <a:ext uri="{FF2B5EF4-FFF2-40B4-BE49-F238E27FC236}">
                  <a16:creationId xmlns:a16="http://schemas.microsoft.com/office/drawing/2014/main" id="{DE4EFC67-D436-4A38-B4CC-75406367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0" name="Oval 26">
              <a:extLst>
                <a:ext uri="{FF2B5EF4-FFF2-40B4-BE49-F238E27FC236}">
                  <a16:creationId xmlns:a16="http://schemas.microsoft.com/office/drawing/2014/main" id="{3C5B18D3-89F7-4C38-AAB3-0E6DEBC45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1" name="Oval 27">
              <a:extLst>
                <a:ext uri="{FF2B5EF4-FFF2-40B4-BE49-F238E27FC236}">
                  <a16:creationId xmlns:a16="http://schemas.microsoft.com/office/drawing/2014/main" id="{3E97C45E-B98A-460E-BB42-519E9ED3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2" name="Oval 28">
              <a:extLst>
                <a:ext uri="{FF2B5EF4-FFF2-40B4-BE49-F238E27FC236}">
                  <a16:creationId xmlns:a16="http://schemas.microsoft.com/office/drawing/2014/main" id="{CF65C973-F71B-4CAB-9873-B8DAF7D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3" name="Oval 29">
              <a:extLst>
                <a:ext uri="{FF2B5EF4-FFF2-40B4-BE49-F238E27FC236}">
                  <a16:creationId xmlns:a16="http://schemas.microsoft.com/office/drawing/2014/main" id="{05391189-A9EF-46C6-8A67-9C4B966F5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4" name="Oval 30">
              <a:extLst>
                <a:ext uri="{FF2B5EF4-FFF2-40B4-BE49-F238E27FC236}">
                  <a16:creationId xmlns:a16="http://schemas.microsoft.com/office/drawing/2014/main" id="{5B914814-A6D4-49CE-A867-AFEA3A9BF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5" name="Oval 31">
              <a:extLst>
                <a:ext uri="{FF2B5EF4-FFF2-40B4-BE49-F238E27FC236}">
                  <a16:creationId xmlns:a16="http://schemas.microsoft.com/office/drawing/2014/main" id="{923BF10D-40F1-4FEE-BACD-2C0EC2B5F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6" name="Oval 32">
              <a:extLst>
                <a:ext uri="{FF2B5EF4-FFF2-40B4-BE49-F238E27FC236}">
                  <a16:creationId xmlns:a16="http://schemas.microsoft.com/office/drawing/2014/main" id="{37FFBA14-CD94-4523-A7BB-BB1A8B82F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7" name="Oval 33">
              <a:extLst>
                <a:ext uri="{FF2B5EF4-FFF2-40B4-BE49-F238E27FC236}">
                  <a16:creationId xmlns:a16="http://schemas.microsoft.com/office/drawing/2014/main" id="{B9D7AA7E-6536-4873-A14E-347903183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8" name="Oval 34">
              <a:extLst>
                <a:ext uri="{FF2B5EF4-FFF2-40B4-BE49-F238E27FC236}">
                  <a16:creationId xmlns:a16="http://schemas.microsoft.com/office/drawing/2014/main" id="{2742C5CC-49C5-429F-93D0-261DBE79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9" name="Oval 35">
              <a:extLst>
                <a:ext uri="{FF2B5EF4-FFF2-40B4-BE49-F238E27FC236}">
                  <a16:creationId xmlns:a16="http://schemas.microsoft.com/office/drawing/2014/main" id="{19BE4CD4-565D-4D47-A387-65C8C67A4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0" name="Oval 36">
              <a:extLst>
                <a:ext uri="{FF2B5EF4-FFF2-40B4-BE49-F238E27FC236}">
                  <a16:creationId xmlns:a16="http://schemas.microsoft.com/office/drawing/2014/main" id="{DDFF1E37-AAC9-408C-B0F3-F50B101C0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1" name="Oval 37">
              <a:extLst>
                <a:ext uri="{FF2B5EF4-FFF2-40B4-BE49-F238E27FC236}">
                  <a16:creationId xmlns:a16="http://schemas.microsoft.com/office/drawing/2014/main" id="{290E572A-A105-4D0D-A9C3-ABD18A1E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2" name="Oval 38">
              <a:extLst>
                <a:ext uri="{FF2B5EF4-FFF2-40B4-BE49-F238E27FC236}">
                  <a16:creationId xmlns:a16="http://schemas.microsoft.com/office/drawing/2014/main" id="{07BF8592-B8F8-46C2-8BC2-83CA190AD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3" name="Oval 39">
              <a:extLst>
                <a:ext uri="{FF2B5EF4-FFF2-40B4-BE49-F238E27FC236}">
                  <a16:creationId xmlns:a16="http://schemas.microsoft.com/office/drawing/2014/main" id="{8DBE2FAE-9108-4F5D-96CD-404C3FA2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</p:spTree>
    <p:extLst>
      <p:ext uri="{BB962C8B-B14F-4D97-AF65-F5344CB8AC3E}">
        <p14:creationId xmlns:p14="http://schemas.microsoft.com/office/powerpoint/2010/main" val="382801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A3A488-74EC-4F05-A779-84907ED9A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75C85A-B6C8-47D9-BDB1-3B23AC9CA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267D889-9BC5-4610-81B1-0D5D8719B7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9635A2B8-0D9D-410B-9D22-287D5AD97E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47B3CBB2-D047-4DE6-A5AF-14B75B4E62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213BBFD9-1FC1-4725-817E-8C7967AF19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9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PubRRectCallout">
            <a:extLst>
              <a:ext uri="{FF2B5EF4-FFF2-40B4-BE49-F238E27FC236}">
                <a16:creationId xmlns:a16="http://schemas.microsoft.com/office/drawing/2014/main" id="{E7D16E71-6563-439F-93AF-F6ABF1A231B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5000" y="228600"/>
            <a:ext cx="8001000" cy="1524000"/>
          </a:xfrm>
          <a:custGeom>
            <a:avLst/>
            <a:gdLst>
              <a:gd name="G0" fmla="+- 0 0 0"/>
              <a:gd name="G1" fmla="+- 10195 0 0"/>
              <a:gd name="T0" fmla="*/ 10800 w 21600"/>
              <a:gd name="T1" fmla="*/ 0 h 21600"/>
              <a:gd name="T2" fmla="*/ 0 w 21600"/>
              <a:gd name="T3" fmla="*/ 8638 h 21600"/>
              <a:gd name="T4" fmla="*/ 10195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0195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3" name="Text Box 6">
            <a:extLst>
              <a:ext uri="{FF2B5EF4-FFF2-40B4-BE49-F238E27FC236}">
                <a16:creationId xmlns:a16="http://schemas.microsoft.com/office/drawing/2014/main" id="{112769B5-2C6B-42DF-A86D-C660E0D1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points about </a:t>
            </a:r>
            <a:r>
              <a:rPr lang="fr-FR" sz="3200" b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Latissimus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5FA40F79-4099-4E7D-A31D-25DEBBCB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1"/>
            <a:ext cx="8001000" cy="1611313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Developed in extensor compartment of upper limb , then migrates to trunk taking with it its nerve supply from brachial plexus</a:t>
            </a:r>
          </a:p>
        </p:txBody>
      </p:sp>
      <p:sp>
        <p:nvSpPr>
          <p:cNvPr id="106501" name="Text Box 9">
            <a:extLst>
              <a:ext uri="{FF2B5EF4-FFF2-40B4-BE49-F238E27FC236}">
                <a16:creationId xmlns:a16="http://schemas.microsoft.com/office/drawing/2014/main" id="{AAE30475-6B82-4754-9BD9-D3FA50B4E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1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77260785-AB19-41AE-8863-301A8D87B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5029200" cy="13843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The only muscles of the upper limb has pelvic attachment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71983A0F-19DD-4E1D-8F6F-E4A6DB49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270501"/>
            <a:ext cx="6096000" cy="523875"/>
          </a:xfrm>
          <a:prstGeom prst="rect">
            <a:avLst/>
          </a:prstGeom>
          <a:noFill/>
          <a:ln w="762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Accessory muscle of expiration</a:t>
            </a:r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937C0138-FF91-45CA-8A59-C3FAB6AA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21087"/>
            <a:ext cx="4038600" cy="13843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Shares in two triangles and forms post axillary fold.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A418E-3B7F-45E8-83F9-8D16C862A831}"/>
              </a:ext>
            </a:extLst>
          </p:cNvPr>
          <p:cNvSpPr/>
          <p:nvPr/>
        </p:nvSpPr>
        <p:spPr>
          <a:xfrm>
            <a:off x="180109" y="6059490"/>
            <a:ext cx="11734800" cy="50206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tabLst>
                <a:tab pos="2174240" algn="l"/>
              </a:tabLs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It has triple relations to teres major (it lies behind, below and finally in front).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2" grpId="0" animBg="1"/>
      <p:bldP spid="85003" grpId="0" animBg="1"/>
      <p:bldP spid="8500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>
            <a:extLst>
              <a:ext uri="{FF2B5EF4-FFF2-40B4-BE49-F238E27FC236}">
                <a16:creationId xmlns:a16="http://schemas.microsoft.com/office/drawing/2014/main" id="{BE94F9EE-E0C6-4DC4-B670-31FB1CD6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6" y="838200"/>
            <a:ext cx="6909524" cy="57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Lumbar triangle: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Base: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 iliac crest.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Medially: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 latissimus dorsi.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Laterally: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external oblique abdominal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Floor 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internal oblique abdominal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Clinical importance;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 lumbar hernia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Petit's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hernia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lvl="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Triangle of auscultation:</a:t>
            </a:r>
          </a:p>
          <a:p>
            <a:pPr lvl="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Medially: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trapezius.</a:t>
            </a:r>
          </a:p>
          <a:p>
            <a:pPr lvl="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Laterally: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scapula.</a:t>
            </a:r>
          </a:p>
          <a:p>
            <a:pPr lvl="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Base: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latissimus dorsi.</a:t>
            </a:r>
          </a:p>
          <a:p>
            <a:pPr lvl="0">
              <a:lnSpc>
                <a:spcPct val="125000"/>
              </a:lnSpc>
              <a:tabLst>
                <a:tab pos="719455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Clinical importance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-"/>
              <a:tabLst>
                <a:tab pos="457200" algn="l"/>
                <a:tab pos="71945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facilitates auscultation of the breath sound.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-"/>
              <a:tabLst>
                <a:tab pos="457200" algn="l"/>
                <a:tab pos="71945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left side, it is related to the cardiac end of the stomach.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case of esophageal atresia, can auscultate the splash of fluid.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desk1">
            <a:extLst>
              <a:ext uri="{FF2B5EF4-FFF2-40B4-BE49-F238E27FC236}">
                <a16:creationId xmlns:a16="http://schemas.microsoft.com/office/drawing/2014/main" id="{38A7B084-7DC0-4031-885E-3BE955B1BEF3}"/>
              </a:ext>
            </a:extLst>
          </p:cNvPr>
          <p:cNvSpPr>
            <a:spLocks noGrp="1" noEditPoints="1" noChangeArrowheads="1"/>
          </p:cNvSpPr>
          <p:nvPr>
            <p:ph type="title"/>
          </p:nvPr>
        </p:nvSpPr>
        <p:spPr>
          <a:xfrm>
            <a:off x="1905000" y="76200"/>
            <a:ext cx="7315200" cy="685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relations of latissimus dorsi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22528-C9D5-4288-A895-6D727C01B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9" t="27826" r="37388" b="33720"/>
          <a:stretch/>
        </p:blipFill>
        <p:spPr>
          <a:xfrm>
            <a:off x="7068550" y="838200"/>
            <a:ext cx="5123450" cy="58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www.yoganatomy.com/wp-content/uploads/2015/05/levator-scapulae.png">
            <a:extLst>
              <a:ext uri="{FF2B5EF4-FFF2-40B4-BE49-F238E27FC236}">
                <a16:creationId xmlns:a16="http://schemas.microsoft.com/office/drawing/2014/main" id="{6F45F6E3-798E-4C6E-AE72-F8DEF9F9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009" y="217487"/>
            <a:ext cx="6858000" cy="642302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47E98AE9-94CB-44D1-8880-21FF6E8C7AD0}"/>
              </a:ext>
            </a:extLst>
          </p:cNvPr>
          <p:cNvSpPr>
            <a:spLocks/>
          </p:cNvSpPr>
          <p:nvPr/>
        </p:nvSpPr>
        <p:spPr bwMode="auto">
          <a:xfrm>
            <a:off x="384313" y="2657060"/>
            <a:ext cx="3140765" cy="771939"/>
          </a:xfrm>
          <a:prstGeom prst="callout2">
            <a:avLst>
              <a:gd name="adj1" fmla="val 43558"/>
              <a:gd name="adj2" fmla="val 94957"/>
              <a:gd name="adj3" fmla="val -6303"/>
              <a:gd name="adj4" fmla="val 108171"/>
              <a:gd name="adj5" fmla="val 178411"/>
              <a:gd name="adj6" fmla="val 15670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Arial" panose="020B0604020202020204" pitchFamily="34" charset="0"/>
              </a:rPr>
              <a:t>Rhomboideus minor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372A4EB9-A916-4224-A9A5-25E848808644}"/>
              </a:ext>
            </a:extLst>
          </p:cNvPr>
          <p:cNvSpPr>
            <a:spLocks/>
          </p:cNvSpPr>
          <p:nvPr/>
        </p:nvSpPr>
        <p:spPr bwMode="auto">
          <a:xfrm>
            <a:off x="192157" y="4320208"/>
            <a:ext cx="3332921" cy="1364975"/>
          </a:xfrm>
          <a:prstGeom prst="callout2">
            <a:avLst>
              <a:gd name="adj1" fmla="val 43558"/>
              <a:gd name="adj2" fmla="val 94957"/>
              <a:gd name="adj3" fmla="val -6303"/>
              <a:gd name="adj4" fmla="val 108171"/>
              <a:gd name="adj5" fmla="val 87149"/>
              <a:gd name="adj6" fmla="val 16266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Arial" panose="020B0604020202020204" pitchFamily="34" charset="0"/>
              </a:rPr>
              <a:t>Rhomboideus major</a:t>
            </a:r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993A77B5-DC52-4D84-9A57-2C2BD896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17" y="3124199"/>
            <a:ext cx="381000" cy="304800"/>
          </a:xfrm>
          <a:prstGeom prst="ellipse">
            <a:avLst/>
          </a:prstGeom>
          <a:solidFill>
            <a:srgbClr val="99FF33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C7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8D09830-3B99-4736-9D38-BEF98FF6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21" y="3610148"/>
            <a:ext cx="381000" cy="304800"/>
          </a:xfrm>
          <a:prstGeom prst="ellipse">
            <a:avLst/>
          </a:prstGeom>
          <a:solidFill>
            <a:srgbClr val="99FF33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T1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266116E5-5F55-450B-BBED-3741AB4B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52" y="4078359"/>
            <a:ext cx="457200" cy="457200"/>
          </a:xfrm>
          <a:prstGeom prst="ellipse">
            <a:avLst/>
          </a:prstGeom>
          <a:solidFill>
            <a:srgbClr val="FFFF00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T2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369F705F-CF76-41E4-AE2A-1378C3C5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817" y="4634950"/>
            <a:ext cx="457200" cy="457200"/>
          </a:xfrm>
          <a:prstGeom prst="ellipse">
            <a:avLst/>
          </a:prstGeom>
          <a:solidFill>
            <a:srgbClr val="FFFF00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T3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229C7C4E-4AA9-41C0-ABA7-EB133D83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817" y="5184915"/>
            <a:ext cx="457200" cy="457200"/>
          </a:xfrm>
          <a:prstGeom prst="ellipse">
            <a:avLst/>
          </a:prstGeom>
          <a:solidFill>
            <a:srgbClr val="FFFF00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T4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DA15A45B-326A-4B34-8725-C75B27AF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52" y="5878511"/>
            <a:ext cx="457200" cy="457200"/>
          </a:xfrm>
          <a:prstGeom prst="ellipse">
            <a:avLst/>
          </a:prstGeom>
          <a:solidFill>
            <a:srgbClr val="FFFF00"/>
          </a:solidFill>
          <a:ln w="762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T5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96C24-ADDB-4C8B-8822-4527F31F375D}"/>
              </a:ext>
            </a:extLst>
          </p:cNvPr>
          <p:cNvSpPr/>
          <p:nvPr/>
        </p:nvSpPr>
        <p:spPr>
          <a:xfrm>
            <a:off x="106017" y="132522"/>
            <a:ext cx="11966713" cy="621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Levator Scapulae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Origin: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transverse processes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upper 4 cervical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vertebrae.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Insertion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dorsal surface of the medial border of scapula from superior angle to the spine.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Nerve supply 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a- Dorsal scapular nerve (nerve to rhomboideus C5) from roots of brachial plexus.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b-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Nerve to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levator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scapulae from cervical plexus (C3&amp;4)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Actions: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1- elevates the scapula.      2- Tilts the neck to the same side.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028700" algn="l"/>
                <a:tab pos="21742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Rhomboidous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Minor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Origin: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lower part of the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Iigamentum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nuchae,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C7 and T1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spines.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Insertion: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dorsal aspect of the medial border of the scapula opposite the root of the spine.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Nerve supply: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dorsal scapular nerve (nerve to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rhomboidus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C5).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Rhomboidous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Major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Origin: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T. 2, 3, 4 and 5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thoracic spines.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Insertion;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dorsal aspect of medial border of the scapula, from spine to the inferior angle.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**Nerve supply: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dorsal scapular nerve (nerve to rhomboideus C5).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lvl="0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Action of the rhomboideus: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Retraction of the scapula.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2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>
            <a:extLst>
              <a:ext uri="{FF2B5EF4-FFF2-40B4-BE49-F238E27FC236}">
                <a16:creationId xmlns:a16="http://schemas.microsoft.com/office/drawing/2014/main" id="{0FE1FD80-60C6-4B2F-BC93-B37693E5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5562600" cy="40386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1ED98119-CED1-4419-9A05-B4DC8690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962400" cy="92333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FF00"/>
                </a:solidFill>
              </a:rPr>
              <a:t>Deltoid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ltoidant2">
            <a:extLst>
              <a:ext uri="{FF2B5EF4-FFF2-40B4-BE49-F238E27FC236}">
                <a16:creationId xmlns:a16="http://schemas.microsoft.com/office/drawing/2014/main" id="{B5F5BF1F-DB67-4B08-A2CB-3EAF8006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3773488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11">
            <a:extLst>
              <a:ext uri="{FF2B5EF4-FFF2-40B4-BE49-F238E27FC236}">
                <a16:creationId xmlns:a16="http://schemas.microsoft.com/office/drawing/2014/main" id="{7A4BF54D-E776-4D7E-A0C5-83CBD99E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791200"/>
            <a:ext cx="2209800" cy="707886"/>
          </a:xfrm>
          <a:prstGeom prst="rect">
            <a:avLst/>
          </a:prstGeom>
          <a:solidFill>
            <a:srgbClr val="0000FF">
              <a:alpha val="39999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Tahoma" pitchFamily="34" charset="0"/>
                <a:cs typeface="Arial" panose="020B0604020202020204" pitchFamily="34" charset="0"/>
              </a:rPr>
              <a:t>Deltoid</a:t>
            </a:r>
          </a:p>
        </p:txBody>
      </p:sp>
      <p:pic>
        <p:nvPicPr>
          <p:cNvPr id="9220" name="Picture 12" descr="scapula humerus2">
            <a:extLst>
              <a:ext uri="{FF2B5EF4-FFF2-40B4-BE49-F238E27FC236}">
                <a16:creationId xmlns:a16="http://schemas.microsoft.com/office/drawing/2014/main" id="{2660CA11-30D7-4917-9E4C-9DEDD6E8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10278" r="39604" b="22278"/>
          <a:stretch>
            <a:fillRect/>
          </a:stretch>
        </p:blipFill>
        <p:spPr bwMode="auto">
          <a:xfrm>
            <a:off x="1600200" y="95250"/>
            <a:ext cx="44640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2" name="Freeform 14">
            <a:extLst>
              <a:ext uri="{FF2B5EF4-FFF2-40B4-BE49-F238E27FC236}">
                <a16:creationId xmlns:a16="http://schemas.microsoft.com/office/drawing/2014/main" id="{E5500129-183D-4874-94E8-2E13F5B4F9E7}"/>
              </a:ext>
            </a:extLst>
          </p:cNvPr>
          <p:cNvSpPr>
            <a:spLocks/>
          </p:cNvSpPr>
          <p:nvPr/>
        </p:nvSpPr>
        <p:spPr bwMode="auto">
          <a:xfrm>
            <a:off x="2819400" y="279400"/>
            <a:ext cx="1866900" cy="1168400"/>
          </a:xfrm>
          <a:custGeom>
            <a:avLst/>
            <a:gdLst>
              <a:gd name="T0" fmla="*/ 2147483647 w 1176"/>
              <a:gd name="T1" fmla="*/ 2147483647 h 736"/>
              <a:gd name="T2" fmla="*/ 2147483647 w 1176"/>
              <a:gd name="T3" fmla="*/ 2147483647 h 736"/>
              <a:gd name="T4" fmla="*/ 2147483647 w 1176"/>
              <a:gd name="T5" fmla="*/ 2147483647 h 736"/>
              <a:gd name="T6" fmla="*/ 2147483647 w 1176"/>
              <a:gd name="T7" fmla="*/ 2147483647 h 736"/>
              <a:gd name="T8" fmla="*/ 2147483647 w 1176"/>
              <a:gd name="T9" fmla="*/ 2147483647 h 736"/>
              <a:gd name="T10" fmla="*/ 2147483647 w 1176"/>
              <a:gd name="T11" fmla="*/ 2147483647 h 736"/>
              <a:gd name="T12" fmla="*/ 2147483647 w 1176"/>
              <a:gd name="T13" fmla="*/ 2147483647 h 736"/>
              <a:gd name="T14" fmla="*/ 2147483647 w 1176"/>
              <a:gd name="T15" fmla="*/ 2147483647 h 736"/>
              <a:gd name="T16" fmla="*/ 0 w 1176"/>
              <a:gd name="T17" fmla="*/ 2147483647 h 7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6"/>
              <a:gd name="T28" fmla="*/ 0 h 736"/>
              <a:gd name="T29" fmla="*/ 1176 w 1176"/>
              <a:gd name="T30" fmla="*/ 736 h 7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6" h="736">
                <a:moveTo>
                  <a:pt x="288" y="16"/>
                </a:moveTo>
                <a:cubicBezTo>
                  <a:pt x="380" y="8"/>
                  <a:pt x="472" y="0"/>
                  <a:pt x="576" y="16"/>
                </a:cubicBezTo>
                <a:cubicBezTo>
                  <a:pt x="680" y="32"/>
                  <a:pt x="824" y="80"/>
                  <a:pt x="912" y="112"/>
                </a:cubicBezTo>
                <a:cubicBezTo>
                  <a:pt x="1000" y="144"/>
                  <a:pt x="1064" y="168"/>
                  <a:pt x="1104" y="208"/>
                </a:cubicBezTo>
                <a:cubicBezTo>
                  <a:pt x="1144" y="248"/>
                  <a:pt x="1176" y="312"/>
                  <a:pt x="1152" y="352"/>
                </a:cubicBezTo>
                <a:cubicBezTo>
                  <a:pt x="1128" y="392"/>
                  <a:pt x="1048" y="424"/>
                  <a:pt x="960" y="448"/>
                </a:cubicBezTo>
                <a:cubicBezTo>
                  <a:pt x="872" y="472"/>
                  <a:pt x="752" y="472"/>
                  <a:pt x="624" y="496"/>
                </a:cubicBezTo>
                <a:cubicBezTo>
                  <a:pt x="496" y="520"/>
                  <a:pt x="296" y="552"/>
                  <a:pt x="192" y="592"/>
                </a:cubicBezTo>
                <a:cubicBezTo>
                  <a:pt x="88" y="632"/>
                  <a:pt x="32" y="712"/>
                  <a:pt x="0" y="736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145423" name="Line 15">
            <a:extLst>
              <a:ext uri="{FF2B5EF4-FFF2-40B4-BE49-F238E27FC236}">
                <a16:creationId xmlns:a16="http://schemas.microsoft.com/office/drawing/2014/main" id="{1BAD5BD1-B099-4531-BE12-74976A2DCA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838200"/>
            <a:ext cx="28956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24" name="Oval 16">
            <a:extLst>
              <a:ext uri="{FF2B5EF4-FFF2-40B4-BE49-F238E27FC236}">
                <a16:creationId xmlns:a16="http://schemas.microsoft.com/office/drawing/2014/main" id="{C923DFE0-5158-4B07-94DF-86DF1077BF0F}"/>
              </a:ext>
            </a:extLst>
          </p:cNvPr>
          <p:cNvSpPr>
            <a:spLocks noChangeArrowheads="1"/>
          </p:cNvSpPr>
          <p:nvPr/>
        </p:nvSpPr>
        <p:spPr bwMode="auto">
          <a:xfrm rot="21375828">
            <a:off x="4800601" y="2971800"/>
            <a:ext cx="169863" cy="8207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145425" name="Line 17">
            <a:extLst>
              <a:ext uri="{FF2B5EF4-FFF2-40B4-BE49-F238E27FC236}">
                <a16:creationId xmlns:a16="http://schemas.microsoft.com/office/drawing/2014/main" id="{E0750A88-4068-4193-AC6F-12E8A8F69C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3505200"/>
            <a:ext cx="19812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6003B-3AC4-4323-979B-86051D2CB10A}"/>
              </a:ext>
            </a:extLst>
          </p:cNvPr>
          <p:cNvSpPr txBox="1"/>
          <p:nvPr/>
        </p:nvSpPr>
        <p:spPr>
          <a:xfrm>
            <a:off x="4495800" y="1600200"/>
            <a:ext cx="262778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1799E-79F8-456C-B838-65CA4E78022A}"/>
              </a:ext>
            </a:extLst>
          </p:cNvPr>
          <p:cNvSpPr txBox="1"/>
          <p:nvPr/>
        </p:nvSpPr>
        <p:spPr>
          <a:xfrm>
            <a:off x="1828800" y="4495801"/>
            <a:ext cx="3048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2" grpId="0" animBg="1"/>
      <p:bldP spid="1454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7E62E-6DC3-4278-BEAE-B4454E5D0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" t="32271" r="28363" b="24058"/>
          <a:stretch/>
        </p:blipFill>
        <p:spPr>
          <a:xfrm>
            <a:off x="5436392" y="0"/>
            <a:ext cx="6570078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518D8-1D8A-48B8-83F3-719CA4676D58}"/>
              </a:ext>
            </a:extLst>
          </p:cNvPr>
          <p:cNvSpPr txBox="1"/>
          <p:nvPr/>
        </p:nvSpPr>
        <p:spPr>
          <a:xfrm>
            <a:off x="117769" y="-19460"/>
            <a:ext cx="5436392" cy="6594819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Deltoid Muscle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816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Origin: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Anterior fibers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anterior border of the lateral 1/3 of the clavicle.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816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Middle fibers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(multipennate) from the lateral border of the acromion.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Posterior fibers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lower lip of the spine of the scapula.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-254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6660" algn="l"/>
                <a:tab pos="17145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Insertion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deltoid tuberosity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humerus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6660" algn="l"/>
                <a:tab pos="21742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Nerve supply: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axillary nerve (C5&amp;6).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** Actions: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Anterior fibers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flexion, and medial rotation of the arm.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Posterior fibers,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extension and lateral rotation of the arm.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Middle fibers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abduct the arm from 15 to 90 degree.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scapula humerus2">
            <a:extLst>
              <a:ext uri="{FF2B5EF4-FFF2-40B4-BE49-F238E27FC236}">
                <a16:creationId xmlns:a16="http://schemas.microsoft.com/office/drawing/2014/main" id="{2048E387-2FC7-448E-9130-D81EF44C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10278" r="39604" b="22278"/>
          <a:stretch>
            <a:fillRect/>
          </a:stretch>
        </p:blipFill>
        <p:spPr bwMode="auto">
          <a:xfrm>
            <a:off x="8721431" y="3514107"/>
            <a:ext cx="2752539" cy="30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857F7-3A90-402B-B763-5659A29E37CD}"/>
              </a:ext>
            </a:extLst>
          </p:cNvPr>
          <p:cNvSpPr txBox="1"/>
          <p:nvPr/>
        </p:nvSpPr>
        <p:spPr>
          <a:xfrm>
            <a:off x="5830956" y="5852103"/>
            <a:ext cx="4691270" cy="83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of deltoid muscle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of abduction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Flat shoulder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0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desk1">
            <a:extLst>
              <a:ext uri="{FF2B5EF4-FFF2-40B4-BE49-F238E27FC236}">
                <a16:creationId xmlns:a16="http://schemas.microsoft.com/office/drawing/2014/main" id="{421D2B64-D6B4-4FBC-A2A0-4563EDA789A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81200" y="2209800"/>
            <a:ext cx="8001000" cy="259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6">
            <a:extLst>
              <a:ext uri="{FF2B5EF4-FFF2-40B4-BE49-F238E27FC236}">
                <a16:creationId xmlns:a16="http://schemas.microsoft.com/office/drawing/2014/main" id="{C40DC8ED-94D0-4A80-9ED4-CDD816173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1430"/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deep to deltoid</a:t>
            </a:r>
            <a:br>
              <a:rPr lang="en-US" sz="4400" b="1" dirty="0">
                <a:ln w="11430"/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 w="11430"/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muscles, nerves and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">
            <a:extLst>
              <a:ext uri="{FF2B5EF4-FFF2-40B4-BE49-F238E27FC236}">
                <a16:creationId xmlns:a16="http://schemas.microsoft.com/office/drawing/2014/main" id="{69BC2DEB-5C1A-4C49-83BA-0BC52151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32001" t="14000" r="42999" b="22000"/>
          <a:stretch>
            <a:fillRect/>
          </a:stretch>
        </p:blipFill>
        <p:spPr bwMode="auto">
          <a:xfrm>
            <a:off x="5029200" y="0"/>
            <a:ext cx="3492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0535" name="AutoShape 7">
            <a:extLst>
              <a:ext uri="{FF2B5EF4-FFF2-40B4-BE49-F238E27FC236}">
                <a16:creationId xmlns:a16="http://schemas.microsoft.com/office/drawing/2014/main" id="{5C99D61B-ACD6-411F-AEA3-A600B86DA280}"/>
              </a:ext>
            </a:extLst>
          </p:cNvPr>
          <p:cNvSpPr>
            <a:spLocks/>
          </p:cNvSpPr>
          <p:nvPr/>
        </p:nvSpPr>
        <p:spPr bwMode="auto">
          <a:xfrm>
            <a:off x="7910514" y="2157414"/>
            <a:ext cx="2566987" cy="1773237"/>
          </a:xfrm>
          <a:prstGeom prst="accentBorderCallout2">
            <a:avLst>
              <a:gd name="adj1" fmla="val 6444"/>
              <a:gd name="adj2" fmla="val -2968"/>
              <a:gd name="adj3" fmla="val 6444"/>
              <a:gd name="adj4" fmla="val -12431"/>
              <a:gd name="adj5" fmla="val -30796"/>
              <a:gd name="adj6" fmla="val -38343"/>
            </a:avLst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Short head of Biceps </a:t>
            </a:r>
            <a:r>
              <a:rPr lang="en-US" altLang="zh-CN" sz="3200" b="1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brachii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0536" name="AutoShape 8">
            <a:extLst>
              <a:ext uri="{FF2B5EF4-FFF2-40B4-BE49-F238E27FC236}">
                <a16:creationId xmlns:a16="http://schemas.microsoft.com/office/drawing/2014/main" id="{AC36EA37-C4CC-48B4-9A2F-A95FC787B188}"/>
              </a:ext>
            </a:extLst>
          </p:cNvPr>
          <p:cNvSpPr>
            <a:spLocks/>
          </p:cNvSpPr>
          <p:nvPr/>
        </p:nvSpPr>
        <p:spPr bwMode="auto">
          <a:xfrm>
            <a:off x="2297114" y="3103564"/>
            <a:ext cx="2719387" cy="1697037"/>
          </a:xfrm>
          <a:prstGeom prst="accentBorderCallout2">
            <a:avLst>
              <a:gd name="adj1" fmla="val 6444"/>
              <a:gd name="adj2" fmla="val 102801"/>
              <a:gd name="adj3" fmla="val 6444"/>
              <a:gd name="adj4" fmla="val 127671"/>
              <a:gd name="adj5" fmla="val -59088"/>
              <a:gd name="adj6" fmla="val 153417"/>
            </a:avLst>
          </a:prstGeom>
          <a:solidFill>
            <a:srgbClr val="66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Long head of Biceps </a:t>
            </a:r>
            <a:r>
              <a:rPr lang="en-US" altLang="zh-CN" sz="3200" b="1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brachii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0539" name="AutoShape 11">
            <a:extLst>
              <a:ext uri="{FF2B5EF4-FFF2-40B4-BE49-F238E27FC236}">
                <a16:creationId xmlns:a16="http://schemas.microsoft.com/office/drawing/2014/main" id="{52893D09-2CAA-4992-91B5-A09BF05E913B}"/>
              </a:ext>
            </a:extLst>
          </p:cNvPr>
          <p:cNvSpPr>
            <a:spLocks/>
          </p:cNvSpPr>
          <p:nvPr/>
        </p:nvSpPr>
        <p:spPr bwMode="auto">
          <a:xfrm>
            <a:off x="2522538" y="176214"/>
            <a:ext cx="2241550" cy="1089025"/>
          </a:xfrm>
          <a:prstGeom prst="accentBorderCallout2">
            <a:avLst>
              <a:gd name="adj1" fmla="val 10495"/>
              <a:gd name="adj2" fmla="val 103398"/>
              <a:gd name="adj3" fmla="val 10495"/>
              <a:gd name="adj4" fmla="val 110269"/>
              <a:gd name="adj5" fmla="val 142273"/>
              <a:gd name="adj6" fmla="val 161755"/>
            </a:avLst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 major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AB39C75-7DF5-4329-A8CC-385B717BE6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38400" y="1371596"/>
            <a:ext cx="4267200" cy="953915"/>
            <a:chOff x="3514" y="2535"/>
            <a:chExt cx="1328" cy="7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906" name="Line 13">
              <a:extLst>
                <a:ext uri="{FF2B5EF4-FFF2-40B4-BE49-F238E27FC236}">
                  <a16:creationId xmlns:a16="http://schemas.microsoft.com/office/drawing/2014/main" id="{A079B60F-CEC1-44A7-9C61-DAF7FDCCD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4" y="2551"/>
              <a:ext cx="427" cy="219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07" name="Text Box 14">
              <a:extLst>
                <a:ext uri="{FF2B5EF4-FFF2-40B4-BE49-F238E27FC236}">
                  <a16:creationId xmlns:a16="http://schemas.microsoft.com/office/drawing/2014/main" id="{51DA7241-9408-4060-9221-9162B847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2535"/>
              <a:ext cx="132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Anterior circumflex humeral a.</a:t>
              </a:r>
            </a:p>
          </p:txBody>
        </p:sp>
      </p:grpSp>
      <p:sp>
        <p:nvSpPr>
          <p:cNvPr id="150534" name="AutoShape 6">
            <a:extLst>
              <a:ext uri="{FF2B5EF4-FFF2-40B4-BE49-F238E27FC236}">
                <a16:creationId xmlns:a16="http://schemas.microsoft.com/office/drawing/2014/main" id="{5271F063-6BDF-431D-8811-6E597D88A93E}"/>
              </a:ext>
            </a:extLst>
          </p:cNvPr>
          <p:cNvSpPr>
            <a:spLocks/>
          </p:cNvSpPr>
          <p:nvPr/>
        </p:nvSpPr>
        <p:spPr bwMode="auto">
          <a:xfrm>
            <a:off x="2514600" y="5867400"/>
            <a:ext cx="3886200" cy="647700"/>
          </a:xfrm>
          <a:prstGeom prst="accentBorderCallout2">
            <a:avLst>
              <a:gd name="adj1" fmla="val 17648"/>
              <a:gd name="adj2" fmla="val 101963"/>
              <a:gd name="adj3" fmla="val 17648"/>
              <a:gd name="adj4" fmla="val 104005"/>
              <a:gd name="adj5" fmla="val -578431"/>
              <a:gd name="adj6" fmla="val 119199"/>
            </a:avLst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Coracobrachialis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0543" name="AutoShape 15">
            <a:extLst>
              <a:ext uri="{FF2B5EF4-FFF2-40B4-BE49-F238E27FC236}">
                <a16:creationId xmlns:a16="http://schemas.microsoft.com/office/drawing/2014/main" id="{A4D01B49-7274-4A7F-BAD8-7DD054430D53}"/>
              </a:ext>
            </a:extLst>
          </p:cNvPr>
          <p:cNvSpPr>
            <a:spLocks/>
          </p:cNvSpPr>
          <p:nvPr/>
        </p:nvSpPr>
        <p:spPr bwMode="auto">
          <a:xfrm>
            <a:off x="8202613" y="814389"/>
            <a:ext cx="2241550" cy="1089025"/>
          </a:xfrm>
          <a:prstGeom prst="accentBorderCallout2">
            <a:avLst>
              <a:gd name="adj1" fmla="val 10495"/>
              <a:gd name="adj2" fmla="val -3398"/>
              <a:gd name="adj3" fmla="val 10495"/>
              <a:gd name="adj4" fmla="val -6301"/>
              <a:gd name="adj5" fmla="val -34546"/>
              <a:gd name="adj6" fmla="val -28398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Coracoid</a:t>
            </a:r>
            <a:r>
              <a:rPr lang="en-US" sz="32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r>
              <a:rPr lang="en-US" sz="320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>
            <a:extLst>
              <a:ext uri="{FF2B5EF4-FFF2-40B4-BE49-F238E27FC236}">
                <a16:creationId xmlns:a16="http://schemas.microsoft.com/office/drawing/2014/main" id="{FB8C824A-5365-407D-A54F-E89EE944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3000" t="11333" r="42999" b="22000"/>
          <a:stretch>
            <a:fillRect/>
          </a:stretch>
        </p:blipFill>
        <p:spPr bwMode="auto">
          <a:xfrm>
            <a:off x="4800601" y="0"/>
            <a:ext cx="329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1923" name="AutoShape 6">
            <a:extLst>
              <a:ext uri="{FF2B5EF4-FFF2-40B4-BE49-F238E27FC236}">
                <a16:creationId xmlns:a16="http://schemas.microsoft.com/office/drawing/2014/main" id="{415A7A8A-EF3D-4AD4-A527-E7BDCECCFE7B}"/>
              </a:ext>
            </a:extLst>
          </p:cNvPr>
          <p:cNvSpPr>
            <a:spLocks/>
          </p:cNvSpPr>
          <p:nvPr/>
        </p:nvSpPr>
        <p:spPr bwMode="auto">
          <a:xfrm>
            <a:off x="2209800" y="4495800"/>
            <a:ext cx="2971800" cy="1752600"/>
          </a:xfrm>
          <a:prstGeom prst="accentBorderCallout2">
            <a:avLst>
              <a:gd name="adj1" fmla="val 6523"/>
              <a:gd name="adj2" fmla="val 102565"/>
              <a:gd name="adj3" fmla="val 6523"/>
              <a:gd name="adj4" fmla="val 116079"/>
              <a:gd name="adj5" fmla="val -102176"/>
              <a:gd name="adj6" fmla="val 129917"/>
            </a:avLst>
          </a:pr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Long head triceps </a:t>
            </a:r>
            <a:r>
              <a:rPr lang="en-US" altLang="zh-CN" sz="3200" b="1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brachii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CDDC5609-423B-488C-A179-B9675EE22D6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52599"/>
            <a:ext cx="3657600" cy="1384853"/>
            <a:chOff x="3514" y="2535"/>
            <a:chExt cx="2088" cy="8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42" name="Line 8">
              <a:extLst>
                <a:ext uri="{FF2B5EF4-FFF2-40B4-BE49-F238E27FC236}">
                  <a16:creationId xmlns:a16="http://schemas.microsoft.com/office/drawing/2014/main" id="{84DEBCB4-4E43-4131-B114-3F9D02784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4" y="2551"/>
              <a:ext cx="768" cy="1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43" name="Text Box 9">
              <a:extLst>
                <a:ext uri="{FF2B5EF4-FFF2-40B4-BE49-F238E27FC236}">
                  <a16:creationId xmlns:a16="http://schemas.microsoft.com/office/drawing/2014/main" id="{8AD2FC6C-B686-45FF-9EB5-CD3DF1C1B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2535"/>
              <a:ext cx="1328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Posterior circumflex humeral a.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A03EACF8-766B-4B19-BA89-402D0BB12FC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762000"/>
            <a:ext cx="3200400" cy="1066800"/>
            <a:chOff x="3742" y="2176"/>
            <a:chExt cx="1697" cy="33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40" name="Line 11">
              <a:extLst>
                <a:ext uri="{FF2B5EF4-FFF2-40B4-BE49-F238E27FC236}">
                  <a16:creationId xmlns:a16="http://schemas.microsoft.com/office/drawing/2014/main" id="{34A48861-AEEB-4F56-A605-AC4CEC006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387"/>
              <a:ext cx="544" cy="4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41" name="Text Box 12">
              <a:extLst>
                <a:ext uri="{FF2B5EF4-FFF2-40B4-BE49-F238E27FC236}">
                  <a16:creationId xmlns:a16="http://schemas.microsoft.com/office/drawing/2014/main" id="{2596FC98-CBA2-45E4-B52B-19257A8E2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2176"/>
              <a:ext cx="116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Axillary n.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313920E3-DA56-4FB5-A687-47A1563F969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1"/>
            <a:ext cx="3505200" cy="519113"/>
            <a:chOff x="476" y="661"/>
            <a:chExt cx="1736" cy="249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38" name="Line 14">
              <a:extLst>
                <a:ext uri="{FF2B5EF4-FFF2-40B4-BE49-F238E27FC236}">
                  <a16:creationId xmlns:a16="http://schemas.microsoft.com/office/drawing/2014/main" id="{EBBEEB92-3B88-40FE-8D5C-2FDF6E4B8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1570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39" name="Text Box 15">
              <a:extLst>
                <a:ext uri="{FF2B5EF4-FFF2-40B4-BE49-F238E27FC236}">
                  <a16:creationId xmlns:a16="http://schemas.microsoft.com/office/drawing/2014/main" id="{C8B29356-6087-4C49-B3AE-F53A5B381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661"/>
              <a:ext cx="1736" cy="2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>
                  <a:solidFill>
                    <a:srgbClr val="0000FF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Supraspinatus</a:t>
              </a:r>
              <a:r>
                <a:rPr lang="en-US" altLang="zh-CN" sz="2800" dirty="0">
                  <a:solidFill>
                    <a:srgbClr val="0000FF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D744FD0F-B475-4A8E-BD2D-90D6D747A73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90600"/>
            <a:ext cx="4343400" cy="585788"/>
            <a:chOff x="431" y="2278"/>
            <a:chExt cx="1791" cy="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36" name="Line 17">
              <a:extLst>
                <a:ext uri="{FF2B5EF4-FFF2-40B4-BE49-F238E27FC236}">
                  <a16:creationId xmlns:a16="http://schemas.microsoft.com/office/drawing/2014/main" id="{A19A4FE3-9520-4096-A47B-8801B3A29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9" y="2478"/>
              <a:ext cx="589" cy="4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37" name="Text Box 18">
              <a:extLst>
                <a:ext uri="{FF2B5EF4-FFF2-40B4-BE49-F238E27FC236}">
                  <a16:creationId xmlns:a16="http://schemas.microsoft.com/office/drawing/2014/main" id="{DD3B438D-5593-4B53-B598-7C6985C65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278"/>
              <a:ext cx="179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Infraspinatus</a:t>
              </a:r>
              <a:r>
                <a:rPr lang="en-US" altLang="zh-C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4F797862-5FCC-4689-9930-81FAE95A7F6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52400"/>
            <a:ext cx="3581400" cy="1371600"/>
            <a:chOff x="3379" y="1701"/>
            <a:chExt cx="1764" cy="6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34" name="Line 20">
              <a:extLst>
                <a:ext uri="{FF2B5EF4-FFF2-40B4-BE49-F238E27FC236}">
                  <a16:creationId xmlns:a16="http://schemas.microsoft.com/office/drawing/2014/main" id="{5E159D0E-1D10-441E-8871-4508D9410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1979"/>
              <a:ext cx="907" cy="36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35" name="Text Box 21">
              <a:extLst>
                <a:ext uri="{FF2B5EF4-FFF2-40B4-BE49-F238E27FC236}">
                  <a16:creationId xmlns:a16="http://schemas.microsoft.com/office/drawing/2014/main" id="{B94F9C0D-BE56-4C6A-8BB1-7D8C013B8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1701"/>
              <a:ext cx="86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Teres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minor</a:t>
              </a:r>
            </a:p>
          </p:txBody>
        </p:sp>
      </p:grpSp>
      <p:sp>
        <p:nvSpPr>
          <p:cNvPr id="81929" name="AutoShape 22">
            <a:extLst>
              <a:ext uri="{FF2B5EF4-FFF2-40B4-BE49-F238E27FC236}">
                <a16:creationId xmlns:a16="http://schemas.microsoft.com/office/drawing/2014/main" id="{4C8F3340-7185-41C2-9849-E1F123DE5EB8}"/>
              </a:ext>
            </a:extLst>
          </p:cNvPr>
          <p:cNvSpPr>
            <a:spLocks/>
          </p:cNvSpPr>
          <p:nvPr/>
        </p:nvSpPr>
        <p:spPr bwMode="auto">
          <a:xfrm>
            <a:off x="7564438" y="4994275"/>
            <a:ext cx="2971800" cy="1600200"/>
          </a:xfrm>
          <a:prstGeom prst="accentBorderCallout2">
            <a:avLst>
              <a:gd name="adj1" fmla="val 7144"/>
              <a:gd name="adj2" fmla="val -2565"/>
              <a:gd name="adj3" fmla="val 7144"/>
              <a:gd name="adj4" fmla="val -12819"/>
              <a:gd name="adj5" fmla="val -119644"/>
              <a:gd name="adj6" fmla="val -23343"/>
            </a:avLst>
          </a:prstGeom>
          <a:solidFill>
            <a:srgbClr val="FFFF99"/>
          </a:solidFill>
          <a:ln w="76200">
            <a:solidFill>
              <a:srgbClr val="3366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lateral head triceps </a:t>
            </a:r>
            <a:r>
              <a:rPr lang="en-US" altLang="zh-CN" sz="3200" b="1" dirty="0" err="1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brachii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BCB7C05C-5BC2-4F4B-B8CE-A8B2EE58DB48}"/>
              </a:ext>
            </a:extLst>
          </p:cNvPr>
          <p:cNvGrpSpPr>
            <a:grpSpLocks/>
          </p:cNvGrpSpPr>
          <p:nvPr/>
        </p:nvGrpSpPr>
        <p:grpSpPr bwMode="auto">
          <a:xfrm rot="21582339" flipH="1">
            <a:off x="6483931" y="2276672"/>
            <a:ext cx="3800863" cy="2184307"/>
            <a:chOff x="2365" y="3001"/>
            <a:chExt cx="1137" cy="19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932" name="Line 25">
              <a:extLst>
                <a:ext uri="{FF2B5EF4-FFF2-40B4-BE49-F238E27FC236}">
                  <a16:creationId xmlns:a16="http://schemas.microsoft.com/office/drawing/2014/main" id="{47CC2A37-40F9-4C24-BAF8-1E9F992F3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1" y="3001"/>
              <a:ext cx="431" cy="1133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33" name="Text Box 26">
              <a:extLst>
                <a:ext uri="{FF2B5EF4-FFF2-40B4-BE49-F238E27FC236}">
                  <a16:creationId xmlns:a16="http://schemas.microsoft.com/office/drawing/2014/main" id="{4C680DE4-7B66-4BE1-940E-82793222B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3696"/>
              <a:ext cx="775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Radial nerve &amp;Profunda brachial a.</a:t>
              </a:r>
            </a:p>
          </p:txBody>
        </p:sp>
      </p:grpSp>
      <p:sp>
        <p:nvSpPr>
          <p:cNvPr id="24" name="AutoShape 9">
            <a:extLst>
              <a:ext uri="{FF2B5EF4-FFF2-40B4-BE49-F238E27FC236}">
                <a16:creationId xmlns:a16="http://schemas.microsoft.com/office/drawing/2014/main" id="{952C99A8-DE12-4ACC-8AD2-C0182CF774A7}"/>
              </a:ext>
            </a:extLst>
          </p:cNvPr>
          <p:cNvSpPr>
            <a:spLocks/>
          </p:cNvSpPr>
          <p:nvPr/>
        </p:nvSpPr>
        <p:spPr bwMode="auto">
          <a:xfrm>
            <a:off x="2057401" y="2971800"/>
            <a:ext cx="2936875" cy="609600"/>
          </a:xfrm>
          <a:prstGeom prst="callout2">
            <a:avLst>
              <a:gd name="adj1" fmla="val 117598"/>
              <a:gd name="adj2" fmla="val 58329"/>
              <a:gd name="adj3" fmla="val 116730"/>
              <a:gd name="adj4" fmla="val 75506"/>
              <a:gd name="adj5" fmla="val -15820"/>
              <a:gd name="adj6" fmla="val 10909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Teres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major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31067424-3152-4BA0-ADEC-217E0846864B}"/>
              </a:ext>
            </a:extLst>
          </p:cNvPr>
          <p:cNvSpPr>
            <a:spLocks/>
          </p:cNvSpPr>
          <p:nvPr/>
        </p:nvSpPr>
        <p:spPr bwMode="auto">
          <a:xfrm>
            <a:off x="1905001" y="2057400"/>
            <a:ext cx="2936875" cy="609600"/>
          </a:xfrm>
          <a:prstGeom prst="callout2">
            <a:avLst>
              <a:gd name="adj1" fmla="val 64967"/>
              <a:gd name="adj2" fmla="val 74716"/>
              <a:gd name="adj3" fmla="val -64849"/>
              <a:gd name="adj4" fmla="val 131222"/>
              <a:gd name="adj5" fmla="val -186871"/>
              <a:gd name="adj6" fmla="val 17136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tuberoisty </a:t>
            </a:r>
            <a:r>
              <a:rPr lang="en-US" sz="32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loud">
            <a:extLst>
              <a:ext uri="{FF2B5EF4-FFF2-40B4-BE49-F238E27FC236}">
                <a16:creationId xmlns:a16="http://schemas.microsoft.com/office/drawing/2014/main" id="{892A3F73-7EC0-4ABA-95F7-DDE56316BAF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743200" y="609600"/>
            <a:ext cx="5943600" cy="5410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Muscles of the back</a:t>
            </a:r>
          </a:p>
        </p:txBody>
      </p:sp>
    </p:spTree>
    <p:extLst>
      <p:ext uri="{BB962C8B-B14F-4D97-AF65-F5344CB8AC3E}">
        <p14:creationId xmlns:p14="http://schemas.microsoft.com/office/powerpoint/2010/main" val="90121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4">
            <a:extLst>
              <a:ext uri="{FF2B5EF4-FFF2-40B4-BE49-F238E27FC236}">
                <a16:creationId xmlns:a16="http://schemas.microsoft.com/office/drawing/2014/main" id="{485943EA-8728-4A50-8F4E-94FAFF28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333" r="36000" b="24667"/>
          <a:stretch>
            <a:fillRect/>
          </a:stretch>
        </p:blipFill>
        <p:spPr bwMode="auto">
          <a:xfrm>
            <a:off x="3200400" y="0"/>
            <a:ext cx="53863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34E16E62-6A85-446A-94CF-CD0FF1AD95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648200"/>
            <a:ext cx="3352800" cy="1066800"/>
            <a:chOff x="839" y="2132"/>
            <a:chExt cx="1723" cy="672"/>
          </a:xfrm>
        </p:grpSpPr>
        <p:sp>
          <p:nvSpPr>
            <p:cNvPr id="7180" name="Line 7">
              <a:extLst>
                <a:ext uri="{FF2B5EF4-FFF2-40B4-BE49-F238E27FC236}">
                  <a16:creationId xmlns:a16="http://schemas.microsoft.com/office/drawing/2014/main" id="{3D67DFF0-D104-470B-B7B7-63273F897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5" y="2205"/>
              <a:ext cx="587" cy="167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 type="triangle" w="med" len="med"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1" name="Text Box 8">
              <a:extLst>
                <a:ext uri="{FF2B5EF4-FFF2-40B4-BE49-F238E27FC236}">
                  <a16:creationId xmlns:a16="http://schemas.microsoft.com/office/drawing/2014/main" id="{3D74651D-CCCA-4EA0-A1CF-A778BB25F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132"/>
              <a:ext cx="11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Latissimus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dorsi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8C4A32B4-83CB-4546-BFBD-79D24231D9A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562600"/>
            <a:ext cx="3886200" cy="1066800"/>
            <a:chOff x="608" y="2651"/>
            <a:chExt cx="2227" cy="672"/>
          </a:xfrm>
        </p:grpSpPr>
        <p:sp>
          <p:nvSpPr>
            <p:cNvPr id="7178" name="Line 10">
              <a:extLst>
                <a:ext uri="{FF2B5EF4-FFF2-40B4-BE49-F238E27FC236}">
                  <a16:creationId xmlns:a16="http://schemas.microsoft.com/office/drawing/2014/main" id="{ECF8BD25-2624-4CF0-8708-237ABA1E7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0" y="2886"/>
              <a:ext cx="635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med"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9" name="Text Box 11">
              <a:extLst>
                <a:ext uri="{FF2B5EF4-FFF2-40B4-BE49-F238E27FC236}">
                  <a16:creationId xmlns:a16="http://schemas.microsoft.com/office/drawing/2014/main" id="{1598A67E-0B89-47CA-AF9B-6F60962D3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2651"/>
              <a:ext cx="197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Thoracolumbar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fascia</a:t>
              </a:r>
            </a:p>
          </p:txBody>
        </p:sp>
      </p:grpSp>
      <p:sp>
        <p:nvSpPr>
          <p:cNvPr id="70661" name="Line 12">
            <a:extLst>
              <a:ext uri="{FF2B5EF4-FFF2-40B4-BE49-F238E27FC236}">
                <a16:creationId xmlns:a16="http://schemas.microsoft.com/office/drawing/2014/main" id="{2034310E-4F48-4244-BCEE-E201B2305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2205039"/>
            <a:ext cx="15113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D214C472-2A8A-427D-8441-E353484FA03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90600"/>
            <a:ext cx="2078038" cy="1104900"/>
            <a:chOff x="1383" y="642"/>
            <a:chExt cx="1229" cy="429"/>
          </a:xfrm>
        </p:grpSpPr>
        <p:sp>
          <p:nvSpPr>
            <p:cNvPr id="70664" name="Line 22">
              <a:extLst>
                <a:ext uri="{FF2B5EF4-FFF2-40B4-BE49-F238E27FC236}">
                  <a16:creationId xmlns:a16="http://schemas.microsoft.com/office/drawing/2014/main" id="{09A414A5-EC84-48B0-A297-F3444E55B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0" y="890"/>
              <a:ext cx="408" cy="18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665" name="Text Box 23">
              <a:extLst>
                <a:ext uri="{FF2B5EF4-FFF2-40B4-BE49-F238E27FC236}">
                  <a16:creationId xmlns:a16="http://schemas.microsoft.com/office/drawing/2014/main" id="{78EF7E90-E482-4931-A545-68118D44C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642"/>
              <a:ext cx="122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Trapezius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34">
            <a:extLst>
              <a:ext uri="{FF2B5EF4-FFF2-40B4-BE49-F238E27FC236}">
                <a16:creationId xmlns:a16="http://schemas.microsoft.com/office/drawing/2014/main" id="{1303A2CE-0CDE-4DC3-92AA-E61597A7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3124200" cy="954088"/>
          </a:xfrm>
          <a:custGeom>
            <a:avLst/>
            <a:gdLst>
              <a:gd name="connsiteX0" fmla="*/ 0 w 3124200"/>
              <a:gd name="connsiteY0" fmla="*/ 0 h 1066800"/>
              <a:gd name="connsiteX1" fmla="*/ 3124200 w 3124200"/>
              <a:gd name="connsiteY1" fmla="*/ 0 h 1066800"/>
              <a:gd name="connsiteX2" fmla="*/ 3124200 w 3124200"/>
              <a:gd name="connsiteY2" fmla="*/ 1066800 h 1066800"/>
              <a:gd name="connsiteX3" fmla="*/ 0 w 3124200"/>
              <a:gd name="connsiteY3" fmla="*/ 1066800 h 1066800"/>
              <a:gd name="connsiteX4" fmla="*/ 0 w 31242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066800">
                <a:moveTo>
                  <a:pt x="0" y="0"/>
                </a:moveTo>
                <a:lnTo>
                  <a:pt x="3124200" y="0"/>
                </a:lnTo>
                <a:lnTo>
                  <a:pt x="31242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Rhomboideus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Major</a:t>
            </a: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CDD1CF01-79F9-44D2-8316-B581FDF6E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199" y="1981200"/>
            <a:ext cx="1673087" cy="2057400"/>
          </a:xfrm>
          <a:custGeom>
            <a:avLst/>
            <a:gdLst>
              <a:gd name="connsiteX0" fmla="*/ 0 w 990600"/>
              <a:gd name="connsiteY0" fmla="*/ 0 h 2819400"/>
              <a:gd name="connsiteX1" fmla="*/ 990600 w 990600"/>
              <a:gd name="connsiteY1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" h="2819400">
                <a:moveTo>
                  <a:pt x="0" y="0"/>
                </a:moveTo>
                <a:lnTo>
                  <a:pt x="990600" y="2819400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Line 36">
            <a:extLst>
              <a:ext uri="{FF2B5EF4-FFF2-40B4-BE49-F238E27FC236}">
                <a16:creationId xmlns:a16="http://schemas.microsoft.com/office/drawing/2014/main" id="{048F959B-AE28-4D0A-89CB-DA0940FB1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743200"/>
            <a:ext cx="1142248" cy="2020888"/>
          </a:xfrm>
          <a:custGeom>
            <a:avLst/>
            <a:gdLst>
              <a:gd name="connsiteX0" fmla="*/ 0 w 1066800"/>
              <a:gd name="connsiteY0" fmla="*/ 0 h 2057400"/>
              <a:gd name="connsiteX1" fmla="*/ 1066800 w 1066800"/>
              <a:gd name="connsiteY1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 h="2057400">
                <a:moveTo>
                  <a:pt x="0" y="0"/>
                </a:moveTo>
                <a:lnTo>
                  <a:pt x="1066800" y="2057400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2C1D02B3-6E37-4509-8BBD-CAA850E8FA34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838201"/>
            <a:ext cx="4267200" cy="990601"/>
            <a:chOff x="3334" y="567"/>
            <a:chExt cx="1423" cy="62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Line 32">
              <a:extLst>
                <a:ext uri="{FF2B5EF4-FFF2-40B4-BE49-F238E27FC236}">
                  <a16:creationId xmlns:a16="http://schemas.microsoft.com/office/drawing/2014/main" id="{53A4BDCE-E7EB-4E53-87D8-B928B75F8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799"/>
              <a:ext cx="226" cy="3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56820C65-3E4C-42E3-B13B-DEB51CFEC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567"/>
              <a:ext cx="12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Levator scapulae</a:t>
              </a:r>
            </a:p>
          </p:txBody>
        </p:sp>
      </p:grpSp>
      <p:sp>
        <p:nvSpPr>
          <p:cNvPr id="24" name="Document">
            <a:extLst>
              <a:ext uri="{FF2B5EF4-FFF2-40B4-BE49-F238E27FC236}">
                <a16:creationId xmlns:a16="http://schemas.microsoft.com/office/drawing/2014/main" id="{1A15CDEB-93C5-4DE2-B59D-2C109DBAAF8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1" y="46035"/>
            <a:ext cx="4929811" cy="87630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Superficial  layer</a:t>
            </a:r>
          </a:p>
        </p:txBody>
      </p:sp>
      <p:sp>
        <p:nvSpPr>
          <p:cNvPr id="25" name="Document">
            <a:extLst>
              <a:ext uri="{FF2B5EF4-FFF2-40B4-BE49-F238E27FC236}">
                <a16:creationId xmlns:a16="http://schemas.microsoft.com/office/drawing/2014/main" id="{4E931C19-4DA2-444D-A40A-1C4B4A8DF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49024" y="66523"/>
            <a:ext cx="4234371" cy="74191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Deep  layer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D22B48A8-4C0A-4117-B982-E86139A2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024" y="3634582"/>
            <a:ext cx="3124200" cy="954088"/>
          </a:xfrm>
          <a:custGeom>
            <a:avLst/>
            <a:gdLst>
              <a:gd name="connsiteX0" fmla="*/ 0 w 3124200"/>
              <a:gd name="connsiteY0" fmla="*/ 0 h 1066800"/>
              <a:gd name="connsiteX1" fmla="*/ 3124200 w 3124200"/>
              <a:gd name="connsiteY1" fmla="*/ 0 h 1066800"/>
              <a:gd name="connsiteX2" fmla="*/ 3124200 w 3124200"/>
              <a:gd name="connsiteY2" fmla="*/ 1066800 h 1066800"/>
              <a:gd name="connsiteX3" fmla="*/ 0 w 3124200"/>
              <a:gd name="connsiteY3" fmla="*/ 1066800 h 1066800"/>
              <a:gd name="connsiteX4" fmla="*/ 0 w 31242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066800">
                <a:moveTo>
                  <a:pt x="0" y="0"/>
                </a:moveTo>
                <a:lnTo>
                  <a:pt x="3124200" y="0"/>
                </a:lnTo>
                <a:lnTo>
                  <a:pt x="31242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Rhomboideus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Minor</a:t>
            </a:r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095957DA-F533-4019-BCCD-E4F1B8A45C17}"/>
              </a:ext>
            </a:extLst>
          </p:cNvPr>
          <p:cNvSpPr>
            <a:spLocks/>
          </p:cNvSpPr>
          <p:nvPr/>
        </p:nvSpPr>
        <p:spPr bwMode="auto">
          <a:xfrm>
            <a:off x="75449" y="3352800"/>
            <a:ext cx="2438400" cy="685800"/>
          </a:xfrm>
          <a:prstGeom prst="callout2">
            <a:avLst>
              <a:gd name="adj1" fmla="val 639"/>
              <a:gd name="adj2" fmla="val 42214"/>
              <a:gd name="adj3" fmla="val -140798"/>
              <a:gd name="adj4" fmla="val 62271"/>
              <a:gd name="adj5" fmla="val -97462"/>
              <a:gd name="adj6" fmla="val 15562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Deltoid</a:t>
            </a:r>
          </a:p>
        </p:txBody>
      </p:sp>
    </p:spTree>
    <p:extLst>
      <p:ext uri="{BB962C8B-B14F-4D97-AF65-F5344CB8AC3E}">
        <p14:creationId xmlns:p14="http://schemas.microsoft.com/office/powerpoint/2010/main" val="19062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C9D0C-5732-42B2-AD74-ED4E6A09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" t="8116" r="27243" b="48599"/>
          <a:stretch/>
        </p:blipFill>
        <p:spPr>
          <a:xfrm>
            <a:off x="5605670" y="-357809"/>
            <a:ext cx="6387548" cy="5677824"/>
          </a:xfrm>
          <a:prstGeom prst="rect">
            <a:avLst/>
          </a:prstGeom>
        </p:spPr>
      </p:pic>
      <p:pic>
        <p:nvPicPr>
          <p:cNvPr id="3" name="Picture 7" descr="斜方肌">
            <a:extLst>
              <a:ext uri="{FF2B5EF4-FFF2-40B4-BE49-F238E27FC236}">
                <a16:creationId xmlns:a16="http://schemas.microsoft.com/office/drawing/2014/main" id="{E33E853F-6B7B-4377-A10E-F3D94B39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-132522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3A4494-DE4B-47E6-A186-8E18C0A116E9}"/>
              </a:ext>
            </a:extLst>
          </p:cNvPr>
          <p:cNvSpPr/>
          <p:nvPr/>
        </p:nvSpPr>
        <p:spPr>
          <a:xfrm>
            <a:off x="5390322" y="5320015"/>
            <a:ext cx="6387548" cy="144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N.B; It is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muscle of upper limb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Arises from the skull.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Not supplied by brachial plexus.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82E34-19EF-4CCA-8983-78EA4694228F}"/>
              </a:ext>
            </a:extLst>
          </p:cNvPr>
          <p:cNvSpPr/>
          <p:nvPr/>
        </p:nvSpPr>
        <p:spPr>
          <a:xfrm>
            <a:off x="198782" y="247639"/>
            <a:ext cx="2074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/>
              </a:rPr>
              <a:t>Trapezius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94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7" descr="http://ebbandflow.co/wp-content/uploads/2014/04/The-Upper-Trapezius.jpg">
            <a:extLst>
              <a:ext uri="{FF2B5EF4-FFF2-40B4-BE49-F238E27FC236}">
                <a16:creationId xmlns:a16="http://schemas.microsoft.com/office/drawing/2014/main" id="{E6B8D813-DBA2-4B21-B380-FA0BC888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/>
          <a:stretch>
            <a:fillRect/>
          </a:stretch>
        </p:blipFill>
        <p:spPr bwMode="auto">
          <a:xfrm>
            <a:off x="1524001" y="0"/>
            <a:ext cx="52101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1" descr="scapula humerus2">
            <a:extLst>
              <a:ext uri="{FF2B5EF4-FFF2-40B4-BE49-F238E27FC236}">
                <a16:creationId xmlns:a16="http://schemas.microsoft.com/office/drawing/2014/main" id="{61684DDB-06DD-499E-B36C-81F61561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10278" r="42741" b="22278"/>
          <a:stretch>
            <a:fillRect/>
          </a:stretch>
        </p:blipFill>
        <p:spPr bwMode="auto">
          <a:xfrm>
            <a:off x="6858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>
            <a:extLst>
              <a:ext uri="{FF2B5EF4-FFF2-40B4-BE49-F238E27FC236}">
                <a16:creationId xmlns:a16="http://schemas.microsoft.com/office/drawing/2014/main" id="{0A31D6E3-6114-4ABC-A42B-B04A103A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1"/>
            <a:ext cx="5257800" cy="646113"/>
          </a:xfrm>
          <a:prstGeom prst="rect">
            <a:avLst/>
          </a:prstGeom>
          <a:solidFill>
            <a:srgbClr val="0000FF"/>
          </a:soli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of Trapezius</a:t>
            </a:r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6E28C387-7F1B-4E73-8236-ACB17AC7AE9D}"/>
              </a:ext>
            </a:extLst>
          </p:cNvPr>
          <p:cNvSpPr>
            <a:spLocks/>
          </p:cNvSpPr>
          <p:nvPr/>
        </p:nvSpPr>
        <p:spPr bwMode="auto">
          <a:xfrm>
            <a:off x="8001000" y="381000"/>
            <a:ext cx="1143000" cy="152400"/>
          </a:xfrm>
          <a:custGeom>
            <a:avLst/>
            <a:gdLst>
              <a:gd name="T0" fmla="*/ 0 w 624"/>
              <a:gd name="T1" fmla="*/ 2147483647 h 152"/>
              <a:gd name="T2" fmla="*/ 2147483647 w 624"/>
              <a:gd name="T3" fmla="*/ 2147483647 h 152"/>
              <a:gd name="T4" fmla="*/ 2147483647 w 624"/>
              <a:gd name="T5" fmla="*/ 2147483647 h 152"/>
              <a:gd name="T6" fmla="*/ 0 60000 65536"/>
              <a:gd name="T7" fmla="*/ 0 60000 65536"/>
              <a:gd name="T8" fmla="*/ 0 60000 65536"/>
              <a:gd name="T9" fmla="*/ 0 w 624"/>
              <a:gd name="T10" fmla="*/ 0 h 152"/>
              <a:gd name="T11" fmla="*/ 624 w 6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52">
                <a:moveTo>
                  <a:pt x="0" y="104"/>
                </a:moveTo>
                <a:cubicBezTo>
                  <a:pt x="92" y="52"/>
                  <a:pt x="184" y="0"/>
                  <a:pt x="288" y="8"/>
                </a:cubicBezTo>
                <a:cubicBezTo>
                  <a:pt x="392" y="16"/>
                  <a:pt x="560" y="128"/>
                  <a:pt x="624" y="15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2631F87C-073C-4371-B9C2-3FEB0102043E}"/>
              </a:ext>
            </a:extLst>
          </p:cNvPr>
          <p:cNvSpPr>
            <a:spLocks/>
          </p:cNvSpPr>
          <p:nvPr/>
        </p:nvSpPr>
        <p:spPr bwMode="auto">
          <a:xfrm>
            <a:off x="7487478" y="533400"/>
            <a:ext cx="1808922" cy="712304"/>
          </a:xfrm>
          <a:custGeom>
            <a:avLst/>
            <a:gdLst>
              <a:gd name="T0" fmla="*/ 2147483647 w 1344"/>
              <a:gd name="T1" fmla="*/ 0 h 480"/>
              <a:gd name="T2" fmla="*/ 2147483647 w 1344"/>
              <a:gd name="T3" fmla="*/ 2147483647 h 480"/>
              <a:gd name="T4" fmla="*/ 2147483647 w 1344"/>
              <a:gd name="T5" fmla="*/ 2147483647 h 480"/>
              <a:gd name="T6" fmla="*/ 2147483647 w 1344"/>
              <a:gd name="T7" fmla="*/ 2147483647 h 480"/>
              <a:gd name="T8" fmla="*/ 2147483647 w 1344"/>
              <a:gd name="T9" fmla="*/ 2147483647 h 480"/>
              <a:gd name="T10" fmla="*/ 0 w 1344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480"/>
              <a:gd name="T20" fmla="*/ 1344 w 1344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480">
                <a:moveTo>
                  <a:pt x="1200" y="0"/>
                </a:moveTo>
                <a:cubicBezTo>
                  <a:pt x="1272" y="32"/>
                  <a:pt x="1344" y="64"/>
                  <a:pt x="1296" y="96"/>
                </a:cubicBezTo>
                <a:cubicBezTo>
                  <a:pt x="1248" y="128"/>
                  <a:pt x="1040" y="152"/>
                  <a:pt x="912" y="192"/>
                </a:cubicBezTo>
                <a:cubicBezTo>
                  <a:pt x="784" y="232"/>
                  <a:pt x="664" y="296"/>
                  <a:pt x="528" y="336"/>
                </a:cubicBezTo>
                <a:cubicBezTo>
                  <a:pt x="392" y="376"/>
                  <a:pt x="184" y="408"/>
                  <a:pt x="96" y="432"/>
                </a:cubicBezTo>
                <a:cubicBezTo>
                  <a:pt x="8" y="456"/>
                  <a:pt x="4" y="468"/>
                  <a:pt x="0" y="48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7" name="Oval 25">
            <a:extLst>
              <a:ext uri="{FF2B5EF4-FFF2-40B4-BE49-F238E27FC236}">
                <a16:creationId xmlns:a16="http://schemas.microsoft.com/office/drawing/2014/main" id="{CC69706C-DA62-4D94-B60C-DA3395D9C87D}"/>
              </a:ext>
            </a:extLst>
          </p:cNvPr>
          <p:cNvSpPr>
            <a:spLocks noChangeArrowheads="1"/>
          </p:cNvSpPr>
          <p:nvPr/>
        </p:nvSpPr>
        <p:spPr bwMode="auto">
          <a:xfrm rot="20991268">
            <a:off x="7402439" y="1168654"/>
            <a:ext cx="304800" cy="152400"/>
          </a:xfrm>
          <a:prstGeom prst="ellipse">
            <a:avLst/>
          </a:prstGeom>
          <a:solidFill>
            <a:srgbClr val="0000FF"/>
          </a:solidFill>
          <a:ln w="762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8" name="Line 26">
            <a:extLst>
              <a:ext uri="{FF2B5EF4-FFF2-40B4-BE49-F238E27FC236}">
                <a16:creationId xmlns:a16="http://schemas.microsoft.com/office/drawing/2014/main" id="{96DCF08E-5D61-468A-A3F5-A6A1C354B4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33400"/>
            <a:ext cx="381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9" name="Line 27">
            <a:extLst>
              <a:ext uri="{FF2B5EF4-FFF2-40B4-BE49-F238E27FC236}">
                <a16:creationId xmlns:a16="http://schemas.microsoft.com/office/drawing/2014/main" id="{7D102451-49D6-4927-9005-372E7AC561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33400"/>
            <a:ext cx="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0" name="Line 28">
            <a:extLst>
              <a:ext uri="{FF2B5EF4-FFF2-40B4-BE49-F238E27FC236}">
                <a16:creationId xmlns:a16="http://schemas.microsoft.com/office/drawing/2014/main" id="{86484F0B-9795-475F-AD26-660BF25D82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8288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9FF670-F77A-4962-8383-28B903B5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624" y="3124200"/>
            <a:ext cx="3917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posterior border  of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lateral third of clavicle,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medial border of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acromion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and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upper lip of crest of  spine of scapula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9C2C9-433B-45CF-BA20-FFF5B4957FCE}"/>
              </a:ext>
            </a:extLst>
          </p:cNvPr>
          <p:cNvSpPr/>
          <p:nvPr/>
        </p:nvSpPr>
        <p:spPr>
          <a:xfrm>
            <a:off x="92765" y="0"/>
            <a:ext cx="12099235" cy="698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Trapezius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شبه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منحرفة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** Origin: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Back of skull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external occipital protuberance and medial 1/3 of superior nuchal line.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Back of the neck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ligamentum nuchae and 7th cervical spine.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Back of the thorax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all thoracic spines.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129540" algn="l"/>
              </a:tabLs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border of the lateral 1/3 of the clavicle, medial border of the acromion of the scapula and upper lip of the spine of the scapula.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Nerve supply: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spinal part of accessory nerve.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elevate the scapula.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retract the scapula.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Depress the scapula.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and lower fibers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Abduction of the arm more than 90 degree (with lower 5 digitations of the serratus anterior).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6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8466411-A44F-484C-8F20-F07C24348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467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 of the spinal part of  accessory nerve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378C2095-4B04-4BF7-9CA4-8A3750082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330" y="1600200"/>
            <a:ext cx="987287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Limiting abduction of the arm above the head.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Limiting elevation or bracing the shoulder backwards.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Subsequent wasting of the muscle results in a "dropped shoulder.“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Absent of the normal lateral slope of the neck.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"winging of the superior angle of the scapula.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C9D0C-5732-42B2-AD74-ED4E6A09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1" t="55459" r="25324" b="4154"/>
          <a:stretch/>
        </p:blipFill>
        <p:spPr>
          <a:xfrm>
            <a:off x="4528056" y="159025"/>
            <a:ext cx="7596163" cy="6533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00E0B4-7080-4E72-9A0A-23A8FBE752DA}"/>
              </a:ext>
            </a:extLst>
          </p:cNvPr>
          <p:cNvSpPr/>
          <p:nvPr/>
        </p:nvSpPr>
        <p:spPr>
          <a:xfrm>
            <a:off x="4831308" y="159025"/>
            <a:ext cx="6741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Latissimus dorsi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الظهرية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العريضة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2" descr="http://st.depositphotos.com/1752931/2411/i/950/depositphotos_24111739-Rhomboid-minor-and-rhomboid-major-levator-scapulae-and-latissimus-dorsi-muscles---didactic-board-of-anatomy-of-human-bony-and-muscular-system-posterior-view.jpg">
            <a:extLst>
              <a:ext uri="{FF2B5EF4-FFF2-40B4-BE49-F238E27FC236}">
                <a16:creationId xmlns:a16="http://schemas.microsoft.com/office/drawing/2014/main" id="{710ED5CB-36AF-4CB7-80C0-3904793B2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20000"/>
          </a:blip>
          <a:srcRect l="6642" r="14814" b="2569"/>
          <a:stretch/>
        </p:blipFill>
        <p:spPr bwMode="auto">
          <a:xfrm>
            <a:off x="395785" y="152400"/>
            <a:ext cx="3753134" cy="6533323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6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96C24-ADDB-4C8B-8822-4527F31F375D}"/>
              </a:ext>
            </a:extLst>
          </p:cNvPr>
          <p:cNvSpPr/>
          <p:nvPr/>
        </p:nvSpPr>
        <p:spPr>
          <a:xfrm>
            <a:off x="106017" y="132522"/>
            <a:ext cx="11966713" cy="667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Latissimus Dorsi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connects the lower limb to the upper limb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Origin: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From the lower 6 thoracic spines under cover of the trapezius.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Lumbar fascia.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Posterior part of the outer lip of the iliac crest.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The lower 3 ribs.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back of the inferior angle of the scapula.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Insertion: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the floor of the bicipital groove of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42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Nerve supply: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to latissimus dorsi (thoracodorsal nerve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from posterior cord of brachial plexus.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Actions: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Adduction, extension and medial rotation of the arm as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Swimming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It elevates the trunk with pectoralis major as in clim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 and Gymnastics.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It assist in deep expiration.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25871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999</Words>
  <Application>Microsoft Office PowerPoint</Application>
  <PresentationFormat>Widescreen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Impact</vt:lpstr>
      <vt:lpstr>Symbol</vt:lpstr>
      <vt:lpstr>Tahoma</vt:lpstr>
      <vt:lpstr>Times New Roman</vt:lpstr>
      <vt:lpstr>Wingdings</vt:lpstr>
      <vt:lpstr>Network</vt:lpstr>
      <vt:lpstr>Office Theme</vt:lpstr>
      <vt:lpstr>1_Network</vt:lpstr>
      <vt:lpstr>2_Network</vt:lpstr>
      <vt:lpstr>Default Design</vt:lpstr>
      <vt:lpstr>7_Office Theme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Lesion of the spinal part of  accessory nerve</vt:lpstr>
      <vt:lpstr>PowerPoint Presentation</vt:lpstr>
      <vt:lpstr>PowerPoint Presentation</vt:lpstr>
      <vt:lpstr>PowerPoint Presentation</vt:lpstr>
      <vt:lpstr>Important relations of latissimus dorsi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63</cp:revision>
  <dcterms:created xsi:type="dcterms:W3CDTF">2018-09-15T17:41:42Z</dcterms:created>
  <dcterms:modified xsi:type="dcterms:W3CDTF">2020-02-03T20:58:35Z</dcterms:modified>
</cp:coreProperties>
</file>