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53" d="100"/>
          <a:sy n="53" d="100"/>
        </p:scale>
        <p:origin x="68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5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2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5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5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3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7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1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9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42EB-6DA7-4159-9B40-51022FD3C57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2BCD0-5BDC-454C-8062-C7C2AE9A9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5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UPPER LIMB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NERVE SUPPLY… AXILLARY NERVE</a:t>
            </a:r>
          </a:p>
        </p:txBody>
      </p:sp>
    </p:spTree>
    <p:extLst>
      <p:ext uri="{BB962C8B-B14F-4D97-AF65-F5344CB8AC3E}">
        <p14:creationId xmlns:p14="http://schemas.microsoft.com/office/powerpoint/2010/main" val="65253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3672" y="31618"/>
            <a:ext cx="37699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 SUPPLY TO SCAPULAR REGION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48394" y="566678"/>
            <a:ext cx="9246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Innervation in the scapular region has a pattern that two muscles are innervated by one nerve: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86BBE-FAC1-4701-BD3E-ECD9A16C5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" y="2302066"/>
            <a:ext cx="4052417" cy="35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D3EAA-2721-4F85-A157-5EA45CF2DB08}"/>
              </a:ext>
            </a:extLst>
          </p:cNvPr>
          <p:cNvSpPr txBox="1"/>
          <p:nvPr/>
        </p:nvSpPr>
        <p:spPr>
          <a:xfrm>
            <a:off x="349016" y="1655736"/>
            <a:ext cx="408455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/>
              <a:t>The </a:t>
            </a:r>
            <a:r>
              <a:rPr lang="en-GB" b="1" u="sng" dirty="0">
                <a:solidFill>
                  <a:srgbClr val="7030A0"/>
                </a:solidFill>
              </a:rPr>
              <a:t>Supraspinatus And Infraspinatus </a:t>
            </a:r>
            <a:r>
              <a:rPr lang="en-GB" dirty="0"/>
              <a:t>are innervated by the </a:t>
            </a:r>
            <a:r>
              <a:rPr lang="en-GB" b="1" u="sng" dirty="0">
                <a:solidFill>
                  <a:srgbClr val="7030A0"/>
                </a:solidFill>
              </a:rPr>
              <a:t>Suprascapular Nerve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08682-5E6A-4C8E-B628-724D5F30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495" y="3021791"/>
            <a:ext cx="3483000" cy="309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87985-6B15-4446-9B31-80B3077091C6}"/>
              </a:ext>
            </a:extLst>
          </p:cNvPr>
          <p:cNvSpPr txBox="1"/>
          <p:nvPr/>
        </p:nvSpPr>
        <p:spPr>
          <a:xfrm>
            <a:off x="4926865" y="1655735"/>
            <a:ext cx="3627589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 The subscapularis and teres major by the Subscapular Nerve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4D955-8EB4-4486-95D7-FE25D85D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454" y="2769791"/>
            <a:ext cx="3483000" cy="36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E34AD5-5BA4-4A1D-86CD-1639432C55D3}"/>
              </a:ext>
            </a:extLst>
          </p:cNvPr>
          <p:cNvSpPr txBox="1"/>
          <p:nvPr/>
        </p:nvSpPr>
        <p:spPr>
          <a:xfrm>
            <a:off x="8921276" y="1655734"/>
            <a:ext cx="3116178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/>
              <a:t>The </a:t>
            </a:r>
            <a:r>
              <a:rPr lang="en-GB" b="1" u="sng" dirty="0">
                <a:solidFill>
                  <a:schemeClr val="accent3">
                    <a:lumMod val="50000"/>
                  </a:schemeClr>
                </a:solidFill>
              </a:rPr>
              <a:t>Teres Minor And Deltoid </a:t>
            </a:r>
            <a:r>
              <a:rPr lang="en-GB" dirty="0"/>
              <a:t>muscle by the </a:t>
            </a:r>
            <a:r>
              <a:rPr lang="en-GB" b="1" u="sng" dirty="0">
                <a:solidFill>
                  <a:schemeClr val="accent3">
                    <a:lumMod val="50000"/>
                  </a:schemeClr>
                </a:solidFill>
              </a:rPr>
              <a:t>Axillary Nerve</a:t>
            </a:r>
          </a:p>
        </p:txBody>
      </p:sp>
    </p:spTree>
    <p:extLst>
      <p:ext uri="{BB962C8B-B14F-4D97-AF65-F5344CB8AC3E}">
        <p14:creationId xmlns:p14="http://schemas.microsoft.com/office/powerpoint/2010/main" val="190653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697832" y="1070811"/>
            <a:ext cx="564899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■ </a:t>
            </a:r>
            <a:r>
              <a:rPr lang="en-GB" altLang="en-US" b="1" dirty="0">
                <a:latin typeface="Calibri" panose="020F0502020204030204" pitchFamily="34" charset="0"/>
              </a:rPr>
              <a:t>Rotator cuff muscles.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b="1" dirty="0">
                <a:latin typeface="Calibri" panose="020F0502020204030204" pitchFamily="34" charset="0"/>
              </a:rPr>
              <a:t> These muscles are considered a cuff</a:t>
            </a: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because the inserting tendons blend with the </a:t>
            </a:r>
            <a:r>
              <a:rPr lang="en-GB" altLang="en-US" b="1" dirty="0" err="1">
                <a:latin typeface="Calibri" panose="020F0502020204030204" pitchFamily="34" charset="0"/>
              </a:rPr>
              <a:t>glenohumeraljoint</a:t>
            </a:r>
            <a:r>
              <a:rPr lang="en-GB" altLang="en-US" b="1" dirty="0">
                <a:latin typeface="Calibri" panose="020F0502020204030204" pitchFamily="34" charset="0"/>
              </a:rPr>
              <a:t> capsule and provide stability and movement to the </a:t>
            </a:r>
            <a:r>
              <a:rPr lang="en-GB" altLang="en-US" dirty="0">
                <a:latin typeface="Calibri" panose="020F0502020204030204" pitchFamily="34" charset="0"/>
              </a:rPr>
              <a:t>joint. </a:t>
            </a: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These muscles consist of the: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b="1" dirty="0">
                <a:latin typeface="Calibri" panose="020F0502020204030204" pitchFamily="34" charset="0"/>
              </a:rPr>
              <a:t>SUPRASPINATUS,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en-US" b="1" dirty="0">
                <a:latin typeface="Calibri" panose="020F0502020204030204" pitchFamily="34" charset="0"/>
              </a:rPr>
              <a:t>INFRASPINATUS,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en-US" b="1" dirty="0">
                <a:latin typeface="Calibri" panose="020F0502020204030204" pitchFamily="34" charset="0"/>
              </a:rPr>
              <a:t> TERES MINOR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en-US" b="1" dirty="0">
                <a:latin typeface="Calibri" panose="020F0502020204030204" pitchFamily="34" charset="0"/>
              </a:rPr>
              <a:t> SUBSCAPULARIS.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b="1" dirty="0">
                <a:latin typeface="Calibri" panose="020F0502020204030204" pitchFamily="34" charset="0"/>
              </a:rPr>
              <a:t> </a:t>
            </a:r>
            <a:r>
              <a:rPr lang="en-GB" altLang="en-US" dirty="0"/>
              <a:t>The supraspinatus, infraspinatus, teres minor, subscapularis make up the “rotator” cuff that “rotates” the humerus. An exception is the supraspinatus which abducts the humerus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dirty="0"/>
              <a:t>The teres major and latissimus dorsi do not hold the shoulder joint  therefore these are not members of the rotator cuff. </a:t>
            </a:r>
          </a:p>
        </p:txBody>
      </p:sp>
      <p:pic>
        <p:nvPicPr>
          <p:cNvPr id="14339" name="Picture 2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989139"/>
            <a:ext cx="35750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0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0656"/>
            <a:ext cx="5067300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96576-F298-4E42-A09B-C26556A97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0" t="20359" r="60850" b="11023"/>
          <a:stretch/>
        </p:blipFill>
        <p:spPr>
          <a:xfrm>
            <a:off x="7479792" y="3043425"/>
            <a:ext cx="3474720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6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755904" y="948690"/>
            <a:ext cx="4572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latin typeface="Calibri" pitchFamily="34" charset="0"/>
              </a:rPr>
              <a:t>■ </a:t>
            </a:r>
            <a:r>
              <a:rPr lang="en-GB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Intertubercular groove muscles. </a:t>
            </a:r>
            <a:endParaRPr lang="en-GB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GB" sz="2400" b="1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</a:rPr>
              <a:t>The muscles of the intertubercular</a:t>
            </a:r>
          </a:p>
          <a:p>
            <a:pPr>
              <a:defRPr/>
            </a:pPr>
            <a:r>
              <a:rPr lang="en-GB" sz="2400" dirty="0">
                <a:latin typeface="Calibri" pitchFamily="34" charset="0"/>
              </a:rPr>
              <a:t>sulcus attach: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proximally : </a:t>
            </a:r>
            <a:r>
              <a:rPr lang="en-GB" sz="2400" dirty="0">
                <a:latin typeface="Calibri" pitchFamily="34" charset="0"/>
              </a:rPr>
              <a:t>to the scapula (pectoralis</a:t>
            </a:r>
          </a:p>
          <a:p>
            <a:pPr>
              <a:defRPr/>
            </a:pPr>
            <a:r>
              <a:rPr lang="en-GB" sz="2400" dirty="0">
                <a:latin typeface="Calibri" pitchFamily="34" charset="0"/>
              </a:rPr>
              <a:t>major and teres major) </a:t>
            </a:r>
          </a:p>
          <a:p>
            <a:pPr>
              <a:defRPr/>
            </a:pPr>
            <a:r>
              <a:rPr lang="en-GB" sz="2400" dirty="0">
                <a:latin typeface="Calibri" pitchFamily="34" charset="0"/>
              </a:rPr>
              <a:t>OR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>
                <a:latin typeface="Calibri" pitchFamily="34" charset="0"/>
              </a:rPr>
              <a:t>  the Thorax (Latissimus Dorsi) </a:t>
            </a:r>
          </a:p>
          <a:p>
            <a:pPr>
              <a:defRPr/>
            </a:pPr>
            <a:r>
              <a:rPr lang="en-GB" sz="2400" dirty="0">
                <a:latin typeface="Calibri" pitchFamily="34" charset="0"/>
              </a:rPr>
              <a:t>And THEN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>
                <a:latin typeface="Calibri" pitchFamily="34" charset="0"/>
              </a:rPr>
              <a:t> cross the anterior glenohumeral joint to attach to the humerus, MEDIAL to the intertubercular sulcus.</a:t>
            </a:r>
          </a:p>
          <a:p>
            <a:pPr>
              <a:defRPr/>
            </a:pPr>
            <a:endParaRPr lang="en-GB" dirty="0"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20F88-7801-47E8-95C2-422953B7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0" t="43698" r="74050" b="8469"/>
          <a:stretch/>
        </p:blipFill>
        <p:spPr>
          <a:xfrm>
            <a:off x="6327648" y="1208673"/>
            <a:ext cx="570554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7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intertubercular groove of humerus mus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33350"/>
            <a:ext cx="5334000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40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anterior forearm muscles mnemo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4" y="0"/>
            <a:ext cx="5583237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402336" y="347473"/>
            <a:ext cx="4498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800" dirty="0"/>
              <a:t>The </a:t>
            </a:r>
            <a:r>
              <a:rPr lang="en-GB" altLang="en-US" sz="2800" u="sng" dirty="0"/>
              <a:t>two teres muscles</a:t>
            </a:r>
            <a:r>
              <a:rPr lang="en-GB" altLang="en-US" sz="2800" dirty="0"/>
              <a:t>, the </a:t>
            </a:r>
            <a:r>
              <a:rPr lang="en-GB" altLang="en-US" sz="2800" u="sng" dirty="0"/>
              <a:t>long head of triceps brachii  </a:t>
            </a:r>
            <a:r>
              <a:rPr lang="en-GB" altLang="en-US" sz="2800" dirty="0"/>
              <a:t>and the </a:t>
            </a:r>
            <a:r>
              <a:rPr lang="en-GB" altLang="en-US" sz="2800" u="sng" dirty="0"/>
              <a:t>humerus</a:t>
            </a:r>
            <a:r>
              <a:rPr lang="en-GB" altLang="en-US" sz="2800" dirty="0"/>
              <a:t> are boundaries of the: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en-US" sz="2800" dirty="0"/>
              <a:t> triangular and quadrangular spaces.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en-US" sz="2800" dirty="0"/>
              <a:t>The structures that pass through the quadrangular space: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800" dirty="0"/>
              <a:t>Axillary nerve 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800" dirty="0"/>
              <a:t> posterior circumflex humeral artery</a:t>
            </a:r>
          </a:p>
        </p:txBody>
      </p:sp>
    </p:spTree>
    <p:extLst>
      <p:ext uri="{BB962C8B-B14F-4D97-AF65-F5344CB8AC3E}">
        <p14:creationId xmlns:p14="http://schemas.microsoft.com/office/powerpoint/2010/main" val="316857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7F3008-DB4A-47A5-86BC-38ACCF2157CB}"/>
              </a:ext>
            </a:extLst>
          </p:cNvPr>
          <p:cNvSpPr txBox="1"/>
          <p:nvPr/>
        </p:nvSpPr>
        <p:spPr>
          <a:xfrm>
            <a:off x="602678" y="1029831"/>
            <a:ext cx="473741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The Triangular space is bordered by three Ts (Teres minor, Teres major, Triceps brachii). </a:t>
            </a:r>
          </a:p>
          <a:p>
            <a:r>
              <a:rPr lang="en-GB" altLang="en-US" sz="3600" dirty="0"/>
              <a:t> ONE STRUCTURE passes through the triangular space (circumflex scapular artery)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558DD-49DE-47AB-8829-563D6A93C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031" y="1446817"/>
            <a:ext cx="2852928" cy="4798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B20C25-BADD-444C-A49E-BDBB60A68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311" y="3977639"/>
            <a:ext cx="2336673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E7044-CA94-4796-A67E-859A5786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28" y="643466"/>
            <a:ext cx="83775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1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579" t="23788" r="19375" b="8788"/>
          <a:stretch/>
        </p:blipFill>
        <p:spPr>
          <a:xfrm>
            <a:off x="2345635" y="477000"/>
            <a:ext cx="7964381" cy="590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BF1BF6-ED34-45A2-A8CC-BCC9388B7C56}"/>
              </a:ext>
            </a:extLst>
          </p:cNvPr>
          <p:cNvSpPr txBox="1"/>
          <p:nvPr/>
        </p:nvSpPr>
        <p:spPr>
          <a:xfrm>
            <a:off x="437322" y="1736036"/>
            <a:ext cx="14446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Regions of upper limb</a:t>
            </a:r>
          </a:p>
        </p:txBody>
      </p:sp>
    </p:spTree>
    <p:extLst>
      <p:ext uri="{BB962C8B-B14F-4D97-AF65-F5344CB8AC3E}">
        <p14:creationId xmlns:p14="http://schemas.microsoft.com/office/powerpoint/2010/main" val="380000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35" t="17879" r="42046" b="6818"/>
          <a:stretch/>
        </p:blipFill>
        <p:spPr>
          <a:xfrm>
            <a:off x="689113" y="1127413"/>
            <a:ext cx="3332167" cy="5164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401" t="28333" r="19790" b="4394"/>
          <a:stretch/>
        </p:blipFill>
        <p:spPr>
          <a:xfrm>
            <a:off x="5521040" y="1402772"/>
            <a:ext cx="5769812" cy="461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41E1E-DE0A-413A-A2F6-BCAC3DBA914A}"/>
              </a:ext>
            </a:extLst>
          </p:cNvPr>
          <p:cNvSpPr txBox="1"/>
          <p:nvPr/>
        </p:nvSpPr>
        <p:spPr>
          <a:xfrm>
            <a:off x="4493844" y="374073"/>
            <a:ext cx="1204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Brachial plexus </a:t>
            </a:r>
          </a:p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52910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732" t="44394" r="18950" b="7122"/>
          <a:stretch/>
        </p:blipFill>
        <p:spPr>
          <a:xfrm>
            <a:off x="6222196" y="1023279"/>
            <a:ext cx="5403274" cy="401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30" t="17879" r="19290" b="26515"/>
          <a:stretch/>
        </p:blipFill>
        <p:spPr>
          <a:xfrm>
            <a:off x="290946" y="940904"/>
            <a:ext cx="6010463" cy="48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0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074" t="38637" r="36165" b="18485"/>
          <a:stretch/>
        </p:blipFill>
        <p:spPr>
          <a:xfrm>
            <a:off x="6702135" y="1818409"/>
            <a:ext cx="3262747" cy="2940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5161" y="181840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axillary nerve is one of the terminal branches</a:t>
            </a:r>
          </a:p>
          <a:p>
            <a:r>
              <a:rPr lang="en-US" dirty="0"/>
              <a:t>of the posterior cord of the brachial plexus.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It turns backward and passes through the</a:t>
            </a:r>
          </a:p>
          <a:p>
            <a:r>
              <a:rPr lang="en-US" dirty="0"/>
              <a:t>quadrangular space.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Having given off a branch to: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the shoulder joint,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it divides into anterior and posterior branches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C2FC9-04F2-4CCD-BB5E-61ABED4B797D}"/>
              </a:ext>
            </a:extLst>
          </p:cNvPr>
          <p:cNvSpPr txBox="1"/>
          <p:nvPr/>
        </p:nvSpPr>
        <p:spPr>
          <a:xfrm>
            <a:off x="1580322" y="1143000"/>
            <a:ext cx="18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Axillary nerve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1C6D2-538E-4410-B6CF-97CC805A1B94}"/>
              </a:ext>
            </a:extLst>
          </p:cNvPr>
          <p:cNvSpPr txBox="1"/>
          <p:nvPr/>
        </p:nvSpPr>
        <p:spPr>
          <a:xfrm>
            <a:off x="2025097" y="4542183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■ Posterior cord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Upper and lower subscapular nerves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Thoracodorsal nerve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Axillary nerve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Radial nerve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71555C5-DC0A-4D21-8A3A-4300DBC4CB3B}"/>
              </a:ext>
            </a:extLst>
          </p:cNvPr>
          <p:cNvSpPr/>
          <p:nvPr/>
        </p:nvSpPr>
        <p:spPr>
          <a:xfrm>
            <a:off x="1789043" y="3849734"/>
            <a:ext cx="2514600" cy="6924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363456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0106" y="586822"/>
            <a:ext cx="610674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AXILLARY NERVE: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MOTOR: Deltoid and teres minor muscles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SENSORY: upper lateral cutaneous nerve of arm supplies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skin over lower half of deltoid muscle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11966-D464-414E-BD6B-1B0D103C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76" y="2729397"/>
            <a:ext cx="4707923" cy="3483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381" t="21364" r="18778" b="47727"/>
          <a:stretch/>
        </p:blipFill>
        <p:spPr>
          <a:xfrm>
            <a:off x="6671885" y="2729397"/>
            <a:ext cx="4576874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609601" y="1234408"/>
            <a:ext cx="4284663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Calibri" panose="020F0502020204030204" pitchFamily="34" charset="0"/>
              </a:rPr>
              <a:t>MUSCLES OF THE UPPER LIMB</a:t>
            </a: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The muscles of the upper limb can be organized into the following</a:t>
            </a: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groups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b="1" dirty="0"/>
              <a:t>Scapular muscles.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b="1" dirty="0"/>
              <a:t>Rotator cuff muscles.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b="1" dirty="0"/>
              <a:t>Intertubercular groove muscles.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b="1" dirty="0">
                <a:latin typeface="Calibri" panose="020F0502020204030204" pitchFamily="34" charset="0"/>
              </a:rPr>
              <a:t> </a:t>
            </a:r>
            <a:r>
              <a:rPr lang="en-GB" altLang="en-US" b="1" dirty="0"/>
              <a:t>Arm muscles.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b="1" dirty="0"/>
              <a:t>Muscles of the anterior compartment of the arm.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b="1" dirty="0"/>
              <a:t>Muscles of the posterior compartment of the arm.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dirty="0"/>
              <a:t> </a:t>
            </a:r>
            <a:r>
              <a:rPr lang="en-GB" altLang="en-US" b="1" dirty="0"/>
              <a:t>Forearm muscles. </a:t>
            </a:r>
          </a:p>
          <a:p>
            <a:pPr eaLnBrk="1" hangingPunct="1"/>
            <a:r>
              <a:rPr lang="en-GB" altLang="en-US" dirty="0"/>
              <a:t>• </a:t>
            </a:r>
            <a:r>
              <a:rPr lang="en-GB" altLang="en-US" b="1" dirty="0"/>
              <a:t>Muscles of the anterior compartment of the forearm.</a:t>
            </a:r>
          </a:p>
          <a:p>
            <a:pPr eaLnBrk="1" hangingPunct="1"/>
            <a:r>
              <a:rPr lang="en-GB" altLang="en-US" dirty="0"/>
              <a:t> • </a:t>
            </a:r>
            <a:r>
              <a:rPr lang="en-GB" altLang="en-US" b="1" dirty="0"/>
              <a:t>Muscles of the posterior compartment of the forearm.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GB" altLang="en-US" b="1" dirty="0"/>
              <a:t> Internsic Hand muscles</a:t>
            </a:r>
          </a:p>
        </p:txBody>
      </p:sp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765175"/>
            <a:ext cx="23717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4" descr="Image result for muscle of back anatomy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1269" name="AutoShape 6" descr="Image result for muscle of back anatomy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1270" name="Picture 6" descr="bz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4" y="1773238"/>
            <a:ext cx="301148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81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896520" y="1041317"/>
            <a:ext cx="45720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■ </a:t>
            </a:r>
            <a:r>
              <a:rPr lang="en-GB" altLang="en-US" sz="2000" b="1" dirty="0">
                <a:latin typeface="Calibri" panose="020F0502020204030204" pitchFamily="34" charset="0"/>
              </a:rPr>
              <a:t>Scapular muscles. </a:t>
            </a:r>
            <a:endParaRPr lang="en-GB" altLang="en-US" b="1" dirty="0">
              <a:latin typeface="Calibri" panose="020F0502020204030204" pitchFamily="34" charset="0"/>
            </a:endParaRPr>
          </a:p>
          <a:p>
            <a:pPr eaLnBrk="1" hangingPunct="1"/>
            <a:r>
              <a:rPr lang="en-GB" altLang="en-US" b="1" dirty="0">
                <a:latin typeface="Calibri" panose="020F0502020204030204" pitchFamily="34" charset="0"/>
              </a:rPr>
              <a:t>The muscles of the shoulder are:</a:t>
            </a:r>
          </a:p>
          <a:p>
            <a:pPr eaLnBrk="1" hangingPunct="1"/>
            <a:r>
              <a:rPr lang="en-GB" altLang="en-US" b="1" dirty="0">
                <a:latin typeface="Calibri" panose="020F0502020204030204" pitchFamily="34" charset="0"/>
              </a:rPr>
              <a:t>Function:  </a:t>
            </a:r>
            <a:r>
              <a:rPr lang="en-GB" altLang="en-US" dirty="0">
                <a:latin typeface="Calibri" panose="020F0502020204030204" pitchFamily="34" charset="0"/>
              </a:rPr>
              <a:t>responsible for stability and movement of the scapulothoracic</a:t>
            </a: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and glenohumeral joints. </a:t>
            </a: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altLang="en-US" dirty="0">
                <a:latin typeface="Calibri" panose="020F0502020204030204" pitchFamily="34" charset="0"/>
              </a:rPr>
              <a:t>Muscular stability of the scapula is important because of the lack of bony stability.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en-GB" altLang="en-US" dirty="0">
                <a:latin typeface="Calibri" panose="020F0502020204030204" pitchFamily="34" charset="0"/>
              </a:rPr>
              <a:t>These muscles consist of the: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 Trapezius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Deltoid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Rhomboid Major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Rhomboid Minor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 Serratus Anterior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 Levator Scapulae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Pectoralis Minor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Subclavius.</a:t>
            </a:r>
          </a:p>
        </p:txBody>
      </p:sp>
      <p:pic>
        <p:nvPicPr>
          <p:cNvPr id="12291" name="Picture 4" descr="Image result for scapular mus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54" y="1794543"/>
            <a:ext cx="47625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49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F1B4F-D2E2-41F7-B122-CBD9CA24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" t="17364" r="59957" b="7173"/>
          <a:stretch/>
        </p:blipFill>
        <p:spPr>
          <a:xfrm>
            <a:off x="373094" y="1448998"/>
            <a:ext cx="5623532" cy="39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ED1B2-2B57-4575-8F14-43D221B99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5" r="13210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51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DFA67A1030A30342B1C4434ED64B19A6" ma:contentTypeVersion="2" ma:contentTypeDescription="إنشاء مستند جديد." ma:contentTypeScope="" ma:versionID="1632651cfd8280deb5fa13dc4c9b827a">
  <xsd:schema xmlns:xsd="http://www.w3.org/2001/XMLSchema" xmlns:xs="http://www.w3.org/2001/XMLSchema" xmlns:p="http://schemas.microsoft.com/office/2006/metadata/properties" xmlns:ns2="93b535fd-953d-4828-b6a8-a8132eeb3a27" targetNamespace="http://schemas.microsoft.com/office/2006/metadata/properties" ma:root="true" ma:fieldsID="7c50e70d81f985227b431202790e67b9" ns2:_="">
    <xsd:import namespace="93b535fd-953d-4828-b6a8-a8132eeb3a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535fd-953d-4828-b6a8-a8132eeb3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F2B164-5F1B-4C5D-99A0-A431F34B52EA}"/>
</file>

<file path=customXml/itemProps2.xml><?xml version="1.0" encoding="utf-8"?>
<ds:datastoreItem xmlns:ds="http://schemas.openxmlformats.org/officeDocument/2006/customXml" ds:itemID="{BC6C7715-8238-409B-8111-6E41BF3094CF}"/>
</file>

<file path=customXml/itemProps3.xml><?xml version="1.0" encoding="utf-8"?>
<ds:datastoreItem xmlns:ds="http://schemas.openxmlformats.org/officeDocument/2006/customXml" ds:itemID="{5C60CCD8-D65C-4AA5-B926-F3531A5FA417}"/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531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UPPER LIMB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LIMB </dc:title>
  <dc:creator>Amal Aqeel. Albtoosh</dc:creator>
  <cp:lastModifiedBy>Amal Aqeel. Albtoosh</cp:lastModifiedBy>
  <cp:revision>22</cp:revision>
  <dcterms:created xsi:type="dcterms:W3CDTF">2021-03-24T08:39:41Z</dcterms:created>
  <dcterms:modified xsi:type="dcterms:W3CDTF">2021-03-24T20:39:55Z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0x010100DFA67A1030A30342B1C4434ED64B19A6</vt:lpwstr>
  </property>
</Properties>
</file>