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3" r:id="rId3"/>
  </p:sldMasterIdLst>
  <p:sldIdLst>
    <p:sldId id="257" r:id="rId4"/>
    <p:sldId id="258" r:id="rId5"/>
    <p:sldId id="303" r:id="rId6"/>
    <p:sldId id="259" r:id="rId7"/>
    <p:sldId id="260" r:id="rId8"/>
    <p:sldId id="261" r:id="rId9"/>
    <p:sldId id="262" r:id="rId10"/>
    <p:sldId id="290" r:id="rId11"/>
    <p:sldId id="265" r:id="rId12"/>
    <p:sldId id="266" r:id="rId13"/>
    <p:sldId id="267" r:id="rId14"/>
    <p:sldId id="269" r:id="rId15"/>
    <p:sldId id="295" r:id="rId16"/>
    <p:sldId id="292" r:id="rId17"/>
    <p:sldId id="293" r:id="rId18"/>
    <p:sldId id="296" r:id="rId19"/>
    <p:sldId id="282" r:id="rId20"/>
    <p:sldId id="283" r:id="rId21"/>
    <p:sldId id="268" r:id="rId22"/>
    <p:sldId id="285" r:id="rId23"/>
    <p:sldId id="286" r:id="rId24"/>
    <p:sldId id="287" r:id="rId25"/>
    <p:sldId id="263" r:id="rId26"/>
    <p:sldId id="264" r:id="rId27"/>
    <p:sldId id="300" r:id="rId28"/>
    <p:sldId id="302" r:id="rId29"/>
  </p:sldIdLst>
  <p:sldSz cx="9144000" cy="6858000" type="screen4x3"/>
  <p:notesSz cx="6858000" cy="9144000"/>
  <p:defaultTextStyle>
    <a:defPPr>
      <a:defRPr lang="ar-SA"/>
    </a:defPPr>
    <a:lvl1pPr algn="l" rtl="0" eaLnBrk="0" fontAlgn="base" hangingPunct="0">
      <a:spcBef>
        <a:spcPct val="0"/>
      </a:spcBef>
      <a:spcAft>
        <a:spcPct val="0"/>
      </a:spcAft>
      <a:defRPr kumimoji="1" sz="2400" kern="1200">
        <a:solidFill>
          <a:schemeClr val="tx1"/>
        </a:solidFill>
        <a:latin typeface="Arial Narrow" panose="020B0606020202030204" pitchFamily="34" charset="0"/>
        <a:ea typeface="+mn-ea"/>
        <a:cs typeface="Times New Roman (Arabic)" charset="0"/>
      </a:defRPr>
    </a:lvl1pPr>
    <a:lvl2pPr marL="457200" algn="l" rtl="0" eaLnBrk="0" fontAlgn="base" hangingPunct="0">
      <a:spcBef>
        <a:spcPct val="0"/>
      </a:spcBef>
      <a:spcAft>
        <a:spcPct val="0"/>
      </a:spcAft>
      <a:defRPr kumimoji="1" sz="2400" kern="1200">
        <a:solidFill>
          <a:schemeClr val="tx1"/>
        </a:solidFill>
        <a:latin typeface="Arial Narrow" panose="020B0606020202030204" pitchFamily="34" charset="0"/>
        <a:ea typeface="+mn-ea"/>
        <a:cs typeface="Times New Roman (Arabic)" charset="0"/>
      </a:defRPr>
    </a:lvl2pPr>
    <a:lvl3pPr marL="914400" algn="l" rtl="0" eaLnBrk="0" fontAlgn="base" hangingPunct="0">
      <a:spcBef>
        <a:spcPct val="0"/>
      </a:spcBef>
      <a:spcAft>
        <a:spcPct val="0"/>
      </a:spcAft>
      <a:defRPr kumimoji="1" sz="2400" kern="1200">
        <a:solidFill>
          <a:schemeClr val="tx1"/>
        </a:solidFill>
        <a:latin typeface="Arial Narrow" panose="020B0606020202030204" pitchFamily="34" charset="0"/>
        <a:ea typeface="+mn-ea"/>
        <a:cs typeface="Times New Roman (Arabic)" charset="0"/>
      </a:defRPr>
    </a:lvl3pPr>
    <a:lvl4pPr marL="1371600" algn="l" rtl="0" eaLnBrk="0" fontAlgn="base" hangingPunct="0">
      <a:spcBef>
        <a:spcPct val="0"/>
      </a:spcBef>
      <a:spcAft>
        <a:spcPct val="0"/>
      </a:spcAft>
      <a:defRPr kumimoji="1" sz="2400" kern="1200">
        <a:solidFill>
          <a:schemeClr val="tx1"/>
        </a:solidFill>
        <a:latin typeface="Arial Narrow" panose="020B0606020202030204" pitchFamily="34" charset="0"/>
        <a:ea typeface="+mn-ea"/>
        <a:cs typeface="Times New Roman (Arabic)" charset="0"/>
      </a:defRPr>
    </a:lvl4pPr>
    <a:lvl5pPr marL="1828800" algn="l" rtl="0" eaLnBrk="0" fontAlgn="base" hangingPunct="0">
      <a:spcBef>
        <a:spcPct val="0"/>
      </a:spcBef>
      <a:spcAft>
        <a:spcPct val="0"/>
      </a:spcAft>
      <a:defRPr kumimoji="1" sz="2400" kern="1200">
        <a:solidFill>
          <a:schemeClr val="tx1"/>
        </a:solidFill>
        <a:latin typeface="Arial Narrow" panose="020B0606020202030204" pitchFamily="34" charset="0"/>
        <a:ea typeface="+mn-ea"/>
        <a:cs typeface="Times New Roman (Arabic)" charset="0"/>
      </a:defRPr>
    </a:lvl5pPr>
    <a:lvl6pPr marL="2286000" algn="l" defTabSz="914400" rtl="0" eaLnBrk="1" latinLnBrk="0" hangingPunct="1">
      <a:defRPr kumimoji="1" sz="2400" kern="1200">
        <a:solidFill>
          <a:schemeClr val="tx1"/>
        </a:solidFill>
        <a:latin typeface="Arial Narrow" panose="020B0606020202030204" pitchFamily="34" charset="0"/>
        <a:ea typeface="+mn-ea"/>
        <a:cs typeface="Times New Roman (Arabic)" charset="0"/>
      </a:defRPr>
    </a:lvl6pPr>
    <a:lvl7pPr marL="2743200" algn="l" defTabSz="914400" rtl="0" eaLnBrk="1" latinLnBrk="0" hangingPunct="1">
      <a:defRPr kumimoji="1" sz="2400" kern="1200">
        <a:solidFill>
          <a:schemeClr val="tx1"/>
        </a:solidFill>
        <a:latin typeface="Arial Narrow" panose="020B0606020202030204" pitchFamily="34" charset="0"/>
        <a:ea typeface="+mn-ea"/>
        <a:cs typeface="Times New Roman (Arabic)" charset="0"/>
      </a:defRPr>
    </a:lvl7pPr>
    <a:lvl8pPr marL="3200400" algn="l" defTabSz="914400" rtl="0" eaLnBrk="1" latinLnBrk="0" hangingPunct="1">
      <a:defRPr kumimoji="1" sz="2400" kern="1200">
        <a:solidFill>
          <a:schemeClr val="tx1"/>
        </a:solidFill>
        <a:latin typeface="Arial Narrow" panose="020B0606020202030204" pitchFamily="34" charset="0"/>
        <a:ea typeface="+mn-ea"/>
        <a:cs typeface="Times New Roman (Arabic)" charset="0"/>
      </a:defRPr>
    </a:lvl8pPr>
    <a:lvl9pPr marL="3657600" algn="l" defTabSz="914400" rtl="0" eaLnBrk="1" latinLnBrk="0" hangingPunct="1">
      <a:defRPr kumimoji="1" sz="2400" kern="1200">
        <a:solidFill>
          <a:schemeClr val="tx1"/>
        </a:solidFill>
        <a:latin typeface="Arial Narrow" panose="020B0606020202030204" pitchFamily="34" charset="0"/>
        <a:ea typeface="+mn-ea"/>
        <a:cs typeface="Times New Roman (Arabic)"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2231C1-DE32-0028-1E68-3EDFFF19CE5B}" v="1532" dt="2021-06-11T00:20:12.4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1.xml"/><Relationship Id="rId21" Type="http://schemas.openxmlformats.org/officeDocument/2006/relationships/slide" Target="slides/slide18.xml"/><Relationship Id="rId34" Type="http://schemas.microsoft.com/office/2016/11/relationships/changesInfo" Target="changesInfos/changesInfo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tool Turki Gharaibeh" userId="S::120191501445@mutah.edu.jo::fe558589-6f2b-4d87-b5a5-ad14c24b5da2" providerId="AD" clId="Web-{742231C1-DE32-0028-1E68-3EDFFF19CE5B}"/>
    <pc:docChg chg="addSld delSld modSld">
      <pc:chgData name="Batool Turki Gharaibeh" userId="S::120191501445@mutah.edu.jo::fe558589-6f2b-4d87-b5a5-ad14c24b5da2" providerId="AD" clId="Web-{742231C1-DE32-0028-1E68-3EDFFF19CE5B}" dt="2021-06-11T00:20:11.002" v="1312" actId="20577"/>
      <pc:docMkLst>
        <pc:docMk/>
      </pc:docMkLst>
      <pc:sldChg chg="addSp delSp modSp">
        <pc:chgData name="Batool Turki Gharaibeh" userId="S::120191501445@mutah.edu.jo::fe558589-6f2b-4d87-b5a5-ad14c24b5da2" providerId="AD" clId="Web-{742231C1-DE32-0028-1E68-3EDFFF19CE5B}" dt="2021-06-10T22:13:41.355" v="203" actId="14100"/>
        <pc:sldMkLst>
          <pc:docMk/>
          <pc:sldMk cId="0" sldId="260"/>
        </pc:sldMkLst>
        <pc:spChg chg="add mod">
          <ac:chgData name="Batool Turki Gharaibeh" userId="S::120191501445@mutah.edu.jo::fe558589-6f2b-4d87-b5a5-ad14c24b5da2" providerId="AD" clId="Web-{742231C1-DE32-0028-1E68-3EDFFF19CE5B}" dt="2021-06-10T22:06:55.936" v="107" actId="14100"/>
          <ac:spMkLst>
            <pc:docMk/>
            <pc:sldMk cId="0" sldId="260"/>
            <ac:spMk id="2" creationId="{EA30A967-2D57-40A7-A7CC-19F4DE72F6A9}"/>
          </ac:spMkLst>
        </pc:spChg>
        <pc:spChg chg="add mod">
          <ac:chgData name="Batool Turki Gharaibeh" userId="S::120191501445@mutah.edu.jo::fe558589-6f2b-4d87-b5a5-ad14c24b5da2" providerId="AD" clId="Web-{742231C1-DE32-0028-1E68-3EDFFF19CE5B}" dt="2021-06-10T22:11:08.847" v="132" actId="20577"/>
          <ac:spMkLst>
            <pc:docMk/>
            <pc:sldMk cId="0" sldId="260"/>
            <ac:spMk id="4" creationId="{D09D567F-66BB-42BA-B76C-F057C0B2B524}"/>
          </ac:spMkLst>
        </pc:spChg>
        <pc:spChg chg="add mod">
          <ac:chgData name="Batool Turki Gharaibeh" userId="S::120191501445@mutah.edu.jo::fe558589-6f2b-4d87-b5a5-ad14c24b5da2" providerId="AD" clId="Web-{742231C1-DE32-0028-1E68-3EDFFF19CE5B}" dt="2021-06-10T22:10:09.400" v="124" actId="1076"/>
          <ac:spMkLst>
            <pc:docMk/>
            <pc:sldMk cId="0" sldId="260"/>
            <ac:spMk id="5" creationId="{7D64E26F-4401-475E-AB09-B32E741D22BC}"/>
          </ac:spMkLst>
        </pc:spChg>
        <pc:spChg chg="add mod">
          <ac:chgData name="Batool Turki Gharaibeh" userId="S::120191501445@mutah.edu.jo::fe558589-6f2b-4d87-b5a5-ad14c24b5da2" providerId="AD" clId="Web-{742231C1-DE32-0028-1E68-3EDFFF19CE5B}" dt="2021-06-10T22:13:41.355" v="203" actId="14100"/>
          <ac:spMkLst>
            <pc:docMk/>
            <pc:sldMk cId="0" sldId="260"/>
            <ac:spMk id="6" creationId="{94A69FE0-6160-4721-BD3A-AB9B2879CD50}"/>
          </ac:spMkLst>
        </pc:spChg>
        <pc:spChg chg="del">
          <ac:chgData name="Batool Turki Gharaibeh" userId="S::120191501445@mutah.edu.jo::fe558589-6f2b-4d87-b5a5-ad14c24b5da2" providerId="AD" clId="Web-{742231C1-DE32-0028-1E68-3EDFFF19CE5B}" dt="2021-06-10T21:59:18.113" v="36"/>
          <ac:spMkLst>
            <pc:docMk/>
            <pc:sldMk cId="0" sldId="260"/>
            <ac:spMk id="7" creationId="{DF93BD1C-B4B0-4BC0-833B-91FC10FE1E9F}"/>
          </ac:spMkLst>
        </pc:spChg>
        <pc:spChg chg="mod">
          <ac:chgData name="Batool Turki Gharaibeh" userId="S::120191501445@mutah.edu.jo::fe558589-6f2b-4d87-b5a5-ad14c24b5da2" providerId="AD" clId="Web-{742231C1-DE32-0028-1E68-3EDFFF19CE5B}" dt="2021-06-10T22:10:21.198" v="125" actId="20577"/>
          <ac:spMkLst>
            <pc:docMk/>
            <pc:sldMk cId="0" sldId="260"/>
            <ac:spMk id="7171" creationId="{B959E591-32CD-470A-836E-0EC5E601B33F}"/>
          </ac:spMkLst>
        </pc:spChg>
      </pc:sldChg>
      <pc:sldChg chg="addSp delSp modSp">
        <pc:chgData name="Batool Turki Gharaibeh" userId="S::120191501445@mutah.edu.jo::fe558589-6f2b-4d87-b5a5-ad14c24b5da2" providerId="AD" clId="Web-{742231C1-DE32-0028-1E68-3EDFFF19CE5B}" dt="2021-06-10T22:42:28.290" v="503" actId="20577"/>
        <pc:sldMkLst>
          <pc:docMk/>
          <pc:sldMk cId="0" sldId="261"/>
        </pc:sldMkLst>
        <pc:spChg chg="add mod">
          <ac:chgData name="Batool Turki Gharaibeh" userId="S::120191501445@mutah.edu.jo::fe558589-6f2b-4d87-b5a5-ad14c24b5da2" providerId="AD" clId="Web-{742231C1-DE32-0028-1E68-3EDFFF19CE5B}" dt="2021-06-10T22:41:11.962" v="483" actId="20577"/>
          <ac:spMkLst>
            <pc:docMk/>
            <pc:sldMk cId="0" sldId="261"/>
            <ac:spMk id="2" creationId="{239215CB-315B-43EA-B581-32E856EB32F6}"/>
          </ac:spMkLst>
        </pc:spChg>
        <pc:spChg chg="add del mod">
          <ac:chgData name="Batool Turki Gharaibeh" userId="S::120191501445@mutah.edu.jo::fe558589-6f2b-4d87-b5a5-ad14c24b5da2" providerId="AD" clId="Web-{742231C1-DE32-0028-1E68-3EDFFF19CE5B}" dt="2021-06-10T22:30:34.671" v="393"/>
          <ac:spMkLst>
            <pc:docMk/>
            <pc:sldMk cId="0" sldId="261"/>
            <ac:spMk id="3" creationId="{66A03893-B654-4D12-A2A0-821A4B886D8D}"/>
          </ac:spMkLst>
        </pc:spChg>
        <pc:spChg chg="add mod">
          <ac:chgData name="Batool Turki Gharaibeh" userId="S::120191501445@mutah.edu.jo::fe558589-6f2b-4d87-b5a5-ad14c24b5da2" providerId="AD" clId="Web-{742231C1-DE32-0028-1E68-3EDFFF19CE5B}" dt="2021-06-10T22:39:50.144" v="477" actId="1076"/>
          <ac:spMkLst>
            <pc:docMk/>
            <pc:sldMk cId="0" sldId="261"/>
            <ac:spMk id="4" creationId="{00480808-F71E-4E71-906E-DF72442E07DD}"/>
          </ac:spMkLst>
        </pc:spChg>
        <pc:spChg chg="add mod">
          <ac:chgData name="Batool Turki Gharaibeh" userId="S::120191501445@mutah.edu.jo::fe558589-6f2b-4d87-b5a5-ad14c24b5da2" providerId="AD" clId="Web-{742231C1-DE32-0028-1E68-3EDFFF19CE5B}" dt="2021-06-10T22:42:28.290" v="503" actId="20577"/>
          <ac:spMkLst>
            <pc:docMk/>
            <pc:sldMk cId="0" sldId="261"/>
            <ac:spMk id="5" creationId="{BA30A9B4-22CC-48D8-852B-3418824F8024}"/>
          </ac:spMkLst>
        </pc:spChg>
        <pc:spChg chg="add">
          <ac:chgData name="Batool Turki Gharaibeh" userId="S::120191501445@mutah.edu.jo::fe558589-6f2b-4d87-b5a5-ad14c24b5da2" providerId="AD" clId="Web-{742231C1-DE32-0028-1E68-3EDFFF19CE5B}" dt="2021-06-10T22:40:15.537" v="478"/>
          <ac:spMkLst>
            <pc:docMk/>
            <pc:sldMk cId="0" sldId="261"/>
            <ac:spMk id="6" creationId="{9D3315FB-3F43-4E2F-9BF6-D7DC9665A876}"/>
          </ac:spMkLst>
        </pc:spChg>
        <pc:spChg chg="add mod">
          <ac:chgData name="Batool Turki Gharaibeh" userId="S::120191501445@mutah.edu.jo::fe558589-6f2b-4d87-b5a5-ad14c24b5da2" providerId="AD" clId="Web-{742231C1-DE32-0028-1E68-3EDFFF19CE5B}" dt="2021-06-10T22:42:21.399" v="502" actId="20577"/>
          <ac:spMkLst>
            <pc:docMk/>
            <pc:sldMk cId="0" sldId="261"/>
            <ac:spMk id="7" creationId="{848276B1-CBA2-4FD7-8171-EB87AD361A7C}"/>
          </ac:spMkLst>
        </pc:spChg>
        <pc:spChg chg="mod">
          <ac:chgData name="Batool Turki Gharaibeh" userId="S::120191501445@mutah.edu.jo::fe558589-6f2b-4d87-b5a5-ad14c24b5da2" providerId="AD" clId="Web-{742231C1-DE32-0028-1E68-3EDFFF19CE5B}" dt="2021-06-10T22:33:26.415" v="425" actId="20577"/>
          <ac:spMkLst>
            <pc:docMk/>
            <pc:sldMk cId="0" sldId="261"/>
            <ac:spMk id="8194" creationId="{EBD72A74-56F4-4BD8-B4BD-BB87E95D1D86}"/>
          </ac:spMkLst>
        </pc:spChg>
      </pc:sldChg>
      <pc:sldChg chg="addSp modSp">
        <pc:chgData name="Batool Turki Gharaibeh" userId="S::120191501445@mutah.edu.jo::fe558589-6f2b-4d87-b5a5-ad14c24b5da2" providerId="AD" clId="Web-{742231C1-DE32-0028-1E68-3EDFFF19CE5B}" dt="2021-06-10T22:46:08.557" v="549" actId="14100"/>
        <pc:sldMkLst>
          <pc:docMk/>
          <pc:sldMk cId="0" sldId="262"/>
        </pc:sldMkLst>
        <pc:spChg chg="add mod">
          <ac:chgData name="Batool Turki Gharaibeh" userId="S::120191501445@mutah.edu.jo::fe558589-6f2b-4d87-b5a5-ad14c24b5da2" providerId="AD" clId="Web-{742231C1-DE32-0028-1E68-3EDFFF19CE5B}" dt="2021-06-10T22:46:08.557" v="549" actId="14100"/>
          <ac:spMkLst>
            <pc:docMk/>
            <pc:sldMk cId="0" sldId="262"/>
            <ac:spMk id="2" creationId="{AF6DC6BE-CE07-4E55-8843-63FB9F44E657}"/>
          </ac:spMkLst>
        </pc:spChg>
      </pc:sldChg>
      <pc:sldChg chg="addSp modSp">
        <pc:chgData name="Batool Turki Gharaibeh" userId="S::120191501445@mutah.edu.jo::fe558589-6f2b-4d87-b5a5-ad14c24b5da2" providerId="AD" clId="Web-{742231C1-DE32-0028-1E68-3EDFFF19CE5B}" dt="2021-06-10T23:43:15.488" v="1121" actId="14100"/>
        <pc:sldMkLst>
          <pc:docMk/>
          <pc:sldMk cId="0" sldId="263"/>
        </pc:sldMkLst>
        <pc:spChg chg="add mod">
          <ac:chgData name="Batool Turki Gharaibeh" userId="S::120191501445@mutah.edu.jo::fe558589-6f2b-4d87-b5a5-ad14c24b5da2" providerId="AD" clId="Web-{742231C1-DE32-0028-1E68-3EDFFF19CE5B}" dt="2021-06-10T23:43:15.488" v="1121" actId="14100"/>
          <ac:spMkLst>
            <pc:docMk/>
            <pc:sldMk cId="0" sldId="263"/>
            <ac:spMk id="2" creationId="{E05D81CA-20CD-4CBD-9761-1DC25851D821}"/>
          </ac:spMkLst>
        </pc:spChg>
      </pc:sldChg>
      <pc:sldChg chg="modSp">
        <pc:chgData name="Batool Turki Gharaibeh" userId="S::120191501445@mutah.edu.jo::fe558589-6f2b-4d87-b5a5-ad14c24b5da2" providerId="AD" clId="Web-{742231C1-DE32-0028-1E68-3EDFFF19CE5B}" dt="2021-06-10T23:45:50.044" v="1125" actId="20577"/>
        <pc:sldMkLst>
          <pc:docMk/>
          <pc:sldMk cId="0" sldId="264"/>
        </pc:sldMkLst>
        <pc:spChg chg="mod">
          <ac:chgData name="Batool Turki Gharaibeh" userId="S::120191501445@mutah.edu.jo::fe558589-6f2b-4d87-b5a5-ad14c24b5da2" providerId="AD" clId="Web-{742231C1-DE32-0028-1E68-3EDFFF19CE5B}" dt="2021-06-10T23:45:50.044" v="1125" actId="20577"/>
          <ac:spMkLst>
            <pc:docMk/>
            <pc:sldMk cId="0" sldId="264"/>
            <ac:spMk id="26627" creationId="{E313DC58-0183-4A25-BBDD-709788A093E5}"/>
          </ac:spMkLst>
        </pc:spChg>
      </pc:sldChg>
      <pc:sldChg chg="addSp modSp">
        <pc:chgData name="Batool Turki Gharaibeh" userId="S::120191501445@mutah.edu.jo::fe558589-6f2b-4d87-b5a5-ad14c24b5da2" providerId="AD" clId="Web-{742231C1-DE32-0028-1E68-3EDFFF19CE5B}" dt="2021-06-10T23:11:44.390" v="738"/>
        <pc:sldMkLst>
          <pc:docMk/>
          <pc:sldMk cId="0" sldId="266"/>
        </pc:sldMkLst>
        <pc:spChg chg="add mod">
          <ac:chgData name="Batool Turki Gharaibeh" userId="S::120191501445@mutah.edu.jo::fe558589-6f2b-4d87-b5a5-ad14c24b5da2" providerId="AD" clId="Web-{742231C1-DE32-0028-1E68-3EDFFF19CE5B}" dt="2021-06-10T23:08:40.058" v="720" actId="20577"/>
          <ac:spMkLst>
            <pc:docMk/>
            <pc:sldMk cId="0" sldId="266"/>
            <ac:spMk id="2" creationId="{C74B7A53-E8F8-44EF-BAE1-8633BC6B3913}"/>
          </ac:spMkLst>
        </pc:spChg>
        <pc:spChg chg="add mod">
          <ac:chgData name="Batool Turki Gharaibeh" userId="S::120191501445@mutah.edu.jo::fe558589-6f2b-4d87-b5a5-ad14c24b5da2" providerId="AD" clId="Web-{742231C1-DE32-0028-1E68-3EDFFF19CE5B}" dt="2021-06-10T23:11:44.390" v="738"/>
          <ac:spMkLst>
            <pc:docMk/>
            <pc:sldMk cId="0" sldId="266"/>
            <ac:spMk id="3" creationId="{BCFCAE19-EEA4-4386-8F4F-CA4A1C278C03}"/>
          </ac:spMkLst>
        </pc:spChg>
        <pc:spChg chg="mod">
          <ac:chgData name="Batool Turki Gharaibeh" userId="S::120191501445@mutah.edu.jo::fe558589-6f2b-4d87-b5a5-ad14c24b5da2" providerId="AD" clId="Web-{742231C1-DE32-0028-1E68-3EDFFF19CE5B}" dt="2021-06-10T23:05:26.407" v="684" actId="20577"/>
          <ac:spMkLst>
            <pc:docMk/>
            <pc:sldMk cId="0" sldId="266"/>
            <ac:spMk id="15362" creationId="{89C390BA-A955-476E-8049-7973D3944CC3}"/>
          </ac:spMkLst>
        </pc:spChg>
      </pc:sldChg>
      <pc:sldChg chg="addSp modSp">
        <pc:chgData name="Batool Turki Gharaibeh" userId="S::120191501445@mutah.edu.jo::fe558589-6f2b-4d87-b5a5-ad14c24b5da2" providerId="AD" clId="Web-{742231C1-DE32-0028-1E68-3EDFFF19CE5B}" dt="2021-06-10T23:27:46.437" v="935" actId="20577"/>
        <pc:sldMkLst>
          <pc:docMk/>
          <pc:sldMk cId="0" sldId="268"/>
        </pc:sldMkLst>
        <pc:spChg chg="add mod">
          <ac:chgData name="Batool Turki Gharaibeh" userId="S::120191501445@mutah.edu.jo::fe558589-6f2b-4d87-b5a5-ad14c24b5da2" providerId="AD" clId="Web-{742231C1-DE32-0028-1E68-3EDFFF19CE5B}" dt="2021-06-10T23:27:46.437" v="935" actId="20577"/>
          <ac:spMkLst>
            <pc:docMk/>
            <pc:sldMk cId="0" sldId="268"/>
            <ac:spMk id="2" creationId="{18C5610A-5ACE-47CD-ACAD-59F5074CB8AB}"/>
          </ac:spMkLst>
        </pc:spChg>
        <pc:spChg chg="mod">
          <ac:chgData name="Batool Turki Gharaibeh" userId="S::120191501445@mutah.edu.jo::fe558589-6f2b-4d87-b5a5-ad14c24b5da2" providerId="AD" clId="Web-{742231C1-DE32-0028-1E68-3EDFFF19CE5B}" dt="2021-06-10T23:26:28.558" v="865" actId="20577"/>
          <ac:spMkLst>
            <pc:docMk/>
            <pc:sldMk cId="0" sldId="268"/>
            <ac:spMk id="21507" creationId="{96F5ABAE-A96E-4911-80D7-548C3B71EA96}"/>
          </ac:spMkLst>
        </pc:spChg>
      </pc:sldChg>
      <pc:sldChg chg="modSp">
        <pc:chgData name="Batool Turki Gharaibeh" userId="S::120191501445@mutah.edu.jo::fe558589-6f2b-4d87-b5a5-ad14c24b5da2" providerId="AD" clId="Web-{742231C1-DE32-0028-1E68-3EDFFF19CE5B}" dt="2021-06-10T23:13:33.850" v="741" actId="20577"/>
        <pc:sldMkLst>
          <pc:docMk/>
          <pc:sldMk cId="0" sldId="269"/>
        </pc:sldMkLst>
        <pc:spChg chg="mod">
          <ac:chgData name="Batool Turki Gharaibeh" userId="S::120191501445@mutah.edu.jo::fe558589-6f2b-4d87-b5a5-ad14c24b5da2" providerId="AD" clId="Web-{742231C1-DE32-0028-1E68-3EDFFF19CE5B}" dt="2021-06-10T23:13:33.850" v="741" actId="20577"/>
          <ac:spMkLst>
            <pc:docMk/>
            <pc:sldMk cId="0" sldId="269"/>
            <ac:spMk id="14339" creationId="{D64F7710-03FF-41DE-B41B-30862890405C}"/>
          </ac:spMkLst>
        </pc:spChg>
      </pc:sldChg>
      <pc:sldChg chg="del">
        <pc:chgData name="Batool Turki Gharaibeh" userId="S::120191501445@mutah.edu.jo::fe558589-6f2b-4d87-b5a5-ad14c24b5da2" providerId="AD" clId="Web-{742231C1-DE32-0028-1E68-3EDFFF19CE5B}" dt="2021-06-10T23:46:03.201" v="1126"/>
        <pc:sldMkLst>
          <pc:docMk/>
          <pc:sldMk cId="0" sldId="281"/>
        </pc:sldMkLst>
      </pc:sldChg>
      <pc:sldChg chg="modSp">
        <pc:chgData name="Batool Turki Gharaibeh" userId="S::120191501445@mutah.edu.jo::fe558589-6f2b-4d87-b5a5-ad14c24b5da2" providerId="AD" clId="Web-{742231C1-DE32-0028-1E68-3EDFFF19CE5B}" dt="2021-06-10T23:23:07.980" v="859" actId="20577"/>
        <pc:sldMkLst>
          <pc:docMk/>
          <pc:sldMk cId="0" sldId="282"/>
        </pc:sldMkLst>
        <pc:spChg chg="mod">
          <ac:chgData name="Batool Turki Gharaibeh" userId="S::120191501445@mutah.edu.jo::fe558589-6f2b-4d87-b5a5-ad14c24b5da2" providerId="AD" clId="Web-{742231C1-DE32-0028-1E68-3EDFFF19CE5B}" dt="2021-06-10T23:23:07.980" v="859" actId="20577"/>
          <ac:spMkLst>
            <pc:docMk/>
            <pc:sldMk cId="0" sldId="282"/>
            <ac:spMk id="19458" creationId="{F4043467-9643-42EC-B6E6-CFA875BA2AFB}"/>
          </ac:spMkLst>
        </pc:spChg>
      </pc:sldChg>
      <pc:sldChg chg="modSp">
        <pc:chgData name="Batool Turki Gharaibeh" userId="S::120191501445@mutah.edu.jo::fe558589-6f2b-4d87-b5a5-ad14c24b5da2" providerId="AD" clId="Web-{742231C1-DE32-0028-1E68-3EDFFF19CE5B}" dt="2021-06-10T23:25:52.244" v="863" actId="20577"/>
        <pc:sldMkLst>
          <pc:docMk/>
          <pc:sldMk cId="0" sldId="283"/>
        </pc:sldMkLst>
        <pc:spChg chg="mod">
          <ac:chgData name="Batool Turki Gharaibeh" userId="S::120191501445@mutah.edu.jo::fe558589-6f2b-4d87-b5a5-ad14c24b5da2" providerId="AD" clId="Web-{742231C1-DE32-0028-1E68-3EDFFF19CE5B}" dt="2021-06-10T23:25:52.244" v="863" actId="20577"/>
          <ac:spMkLst>
            <pc:docMk/>
            <pc:sldMk cId="0" sldId="283"/>
            <ac:spMk id="20482" creationId="{746AD478-4E26-4B04-9E4D-9C6D1D211F6A}"/>
          </ac:spMkLst>
        </pc:spChg>
      </pc:sldChg>
      <pc:sldChg chg="addSp delSp modSp">
        <pc:chgData name="Batool Turki Gharaibeh" userId="S::120191501445@mutah.edu.jo::fe558589-6f2b-4d87-b5a5-ad14c24b5da2" providerId="AD" clId="Web-{742231C1-DE32-0028-1E68-3EDFFF19CE5B}" dt="2021-06-10T23:38:38.768" v="1051" actId="14100"/>
        <pc:sldMkLst>
          <pc:docMk/>
          <pc:sldMk cId="0" sldId="285"/>
        </pc:sldMkLst>
        <pc:spChg chg="add del mod">
          <ac:chgData name="Batool Turki Gharaibeh" userId="S::120191501445@mutah.edu.jo::fe558589-6f2b-4d87-b5a5-ad14c24b5da2" providerId="AD" clId="Web-{742231C1-DE32-0028-1E68-3EDFFF19CE5B}" dt="2021-06-10T23:29:46.009" v="943"/>
          <ac:spMkLst>
            <pc:docMk/>
            <pc:sldMk cId="0" sldId="285"/>
            <ac:spMk id="2" creationId="{E9C52333-EA4B-4CB0-95FE-3B9EE78A81D8}"/>
          </ac:spMkLst>
        </pc:spChg>
        <pc:spChg chg="add mod">
          <ac:chgData name="Batool Turki Gharaibeh" userId="S::120191501445@mutah.edu.jo::fe558589-6f2b-4d87-b5a5-ad14c24b5da2" providerId="AD" clId="Web-{742231C1-DE32-0028-1E68-3EDFFF19CE5B}" dt="2021-06-10T23:38:38.768" v="1051" actId="14100"/>
          <ac:spMkLst>
            <pc:docMk/>
            <pc:sldMk cId="0" sldId="285"/>
            <ac:spMk id="3" creationId="{98B5ADEE-16FD-4637-81E3-6E6DF7F688D4}"/>
          </ac:spMkLst>
        </pc:spChg>
        <pc:spChg chg="mod">
          <ac:chgData name="Batool Turki Gharaibeh" userId="S::120191501445@mutah.edu.jo::fe558589-6f2b-4d87-b5a5-ad14c24b5da2" providerId="AD" clId="Web-{742231C1-DE32-0028-1E68-3EDFFF19CE5B}" dt="2021-06-10T23:31:30.723" v="1020" actId="20577"/>
          <ac:spMkLst>
            <pc:docMk/>
            <pc:sldMk cId="0" sldId="285"/>
            <ac:spMk id="22530" creationId="{998A7AED-EB86-4A11-9AC0-819162DBBCB5}"/>
          </ac:spMkLst>
        </pc:spChg>
      </pc:sldChg>
      <pc:sldChg chg="addSp modSp">
        <pc:chgData name="Batool Turki Gharaibeh" userId="S::120191501445@mutah.edu.jo::fe558589-6f2b-4d87-b5a5-ad14c24b5da2" providerId="AD" clId="Web-{742231C1-DE32-0028-1E68-3EDFFF19CE5B}" dt="2021-06-10T22:57:26.561" v="582" actId="14100"/>
        <pc:sldMkLst>
          <pc:docMk/>
          <pc:sldMk cId="0" sldId="290"/>
        </pc:sldMkLst>
        <pc:spChg chg="add mod">
          <ac:chgData name="Batool Turki Gharaibeh" userId="S::120191501445@mutah.edu.jo::fe558589-6f2b-4d87-b5a5-ad14c24b5da2" providerId="AD" clId="Web-{742231C1-DE32-0028-1E68-3EDFFF19CE5B}" dt="2021-06-10T22:57:26.561" v="582" actId="14100"/>
          <ac:spMkLst>
            <pc:docMk/>
            <pc:sldMk cId="0" sldId="290"/>
            <ac:spMk id="2" creationId="{90A090BD-52F6-4B43-BFEB-A1BB8DCB95C4}"/>
          </ac:spMkLst>
        </pc:spChg>
      </pc:sldChg>
      <pc:sldChg chg="addSp delSp modSp">
        <pc:chgData name="Batool Turki Gharaibeh" userId="S::120191501445@mutah.edu.jo::fe558589-6f2b-4d87-b5a5-ad14c24b5da2" providerId="AD" clId="Web-{742231C1-DE32-0028-1E68-3EDFFF19CE5B}" dt="2021-06-10T23:18:46.562" v="848" actId="1076"/>
        <pc:sldMkLst>
          <pc:docMk/>
          <pc:sldMk cId="0" sldId="292"/>
        </pc:sldMkLst>
        <pc:spChg chg="add del mod">
          <ac:chgData name="Batool Turki Gharaibeh" userId="S::120191501445@mutah.edu.jo::fe558589-6f2b-4d87-b5a5-ad14c24b5da2" providerId="AD" clId="Web-{742231C1-DE32-0028-1E68-3EDFFF19CE5B}" dt="2021-06-10T23:17:52.668" v="804"/>
          <ac:spMkLst>
            <pc:docMk/>
            <pc:sldMk cId="0" sldId="292"/>
            <ac:spMk id="2" creationId="{F4FC44DA-7E21-40FB-A395-FFEF1FC874BB}"/>
          </ac:spMkLst>
        </pc:spChg>
        <pc:spChg chg="add mod">
          <ac:chgData name="Batool Turki Gharaibeh" userId="S::120191501445@mutah.edu.jo::fe558589-6f2b-4d87-b5a5-ad14c24b5da2" providerId="AD" clId="Web-{742231C1-DE32-0028-1E68-3EDFFF19CE5B}" dt="2021-06-10T23:18:46.562" v="848" actId="1076"/>
          <ac:spMkLst>
            <pc:docMk/>
            <pc:sldMk cId="0" sldId="292"/>
            <ac:spMk id="3" creationId="{827467A0-BA1B-4EA1-9B50-CF746820F6B5}"/>
          </ac:spMkLst>
        </pc:spChg>
      </pc:sldChg>
      <pc:sldChg chg="addSp modSp">
        <pc:chgData name="Batool Turki Gharaibeh" userId="S::120191501445@mutah.edu.jo::fe558589-6f2b-4d87-b5a5-ad14c24b5da2" providerId="AD" clId="Web-{742231C1-DE32-0028-1E68-3EDFFF19CE5B}" dt="2021-06-10T23:15:36.911" v="767" actId="1076"/>
        <pc:sldMkLst>
          <pc:docMk/>
          <pc:sldMk cId="0" sldId="295"/>
        </pc:sldMkLst>
        <pc:spChg chg="add mod">
          <ac:chgData name="Batool Turki Gharaibeh" userId="S::120191501445@mutah.edu.jo::fe558589-6f2b-4d87-b5a5-ad14c24b5da2" providerId="AD" clId="Web-{742231C1-DE32-0028-1E68-3EDFFF19CE5B}" dt="2021-06-10T23:15:36.911" v="767" actId="1076"/>
          <ac:spMkLst>
            <pc:docMk/>
            <pc:sldMk cId="0" sldId="295"/>
            <ac:spMk id="2" creationId="{21AFDE13-C686-412E-AA49-D12C8CA54CAC}"/>
          </ac:spMkLst>
        </pc:spChg>
      </pc:sldChg>
      <pc:sldChg chg="modSp">
        <pc:chgData name="Batool Turki Gharaibeh" userId="S::120191501445@mutah.edu.jo::fe558589-6f2b-4d87-b5a5-ad14c24b5da2" providerId="AD" clId="Web-{742231C1-DE32-0028-1E68-3EDFFF19CE5B}" dt="2021-06-10T23:20:14.810" v="850" actId="20577"/>
        <pc:sldMkLst>
          <pc:docMk/>
          <pc:sldMk cId="0" sldId="296"/>
        </pc:sldMkLst>
        <pc:spChg chg="mod">
          <ac:chgData name="Batool Turki Gharaibeh" userId="S::120191501445@mutah.edu.jo::fe558589-6f2b-4d87-b5a5-ad14c24b5da2" providerId="AD" clId="Web-{742231C1-DE32-0028-1E68-3EDFFF19CE5B}" dt="2021-06-10T23:20:14.810" v="850" actId="20577"/>
          <ac:spMkLst>
            <pc:docMk/>
            <pc:sldMk cId="0" sldId="296"/>
            <ac:spMk id="18434" creationId="{188E0FE2-41A6-4DF9-9504-96AE113BDD79}"/>
          </ac:spMkLst>
        </pc:spChg>
      </pc:sldChg>
      <pc:sldChg chg="addSp modSp del">
        <pc:chgData name="Batool Turki Gharaibeh" userId="S::120191501445@mutah.edu.jo::fe558589-6f2b-4d87-b5a5-ad14c24b5da2" providerId="AD" clId="Web-{742231C1-DE32-0028-1E68-3EDFFF19CE5B}" dt="2021-06-10T23:54:33.740" v="1180"/>
        <pc:sldMkLst>
          <pc:docMk/>
          <pc:sldMk cId="2734039487" sldId="301"/>
        </pc:sldMkLst>
        <pc:spChg chg="add">
          <ac:chgData name="Batool Turki Gharaibeh" userId="S::120191501445@mutah.edu.jo::fe558589-6f2b-4d87-b5a5-ad14c24b5da2" providerId="AD" clId="Web-{742231C1-DE32-0028-1E68-3EDFFF19CE5B}" dt="2021-06-10T23:53:10.141" v="1177"/>
          <ac:spMkLst>
            <pc:docMk/>
            <pc:sldMk cId="2734039487" sldId="301"/>
            <ac:spMk id="2" creationId="{B50CA195-5F10-40B5-BCD9-6F3893F7C17F}"/>
          </ac:spMkLst>
        </pc:spChg>
        <pc:spChg chg="mod">
          <ac:chgData name="Batool Turki Gharaibeh" userId="S::120191501445@mutah.edu.jo::fe558589-6f2b-4d87-b5a5-ad14c24b5da2" providerId="AD" clId="Web-{742231C1-DE32-0028-1E68-3EDFFF19CE5B}" dt="2021-06-10T23:52:59.672" v="1176" actId="20577"/>
          <ac:spMkLst>
            <pc:docMk/>
            <pc:sldMk cId="2734039487" sldId="301"/>
            <ac:spMk id="3" creationId="{76F683CD-C8EF-4A22-9EAD-FDAD19391749}"/>
          </ac:spMkLst>
        </pc:spChg>
        <pc:spChg chg="add">
          <ac:chgData name="Batool Turki Gharaibeh" userId="S::120191501445@mutah.edu.jo::fe558589-6f2b-4d87-b5a5-ad14c24b5da2" providerId="AD" clId="Web-{742231C1-DE32-0028-1E68-3EDFFF19CE5B}" dt="2021-06-10T23:53:12.751" v="1178"/>
          <ac:spMkLst>
            <pc:docMk/>
            <pc:sldMk cId="2734039487" sldId="301"/>
            <ac:spMk id="4" creationId="{B206A52C-5CC5-4934-982D-67D086198417}"/>
          </ac:spMkLst>
        </pc:spChg>
      </pc:sldChg>
      <pc:sldChg chg="addSp delSp modSp new">
        <pc:chgData name="Batool Turki Gharaibeh" userId="S::120191501445@mutah.edu.jo::fe558589-6f2b-4d87-b5a5-ad14c24b5da2" providerId="AD" clId="Web-{742231C1-DE32-0028-1E68-3EDFFF19CE5B}" dt="2021-06-10T23:48:26.195" v="1149"/>
        <pc:sldMkLst>
          <pc:docMk/>
          <pc:sldMk cId="1591502997" sldId="302"/>
        </pc:sldMkLst>
        <pc:spChg chg="mod">
          <ac:chgData name="Batool Turki Gharaibeh" userId="S::120191501445@mutah.edu.jo::fe558589-6f2b-4d87-b5a5-ad14c24b5da2" providerId="AD" clId="Web-{742231C1-DE32-0028-1E68-3EDFFF19CE5B}" dt="2021-06-10T23:48:09.116" v="1146" actId="20577"/>
          <ac:spMkLst>
            <pc:docMk/>
            <pc:sldMk cId="1591502997" sldId="302"/>
            <ac:spMk id="2" creationId="{6CA39264-9A1C-49ED-B2F2-4760C3940BE3}"/>
          </ac:spMkLst>
        </pc:spChg>
        <pc:spChg chg="add del mod">
          <ac:chgData name="Batool Turki Gharaibeh" userId="S::120191501445@mutah.edu.jo::fe558589-6f2b-4d87-b5a5-ad14c24b5da2" providerId="AD" clId="Web-{742231C1-DE32-0028-1E68-3EDFFF19CE5B}" dt="2021-06-10T23:48:26.195" v="1149"/>
          <ac:spMkLst>
            <pc:docMk/>
            <pc:sldMk cId="1591502997" sldId="302"/>
            <ac:spMk id="4" creationId="{6F8F90A3-6F1E-4E02-93C9-7A1624693790}"/>
          </ac:spMkLst>
        </pc:spChg>
      </pc:sldChg>
      <pc:sldChg chg="delSp modSp new del">
        <pc:chgData name="Batool Turki Gharaibeh" userId="S::120191501445@mutah.edu.jo::fe558589-6f2b-4d87-b5a5-ad14c24b5da2" providerId="AD" clId="Web-{742231C1-DE32-0028-1E68-3EDFFF19CE5B}" dt="2021-06-10T23:59:11.224" v="1233"/>
        <pc:sldMkLst>
          <pc:docMk/>
          <pc:sldMk cId="289453538" sldId="303"/>
        </pc:sldMkLst>
        <pc:spChg chg="del mod">
          <ac:chgData name="Batool Turki Gharaibeh" userId="S::120191501445@mutah.edu.jo::fe558589-6f2b-4d87-b5a5-ad14c24b5da2" providerId="AD" clId="Web-{742231C1-DE32-0028-1E68-3EDFFF19CE5B}" dt="2021-06-10T23:58:57.239" v="1232"/>
          <ac:spMkLst>
            <pc:docMk/>
            <pc:sldMk cId="289453538" sldId="303"/>
            <ac:spMk id="2" creationId="{392F4774-3B47-428D-887F-A8D7D14C120E}"/>
          </ac:spMkLst>
        </pc:spChg>
      </pc:sldChg>
      <pc:sldChg chg="delSp modSp new">
        <pc:chgData name="Batool Turki Gharaibeh" userId="S::120191501445@mutah.edu.jo::fe558589-6f2b-4d87-b5a5-ad14c24b5da2" providerId="AD" clId="Web-{742231C1-DE32-0028-1E68-3EDFFF19CE5B}" dt="2021-06-11T00:20:11.002" v="1312" actId="20577"/>
        <pc:sldMkLst>
          <pc:docMk/>
          <pc:sldMk cId="1668570154" sldId="303"/>
        </pc:sldMkLst>
        <pc:spChg chg="del">
          <ac:chgData name="Batool Turki Gharaibeh" userId="S::120191501445@mutah.edu.jo::fe558589-6f2b-4d87-b5a5-ad14c24b5da2" providerId="AD" clId="Web-{742231C1-DE32-0028-1E68-3EDFFF19CE5B}" dt="2021-06-11T00:07:03.782" v="1249"/>
          <ac:spMkLst>
            <pc:docMk/>
            <pc:sldMk cId="1668570154" sldId="303"/>
            <ac:spMk id="2" creationId="{F89E95B2-6FDB-4276-B329-6BA48BFE5B36}"/>
          </ac:spMkLst>
        </pc:spChg>
        <pc:spChg chg="del">
          <ac:chgData name="Batool Turki Gharaibeh" userId="S::120191501445@mutah.edu.jo::fe558589-6f2b-4d87-b5a5-ad14c24b5da2" providerId="AD" clId="Web-{742231C1-DE32-0028-1E68-3EDFFF19CE5B}" dt="2021-06-11T00:06:56.188" v="1248"/>
          <ac:spMkLst>
            <pc:docMk/>
            <pc:sldMk cId="1668570154" sldId="303"/>
            <ac:spMk id="3" creationId="{AA8F8E7C-72A2-4A8C-99F4-35DE64C656B8}"/>
          </ac:spMkLst>
        </pc:spChg>
        <pc:spChg chg="mod">
          <ac:chgData name="Batool Turki Gharaibeh" userId="S::120191501445@mutah.edu.jo::fe558589-6f2b-4d87-b5a5-ad14c24b5da2" providerId="AD" clId="Web-{742231C1-DE32-0028-1E68-3EDFFF19CE5B}" dt="2021-06-11T00:20:11.002" v="1312" actId="20577"/>
          <ac:spMkLst>
            <pc:docMk/>
            <pc:sldMk cId="1668570154" sldId="303"/>
            <ac:spMk id="4" creationId="{DF9F45E2-7D40-414F-849A-10A740F455F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6/10/2021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1671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6/10/2021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64567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6/10/2021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64126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6/10/2021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19677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6/10/2021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303179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6/10/2021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33440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6/10/2021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200194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6/10/2021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03832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6/10/2021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025145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6/10/2021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949431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6/10/2021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67733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6/10/2021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3635418871"/>
      </p:ext>
    </p:extLst>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F16AAC4-3715-4C9C-9E90-8F8ACCF6B394}"/>
              </a:ext>
            </a:extLst>
          </p:cNvPr>
          <p:cNvSpPr>
            <a:spLocks noGrp="1" noChangeArrowheads="1"/>
          </p:cNvSpPr>
          <p:nvPr>
            <p:ph type="ctrTitle"/>
          </p:nvPr>
        </p:nvSpPr>
        <p:spPr>
          <a:xfrm>
            <a:off x="1828800" y="1066800"/>
            <a:ext cx="6400800" cy="1143000"/>
          </a:xfrm>
        </p:spPr>
        <p:txBody>
          <a:bodyPr/>
          <a:lstStyle/>
          <a:p>
            <a:pPr eaLnBrk="1" hangingPunct="1"/>
            <a:r>
              <a:rPr lang="en-US" altLang="en-US" sz="5400" b="1"/>
              <a:t> </a:t>
            </a:r>
          </a:p>
        </p:txBody>
      </p:sp>
      <p:sp>
        <p:nvSpPr>
          <p:cNvPr id="4099" name="Rectangle 3">
            <a:extLst>
              <a:ext uri="{FF2B5EF4-FFF2-40B4-BE49-F238E27FC236}">
                <a16:creationId xmlns:a16="http://schemas.microsoft.com/office/drawing/2014/main" id="{004727CD-4CB4-42AE-ADC2-E6A2621F7DD8}"/>
              </a:ext>
            </a:extLst>
          </p:cNvPr>
          <p:cNvSpPr>
            <a:spLocks noGrp="1" noChangeArrowheads="1"/>
          </p:cNvSpPr>
          <p:nvPr>
            <p:ph type="subTitle" idx="1"/>
          </p:nvPr>
        </p:nvSpPr>
        <p:spPr>
          <a:xfrm>
            <a:off x="1752600" y="3352800"/>
            <a:ext cx="6400800" cy="2286000"/>
          </a:xfrm>
        </p:spPr>
        <p:txBody>
          <a:bodyPr/>
          <a:lstStyle/>
          <a:p>
            <a:pPr algn="ctr" eaLnBrk="1" hangingPunct="1"/>
            <a:r>
              <a:rPr lang="en-US" altLang="en-US"/>
              <a:t>Mercy Killing</a:t>
            </a:r>
          </a:p>
          <a:p>
            <a:pPr algn="ctr" eaLnBrk="1" hangingPunct="1"/>
            <a:r>
              <a:rPr lang="en-US" altLang="en-US"/>
              <a:t>Nadra Kandeel</a:t>
            </a:r>
          </a:p>
        </p:txBody>
      </p:sp>
      <p:sp>
        <p:nvSpPr>
          <p:cNvPr id="4100" name="WordArt 6">
            <a:extLst>
              <a:ext uri="{FF2B5EF4-FFF2-40B4-BE49-F238E27FC236}">
                <a16:creationId xmlns:a16="http://schemas.microsoft.com/office/drawing/2014/main" id="{3D6FB000-1B47-4E2B-A4C2-75E43AEE82A9}"/>
              </a:ext>
            </a:extLst>
          </p:cNvPr>
          <p:cNvSpPr>
            <a:spLocks noChangeArrowheads="1" noChangeShapeType="1" noTextEdit="1"/>
          </p:cNvSpPr>
          <p:nvPr/>
        </p:nvSpPr>
        <p:spPr bwMode="auto">
          <a:xfrm>
            <a:off x="1600200" y="838200"/>
            <a:ext cx="6553200" cy="22860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miter lim="800000"/>
                  <a:headEnd/>
                  <a:tailEnd/>
                </a:ln>
                <a:solidFill>
                  <a:schemeClr val="accent1"/>
                </a:solidFill>
                <a:effectLst>
                  <a:outerShdw dist="35921" dir="2700000" sy="50000" kx="2115830" algn="bl" rotWithShape="0">
                    <a:srgbClr val="C0C0C0"/>
                  </a:outerShdw>
                </a:effectLst>
                <a:latin typeface="Arial Black" panose="020B0A04020102020204" pitchFamily="34" charset="0"/>
              </a:rPr>
              <a:t>Euthanasia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89C390BA-A955-476E-8049-7973D3944CC3}"/>
              </a:ext>
            </a:extLst>
          </p:cNvPr>
          <p:cNvSpPr>
            <a:spLocks noGrp="1" noChangeArrowheads="1"/>
          </p:cNvSpPr>
          <p:nvPr>
            <p:ph idx="1"/>
          </p:nvPr>
        </p:nvSpPr>
        <p:spPr>
          <a:xfrm>
            <a:off x="1062038" y="304800"/>
            <a:ext cx="7769225" cy="6553200"/>
          </a:xfrm>
        </p:spPr>
        <p:txBody>
          <a:bodyPr vert="horz" lIns="91440" tIns="45720" rIns="91440" bIns="45720" rtlCol="0" anchor="t">
            <a:normAutofit/>
          </a:bodyPr>
          <a:lstStyle/>
          <a:p>
            <a:pPr>
              <a:defRPr/>
            </a:pPr>
            <a:r>
              <a:rPr lang="en-US" altLang="en-US" sz="3600" dirty="0">
                <a:cs typeface="Times New Roman"/>
              </a:rPr>
              <a:t> </a:t>
            </a:r>
            <a:r>
              <a:rPr lang="en-US" altLang="en-US" sz="3600" b="1">
                <a:solidFill>
                  <a:srgbClr val="FFFF00"/>
                </a:solidFill>
                <a:cs typeface="Times New Roman"/>
              </a:rPr>
              <a:t>Medical resources</a:t>
            </a:r>
            <a:endParaRPr lang="en-US" altLang="en-US" sz="3600">
              <a:solidFill>
                <a:srgbClr val="FFFF00"/>
              </a:solidFill>
              <a:cs typeface="Times New Roman"/>
            </a:endParaRPr>
          </a:p>
          <a:p>
            <a:pPr marL="0" indent="0">
              <a:buNone/>
              <a:defRPr/>
            </a:pPr>
            <a:r>
              <a:rPr lang="en-US" altLang="en-US" sz="1800">
                <a:cs typeface="Times New Roman"/>
              </a:rPr>
              <a:t>Euthanasia may be necessary for the fair</a:t>
            </a:r>
          </a:p>
          <a:p>
            <a:pPr marL="0" indent="0">
              <a:buNone/>
              <a:defRPr/>
            </a:pPr>
            <a:r>
              <a:rPr lang="en-US" altLang="en-US" sz="1800" dirty="0">
                <a:cs typeface="Times New Roman"/>
              </a:rPr>
              <a:t> </a:t>
            </a:r>
            <a:r>
              <a:rPr lang="en-US" altLang="en-US" sz="1800">
                <a:solidFill>
                  <a:srgbClr val="FFFF00"/>
                </a:solidFill>
                <a:cs typeface="Times New Roman"/>
              </a:rPr>
              <a:t>distribution of health resources</a:t>
            </a:r>
            <a:r>
              <a:rPr lang="en-US" altLang="en-US" sz="1800">
                <a:cs typeface="Times New Roman"/>
              </a:rPr>
              <a:t>.</a:t>
            </a:r>
            <a:endParaRPr lang="en-US"/>
          </a:p>
          <a:p>
            <a:pPr algn="l" rtl="0" eaLnBrk="1" hangingPunct="1">
              <a:defRPr/>
            </a:pPr>
            <a:endParaRPr lang="en-US" altLang="en-US" sz="3000">
              <a:cs typeface="Times New Roman" panose="02020603050405020304" pitchFamily="18" charset="0"/>
            </a:endParaRPr>
          </a:p>
          <a:p>
            <a:pPr algn="just" rtl="0" eaLnBrk="1" hangingPunct="1">
              <a:defRPr/>
            </a:pPr>
            <a:r>
              <a:rPr lang="en-US" altLang="en-US" sz="3000">
                <a:cs typeface="Times New Roman" panose="02020603050405020304" pitchFamily="18" charset="0"/>
              </a:rPr>
              <a:t>some people who are ill and could be cured are </a:t>
            </a:r>
            <a:r>
              <a:rPr lang="en-US" altLang="en-US" sz="3000">
                <a:solidFill>
                  <a:srgbClr val="FFFF00"/>
                </a:solidFill>
                <a:cs typeface="Times New Roman" panose="02020603050405020304" pitchFamily="18" charset="0"/>
              </a:rPr>
              <a:t>not able </a:t>
            </a:r>
            <a:r>
              <a:rPr lang="en-US" altLang="en-US" sz="3000">
                <a:cs typeface="Times New Roman" panose="02020603050405020304" pitchFamily="18" charset="0"/>
              </a:rPr>
              <a:t>to get speedy access to the facilities they need for treatment.</a:t>
            </a:r>
          </a:p>
          <a:p>
            <a:pPr algn="just" rtl="0" eaLnBrk="1" hangingPunct="1">
              <a:buFont typeface="Wingdings" panose="05000000000000000000" pitchFamily="2" charset="2"/>
              <a:buNone/>
              <a:defRPr/>
            </a:pPr>
            <a:endParaRPr lang="en-US" altLang="en-US" sz="3000">
              <a:cs typeface="Times New Roman" panose="02020603050405020304" pitchFamily="18" charset="0"/>
            </a:endParaRPr>
          </a:p>
          <a:p>
            <a:pPr algn="just" rtl="0" eaLnBrk="1" hangingPunct="1">
              <a:defRPr/>
            </a:pPr>
            <a:r>
              <a:rPr lang="en-US" altLang="en-US" sz="3000">
                <a:cs typeface="Times New Roman" panose="02020603050405020304" pitchFamily="18" charset="0"/>
              </a:rPr>
              <a:t>At the same time health resources are being used on people who cannot be cured, and who, for their own reasons, would prefer not to continue living.</a:t>
            </a:r>
          </a:p>
        </p:txBody>
      </p:sp>
      <p:sp>
        <p:nvSpPr>
          <p:cNvPr id="2" name="Rectangle: Rounded Corners 1">
            <a:extLst>
              <a:ext uri="{FF2B5EF4-FFF2-40B4-BE49-F238E27FC236}">
                <a16:creationId xmlns:a16="http://schemas.microsoft.com/office/drawing/2014/main" id="{C74B7A53-E8F8-44EF-BAE1-8633BC6B3913}"/>
              </a:ext>
            </a:extLst>
          </p:cNvPr>
          <p:cNvSpPr/>
          <p:nvPr/>
        </p:nvSpPr>
        <p:spPr>
          <a:xfrm>
            <a:off x="5020575" y="398253"/>
            <a:ext cx="3925015" cy="148086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cs typeface="Calibri"/>
              </a:rPr>
              <a:t>متل يلي صار في جائحة كورونا لما</a:t>
            </a:r>
            <a:r>
              <a:rPr lang="en-US" sz="2000" dirty="0">
                <a:solidFill>
                  <a:srgbClr val="FF0000"/>
                </a:solidFill>
                <a:cs typeface="Calibri"/>
              </a:rPr>
              <a:t> خلصت اجهزة التنفس  بس لو كان عنا واحد عمره كبير و حالته سيئه و شب  في </a:t>
            </a:r>
            <a:r>
              <a:rPr lang="en-US" sz="2000">
                <a:solidFill>
                  <a:srgbClr val="FF0000"/>
                </a:solidFill>
                <a:cs typeface="Calibri"/>
              </a:rPr>
              <a:t>هاي الحاله  </a:t>
            </a:r>
            <a:endParaRPr lang="en-US" sz="2000" dirty="0">
              <a:solidFill>
                <a:srgbClr val="FF0000"/>
              </a:solidFill>
              <a:cs typeface="Calibri"/>
            </a:endParaRPr>
          </a:p>
          <a:p>
            <a:pPr algn="ctr"/>
            <a:r>
              <a:rPr lang="en-US" sz="2000">
                <a:solidFill>
                  <a:srgbClr val="FF0000"/>
                </a:solidFill>
                <a:cs typeface="Calibri"/>
              </a:rPr>
              <a:t>ممكن نعمل </a:t>
            </a:r>
            <a:endParaRPr lang="en-US" sz="2000" dirty="0">
              <a:solidFill>
                <a:srgbClr val="FF0000"/>
              </a:solidFill>
              <a:cs typeface="Calibri"/>
            </a:endParaRPr>
          </a:p>
          <a:p>
            <a:pPr algn="ctr"/>
            <a:r>
              <a:rPr lang="en-US" sz="2000">
                <a:solidFill>
                  <a:srgbClr val="FF0000"/>
                </a:solidFill>
                <a:cs typeface="Calibri"/>
              </a:rPr>
              <a:t>Euthanasia </a:t>
            </a:r>
            <a:endParaRPr lang="en-US" sz="2000" dirty="0">
              <a:solidFill>
                <a:srgbClr val="FF0000"/>
              </a:solidFill>
              <a:cs typeface="Calibri"/>
            </a:endParaRPr>
          </a:p>
          <a:p>
            <a:pPr algn="ctr"/>
            <a:r>
              <a:rPr lang="en-US" sz="2000">
                <a:solidFill>
                  <a:srgbClr val="FF0000"/>
                </a:solidFill>
                <a:cs typeface="Calibri"/>
              </a:rPr>
              <a:t> و ناخد جهاز التنفس للشب</a:t>
            </a:r>
            <a:r>
              <a:rPr lang="en-US" sz="2000" dirty="0">
                <a:cs typeface="Calibri"/>
              </a:rPr>
              <a:t> </a:t>
            </a:r>
          </a:p>
        </p:txBody>
      </p:sp>
      <p:sp>
        <p:nvSpPr>
          <p:cNvPr id="3" name="Rectangle: Diagonal Corners Snipped 2">
            <a:extLst>
              <a:ext uri="{FF2B5EF4-FFF2-40B4-BE49-F238E27FC236}">
                <a16:creationId xmlns:a16="http://schemas.microsoft.com/office/drawing/2014/main" id="{BCFCAE19-EEA4-4386-8F4F-CA4A1C278C03}"/>
              </a:ext>
            </a:extLst>
          </p:cNvPr>
          <p:cNvSpPr/>
          <p:nvPr/>
        </p:nvSpPr>
        <p:spPr>
          <a:xfrm>
            <a:off x="132272" y="153838"/>
            <a:ext cx="819508" cy="2127848"/>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a:cs typeface="Calibri"/>
              </a:rPr>
              <a:t>Favour euthansia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578E8026-F42A-4016-B6AF-CD17530B7D34}"/>
              </a:ext>
            </a:extLst>
          </p:cNvPr>
          <p:cNvSpPr>
            <a:spLocks noGrp="1" noChangeArrowheads="1"/>
          </p:cNvSpPr>
          <p:nvPr>
            <p:ph idx="1"/>
          </p:nvPr>
        </p:nvSpPr>
        <p:spPr>
          <a:xfrm>
            <a:off x="838200" y="0"/>
            <a:ext cx="8305800" cy="6858000"/>
          </a:xfrm>
        </p:spPr>
        <p:txBody>
          <a:bodyPr/>
          <a:lstStyle/>
          <a:p>
            <a:pPr algn="just" rtl="0" eaLnBrk="1" hangingPunct="1">
              <a:lnSpc>
                <a:spcPct val="90000"/>
              </a:lnSpc>
            </a:pPr>
            <a:r>
              <a:rPr lang="en-US" altLang="en-US" sz="3600" b="1">
                <a:solidFill>
                  <a:srgbClr val="FFFF00"/>
                </a:solidFill>
                <a:cs typeface="Times New Roman" panose="02020603050405020304" pitchFamily="18" charset="0"/>
              </a:rPr>
              <a:t>The right to die</a:t>
            </a:r>
            <a:endParaRPr lang="en-US" altLang="en-US" sz="3600">
              <a:solidFill>
                <a:srgbClr val="FFFF00"/>
              </a:solidFill>
              <a:cs typeface="Times New Roman" panose="02020603050405020304" pitchFamily="18" charset="0"/>
            </a:endParaRPr>
          </a:p>
          <a:p>
            <a:pPr algn="l" rtl="0" eaLnBrk="1" hangingPunct="1">
              <a:lnSpc>
                <a:spcPct val="90000"/>
              </a:lnSpc>
            </a:pPr>
            <a:r>
              <a:rPr lang="en-US" altLang="en-US" sz="2800">
                <a:cs typeface="Times New Roman" panose="02020603050405020304" pitchFamily="18" charset="0"/>
              </a:rPr>
              <a:t>Many people think that each person has the right to control his or her body and life and so should be able to determine at what time, in what way and by whose hand he or she will die.</a:t>
            </a:r>
          </a:p>
          <a:p>
            <a:pPr algn="l" rtl="0" eaLnBrk="1" hangingPunct="1">
              <a:lnSpc>
                <a:spcPct val="90000"/>
              </a:lnSpc>
            </a:pPr>
            <a:endParaRPr lang="en-US" altLang="en-US" sz="2800">
              <a:cs typeface="Times New Roman" panose="02020603050405020304" pitchFamily="18" charset="0"/>
            </a:endParaRPr>
          </a:p>
          <a:p>
            <a:pPr algn="l" rtl="0" eaLnBrk="1" hangingPunct="1">
              <a:lnSpc>
                <a:spcPct val="90000"/>
              </a:lnSpc>
            </a:pPr>
            <a:r>
              <a:rPr lang="en-US" altLang="en-US" sz="2800"/>
              <a:t> </a:t>
            </a:r>
            <a:r>
              <a:rPr lang="en-US" altLang="en-US" sz="2800" b="1" i="1">
                <a:solidFill>
                  <a:srgbClr val="FFFF00"/>
                </a:solidFill>
                <a:cs typeface="Times New Roman" panose="02020603050405020304" pitchFamily="18" charset="0"/>
              </a:rPr>
              <a:t>Religious opponents</a:t>
            </a:r>
            <a:r>
              <a:rPr lang="en-US" altLang="en-US" sz="2800" b="1">
                <a:solidFill>
                  <a:srgbClr val="FFFF00"/>
                </a:solidFill>
                <a:cs typeface="Times New Roman" panose="02020603050405020304" pitchFamily="18" charset="0"/>
              </a:rPr>
              <a:t> </a:t>
            </a:r>
            <a:r>
              <a:rPr lang="en-US" altLang="en-US" sz="2800">
                <a:cs typeface="Times New Roman" panose="02020603050405020304" pitchFamily="18" charset="0"/>
              </a:rPr>
              <a:t>disagree because they believe that the right to decide when a person dies belongs to God.</a:t>
            </a:r>
          </a:p>
          <a:p>
            <a:pPr algn="l" rtl="0" eaLnBrk="1" hangingPunct="1">
              <a:lnSpc>
                <a:spcPct val="90000"/>
              </a:lnSpc>
              <a:buFont typeface="Wingdings" panose="05000000000000000000" pitchFamily="2" charset="2"/>
              <a:buNone/>
            </a:pPr>
            <a:endParaRPr lang="en-US" altLang="en-US" sz="2800">
              <a:cs typeface="Times New Roman" panose="02020603050405020304" pitchFamily="18" charset="0"/>
            </a:endParaRPr>
          </a:p>
          <a:p>
            <a:pPr algn="l" rtl="0" eaLnBrk="1" hangingPunct="1">
              <a:lnSpc>
                <a:spcPct val="90000"/>
              </a:lnSpc>
            </a:pPr>
            <a:r>
              <a:rPr lang="en-US" altLang="en-US" sz="2800" b="1" i="1">
                <a:solidFill>
                  <a:srgbClr val="FFFF00"/>
                </a:solidFill>
                <a:cs typeface="Times New Roman" panose="02020603050405020304" pitchFamily="18" charset="0"/>
              </a:rPr>
              <a:t>Secular opponents</a:t>
            </a:r>
            <a:r>
              <a:rPr lang="en-US" altLang="en-US" sz="2800" b="1">
                <a:solidFill>
                  <a:srgbClr val="FFFF00"/>
                </a:solidFill>
                <a:cs typeface="Times New Roman" panose="02020603050405020304" pitchFamily="18" charset="0"/>
              </a:rPr>
              <a:t> </a:t>
            </a:r>
            <a:r>
              <a:rPr lang="en-US" altLang="en-US" sz="2800">
                <a:cs typeface="Times New Roman" panose="02020603050405020304" pitchFamily="18" charset="0"/>
              </a:rPr>
              <a:t>argue that whatever rights we have are limited by our obligations. The decision to die by euthanasia will affect other people - our family and friends, and healthcare professionals</a:t>
            </a:r>
            <a:r>
              <a:rPr lang="en-US" altLang="en-US" sz="2500">
                <a:cs typeface="Times New Roman" panose="02020603050405020304" pitchFamily="18" charset="0"/>
              </a:rPr>
              <a:t> </a:t>
            </a:r>
          </a:p>
          <a:p>
            <a:pPr algn="l" rtl="0" eaLnBrk="1" hangingPunct="1">
              <a:lnSpc>
                <a:spcPct val="90000"/>
              </a:lnSpc>
              <a:buFont typeface="Wingdings" panose="05000000000000000000" pitchFamily="2" charset="2"/>
              <a:buNone/>
            </a:pPr>
            <a:endParaRPr lang="en-US" altLang="en-US" sz="250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C7681A2-EA7F-4999-A588-2963BAE5502A}"/>
              </a:ext>
            </a:extLst>
          </p:cNvPr>
          <p:cNvSpPr>
            <a:spLocks noGrp="1" noChangeArrowheads="1"/>
          </p:cNvSpPr>
          <p:nvPr>
            <p:ph type="title"/>
          </p:nvPr>
        </p:nvSpPr>
        <p:spPr>
          <a:xfrm>
            <a:off x="1066800" y="304800"/>
            <a:ext cx="7772400" cy="381000"/>
          </a:xfrm>
        </p:spPr>
        <p:txBody>
          <a:bodyPr/>
          <a:lstStyle/>
          <a:p>
            <a:pPr eaLnBrk="1" hangingPunct="1"/>
            <a:r>
              <a:rPr lang="en-US" altLang="en-US" sz="3600" b="1">
                <a:cs typeface="Times New Roman" panose="02020603050405020304" pitchFamily="18" charset="0"/>
              </a:rPr>
              <a:t>The Oregon approach</a:t>
            </a:r>
          </a:p>
        </p:txBody>
      </p:sp>
      <p:sp>
        <p:nvSpPr>
          <p:cNvPr id="14339" name="Rectangle 3">
            <a:extLst>
              <a:ext uri="{FF2B5EF4-FFF2-40B4-BE49-F238E27FC236}">
                <a16:creationId xmlns:a16="http://schemas.microsoft.com/office/drawing/2014/main" id="{D64F7710-03FF-41DE-B41B-30862890405C}"/>
              </a:ext>
            </a:extLst>
          </p:cNvPr>
          <p:cNvSpPr>
            <a:spLocks noGrp="1" noChangeArrowheads="1"/>
          </p:cNvSpPr>
          <p:nvPr>
            <p:ph idx="1"/>
          </p:nvPr>
        </p:nvSpPr>
        <p:spPr>
          <a:xfrm>
            <a:off x="1066800" y="838200"/>
            <a:ext cx="8077200" cy="6019800"/>
          </a:xfrm>
        </p:spPr>
        <p:txBody>
          <a:bodyPr vert="horz" lIns="91440" tIns="45720" rIns="91440" bIns="45720" rtlCol="0" anchor="t">
            <a:normAutofit lnSpcReduction="10000"/>
          </a:bodyPr>
          <a:lstStyle/>
          <a:p>
            <a:pPr algn="just" rtl="0" eaLnBrk="1" hangingPunct="1">
              <a:lnSpc>
                <a:spcPct val="110000"/>
              </a:lnSpc>
            </a:pPr>
            <a:r>
              <a:rPr lang="en-US" altLang="en-US" sz="2600">
                <a:cs typeface="Times New Roman"/>
              </a:rPr>
              <a:t>The US state of Oregon </a:t>
            </a:r>
            <a:r>
              <a:rPr lang="en-US" altLang="en-US" sz="2600">
                <a:solidFill>
                  <a:srgbClr val="FF0000"/>
                </a:solidFill>
                <a:cs typeface="Times New Roman"/>
              </a:rPr>
              <a:t>legalised </a:t>
            </a:r>
            <a:r>
              <a:rPr lang="en-US" altLang="en-US" sz="2600">
                <a:cs typeface="Times New Roman"/>
              </a:rPr>
              <a:t>physician assisted suicide in 1998. During the first three years only around 2 people a month used this to end their lives. This was partly because of the severe conditions that had to be satisfied before a request for euthanasia could be granted:</a:t>
            </a:r>
          </a:p>
          <a:p>
            <a:pPr algn="just" rtl="0" eaLnBrk="1" hangingPunct="1">
              <a:lnSpc>
                <a:spcPct val="110000"/>
              </a:lnSpc>
              <a:buFont typeface="Wingdings" panose="05000000000000000000" pitchFamily="2" charset="2"/>
              <a:buNone/>
            </a:pPr>
            <a:endParaRPr lang="en-US" altLang="en-US" sz="2600">
              <a:cs typeface="Times New Roman" panose="02020603050405020304" pitchFamily="18" charset="0"/>
            </a:endParaRPr>
          </a:p>
          <a:p>
            <a:pPr algn="just" rtl="0" eaLnBrk="1" hangingPunct="1">
              <a:lnSpc>
                <a:spcPct val="110000"/>
              </a:lnSpc>
            </a:pPr>
            <a:r>
              <a:rPr lang="en-US" altLang="en-US" sz="2600">
                <a:cs typeface="Times New Roman"/>
              </a:rPr>
              <a:t>1.</a:t>
            </a:r>
            <a:r>
              <a:rPr lang="en-US" altLang="en-US" sz="2600" dirty="0">
                <a:latin typeface="Times New Roman"/>
                <a:cs typeface="Times New Roman"/>
              </a:rPr>
              <a:t>  </a:t>
            </a:r>
            <a:r>
              <a:rPr lang="en-US" altLang="en-US" sz="2600">
                <a:cs typeface="Times New Roman"/>
              </a:rPr>
              <a:t>patient must be </a:t>
            </a:r>
            <a:r>
              <a:rPr lang="en-US" altLang="en-US" sz="2600">
                <a:solidFill>
                  <a:srgbClr val="FFFF00"/>
                </a:solidFill>
                <a:cs typeface="Times New Roman"/>
              </a:rPr>
              <a:t>resident</a:t>
            </a:r>
            <a:r>
              <a:rPr lang="en-US" altLang="en-US" sz="2600">
                <a:cs typeface="Times New Roman"/>
              </a:rPr>
              <a:t> in Oregon</a:t>
            </a:r>
          </a:p>
          <a:p>
            <a:pPr algn="just" rtl="0" eaLnBrk="1" hangingPunct="1">
              <a:lnSpc>
                <a:spcPct val="110000"/>
              </a:lnSpc>
            </a:pPr>
            <a:r>
              <a:rPr lang="en-US" altLang="en-US" sz="2600">
                <a:cs typeface="Times New Roman"/>
              </a:rPr>
              <a:t>2.</a:t>
            </a:r>
            <a:r>
              <a:rPr lang="en-US" altLang="en-US" sz="2600" dirty="0">
                <a:latin typeface="Times New Roman"/>
                <a:cs typeface="Times New Roman"/>
              </a:rPr>
              <a:t> </a:t>
            </a:r>
            <a:r>
              <a:rPr lang="en-US" altLang="en-US" sz="2600">
                <a:cs typeface="Times New Roman"/>
              </a:rPr>
              <a:t>patient must be aged </a:t>
            </a:r>
            <a:r>
              <a:rPr lang="en-US" altLang="en-US" sz="2600">
                <a:solidFill>
                  <a:srgbClr val="FFFF00"/>
                </a:solidFill>
                <a:cs typeface="Times New Roman"/>
              </a:rPr>
              <a:t>over 18</a:t>
            </a:r>
          </a:p>
          <a:p>
            <a:pPr algn="just" rtl="0" eaLnBrk="1" hangingPunct="1">
              <a:lnSpc>
                <a:spcPct val="110000"/>
              </a:lnSpc>
            </a:pPr>
            <a:r>
              <a:rPr lang="en-US" altLang="en-US" sz="2600">
                <a:cs typeface="Times New Roman"/>
              </a:rPr>
              <a:t>3.</a:t>
            </a:r>
            <a:r>
              <a:rPr lang="en-US" altLang="en-US" sz="2600" dirty="0">
                <a:latin typeface="Times New Roman"/>
                <a:cs typeface="Times New Roman"/>
              </a:rPr>
              <a:t> </a:t>
            </a:r>
            <a:r>
              <a:rPr lang="en-US" altLang="en-US" sz="2600">
                <a:cs typeface="Times New Roman"/>
              </a:rPr>
              <a:t>patient must make </a:t>
            </a:r>
            <a:r>
              <a:rPr lang="en-US" altLang="en-US" sz="2600">
                <a:solidFill>
                  <a:srgbClr val="FFFF00"/>
                </a:solidFill>
                <a:cs typeface="Times New Roman"/>
              </a:rPr>
              <a:t>2 oral and 1 written request </a:t>
            </a:r>
            <a:r>
              <a:rPr lang="en-US" altLang="en-US" sz="2600">
                <a:cs typeface="Times New Roman"/>
              </a:rPr>
              <a:t>for euthanasia</a:t>
            </a:r>
          </a:p>
          <a:p>
            <a:pPr algn="just" rtl="0" eaLnBrk="1" hangingPunct="1">
              <a:lnSpc>
                <a:spcPct val="110000"/>
              </a:lnSpc>
            </a:pPr>
            <a:r>
              <a:rPr lang="en-US" altLang="en-US" sz="2600">
                <a:cs typeface="Times New Roman"/>
              </a:rPr>
              <a:t>4.</a:t>
            </a:r>
            <a:r>
              <a:rPr lang="en-US" altLang="en-US" sz="2600" dirty="0">
                <a:latin typeface="Times New Roman"/>
                <a:cs typeface="Times New Roman"/>
              </a:rPr>
              <a:t> </a:t>
            </a:r>
            <a:r>
              <a:rPr lang="en-US" altLang="en-US" sz="2600">
                <a:cs typeface="Times New Roman"/>
              </a:rPr>
              <a:t>there must be at least </a:t>
            </a:r>
            <a:r>
              <a:rPr lang="en-US" altLang="en-US" sz="2600">
                <a:solidFill>
                  <a:srgbClr val="FFFF00"/>
                </a:solidFill>
                <a:cs typeface="Times New Roman"/>
              </a:rPr>
              <a:t>15 days </a:t>
            </a:r>
            <a:r>
              <a:rPr lang="en-US" altLang="en-US" sz="2600">
                <a:cs typeface="Times New Roman"/>
              </a:rPr>
              <a:t>between the first and the last request</a:t>
            </a:r>
          </a:p>
          <a:p>
            <a:pPr algn="just" rtl="0" eaLnBrk="1" hangingPunct="1">
              <a:lnSpc>
                <a:spcPct val="90000"/>
              </a:lnSpc>
              <a:buFont typeface="Wingdings" panose="05000000000000000000" pitchFamily="2" charset="2"/>
              <a:buNone/>
            </a:pPr>
            <a:endParaRPr lang="en-US" altLang="en-US" sz="260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B1D8B846-0417-40FE-9B5C-FADC05A26CAF}"/>
              </a:ext>
            </a:extLst>
          </p:cNvPr>
          <p:cNvSpPr>
            <a:spLocks noGrp="1" noChangeArrowheads="1"/>
          </p:cNvSpPr>
          <p:nvPr>
            <p:ph idx="1"/>
          </p:nvPr>
        </p:nvSpPr>
        <p:spPr>
          <a:xfrm>
            <a:off x="1066800" y="304800"/>
            <a:ext cx="7772400" cy="6096000"/>
          </a:xfrm>
        </p:spPr>
        <p:txBody>
          <a:bodyPr/>
          <a:lstStyle/>
          <a:p>
            <a:pPr algn="just" rtl="0" eaLnBrk="1" hangingPunct="1">
              <a:lnSpc>
                <a:spcPct val="110000"/>
              </a:lnSpc>
            </a:pPr>
            <a:r>
              <a:rPr lang="en-US" altLang="en-US" sz="3000">
                <a:cs typeface="Times New Roman" panose="02020603050405020304" pitchFamily="18" charset="0"/>
              </a:rPr>
              <a:t>5.</a:t>
            </a:r>
            <a:r>
              <a:rPr lang="en-US" altLang="en-US" sz="3000">
                <a:latin typeface="Times New Roman" panose="02020603050405020304" pitchFamily="18" charset="0"/>
                <a:cs typeface="Times New Roman" panose="02020603050405020304" pitchFamily="18" charset="0"/>
              </a:rPr>
              <a:t> </a:t>
            </a:r>
            <a:r>
              <a:rPr lang="en-US" altLang="en-US" sz="3000">
                <a:cs typeface="Times New Roman" panose="02020603050405020304" pitchFamily="18" charset="0"/>
              </a:rPr>
              <a:t>patient must be </a:t>
            </a:r>
            <a:r>
              <a:rPr lang="en-US" altLang="en-US" sz="3000">
                <a:solidFill>
                  <a:srgbClr val="FFFF00"/>
                </a:solidFill>
                <a:cs typeface="Times New Roman" panose="02020603050405020304" pitchFamily="18" charset="0"/>
              </a:rPr>
              <a:t>terminally ill </a:t>
            </a:r>
            <a:r>
              <a:rPr lang="en-US" altLang="en-US" sz="3000">
                <a:cs typeface="Times New Roman" panose="02020603050405020304" pitchFamily="18" charset="0"/>
              </a:rPr>
              <a:t>with a life expectancy of </a:t>
            </a:r>
            <a:r>
              <a:rPr lang="en-US" altLang="en-US" sz="3000">
                <a:solidFill>
                  <a:srgbClr val="FFFF00"/>
                </a:solidFill>
                <a:cs typeface="Times New Roman" panose="02020603050405020304" pitchFamily="18" charset="0"/>
              </a:rPr>
              <a:t>less than 6 months</a:t>
            </a:r>
          </a:p>
          <a:p>
            <a:pPr algn="just" rtl="0" eaLnBrk="1" hangingPunct="1">
              <a:lnSpc>
                <a:spcPct val="110000"/>
              </a:lnSpc>
            </a:pPr>
            <a:r>
              <a:rPr lang="en-US" altLang="en-US" sz="3000">
                <a:cs typeface="Times New Roman" panose="02020603050405020304" pitchFamily="18" charset="0"/>
              </a:rPr>
              <a:t>6.</a:t>
            </a:r>
            <a:r>
              <a:rPr lang="en-US" altLang="en-US" sz="3000">
                <a:latin typeface="Times New Roman" panose="02020603050405020304" pitchFamily="18" charset="0"/>
                <a:cs typeface="Times New Roman" panose="02020603050405020304" pitchFamily="18" charset="0"/>
              </a:rPr>
              <a:t> </a:t>
            </a:r>
            <a:r>
              <a:rPr lang="en-US" altLang="en-US" sz="3000">
                <a:cs typeface="Times New Roman" panose="02020603050405020304" pitchFamily="18" charset="0"/>
              </a:rPr>
              <a:t>this prognosis must be confirmed by a second </a:t>
            </a:r>
            <a:r>
              <a:rPr lang="en-US" altLang="en-US" sz="3000">
                <a:solidFill>
                  <a:srgbClr val="FFFF00"/>
                </a:solidFill>
                <a:cs typeface="Times New Roman" panose="02020603050405020304" pitchFamily="18" charset="0"/>
              </a:rPr>
              <a:t>consultant physician</a:t>
            </a:r>
          </a:p>
          <a:p>
            <a:pPr algn="just" rtl="0" eaLnBrk="1" hangingPunct="1">
              <a:lnSpc>
                <a:spcPct val="110000"/>
              </a:lnSpc>
            </a:pPr>
            <a:r>
              <a:rPr lang="en-US" altLang="en-US" sz="3000" b="1">
                <a:cs typeface="Times New Roman" panose="02020603050405020304" pitchFamily="18" charset="0"/>
              </a:rPr>
              <a:t>7.</a:t>
            </a:r>
            <a:r>
              <a:rPr lang="en-US" altLang="en-US" sz="3000">
                <a:latin typeface="Times New Roman" panose="02020603050405020304" pitchFamily="18" charset="0"/>
                <a:cs typeface="Times New Roman" panose="02020603050405020304" pitchFamily="18" charset="0"/>
              </a:rPr>
              <a:t>  </a:t>
            </a:r>
            <a:r>
              <a:rPr lang="en-US" altLang="en-US" sz="3000">
                <a:cs typeface="Times New Roman" panose="02020603050405020304" pitchFamily="18" charset="0"/>
              </a:rPr>
              <a:t>both doctors must confirm that the patient is </a:t>
            </a:r>
            <a:r>
              <a:rPr lang="en-US" altLang="en-US" sz="3000">
                <a:solidFill>
                  <a:srgbClr val="FFFF00"/>
                </a:solidFill>
                <a:cs typeface="Times New Roman" panose="02020603050405020304" pitchFamily="18" charset="0"/>
              </a:rPr>
              <a:t>capable of making this decision</a:t>
            </a:r>
          </a:p>
          <a:p>
            <a:pPr algn="just" rtl="0" eaLnBrk="1" hangingPunct="1">
              <a:lnSpc>
                <a:spcPct val="110000"/>
              </a:lnSpc>
            </a:pPr>
            <a:r>
              <a:rPr lang="en-US" altLang="en-US" sz="3000">
                <a:cs typeface="Times New Roman" panose="02020603050405020304" pitchFamily="18" charset="0"/>
              </a:rPr>
              <a:t>8.</a:t>
            </a:r>
            <a:r>
              <a:rPr lang="en-US" altLang="en-US" sz="3000">
                <a:latin typeface="Times New Roman" panose="02020603050405020304" pitchFamily="18" charset="0"/>
                <a:cs typeface="Times New Roman" panose="02020603050405020304" pitchFamily="18" charset="0"/>
              </a:rPr>
              <a:t> </a:t>
            </a:r>
            <a:r>
              <a:rPr lang="en-US" altLang="en-US" sz="3000">
                <a:cs typeface="Times New Roman" panose="02020603050405020304" pitchFamily="18" charset="0"/>
              </a:rPr>
              <a:t>both doctors must confirm that the patient </a:t>
            </a:r>
            <a:r>
              <a:rPr lang="en-US" altLang="en-US" sz="3000">
                <a:solidFill>
                  <a:srgbClr val="FFFF00"/>
                </a:solidFill>
                <a:cs typeface="Times New Roman" panose="02020603050405020304" pitchFamily="18" charset="0"/>
              </a:rPr>
              <a:t>does not have medical condition that impairs their judgement</a:t>
            </a:r>
          </a:p>
          <a:p>
            <a:pPr algn="just" rtl="0" eaLnBrk="1" hangingPunct="1">
              <a:lnSpc>
                <a:spcPct val="110000"/>
              </a:lnSpc>
            </a:pPr>
            <a:r>
              <a:rPr lang="en-US" altLang="en-US" sz="3000">
                <a:cs typeface="Times New Roman" panose="02020603050405020304" pitchFamily="18" charset="0"/>
              </a:rPr>
              <a:t>9.</a:t>
            </a:r>
            <a:r>
              <a:rPr lang="en-US" altLang="en-US" sz="3000">
                <a:latin typeface="Times New Roman" panose="02020603050405020304" pitchFamily="18" charset="0"/>
                <a:cs typeface="Times New Roman" panose="02020603050405020304" pitchFamily="18" charset="0"/>
              </a:rPr>
              <a:t> </a:t>
            </a:r>
            <a:r>
              <a:rPr lang="en-US" altLang="en-US" sz="3000">
                <a:cs typeface="Times New Roman" panose="02020603050405020304" pitchFamily="18" charset="0"/>
              </a:rPr>
              <a:t>patient must </a:t>
            </a:r>
            <a:r>
              <a:rPr lang="en-US" altLang="en-US" sz="3000">
                <a:solidFill>
                  <a:srgbClr val="FFFF00"/>
                </a:solidFill>
                <a:cs typeface="Times New Roman" panose="02020603050405020304" pitchFamily="18" charset="0"/>
              </a:rPr>
              <a:t>self-administer the lethal medication</a:t>
            </a:r>
          </a:p>
          <a:p>
            <a:pPr algn="l" rtl="0" eaLnBrk="1" hangingPunct="1"/>
            <a:endParaRPr lang="en-US" altLang="en-US" sz="3000"/>
          </a:p>
          <a:p>
            <a:pPr algn="l" rtl="0" eaLnBrk="1" hangingPunct="1"/>
            <a:endParaRPr lang="en-US" altLang="en-US" sz="3600"/>
          </a:p>
        </p:txBody>
      </p:sp>
      <p:sp>
        <p:nvSpPr>
          <p:cNvPr id="2" name="Rectangle: Rounded Corners 1">
            <a:extLst>
              <a:ext uri="{FF2B5EF4-FFF2-40B4-BE49-F238E27FC236}">
                <a16:creationId xmlns:a16="http://schemas.microsoft.com/office/drawing/2014/main" id="{21AFDE13-C686-412E-AA49-D12C8CA54CAC}"/>
              </a:ext>
            </a:extLst>
          </p:cNvPr>
          <p:cNvSpPr/>
          <p:nvPr/>
        </p:nvSpPr>
        <p:spPr>
          <a:xfrm>
            <a:off x="6602083" y="3014932"/>
            <a:ext cx="2429773" cy="8195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a:cs typeface="Calibri"/>
              </a:rPr>
              <a:t>المريض ما يكون تحت تأثير الاكتئاب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FC0C7617-1F2E-4958-8C03-D3C37DB75527}"/>
              </a:ext>
            </a:extLst>
          </p:cNvPr>
          <p:cNvSpPr>
            <a:spLocks noGrp="1" noChangeArrowheads="1"/>
          </p:cNvSpPr>
          <p:nvPr>
            <p:ph type="title"/>
          </p:nvPr>
        </p:nvSpPr>
        <p:spPr>
          <a:xfrm>
            <a:off x="1066800" y="457200"/>
            <a:ext cx="7772400" cy="685800"/>
          </a:xfrm>
        </p:spPr>
        <p:txBody>
          <a:bodyPr/>
          <a:lstStyle/>
          <a:p>
            <a:pPr rtl="0" eaLnBrk="1" hangingPunct="1"/>
            <a:r>
              <a:rPr lang="en-US" altLang="en-US" sz="4000" b="1">
                <a:cs typeface="Times New Roman" panose="02020603050405020304" pitchFamily="18" charset="0"/>
              </a:rPr>
              <a:t>Arguments against euthanasia</a:t>
            </a:r>
          </a:p>
        </p:txBody>
      </p:sp>
      <p:sp>
        <p:nvSpPr>
          <p:cNvPr id="16387" name="Rectangle 3">
            <a:extLst>
              <a:ext uri="{FF2B5EF4-FFF2-40B4-BE49-F238E27FC236}">
                <a16:creationId xmlns:a16="http://schemas.microsoft.com/office/drawing/2014/main" id="{D9E72A78-EF88-48C6-89F9-7C06EFA74BBC}"/>
              </a:ext>
            </a:extLst>
          </p:cNvPr>
          <p:cNvSpPr>
            <a:spLocks noGrp="1" noChangeArrowheads="1"/>
          </p:cNvSpPr>
          <p:nvPr>
            <p:ph idx="1"/>
          </p:nvPr>
        </p:nvSpPr>
        <p:spPr>
          <a:xfrm>
            <a:off x="1828800" y="1676400"/>
            <a:ext cx="6172200" cy="4114800"/>
          </a:xfrm>
        </p:spPr>
        <p:txBody>
          <a:bodyPr/>
          <a:lstStyle/>
          <a:p>
            <a:pPr algn="l" rtl="0" eaLnBrk="1" hangingPunct="1"/>
            <a:r>
              <a:rPr lang="en-US" altLang="en-US" sz="3600" b="1" i="1">
                <a:cs typeface="Times New Roman" panose="02020603050405020304" pitchFamily="18" charset="0"/>
              </a:rPr>
              <a:t>Religious arguments</a:t>
            </a:r>
          </a:p>
          <a:p>
            <a:pPr algn="l" rtl="0" eaLnBrk="1" hangingPunct="1"/>
            <a:endParaRPr lang="en-US" altLang="en-US" sz="3600" b="1" i="1">
              <a:cs typeface="Times New Roman" panose="02020603050405020304" pitchFamily="18" charset="0"/>
            </a:endParaRPr>
          </a:p>
          <a:p>
            <a:pPr algn="just" rtl="0" eaLnBrk="1" hangingPunct="1"/>
            <a:r>
              <a:rPr lang="en-US" altLang="en-US" sz="3600" b="1" i="1">
                <a:cs typeface="Times New Roman" panose="02020603050405020304" pitchFamily="18" charset="0"/>
              </a:rPr>
              <a:t>Ethical arguments</a:t>
            </a:r>
          </a:p>
          <a:p>
            <a:pPr algn="just" rtl="0" eaLnBrk="1" hangingPunct="1">
              <a:buFont typeface="Wingdings" panose="05000000000000000000" pitchFamily="2" charset="2"/>
              <a:buNone/>
            </a:pPr>
            <a:endParaRPr lang="en-US" altLang="en-US" sz="3600" b="1" i="1">
              <a:cs typeface="Times New Roman" panose="02020603050405020304" pitchFamily="18" charset="0"/>
            </a:endParaRPr>
          </a:p>
          <a:p>
            <a:pPr algn="just" rtl="0" eaLnBrk="1" hangingPunct="1"/>
            <a:r>
              <a:rPr lang="en-US" altLang="en-US" sz="3600" b="1" i="1">
                <a:cs typeface="Times New Roman" panose="02020603050405020304" pitchFamily="18" charset="0"/>
              </a:rPr>
              <a:t>Practical arguments</a:t>
            </a:r>
            <a:endParaRPr lang="ar-EG" altLang="en-US" sz="3600" b="1" i="1">
              <a:cs typeface="Times New Roman" panose="02020603050405020304" pitchFamily="18" charset="0"/>
            </a:endParaRPr>
          </a:p>
          <a:p>
            <a:pPr algn="l" rtl="0" eaLnBrk="1" hangingPunct="1"/>
            <a:endParaRPr lang="en-US" altLang="en-US" sz="3600" b="1" i="1">
              <a:cs typeface="Times New Roman" panose="02020603050405020304" pitchFamily="18" charset="0"/>
            </a:endParaRPr>
          </a:p>
        </p:txBody>
      </p:sp>
      <p:sp>
        <p:nvSpPr>
          <p:cNvPr id="3" name="Rectangle: Rounded Corners 2">
            <a:extLst>
              <a:ext uri="{FF2B5EF4-FFF2-40B4-BE49-F238E27FC236}">
                <a16:creationId xmlns:a16="http://schemas.microsoft.com/office/drawing/2014/main" id="{827467A0-BA1B-4EA1-9B50-CF746820F6B5}"/>
              </a:ext>
            </a:extLst>
          </p:cNvPr>
          <p:cNvSpPr/>
          <p:nvPr/>
        </p:nvSpPr>
        <p:spPr>
          <a:xfrm>
            <a:off x="6543676" y="1144978"/>
            <a:ext cx="2401017" cy="14664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cs typeface="Calibri"/>
              </a:rPr>
              <a:t>في </a:t>
            </a:r>
            <a:r>
              <a:rPr lang="en-US">
                <a:cs typeface="Calibri"/>
              </a:rPr>
              <a:t>بريطانيا مش مسموح و لانوع و طبيب عملها</a:t>
            </a:r>
            <a:r>
              <a:rPr lang="en-US" dirty="0">
                <a:cs typeface="Calibri"/>
              </a:rPr>
              <a:t> </a:t>
            </a:r>
            <a:r>
              <a:rPr lang="en-US">
                <a:cs typeface="Calibri"/>
              </a:rPr>
              <a:t>يحاسب </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74C8480-0CF7-49BF-A8F2-34B2B85394B4}"/>
              </a:ext>
            </a:extLst>
          </p:cNvPr>
          <p:cNvSpPr>
            <a:spLocks noGrp="1" noChangeArrowheads="1"/>
          </p:cNvSpPr>
          <p:nvPr>
            <p:ph type="title"/>
          </p:nvPr>
        </p:nvSpPr>
        <p:spPr>
          <a:xfrm flipV="1">
            <a:off x="1066800" y="-457200"/>
            <a:ext cx="7772400" cy="457200"/>
          </a:xfrm>
        </p:spPr>
        <p:txBody>
          <a:bodyPr/>
          <a:lstStyle/>
          <a:p>
            <a:pPr eaLnBrk="1" hangingPunct="1"/>
            <a:br>
              <a:rPr lang="en-US" altLang="en-US" sz="4800">
                <a:cs typeface="Times New Roman" panose="02020603050405020304" pitchFamily="18" charset="0"/>
              </a:rPr>
            </a:br>
            <a:endParaRPr lang="en-US" altLang="en-US" sz="4800">
              <a:cs typeface="Times New Roman" panose="02020603050405020304" pitchFamily="18" charset="0"/>
            </a:endParaRPr>
          </a:p>
        </p:txBody>
      </p:sp>
      <p:sp>
        <p:nvSpPr>
          <p:cNvPr id="17411" name="Rectangle 3">
            <a:extLst>
              <a:ext uri="{FF2B5EF4-FFF2-40B4-BE49-F238E27FC236}">
                <a16:creationId xmlns:a16="http://schemas.microsoft.com/office/drawing/2014/main" id="{FAD47773-31B7-4332-B91F-B7469F1D9C45}"/>
              </a:ext>
            </a:extLst>
          </p:cNvPr>
          <p:cNvSpPr>
            <a:spLocks noGrp="1" noChangeArrowheads="1"/>
          </p:cNvSpPr>
          <p:nvPr>
            <p:ph idx="1"/>
          </p:nvPr>
        </p:nvSpPr>
        <p:spPr>
          <a:xfrm>
            <a:off x="0" y="0"/>
            <a:ext cx="8305800" cy="6858000"/>
          </a:xfrm>
        </p:spPr>
        <p:txBody>
          <a:bodyPr/>
          <a:lstStyle/>
          <a:p>
            <a:pPr algn="just" rtl="0" eaLnBrk="1" hangingPunct="1"/>
            <a:endParaRPr lang="en-US" altLang="en-US" sz="3600" b="1">
              <a:cs typeface="Times New Roman" panose="02020603050405020304" pitchFamily="18" charset="0"/>
            </a:endParaRPr>
          </a:p>
          <a:p>
            <a:pPr algn="just" rtl="0" eaLnBrk="1" hangingPunct="1"/>
            <a:r>
              <a:rPr lang="en-US" altLang="en-US" sz="3600" b="1">
                <a:solidFill>
                  <a:srgbClr val="FFFF00"/>
                </a:solidFill>
                <a:cs typeface="Times New Roman" panose="02020603050405020304" pitchFamily="18" charset="0"/>
              </a:rPr>
              <a:t>Against the will of God</a:t>
            </a:r>
          </a:p>
          <a:p>
            <a:pPr algn="just" rtl="0" eaLnBrk="1" hangingPunct="1">
              <a:buFont typeface="Wingdings" panose="05000000000000000000" pitchFamily="2" charset="2"/>
              <a:buNone/>
            </a:pPr>
            <a:endParaRPr lang="en-US" altLang="en-US" sz="3600">
              <a:cs typeface="Times New Roman" panose="02020603050405020304" pitchFamily="18" charset="0"/>
            </a:endParaRPr>
          </a:p>
          <a:p>
            <a:pPr algn="just" rtl="0" eaLnBrk="1" hangingPunct="1"/>
            <a:r>
              <a:rPr lang="en-US" altLang="en-US">
                <a:cs typeface="Times New Roman" panose="02020603050405020304" pitchFamily="18" charset="0"/>
              </a:rPr>
              <a:t>Euthanasia is against the word and will of God</a:t>
            </a:r>
          </a:p>
          <a:p>
            <a:pPr algn="just" rtl="0" eaLnBrk="1" hangingPunct="1">
              <a:buFont typeface="Wingdings" panose="05000000000000000000" pitchFamily="2" charset="2"/>
              <a:buNone/>
            </a:pPr>
            <a:r>
              <a:rPr lang="en-US" altLang="en-US">
                <a:cs typeface="Times New Roman" panose="02020603050405020304" pitchFamily="18" charset="0"/>
              </a:rPr>
              <a:t>To kill oneself, or to get someone else to do it for us, is to deny God, and to deny God's rights over our lives and his right to choose the length of our lives and the way our lives end.</a:t>
            </a:r>
          </a:p>
          <a:p>
            <a:pPr algn="l" rtl="0" eaLnBrk="1" hangingPunct="1"/>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188E0FE2-41A6-4DF9-9504-96AE113BDD79}"/>
              </a:ext>
            </a:extLst>
          </p:cNvPr>
          <p:cNvSpPr>
            <a:spLocks noGrp="1" noChangeArrowheads="1"/>
          </p:cNvSpPr>
          <p:nvPr>
            <p:ph idx="1"/>
          </p:nvPr>
        </p:nvSpPr>
        <p:spPr>
          <a:xfrm>
            <a:off x="914400" y="228600"/>
            <a:ext cx="8001000" cy="6477000"/>
          </a:xfrm>
        </p:spPr>
        <p:txBody>
          <a:bodyPr vert="horz" lIns="91440" tIns="45720" rIns="91440" bIns="45720" rtlCol="0" anchor="t">
            <a:normAutofit/>
          </a:bodyPr>
          <a:lstStyle/>
          <a:p>
            <a:pPr algn="just" rtl="0" eaLnBrk="1" hangingPunct="1"/>
            <a:r>
              <a:rPr lang="en-US" altLang="en-US" b="1">
                <a:solidFill>
                  <a:srgbClr val="FF0000"/>
                </a:solidFill>
                <a:cs typeface="Times New Roman"/>
              </a:rPr>
              <a:t>The value of suffering</a:t>
            </a:r>
          </a:p>
          <a:p>
            <a:pPr algn="just" rtl="0" eaLnBrk="1" hangingPunct="1">
              <a:buFont typeface="Wingdings" panose="05000000000000000000" pitchFamily="2" charset="2"/>
              <a:buNone/>
            </a:pPr>
            <a:r>
              <a:rPr lang="en-US" altLang="en-US" sz="2800">
                <a:cs typeface="Times New Roman"/>
              </a:rPr>
              <a:t>It isn't easy to define suffering - most of us can decide when we are suffering but what is </a:t>
            </a:r>
            <a:r>
              <a:rPr lang="en-US" altLang="en-US" sz="2800">
                <a:solidFill>
                  <a:srgbClr val="FF0000"/>
                </a:solidFill>
                <a:cs typeface="Times New Roman"/>
              </a:rPr>
              <a:t>suffering for one person may not be suffering for another.</a:t>
            </a:r>
          </a:p>
          <a:p>
            <a:pPr algn="just" rtl="0" eaLnBrk="1" hangingPunct="1">
              <a:buFont typeface="Wingdings" panose="05000000000000000000" pitchFamily="2" charset="2"/>
              <a:buNone/>
            </a:pPr>
            <a:r>
              <a:rPr lang="en-US" altLang="en-US" sz="2800">
                <a:cs typeface="Times New Roman" panose="02020603050405020304" pitchFamily="18" charset="0"/>
              </a:rPr>
              <a:t>Some people think that </a:t>
            </a:r>
            <a:r>
              <a:rPr lang="en-US" altLang="en-US" sz="2800">
                <a:solidFill>
                  <a:srgbClr val="FFFF00"/>
                </a:solidFill>
                <a:cs typeface="Times New Roman" panose="02020603050405020304" pitchFamily="18" charset="0"/>
              </a:rPr>
              <a:t>suffering is just one of the tests that God sets</a:t>
            </a:r>
            <a:r>
              <a:rPr lang="en-US" altLang="en-US" sz="2800">
                <a:cs typeface="Times New Roman" panose="02020603050405020304" pitchFamily="18" charset="0"/>
              </a:rPr>
              <a:t> for human beings, and that the way we react to it shows the sort of person we are, and how deep our faith and trust in God is.</a:t>
            </a:r>
          </a:p>
          <a:p>
            <a:pPr algn="just" rtl="0" eaLnBrk="1" hangingPunct="1">
              <a:buFont typeface="Wingdings" panose="05000000000000000000" pitchFamily="2" charset="2"/>
              <a:buNone/>
            </a:pPr>
            <a:r>
              <a:rPr lang="en-US" altLang="en-US" sz="2800">
                <a:cs typeface="Times New Roman" panose="02020603050405020304" pitchFamily="18" charset="0"/>
              </a:rPr>
              <a:t>Suffering is something which draws upon all the resources of a human being and enables them to </a:t>
            </a:r>
            <a:r>
              <a:rPr lang="en-US" altLang="en-US" sz="2800">
                <a:solidFill>
                  <a:srgbClr val="FFFF00"/>
                </a:solidFill>
                <a:cs typeface="Times New Roman" panose="02020603050405020304" pitchFamily="18" charset="0"/>
              </a:rPr>
              <a:t>reach the highest and noblest points of what they really are. </a:t>
            </a:r>
          </a:p>
          <a:p>
            <a:pPr algn="l" rtl="0" eaLnBrk="1" hangingPunct="1"/>
            <a:endParaRPr lang="en-US" altLang="en-US" sz="2800"/>
          </a:p>
          <a:p>
            <a:pPr algn="just" rtl="0" eaLnBrk="1" hangingPunct="1">
              <a:lnSpc>
                <a:spcPct val="90000"/>
              </a:lnSpc>
              <a:buFont typeface="Wingdings" panose="05000000000000000000" pitchFamily="2" charset="2"/>
              <a:buNone/>
            </a:pPr>
            <a:endParaRPr lang="en-US" altLang="en-US" sz="2800" b="1">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F4043467-9643-42EC-B6E6-CFA875BA2AFB}"/>
              </a:ext>
            </a:extLst>
          </p:cNvPr>
          <p:cNvSpPr>
            <a:spLocks noGrp="1" noChangeArrowheads="1"/>
          </p:cNvSpPr>
          <p:nvPr>
            <p:ph idx="1"/>
          </p:nvPr>
        </p:nvSpPr>
        <p:spPr>
          <a:xfrm>
            <a:off x="914400" y="114300"/>
            <a:ext cx="8081963" cy="6629400"/>
          </a:xfrm>
        </p:spPr>
        <p:txBody>
          <a:bodyPr vert="horz" lIns="91440" tIns="45720" rIns="91440" bIns="45720" rtlCol="0" anchor="t">
            <a:normAutofit/>
          </a:bodyPr>
          <a:lstStyle/>
          <a:p>
            <a:pPr algn="just" rtl="0" eaLnBrk="1" hangingPunct="1">
              <a:lnSpc>
                <a:spcPct val="90000"/>
              </a:lnSpc>
            </a:pPr>
            <a:r>
              <a:rPr lang="en-US" altLang="en-US" b="1">
                <a:solidFill>
                  <a:srgbClr val="FF0000"/>
                </a:solidFill>
                <a:cs typeface="Times New Roman"/>
              </a:rPr>
              <a:t>Against best interests</a:t>
            </a:r>
          </a:p>
          <a:p>
            <a:pPr algn="just" rtl="0" eaLnBrk="1" hangingPunct="1">
              <a:lnSpc>
                <a:spcPct val="90000"/>
              </a:lnSpc>
              <a:buFont typeface="Wingdings" panose="05000000000000000000" pitchFamily="2" charset="2"/>
              <a:buNone/>
            </a:pPr>
            <a:endParaRPr lang="ar-EG" altLang="en-US" b="1">
              <a:cs typeface="Times New Roman" panose="02020603050405020304" pitchFamily="18" charset="0"/>
            </a:endParaRPr>
          </a:p>
          <a:p>
            <a:pPr algn="just" rtl="0" eaLnBrk="1" hangingPunct="1"/>
            <a:r>
              <a:rPr lang="en-US" altLang="en-US" sz="2600">
                <a:cs typeface="Times New Roman"/>
              </a:rPr>
              <a:t>Euthanasia </a:t>
            </a:r>
            <a:r>
              <a:rPr lang="en-US" altLang="en-US" sz="2600">
                <a:solidFill>
                  <a:srgbClr val="FF0000"/>
                </a:solidFill>
                <a:cs typeface="Times New Roman"/>
              </a:rPr>
              <a:t>may not be in the best interests of the patient:</a:t>
            </a:r>
          </a:p>
          <a:p>
            <a:pPr algn="l" rtl="0" eaLnBrk="1" hangingPunct="1"/>
            <a:r>
              <a:rPr lang="en-US" altLang="en-US" sz="2600">
                <a:solidFill>
                  <a:srgbClr val="FF0000"/>
                </a:solidFill>
                <a:cs typeface="Times New Roman"/>
              </a:rPr>
              <a:t>The diagnosis may be wrong and the patient is not</a:t>
            </a:r>
            <a:r>
              <a:rPr lang="en-US" altLang="en-US" sz="2600" dirty="0">
                <a:cs typeface="Times New Roman"/>
              </a:rPr>
              <a:t> </a:t>
            </a:r>
            <a:r>
              <a:rPr lang="en-US" altLang="en-US" sz="2600">
                <a:cs typeface="Times New Roman"/>
              </a:rPr>
              <a:t>terminally ill</a:t>
            </a:r>
          </a:p>
          <a:p>
            <a:pPr algn="l" rtl="0" eaLnBrk="1" hangingPunct="1"/>
            <a:r>
              <a:rPr lang="en-US" altLang="en-US" sz="2600">
                <a:solidFill>
                  <a:srgbClr val="FF0000"/>
                </a:solidFill>
                <a:cs typeface="Times New Roman"/>
              </a:rPr>
              <a:t>The prognosis may be wrong</a:t>
            </a:r>
            <a:r>
              <a:rPr lang="en-US" altLang="en-US" sz="2600">
                <a:cs typeface="Times New Roman"/>
              </a:rPr>
              <a:t> and the patient is not going to die soon</a:t>
            </a:r>
          </a:p>
          <a:p>
            <a:r>
              <a:rPr lang="en-US" altLang="en-US" sz="2600">
                <a:cs typeface="Times New Roman"/>
              </a:rPr>
              <a:t>The patient is getting </a:t>
            </a:r>
            <a:r>
              <a:rPr lang="en-US" altLang="en-US" sz="2600">
                <a:solidFill>
                  <a:srgbClr val="FF0000"/>
                </a:solidFill>
                <a:cs typeface="Times New Roman"/>
              </a:rPr>
              <a:t>bad medical care</a:t>
            </a:r>
            <a:r>
              <a:rPr lang="en-US" altLang="en-US" sz="2600" dirty="0">
                <a:solidFill>
                  <a:srgbClr val="FFFF00"/>
                </a:solidFill>
                <a:cs typeface="Times New Roman"/>
              </a:rPr>
              <a:t> </a:t>
            </a:r>
            <a:r>
              <a:rPr lang="en-US" altLang="en-US" sz="2600">
                <a:cs typeface="Times New Roman"/>
              </a:rPr>
              <a:t>and their suffering could be relieved by other means</a:t>
            </a:r>
            <a:r>
              <a:rPr lang="en-US" altLang="en-US" sz="2600" dirty="0"/>
              <a:t> </a:t>
            </a:r>
            <a:endParaRPr lang="en-US" altLang="en-US" sz="2600" dirty="0">
              <a:cs typeface="Calibri"/>
            </a:endParaRPr>
          </a:p>
          <a:p>
            <a:pPr algn="just" rtl="0" eaLnBrk="1" hangingPunct="1"/>
            <a:r>
              <a:rPr lang="en-US" altLang="en-US" sz="2600">
                <a:cs typeface="Times New Roman" panose="02020603050405020304" pitchFamily="18" charset="0"/>
              </a:rPr>
              <a:t>The patient requests euthanasia because of a </a:t>
            </a:r>
            <a:r>
              <a:rPr lang="en-US" altLang="en-US" sz="2600">
                <a:solidFill>
                  <a:srgbClr val="FFFF00"/>
                </a:solidFill>
                <a:cs typeface="Times New Roman" panose="02020603050405020304" pitchFamily="18" charset="0"/>
              </a:rPr>
              <a:t>passing phase of their disease, but is likely to feel much better in a while</a:t>
            </a:r>
          </a:p>
          <a:p>
            <a:pPr algn="just" rtl="0" eaLnBrk="1" hangingPunct="1"/>
            <a:endParaRPr lang="en-US" altLang="en-US" sz="2600">
              <a:cs typeface="Times New Roman" panose="02020603050405020304" pitchFamily="18" charset="0"/>
            </a:endParaRPr>
          </a:p>
          <a:p>
            <a:pPr algn="l" rtl="0" eaLnBrk="1" hangingPunct="1">
              <a:lnSpc>
                <a:spcPct val="90000"/>
              </a:lnSpc>
              <a:buFont typeface="Wingdings" panose="05000000000000000000" pitchFamily="2" charset="2"/>
              <a:buNone/>
            </a:pPr>
            <a:endParaRPr lang="en-US" altLang="en-US" sz="26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746AD478-4E26-4B04-9E4D-9C6D1D211F6A}"/>
              </a:ext>
            </a:extLst>
          </p:cNvPr>
          <p:cNvSpPr>
            <a:spLocks noGrp="1" noChangeArrowheads="1"/>
          </p:cNvSpPr>
          <p:nvPr>
            <p:ph idx="1"/>
          </p:nvPr>
        </p:nvSpPr>
        <p:spPr>
          <a:xfrm>
            <a:off x="838200" y="304800"/>
            <a:ext cx="8305800" cy="6324600"/>
          </a:xfrm>
        </p:spPr>
        <p:txBody>
          <a:bodyPr vert="horz" lIns="91440" tIns="45720" rIns="91440" bIns="45720" rtlCol="0" anchor="t">
            <a:normAutofit/>
          </a:bodyPr>
          <a:lstStyle/>
          <a:p>
            <a:pPr algn="just" rtl="0" eaLnBrk="1" hangingPunct="1"/>
            <a:r>
              <a:rPr lang="en-US" altLang="en-US" b="1">
                <a:solidFill>
                  <a:srgbClr val="FF0000"/>
                </a:solidFill>
                <a:cs typeface="Times New Roman"/>
              </a:rPr>
              <a:t>Other people have rights too</a:t>
            </a:r>
            <a:endParaRPr lang="en-US" altLang="en-US">
              <a:solidFill>
                <a:srgbClr val="FF0000"/>
              </a:solidFill>
              <a:cs typeface="Times New Roman"/>
            </a:endParaRPr>
          </a:p>
          <a:p>
            <a:pPr algn="just" rtl="0" eaLnBrk="1" hangingPunct="1"/>
            <a:r>
              <a:rPr lang="en-US" altLang="en-US" sz="3000">
                <a:cs typeface="Times New Roman"/>
              </a:rPr>
              <a:t>Euthanasia is usually viewed from the viewpoint of the person who wants to die, but </a:t>
            </a:r>
            <a:r>
              <a:rPr lang="en-US" altLang="en-US" sz="3000">
                <a:solidFill>
                  <a:srgbClr val="FF0000"/>
                </a:solidFill>
                <a:cs typeface="Times New Roman"/>
              </a:rPr>
              <a:t>it affects other people too, and their rights should be considered.</a:t>
            </a:r>
          </a:p>
          <a:p>
            <a:pPr algn="just" rtl="0" eaLnBrk="1" hangingPunct="1"/>
            <a:r>
              <a:rPr lang="en-US" altLang="en-US" sz="3000">
                <a:cs typeface="Times New Roman"/>
              </a:rPr>
              <a:t>family and friends</a:t>
            </a:r>
          </a:p>
          <a:p>
            <a:pPr algn="just" rtl="0" eaLnBrk="1" hangingPunct="1"/>
            <a:r>
              <a:rPr lang="en-US" altLang="en-US" sz="3000">
                <a:cs typeface="Times New Roman"/>
              </a:rPr>
              <a:t>medical and other careers</a:t>
            </a:r>
          </a:p>
          <a:p>
            <a:pPr algn="just" rtl="0" eaLnBrk="1" hangingPunct="1"/>
            <a:r>
              <a:rPr lang="en-US" altLang="en-US" sz="3000">
                <a:cs typeface="Times New Roman"/>
              </a:rPr>
              <a:t>We should also</a:t>
            </a:r>
            <a:r>
              <a:rPr lang="en-US" altLang="en-US" sz="3000">
                <a:solidFill>
                  <a:srgbClr val="FF0000"/>
                </a:solidFill>
                <a:cs typeface="Times New Roman"/>
              </a:rPr>
              <a:t> balance our individual right to die against any bad consequences that it might have for the community</a:t>
            </a:r>
            <a:r>
              <a:rPr lang="en-US" altLang="en-US" sz="3000" dirty="0">
                <a:solidFill>
                  <a:srgbClr val="FFFF00"/>
                </a:solidFill>
                <a:cs typeface="Times New Roman"/>
              </a:rPr>
              <a:t> </a:t>
            </a:r>
            <a:r>
              <a:rPr lang="en-US" altLang="en-US" sz="3000">
                <a:cs typeface="Times New Roman"/>
              </a:rPr>
              <a:t>in general.- such as making involuntary euthanasia easier and so putting vulnerable people at risk.</a:t>
            </a:r>
          </a:p>
          <a:p>
            <a:pPr algn="just" rtl="0" eaLnBrk="1" hangingPunct="1">
              <a:buFont typeface="Wingdings" panose="05000000000000000000" pitchFamily="2" charset="2"/>
              <a:buNone/>
            </a:pPr>
            <a:endParaRPr lang="en-US" altLang="en-US" sz="3000">
              <a:cs typeface="Times New Roman" panose="02020603050405020304" pitchFamily="18" charset="0"/>
            </a:endParaRPr>
          </a:p>
          <a:p>
            <a:pPr algn="just" rtl="0" eaLnBrk="1" hangingPunct="1">
              <a:buFont typeface="Wingdings" panose="05000000000000000000" pitchFamily="2" charset="2"/>
              <a:buNone/>
            </a:pPr>
            <a:endParaRPr lang="en-US" altLang="en-US" sz="3000">
              <a:cs typeface="Times New Roman" panose="02020603050405020304" pitchFamily="18" charset="0"/>
            </a:endParaRPr>
          </a:p>
          <a:p>
            <a:pPr algn="l" rtl="0" eaLnBrk="1" hangingPunct="1"/>
            <a:endParaRPr lang="en-US" altLang="en-US" sz="3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0AC3902C-6794-4299-BF17-BA6B7C99C6DA}"/>
              </a:ext>
            </a:extLst>
          </p:cNvPr>
          <p:cNvSpPr>
            <a:spLocks noGrp="1" noChangeArrowheads="1"/>
          </p:cNvSpPr>
          <p:nvPr>
            <p:ph type="title"/>
          </p:nvPr>
        </p:nvSpPr>
        <p:spPr>
          <a:xfrm>
            <a:off x="1066800" y="0"/>
            <a:ext cx="8077200" cy="838200"/>
          </a:xfrm>
        </p:spPr>
        <p:txBody>
          <a:bodyPr/>
          <a:lstStyle/>
          <a:p>
            <a:pPr rtl="0" eaLnBrk="1" hangingPunct="1"/>
            <a:br>
              <a:rPr lang="en-US" altLang="en-US" sz="3600" b="1">
                <a:cs typeface="Times New Roman" panose="02020603050405020304" pitchFamily="18" charset="0"/>
              </a:rPr>
            </a:br>
            <a:r>
              <a:rPr lang="en-US" altLang="en-US" sz="3600" b="1">
                <a:cs typeface="Times New Roman" panose="02020603050405020304" pitchFamily="18" charset="0"/>
              </a:rPr>
              <a:t> Regulation of euthanasia</a:t>
            </a:r>
          </a:p>
        </p:txBody>
      </p:sp>
      <p:sp>
        <p:nvSpPr>
          <p:cNvPr id="21507" name="Rectangle 3">
            <a:extLst>
              <a:ext uri="{FF2B5EF4-FFF2-40B4-BE49-F238E27FC236}">
                <a16:creationId xmlns:a16="http://schemas.microsoft.com/office/drawing/2014/main" id="{96F5ABAE-A96E-4911-80D7-548C3B71EA96}"/>
              </a:ext>
            </a:extLst>
          </p:cNvPr>
          <p:cNvSpPr>
            <a:spLocks noGrp="1" noChangeArrowheads="1"/>
          </p:cNvSpPr>
          <p:nvPr>
            <p:ph idx="1"/>
          </p:nvPr>
        </p:nvSpPr>
        <p:spPr>
          <a:xfrm>
            <a:off x="914400" y="914400"/>
            <a:ext cx="8229600" cy="5943600"/>
          </a:xfrm>
        </p:spPr>
        <p:txBody>
          <a:bodyPr vert="horz" lIns="91440" tIns="45720" rIns="91440" bIns="45720" rtlCol="0" anchor="t">
            <a:normAutofit/>
          </a:bodyPr>
          <a:lstStyle/>
          <a:p>
            <a:pPr algn="just" rtl="0" eaLnBrk="1" hangingPunct="1"/>
            <a:r>
              <a:rPr lang="en-US" altLang="en-US" sz="3000" b="1" u="sng">
                <a:cs typeface="Times New Roman"/>
              </a:rPr>
              <a:t>It's not possible to regulate euthanasia</a:t>
            </a:r>
            <a:endParaRPr lang="en-US" altLang="en-US" sz="3000" u="sng">
              <a:cs typeface="Times New Roman"/>
            </a:endParaRPr>
          </a:p>
          <a:p>
            <a:pPr algn="just" rtl="0" eaLnBrk="1" hangingPunct="1"/>
            <a:r>
              <a:rPr lang="en-US" altLang="en-US" sz="2800">
                <a:cs typeface="Times New Roman"/>
              </a:rPr>
              <a:t>Euthanasia opponents don't believe that it is possible to </a:t>
            </a:r>
            <a:r>
              <a:rPr lang="en-US" altLang="en-US" sz="2800">
                <a:solidFill>
                  <a:srgbClr val="FF0000"/>
                </a:solidFill>
                <a:cs typeface="Times New Roman"/>
              </a:rPr>
              <a:t>draft laws and guidelines that will prevent the abuse of euthanasia.</a:t>
            </a:r>
          </a:p>
          <a:p>
            <a:pPr algn="just" rtl="0" eaLnBrk="1" hangingPunct="1">
              <a:buFont typeface="Wingdings" panose="05000000000000000000" pitchFamily="2" charset="2"/>
              <a:buNone/>
            </a:pPr>
            <a:endParaRPr lang="en-US" altLang="en-US" sz="2800">
              <a:cs typeface="Times New Roman" panose="02020603050405020304" pitchFamily="18" charset="0"/>
            </a:endParaRPr>
          </a:p>
          <a:p>
            <a:pPr algn="just" rtl="0" eaLnBrk="1" hangingPunct="1">
              <a:buFont typeface="Wingdings" panose="05000000000000000000" pitchFamily="2" charset="2"/>
              <a:buNone/>
            </a:pPr>
            <a:endParaRPr lang="en-US" altLang="en-US" sz="2800">
              <a:cs typeface="Times New Roman" panose="02020603050405020304" pitchFamily="18" charset="0"/>
            </a:endParaRPr>
          </a:p>
          <a:p>
            <a:pPr algn="just" rtl="0" eaLnBrk="1" hangingPunct="1"/>
            <a:endParaRPr lang="en-US" altLang="en-US" sz="2800">
              <a:cs typeface="Times New Roman" panose="02020603050405020304" pitchFamily="18" charset="0"/>
            </a:endParaRPr>
          </a:p>
          <a:p>
            <a:pPr algn="just" rtl="0" eaLnBrk="1" hangingPunct="1">
              <a:buFont typeface="Wingdings" panose="05000000000000000000" pitchFamily="2" charset="2"/>
              <a:buNone/>
            </a:pPr>
            <a:endParaRPr lang="en-US" altLang="en-US" sz="2400">
              <a:cs typeface="Times New Roman" panose="02020603050405020304" pitchFamily="18" charset="0"/>
            </a:endParaRPr>
          </a:p>
          <a:p>
            <a:pPr algn="l" rtl="0" eaLnBrk="1" hangingPunct="1">
              <a:lnSpc>
                <a:spcPct val="90000"/>
              </a:lnSpc>
            </a:pPr>
            <a:endParaRPr lang="en-US" altLang="en-US"/>
          </a:p>
        </p:txBody>
      </p:sp>
      <p:sp>
        <p:nvSpPr>
          <p:cNvPr id="2" name="Rectangle: Rounded Corners 1">
            <a:extLst>
              <a:ext uri="{FF2B5EF4-FFF2-40B4-BE49-F238E27FC236}">
                <a16:creationId xmlns:a16="http://schemas.microsoft.com/office/drawing/2014/main" id="{18C5610A-5ACE-47CD-ACAD-59F5074CB8AB}"/>
              </a:ext>
            </a:extLst>
          </p:cNvPr>
          <p:cNvSpPr/>
          <p:nvPr/>
        </p:nvSpPr>
        <p:spPr>
          <a:xfrm>
            <a:off x="4574875" y="2741763"/>
            <a:ext cx="3651848" cy="11358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cs typeface="Calibri"/>
              </a:rPr>
              <a:t>ثبت في بعض الولايات الاميركيه انهم كانوا بيتحيزوا ضد ال </a:t>
            </a:r>
          </a:p>
          <a:p>
            <a:pPr algn="ctr"/>
            <a:r>
              <a:rPr lang="en-US">
                <a:cs typeface="Calibri"/>
              </a:rPr>
              <a:t>Black people </a:t>
            </a:r>
            <a:endParaRPr lang="en-US" dirty="0">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21A9EFC-A339-49EF-BA88-0EDB46FC00A9}"/>
              </a:ext>
            </a:extLst>
          </p:cNvPr>
          <p:cNvSpPr>
            <a:spLocks noGrp="1" noChangeArrowheads="1"/>
          </p:cNvSpPr>
          <p:nvPr>
            <p:ph type="title"/>
          </p:nvPr>
        </p:nvSpPr>
        <p:spPr>
          <a:xfrm>
            <a:off x="1066800" y="0"/>
            <a:ext cx="7772400" cy="838200"/>
          </a:xfrm>
        </p:spPr>
        <p:txBody>
          <a:bodyPr/>
          <a:lstStyle/>
          <a:p>
            <a:pPr rtl="0" eaLnBrk="1" hangingPunct="1"/>
            <a:r>
              <a:rPr lang="en-US" altLang="en-US" b="1">
                <a:cs typeface="Times New Roman" panose="02020603050405020304" pitchFamily="18" charset="0"/>
              </a:rPr>
              <a:t>What is Euthanasia?</a:t>
            </a:r>
          </a:p>
        </p:txBody>
      </p:sp>
      <p:sp>
        <p:nvSpPr>
          <p:cNvPr id="5123" name="Rectangle 3">
            <a:extLst>
              <a:ext uri="{FF2B5EF4-FFF2-40B4-BE49-F238E27FC236}">
                <a16:creationId xmlns:a16="http://schemas.microsoft.com/office/drawing/2014/main" id="{2A6BED15-7CE0-4360-BEAC-12EDE2D767AA}"/>
              </a:ext>
            </a:extLst>
          </p:cNvPr>
          <p:cNvSpPr>
            <a:spLocks noGrp="1" noChangeArrowheads="1"/>
          </p:cNvSpPr>
          <p:nvPr>
            <p:ph idx="1"/>
          </p:nvPr>
        </p:nvSpPr>
        <p:spPr>
          <a:xfrm>
            <a:off x="990600" y="914400"/>
            <a:ext cx="7769225" cy="5715000"/>
          </a:xfrm>
        </p:spPr>
        <p:txBody>
          <a:bodyPr/>
          <a:lstStyle/>
          <a:p>
            <a:pPr algn="l" rtl="0" eaLnBrk="1" hangingPunct="1">
              <a:lnSpc>
                <a:spcPct val="90000"/>
              </a:lnSpc>
            </a:pPr>
            <a:r>
              <a:rPr lang="en-US" altLang="en-US" sz="2900">
                <a:cs typeface="Arial" panose="020B0604020202020204" pitchFamily="34" charset="0"/>
              </a:rPr>
              <a:t>Broadly the word euthanasia means “a good death” as derived from the Greek </a:t>
            </a:r>
            <a:r>
              <a:rPr lang="en-US" altLang="en-US" sz="2900" i="1">
                <a:cs typeface="Arial" panose="020B0604020202020204" pitchFamily="34" charset="0"/>
              </a:rPr>
              <a:t>eu</a:t>
            </a:r>
            <a:r>
              <a:rPr lang="en-US" altLang="en-US" sz="2900">
                <a:cs typeface="Arial" panose="020B0604020202020204" pitchFamily="34" charset="0"/>
              </a:rPr>
              <a:t>, meaning well or good, and </a:t>
            </a:r>
            <a:r>
              <a:rPr lang="en-US" altLang="en-US" sz="2900" i="1">
                <a:cs typeface="Arial" panose="020B0604020202020204" pitchFamily="34" charset="0"/>
              </a:rPr>
              <a:t>thanatos</a:t>
            </a:r>
            <a:r>
              <a:rPr lang="en-US" altLang="en-US" sz="2900">
                <a:cs typeface="Arial" panose="020B0604020202020204" pitchFamily="34" charset="0"/>
              </a:rPr>
              <a:t>, meaning death. Contemporary understandings of the term imply the bringing about of a </a:t>
            </a:r>
            <a:r>
              <a:rPr lang="en-US" altLang="en-US" sz="2900">
                <a:solidFill>
                  <a:srgbClr val="FFFF00"/>
                </a:solidFill>
                <a:cs typeface="Arial" panose="020B0604020202020204" pitchFamily="34" charset="0"/>
              </a:rPr>
              <a:t>painless and gentle death.</a:t>
            </a:r>
            <a:endParaRPr lang="ar-EG" altLang="en-US" sz="2900">
              <a:solidFill>
                <a:srgbClr val="FFFF00"/>
              </a:solidFill>
              <a:cs typeface="Arial" panose="020B0604020202020204" pitchFamily="34" charset="0"/>
            </a:endParaRPr>
          </a:p>
          <a:p>
            <a:pPr algn="just" rtl="0" eaLnBrk="1" hangingPunct="1">
              <a:lnSpc>
                <a:spcPct val="90000"/>
              </a:lnSpc>
            </a:pPr>
            <a:r>
              <a:rPr lang="en-US" altLang="en-US" sz="2900">
                <a:cs typeface="Arial" panose="020B0604020202020204" pitchFamily="34" charset="0"/>
              </a:rPr>
              <a:t>Euthanasia is the deliberate </a:t>
            </a:r>
            <a:r>
              <a:rPr lang="en-US" altLang="en-US" sz="2900">
                <a:solidFill>
                  <a:srgbClr val="FFFF00"/>
                </a:solidFill>
                <a:cs typeface="Arial" panose="020B0604020202020204" pitchFamily="34" charset="0"/>
              </a:rPr>
              <a:t>killing of a person for the benefit of that person</a:t>
            </a:r>
            <a:r>
              <a:rPr lang="ar-SA" altLang="en-US" sz="2900">
                <a:cs typeface="Arial" panose="020B0604020202020204" pitchFamily="34" charset="0"/>
              </a:rPr>
              <a:t>.</a:t>
            </a:r>
          </a:p>
          <a:p>
            <a:pPr algn="just" rtl="0" eaLnBrk="1" hangingPunct="1">
              <a:lnSpc>
                <a:spcPct val="90000"/>
              </a:lnSpc>
            </a:pPr>
            <a:r>
              <a:rPr lang="en-US" altLang="en-US" sz="2900">
                <a:cs typeface="Arial" panose="020B0604020202020204" pitchFamily="34" charset="0"/>
              </a:rPr>
              <a:t>A person who undergoes euthanasia is usually </a:t>
            </a:r>
            <a:r>
              <a:rPr lang="en-US" altLang="en-US" sz="2900">
                <a:solidFill>
                  <a:srgbClr val="FFFF00"/>
                </a:solidFill>
                <a:cs typeface="Arial" panose="020B0604020202020204" pitchFamily="34" charset="0"/>
              </a:rPr>
              <a:t>terminally ill</a:t>
            </a:r>
            <a:r>
              <a:rPr lang="en-US" altLang="en-US" sz="2900">
                <a:cs typeface="Arial" panose="020B0604020202020204" pitchFamily="34" charset="0"/>
              </a:rPr>
              <a:t>, but there are other situations in which some people want euthanasia</a:t>
            </a:r>
            <a:r>
              <a:rPr lang="ar-SA" altLang="en-US" sz="2900">
                <a:cs typeface="Arial" panose="020B0604020202020204" pitchFamily="34" charset="0"/>
              </a:rPr>
              <a:t>.</a:t>
            </a:r>
          </a:p>
          <a:p>
            <a:pPr algn="just" rtl="0" eaLnBrk="1" hangingPunct="1">
              <a:lnSpc>
                <a:spcPct val="90000"/>
              </a:lnSpc>
              <a:buFont typeface="Wingdings" panose="05000000000000000000" pitchFamily="2" charset="2"/>
              <a:buNone/>
            </a:pPr>
            <a:r>
              <a:rPr lang="ar-SA" altLang="en-US" sz="2900">
                <a:cs typeface="Arial" panose="020B0604020202020204" pitchFamily="34"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998A7AED-EB86-4A11-9AC0-819162DBBCB5}"/>
              </a:ext>
            </a:extLst>
          </p:cNvPr>
          <p:cNvSpPr>
            <a:spLocks noGrp="1" noChangeArrowheads="1"/>
          </p:cNvSpPr>
          <p:nvPr>
            <p:ph idx="1"/>
          </p:nvPr>
        </p:nvSpPr>
        <p:spPr>
          <a:xfrm>
            <a:off x="571500" y="152400"/>
            <a:ext cx="8001000" cy="6705600"/>
          </a:xfrm>
        </p:spPr>
        <p:txBody>
          <a:bodyPr vert="horz" lIns="91440" tIns="45720" rIns="91440" bIns="45720" rtlCol="0" anchor="t">
            <a:normAutofit/>
          </a:bodyPr>
          <a:lstStyle/>
          <a:p>
            <a:pPr algn="just" rtl="0" eaLnBrk="1" hangingPunct="1"/>
            <a:r>
              <a:rPr lang="en-US" altLang="en-US" sz="3600" b="1">
                <a:solidFill>
                  <a:srgbClr val="FF0000"/>
                </a:solidFill>
                <a:cs typeface="Times New Roman"/>
              </a:rPr>
              <a:t>Devalues some lives</a:t>
            </a:r>
          </a:p>
          <a:p>
            <a:pPr algn="just" rtl="0" eaLnBrk="1" hangingPunct="1">
              <a:buFont typeface="Wingdings" panose="05000000000000000000" pitchFamily="2" charset="2"/>
              <a:buNone/>
            </a:pPr>
            <a:endParaRPr lang="en-US" altLang="en-US" sz="3600" b="1">
              <a:cs typeface="Times New Roman" panose="02020603050405020304" pitchFamily="18" charset="0"/>
            </a:endParaRPr>
          </a:p>
          <a:p>
            <a:pPr algn="just" rtl="0" eaLnBrk="1" hangingPunct="1"/>
            <a:r>
              <a:rPr lang="en-US" altLang="en-US">
                <a:cs typeface="Times New Roman"/>
              </a:rPr>
              <a:t>Some people </a:t>
            </a:r>
            <a:r>
              <a:rPr lang="en-US" altLang="en-US">
                <a:solidFill>
                  <a:srgbClr val="FF0000"/>
                </a:solidFill>
                <a:cs typeface="Times New Roman"/>
              </a:rPr>
              <a:t>fear</a:t>
            </a:r>
            <a:r>
              <a:rPr lang="en-US" altLang="en-US" dirty="0">
                <a:solidFill>
                  <a:srgbClr val="FF0000"/>
                </a:solidFill>
                <a:cs typeface="Times New Roman"/>
              </a:rPr>
              <a:t> </a:t>
            </a:r>
            <a:r>
              <a:rPr lang="en-US" altLang="en-US">
                <a:cs typeface="Times New Roman"/>
              </a:rPr>
              <a:t>that allowing euthanasia sends the message, "</a:t>
            </a:r>
            <a:r>
              <a:rPr lang="en-US" altLang="en-US">
                <a:solidFill>
                  <a:srgbClr val="FF0000"/>
                </a:solidFill>
                <a:cs typeface="Times New Roman"/>
              </a:rPr>
              <a:t>it's better to be dead than sick or disabled".</a:t>
            </a:r>
          </a:p>
          <a:p>
            <a:pPr algn="just" rtl="0" eaLnBrk="1" hangingPunct="1">
              <a:buFont typeface="Wingdings" panose="05000000000000000000" pitchFamily="2" charset="2"/>
              <a:buNone/>
            </a:pPr>
            <a:endParaRPr lang="en-US" altLang="en-US">
              <a:cs typeface="Times New Roman" panose="02020603050405020304" pitchFamily="18" charset="0"/>
            </a:endParaRPr>
          </a:p>
          <a:p>
            <a:pPr algn="l" rtl="0" eaLnBrk="1" hangingPunct="1"/>
            <a:r>
              <a:rPr lang="en-US" altLang="en-US">
                <a:cs typeface="Times New Roman"/>
              </a:rPr>
              <a:t>Some societies have regarded people with </a:t>
            </a:r>
            <a:r>
              <a:rPr lang="en-US" altLang="en-US">
                <a:solidFill>
                  <a:srgbClr val="FF0000"/>
                </a:solidFill>
                <a:cs typeface="Times New Roman"/>
              </a:rPr>
              <a:t>disabilities as inferior</a:t>
            </a:r>
            <a:r>
              <a:rPr lang="en-US" altLang="en-US">
                <a:cs typeface="Times New Roman"/>
              </a:rPr>
              <a:t>, or as a burden on society and should be prevented from having children or even eliminated.</a:t>
            </a:r>
          </a:p>
          <a:p>
            <a:pPr algn="l" rtl="0" eaLnBrk="1" hangingPunct="1">
              <a:buFont typeface="Wingdings" panose="05000000000000000000" pitchFamily="2" charset="2"/>
              <a:buNone/>
            </a:pPr>
            <a:endParaRPr lang="en-US" altLang="en-US"/>
          </a:p>
        </p:txBody>
      </p:sp>
      <p:sp>
        <p:nvSpPr>
          <p:cNvPr id="3" name="Rectangle: Rounded Corners 2">
            <a:extLst>
              <a:ext uri="{FF2B5EF4-FFF2-40B4-BE49-F238E27FC236}">
                <a16:creationId xmlns:a16="http://schemas.microsoft.com/office/drawing/2014/main" id="{98B5ADEE-16FD-4637-81E3-6E6DF7F688D4}"/>
              </a:ext>
            </a:extLst>
          </p:cNvPr>
          <p:cNvSpPr/>
          <p:nvPr/>
        </p:nvSpPr>
        <p:spPr>
          <a:xfrm>
            <a:off x="4573977" y="4437394"/>
            <a:ext cx="4126300" cy="18690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cs typeface="Calibri"/>
              </a:rPr>
              <a:t>متل </a:t>
            </a:r>
            <a:r>
              <a:rPr lang="en-US">
                <a:cs typeface="Calibri"/>
              </a:rPr>
              <a:t>ستيفن يلي كان عندو</a:t>
            </a:r>
            <a:endParaRPr lang="en-US"/>
          </a:p>
          <a:p>
            <a:pPr algn="ctr"/>
            <a:r>
              <a:rPr lang="en-US">
                <a:cs typeface="Calibri"/>
              </a:rPr>
              <a:t>Motor neuron disease </a:t>
            </a:r>
            <a:endParaRPr lang="en-US" dirty="0"/>
          </a:p>
          <a:p>
            <a:pPr algn="ctr"/>
            <a:r>
              <a:rPr lang="en-US" dirty="0">
                <a:cs typeface="Calibri"/>
              </a:rPr>
              <a:t>و كان متوقع انو يموت بالعشرينات </a:t>
            </a:r>
            <a:r>
              <a:rPr lang="en-US">
                <a:cs typeface="Calibri"/>
              </a:rPr>
              <a:t>لكنه عاش  لفتره اطول  </a:t>
            </a:r>
          </a:p>
          <a:p>
            <a:pPr algn="ctr"/>
            <a:endParaRPr lang="en-US" dirty="0">
              <a:cs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335BEF17-DBDC-46F4-AE50-07154A383F0A}"/>
              </a:ext>
            </a:extLst>
          </p:cNvPr>
          <p:cNvSpPr>
            <a:spLocks noGrp="1" noChangeArrowheads="1"/>
          </p:cNvSpPr>
          <p:nvPr>
            <p:ph idx="1"/>
          </p:nvPr>
        </p:nvSpPr>
        <p:spPr>
          <a:xfrm>
            <a:off x="419100" y="-23813"/>
            <a:ext cx="8305800" cy="6858001"/>
          </a:xfrm>
        </p:spPr>
        <p:txBody>
          <a:bodyPr/>
          <a:lstStyle/>
          <a:p>
            <a:pPr algn="just" rtl="0" eaLnBrk="1" hangingPunct="1">
              <a:lnSpc>
                <a:spcPct val="90000"/>
              </a:lnSpc>
            </a:pPr>
            <a:r>
              <a:rPr lang="en-US" altLang="en-US" b="1">
                <a:solidFill>
                  <a:srgbClr val="FFFF00"/>
                </a:solidFill>
                <a:cs typeface="Times New Roman" panose="02020603050405020304" pitchFamily="18" charset="0"/>
              </a:rPr>
              <a:t>Doctors and power</a:t>
            </a:r>
          </a:p>
          <a:p>
            <a:pPr algn="just" rtl="0" eaLnBrk="1" hangingPunct="1"/>
            <a:r>
              <a:rPr lang="en-US" altLang="en-US">
                <a:latin typeface="Times New Roman" panose="02020603050405020304" pitchFamily="18" charset="0"/>
                <a:cs typeface="Times New Roman" panose="02020603050405020304" pitchFamily="18" charset="0"/>
              </a:rPr>
              <a:t> </a:t>
            </a:r>
            <a:r>
              <a:rPr lang="en-US" altLang="en-US" sz="2800">
                <a:cs typeface="Times New Roman" panose="02020603050405020304" pitchFamily="18" charset="0"/>
              </a:rPr>
              <a:t>It gives doctors too much power</a:t>
            </a:r>
          </a:p>
          <a:p>
            <a:pPr algn="just" rtl="0" eaLnBrk="1" hangingPunct="1"/>
            <a:r>
              <a:rPr lang="en-US" altLang="en-US" sz="2800">
                <a:cs typeface="Times New Roman" panose="02020603050405020304" pitchFamily="18" charset="0"/>
              </a:rPr>
              <a:t>In most of these cases the decision will not be taken by the doctor, but by the patient. The doctor will provide information to the patient to help them make their decision </a:t>
            </a:r>
          </a:p>
          <a:p>
            <a:pPr algn="l" rtl="0" eaLnBrk="1" hangingPunct="1"/>
            <a:r>
              <a:rPr lang="en-US" altLang="en-US" sz="2800">
                <a:cs typeface="Times New Roman" panose="02020603050405020304" pitchFamily="18" charset="0"/>
              </a:rPr>
              <a:t>Some doctors have been shown to take these decisions improperly, defying the guidelines </a:t>
            </a:r>
          </a:p>
          <a:p>
            <a:pPr algn="just" rtl="0" eaLnBrk="1" hangingPunct="1"/>
            <a:r>
              <a:rPr lang="en-US" altLang="en-US" sz="2800">
                <a:solidFill>
                  <a:srgbClr val="FFFF00"/>
                </a:solidFill>
                <a:cs typeface="Times New Roman" panose="02020603050405020304" pitchFamily="18" charset="0"/>
              </a:rPr>
              <a:t>Do Not Resuscitate orders are more commonly used for older people and, in the United States, for black people, alcohol misusers, non-English speakers, and people infected with Human Immunodeficiency Virus. This suggests that doctors have stereotypes of who is not worth saving.</a:t>
            </a:r>
          </a:p>
          <a:p>
            <a:pPr algn="l" rtl="0" eaLnBrk="1" hangingPunct="1">
              <a:lnSpc>
                <a:spcPct val="90000"/>
              </a:lnSpc>
            </a:pPr>
            <a:endParaRPr lang="en-US" altLang="en-US"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05383294-5374-46BD-8D41-ACCC41FF5F40}"/>
              </a:ext>
            </a:extLst>
          </p:cNvPr>
          <p:cNvSpPr>
            <a:spLocks noGrp="1" noChangeArrowheads="1"/>
          </p:cNvSpPr>
          <p:nvPr>
            <p:ph idx="1"/>
          </p:nvPr>
        </p:nvSpPr>
        <p:spPr>
          <a:xfrm>
            <a:off x="1062038" y="304800"/>
            <a:ext cx="7769225" cy="6400800"/>
          </a:xfrm>
        </p:spPr>
        <p:txBody>
          <a:bodyPr/>
          <a:lstStyle/>
          <a:p>
            <a:pPr algn="just" rtl="0" eaLnBrk="1" hangingPunct="1">
              <a:defRPr/>
            </a:pPr>
            <a:r>
              <a:rPr lang="en-US" altLang="en-US" sz="3600" b="1">
                <a:solidFill>
                  <a:srgbClr val="FFFF00"/>
                </a:solidFill>
                <a:cs typeface="Times New Roman" panose="02020603050405020304" pitchFamily="18" charset="0"/>
              </a:rPr>
              <a:t>Proper palliative care makes euthanasia unnecessary</a:t>
            </a:r>
            <a:r>
              <a:rPr lang="en-US" altLang="en-US" sz="3600" b="1">
                <a:solidFill>
                  <a:srgbClr val="FFFF00"/>
                </a:solidFill>
                <a:latin typeface="Times New Roman" panose="02020603050405020304" pitchFamily="18" charset="0"/>
                <a:cs typeface="Times New Roman" panose="02020603050405020304" pitchFamily="18" charset="0"/>
              </a:rPr>
              <a:t> </a:t>
            </a:r>
            <a:endParaRPr lang="en-US" altLang="en-US" sz="3600" b="1">
              <a:solidFill>
                <a:srgbClr val="FFFF00"/>
              </a:solidFill>
              <a:cs typeface="Times New Roman" panose="02020603050405020304" pitchFamily="18" charset="0"/>
            </a:endParaRPr>
          </a:p>
          <a:p>
            <a:pPr algn="just" rtl="0" eaLnBrk="1" hangingPunct="1">
              <a:defRPr/>
            </a:pPr>
            <a:r>
              <a:rPr lang="en-US" altLang="en-US" sz="2800">
                <a:cs typeface="Times New Roman" panose="02020603050405020304" pitchFamily="18" charset="0"/>
              </a:rPr>
              <a:t>Palliative care is physical, emotional and spiritual care for a dying person when cure is not possible. It includes compassion and support for family and friends.</a:t>
            </a:r>
          </a:p>
          <a:p>
            <a:pPr algn="just" rtl="0" eaLnBrk="1" hangingPunct="1">
              <a:buFont typeface="Wingdings" panose="05000000000000000000" pitchFamily="2" charset="2"/>
              <a:buNone/>
              <a:defRPr/>
            </a:pPr>
            <a:endParaRPr lang="en-US" altLang="en-US" sz="2800">
              <a:cs typeface="Times New Roman" panose="02020603050405020304" pitchFamily="18" charset="0"/>
            </a:endParaRPr>
          </a:p>
          <a:p>
            <a:pPr marL="0" indent="0" algn="l" rtl="0" eaLnBrk="1" hangingPunct="1">
              <a:buFont typeface="Wingdings" panose="05000000000000000000" pitchFamily="2" charset="2"/>
              <a:buNone/>
              <a:defRPr/>
            </a:pPr>
            <a:endParaRPr lang="en-US" altLang="en-US" sz="2800"/>
          </a:p>
          <a:p>
            <a:pPr algn="l" rtl="0" eaLnBrk="1" hangingPunct="1">
              <a:defRPr/>
            </a:pPr>
            <a:endParaRPr lang="en-US" altLang="en-US"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64ECC5A0-FC3C-4812-9D5A-A0FE831F5A7D}"/>
              </a:ext>
            </a:extLst>
          </p:cNvPr>
          <p:cNvSpPr>
            <a:spLocks noGrp="1" noChangeArrowheads="1"/>
          </p:cNvSpPr>
          <p:nvPr>
            <p:ph type="title"/>
          </p:nvPr>
        </p:nvSpPr>
        <p:spPr>
          <a:xfrm>
            <a:off x="1066800" y="228600"/>
            <a:ext cx="7772400" cy="762000"/>
          </a:xfrm>
        </p:spPr>
        <p:txBody>
          <a:bodyPr/>
          <a:lstStyle/>
          <a:p>
            <a:pPr eaLnBrk="1" hangingPunct="1"/>
            <a:r>
              <a:rPr lang="en-US" altLang="en-US" sz="3600" b="1">
                <a:cs typeface="Times New Roman" panose="02020603050405020304" pitchFamily="18" charset="0"/>
              </a:rPr>
              <a:t>DNR - Do Not Resuscitate</a:t>
            </a:r>
          </a:p>
        </p:txBody>
      </p:sp>
      <p:sp>
        <p:nvSpPr>
          <p:cNvPr id="25603" name="Rectangle 3">
            <a:extLst>
              <a:ext uri="{FF2B5EF4-FFF2-40B4-BE49-F238E27FC236}">
                <a16:creationId xmlns:a16="http://schemas.microsoft.com/office/drawing/2014/main" id="{C1F0D322-8AA2-4CC2-B2D8-B700CB4977B6}"/>
              </a:ext>
            </a:extLst>
          </p:cNvPr>
          <p:cNvSpPr>
            <a:spLocks noGrp="1" noChangeArrowheads="1"/>
          </p:cNvSpPr>
          <p:nvPr>
            <p:ph idx="1"/>
          </p:nvPr>
        </p:nvSpPr>
        <p:spPr>
          <a:xfrm>
            <a:off x="1066800" y="838200"/>
            <a:ext cx="7769225" cy="6019800"/>
          </a:xfrm>
        </p:spPr>
        <p:txBody>
          <a:bodyPr/>
          <a:lstStyle/>
          <a:p>
            <a:pPr marL="609600" indent="-609600" algn="just" eaLnBrk="1" hangingPunct="1">
              <a:lnSpc>
                <a:spcPct val="90000"/>
              </a:lnSpc>
              <a:buFont typeface="Wingdings" panose="05000000000000000000" pitchFamily="2" charset="2"/>
              <a:buNone/>
            </a:pPr>
            <a:r>
              <a:rPr lang="ar-SA" altLang="en-US">
                <a:latin typeface="Times New Roman" panose="02020603050405020304" pitchFamily="18" charset="0"/>
                <a:cs typeface="Times New Roman" panose="02020603050405020304" pitchFamily="18" charset="0"/>
              </a:rPr>
              <a:t> </a:t>
            </a:r>
            <a:endParaRPr lang="ar-SA" altLang="en-US">
              <a:cs typeface="Times New Roman" panose="02020603050405020304" pitchFamily="18" charset="0"/>
            </a:endParaRPr>
          </a:p>
          <a:p>
            <a:pPr marL="609600" indent="-609600" algn="just" rtl="0" eaLnBrk="1" hangingPunct="1">
              <a:lnSpc>
                <a:spcPct val="90000"/>
              </a:lnSpc>
            </a:pPr>
            <a:r>
              <a:rPr lang="en-US" altLang="en-US" sz="2600">
                <a:cs typeface="Times New Roman" panose="02020603050405020304" pitchFamily="18" charset="0"/>
              </a:rPr>
              <a:t>DNRs are Do Not Resuscitate orders. A DNR order on a patient's file means that a doctor is not required to resuscitate a patient if their heart stops and is designed to prevent unnecessary suffering</a:t>
            </a:r>
            <a:r>
              <a:rPr lang="ar-SA" altLang="en-US" sz="2600">
                <a:cs typeface="Times New Roman" panose="02020603050405020304" pitchFamily="18" charset="0"/>
              </a:rPr>
              <a:t>.</a:t>
            </a:r>
          </a:p>
          <a:p>
            <a:pPr marL="609600" indent="-609600" algn="just" rtl="0" eaLnBrk="1" hangingPunct="1">
              <a:lnSpc>
                <a:spcPct val="90000"/>
              </a:lnSpc>
            </a:pPr>
            <a:r>
              <a:rPr lang="en-US" altLang="en-US" sz="2600">
                <a:cs typeface="Times New Roman" panose="02020603050405020304" pitchFamily="18" charset="0"/>
              </a:rPr>
              <a:t>The usual circumstances in which it is appropriate not to resuscitate are:</a:t>
            </a:r>
          </a:p>
          <a:p>
            <a:pPr marL="609600" indent="-609600" algn="just" rtl="0" eaLnBrk="1" hangingPunct="1">
              <a:lnSpc>
                <a:spcPct val="90000"/>
              </a:lnSpc>
              <a:buFont typeface="Wingdings" panose="05000000000000000000" pitchFamily="2" charset="2"/>
              <a:buAutoNum type="arabicPeriod"/>
            </a:pPr>
            <a:r>
              <a:rPr lang="ar-SA" altLang="en-US" sz="2600">
                <a:latin typeface="Times New Roman" panose="02020603050405020304" pitchFamily="18" charset="0"/>
                <a:cs typeface="Times New Roman" panose="02020603050405020304" pitchFamily="18" charset="0"/>
              </a:rPr>
              <a:t>                  </a:t>
            </a:r>
            <a:r>
              <a:rPr lang="en-US" altLang="en-US" sz="2600">
                <a:cs typeface="Arial" panose="020B0604020202020204" pitchFamily="34" charset="0"/>
              </a:rPr>
              <a:t>when it will not restart the heart or breathing.</a:t>
            </a:r>
            <a:r>
              <a:rPr lang="ar-SA" altLang="en-US" sz="2600">
                <a:cs typeface="Arial" panose="020B0604020202020204" pitchFamily="34" charset="0"/>
              </a:rPr>
              <a:t> </a:t>
            </a:r>
            <a:endParaRPr lang="en-US" altLang="en-US" sz="2600">
              <a:cs typeface="Arial" panose="020B0604020202020204" pitchFamily="34" charset="0"/>
            </a:endParaRPr>
          </a:p>
          <a:p>
            <a:pPr marL="609600" indent="-609600" algn="just" rtl="0" eaLnBrk="1" hangingPunct="1">
              <a:lnSpc>
                <a:spcPct val="90000"/>
              </a:lnSpc>
              <a:buFont typeface="Wingdings" panose="05000000000000000000" pitchFamily="2" charset="2"/>
              <a:buAutoNum type="arabicPeriod"/>
            </a:pPr>
            <a:r>
              <a:rPr lang="ar-SA" altLang="en-US" sz="2600">
                <a:cs typeface="Arial" panose="020B0604020202020204" pitchFamily="34" charset="0"/>
              </a:rPr>
              <a:t>                    </a:t>
            </a:r>
            <a:r>
              <a:rPr lang="en-US" altLang="en-US" sz="2600">
                <a:cs typeface="Arial" panose="020B0604020202020204" pitchFamily="34" charset="0"/>
              </a:rPr>
              <a:t>when there is no benefit to the patient.</a:t>
            </a:r>
            <a:r>
              <a:rPr lang="ar-SA" altLang="en-US" sz="2600">
                <a:cs typeface="Arial" panose="020B0604020202020204" pitchFamily="34" charset="0"/>
              </a:rPr>
              <a:t> </a:t>
            </a:r>
          </a:p>
          <a:p>
            <a:pPr marL="609600" indent="-609600" algn="l" rtl="0" eaLnBrk="1" hangingPunct="1">
              <a:lnSpc>
                <a:spcPct val="90000"/>
              </a:lnSpc>
              <a:buFont typeface="Wingdings" panose="05000000000000000000" pitchFamily="2" charset="2"/>
              <a:buAutoNum type="arabicPeriod"/>
            </a:pPr>
            <a:r>
              <a:rPr lang="ar-SA" altLang="en-US" sz="2600">
                <a:cs typeface="Arial" panose="020B0604020202020204" pitchFamily="34" charset="0"/>
              </a:rPr>
              <a:t>                    </a:t>
            </a:r>
            <a:r>
              <a:rPr lang="en-US" altLang="en-US" sz="2600">
                <a:cs typeface="Arial" panose="020B0604020202020204" pitchFamily="34" charset="0"/>
              </a:rPr>
              <a:t>when the benefits are outweighed by the burdens.</a:t>
            </a:r>
            <a:endParaRPr lang="ar-EG" altLang="en-US" sz="2600">
              <a:cs typeface="Arial" panose="020B0604020202020204" pitchFamily="34" charset="0"/>
            </a:endParaRPr>
          </a:p>
          <a:p>
            <a:pPr marL="609600" indent="-609600" rtl="0" eaLnBrk="1" hangingPunct="1">
              <a:lnSpc>
                <a:spcPct val="90000"/>
              </a:lnSpc>
              <a:buFont typeface="Wingdings" panose="05000000000000000000" pitchFamily="2" charset="2"/>
              <a:buNone/>
            </a:pPr>
            <a:endParaRPr lang="en-US" altLang="en-US" sz="2600">
              <a:cs typeface="Arial" panose="020B0604020202020204" pitchFamily="34" charset="0"/>
            </a:endParaRPr>
          </a:p>
        </p:txBody>
      </p:sp>
      <p:sp>
        <p:nvSpPr>
          <p:cNvPr id="2" name="Rectangle: Rounded Corners 1">
            <a:extLst>
              <a:ext uri="{FF2B5EF4-FFF2-40B4-BE49-F238E27FC236}">
                <a16:creationId xmlns:a16="http://schemas.microsoft.com/office/drawing/2014/main" id="{E05D81CA-20CD-4CBD-9761-1DC25851D821}"/>
              </a:ext>
            </a:extLst>
          </p:cNvPr>
          <p:cNvSpPr/>
          <p:nvPr/>
        </p:nvSpPr>
        <p:spPr>
          <a:xfrm>
            <a:off x="5854460" y="67574"/>
            <a:ext cx="3163016" cy="12939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cs typeface="Calibri"/>
              </a:rPr>
              <a:t>الشخص بطلب انو لو </a:t>
            </a:r>
            <a:r>
              <a:rPr lang="en-US">
                <a:cs typeface="Calibri"/>
              </a:rPr>
              <a:t>صار </a:t>
            </a:r>
            <a:endParaRPr lang="en-US"/>
          </a:p>
          <a:p>
            <a:pPr algn="ctr"/>
            <a:r>
              <a:rPr lang="en-US">
                <a:cs typeface="Calibri"/>
              </a:rPr>
              <a:t>arrested </a:t>
            </a:r>
            <a:endParaRPr lang="en-US"/>
          </a:p>
          <a:p>
            <a:pPr algn="ctr"/>
            <a:r>
              <a:rPr lang="en-US">
                <a:cs typeface="Calibri"/>
              </a:rPr>
              <a:t> CPR ما يعملوله </a:t>
            </a:r>
            <a:endParaRPr lang="en-US" dirty="0">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2627EE9D-6643-4EE3-9001-E8D385B731A8}"/>
              </a:ext>
            </a:extLst>
          </p:cNvPr>
          <p:cNvSpPr>
            <a:spLocks noGrp="1" noChangeArrowheads="1"/>
          </p:cNvSpPr>
          <p:nvPr>
            <p:ph type="title"/>
          </p:nvPr>
        </p:nvSpPr>
        <p:spPr>
          <a:xfrm>
            <a:off x="1066800" y="0"/>
            <a:ext cx="7772400" cy="685800"/>
          </a:xfrm>
        </p:spPr>
        <p:txBody>
          <a:bodyPr/>
          <a:lstStyle/>
          <a:p>
            <a:pPr eaLnBrk="1" hangingPunct="1"/>
            <a:r>
              <a:rPr lang="en-US" altLang="en-US" b="1">
                <a:cs typeface="Times New Roman" panose="02020603050405020304" pitchFamily="18" charset="0"/>
              </a:rPr>
              <a:t>Guidelines of </a:t>
            </a:r>
            <a:r>
              <a:rPr lang="en-US" altLang="en-US" sz="3600" b="1">
                <a:cs typeface="Times New Roman" panose="02020603050405020304" pitchFamily="18" charset="0"/>
              </a:rPr>
              <a:t>DNR</a:t>
            </a:r>
          </a:p>
        </p:txBody>
      </p:sp>
      <p:sp>
        <p:nvSpPr>
          <p:cNvPr id="26627" name="Rectangle 3">
            <a:extLst>
              <a:ext uri="{FF2B5EF4-FFF2-40B4-BE49-F238E27FC236}">
                <a16:creationId xmlns:a16="http://schemas.microsoft.com/office/drawing/2014/main" id="{E313DC58-0183-4A25-BBDD-709788A093E5}"/>
              </a:ext>
            </a:extLst>
          </p:cNvPr>
          <p:cNvSpPr>
            <a:spLocks noGrp="1" noChangeArrowheads="1"/>
          </p:cNvSpPr>
          <p:nvPr>
            <p:ph idx="1"/>
          </p:nvPr>
        </p:nvSpPr>
        <p:spPr>
          <a:xfrm>
            <a:off x="419100" y="649288"/>
            <a:ext cx="8305800" cy="6096000"/>
          </a:xfrm>
        </p:spPr>
        <p:txBody>
          <a:bodyPr vert="horz" lIns="91440" tIns="45720" rIns="91440" bIns="45720" rtlCol="0" anchor="t">
            <a:normAutofit/>
          </a:bodyPr>
          <a:lstStyle/>
          <a:p>
            <a:pPr algn="just" rtl="0" eaLnBrk="1" hangingPunct="1"/>
            <a:r>
              <a:rPr lang="en-US" altLang="en-US" sz="2800">
                <a:cs typeface="Times New Roman"/>
              </a:rPr>
              <a:t>The UK medical profession has quite wide guidelines for circumstances in which a </a:t>
            </a:r>
            <a:r>
              <a:rPr lang="en-US" altLang="en-US" sz="2800">
                <a:solidFill>
                  <a:srgbClr val="FF0000"/>
                </a:solidFill>
                <a:cs typeface="Times New Roman"/>
              </a:rPr>
              <a:t>DNR</a:t>
            </a:r>
            <a:r>
              <a:rPr lang="en-US" altLang="en-US" sz="2800" dirty="0">
                <a:solidFill>
                  <a:srgbClr val="FF0000"/>
                </a:solidFill>
                <a:cs typeface="Times New Roman"/>
              </a:rPr>
              <a:t> </a:t>
            </a:r>
            <a:r>
              <a:rPr lang="en-US" altLang="en-US" sz="2800">
                <a:cs typeface="Times New Roman"/>
              </a:rPr>
              <a:t>may be issued:</a:t>
            </a:r>
          </a:p>
          <a:p>
            <a:pPr algn="l" rtl="0" eaLnBrk="1" hangingPunct="1"/>
            <a:r>
              <a:rPr lang="en-US" altLang="en-US" sz="2800">
                <a:cs typeface="Times New Roman"/>
              </a:rPr>
              <a:t>if a patient's condition is such that resuscitation is </a:t>
            </a:r>
            <a:r>
              <a:rPr lang="en-US" altLang="en-US" sz="2800">
                <a:solidFill>
                  <a:srgbClr val="FF0000"/>
                </a:solidFill>
                <a:cs typeface="Times New Roman"/>
              </a:rPr>
              <a:t>unlikely to succeed</a:t>
            </a:r>
          </a:p>
          <a:p>
            <a:pPr algn="l" rtl="0" eaLnBrk="1" hangingPunct="1"/>
            <a:r>
              <a:rPr lang="en-US" altLang="en-US" sz="2800">
                <a:cs typeface="Times New Roman"/>
              </a:rPr>
              <a:t>if a mentally competent patient has consistently stated or recorded the fact that</a:t>
            </a:r>
            <a:r>
              <a:rPr lang="en-US" altLang="en-US" sz="2800">
                <a:solidFill>
                  <a:srgbClr val="FF0000"/>
                </a:solidFill>
                <a:cs typeface="Times New Roman"/>
              </a:rPr>
              <a:t> he or she does not want to be resuscitated</a:t>
            </a:r>
          </a:p>
          <a:p>
            <a:pPr algn="l" rtl="0" eaLnBrk="1" hangingPunct="1"/>
            <a:r>
              <a:rPr lang="en-US" altLang="en-US" sz="2800">
                <a:cs typeface="Times New Roman"/>
              </a:rPr>
              <a:t>if successful resuscitation would not be in the patient's best interest because it would </a:t>
            </a:r>
            <a:r>
              <a:rPr lang="en-US" altLang="en-US" sz="2800">
                <a:solidFill>
                  <a:srgbClr val="FF0000"/>
                </a:solidFill>
                <a:cs typeface="Times New Roman"/>
              </a:rPr>
              <a:t>lead to a poor quality of life</a:t>
            </a:r>
          </a:p>
          <a:p>
            <a:pPr algn="just" rtl="0" eaLnBrk="1" hangingPunct="1">
              <a:lnSpc>
                <a:spcPct val="90000"/>
              </a:lnSpc>
              <a:buFont typeface="Wingdings" panose="05000000000000000000" pitchFamily="2" charset="2"/>
              <a:buNone/>
            </a:pPr>
            <a:endParaRPr lang="en-US" altLang="en-US" sz="2400">
              <a:cs typeface="Times New Roman" panose="02020603050405020304" pitchFamily="18" charset="0"/>
            </a:endParaRPr>
          </a:p>
          <a:p>
            <a:pPr algn="l" rtl="0" eaLnBrk="1" hangingPunct="1">
              <a:buFont typeface="Wingdings" panose="05000000000000000000" pitchFamily="2" charset="2"/>
              <a:buNone/>
            </a:pPr>
            <a:endParaRPr lang="en-US" altLang="en-US" sz="2800">
              <a:cs typeface="Times New Roman" panose="02020603050405020304" pitchFamily="18" charset="0"/>
            </a:endParaRPr>
          </a:p>
          <a:p>
            <a:pPr algn="l" rtl="0" eaLnBrk="1" hangingPunct="1">
              <a:lnSpc>
                <a:spcPct val="90000"/>
              </a:lnSpc>
              <a:buFont typeface="Wingdings" panose="05000000000000000000" pitchFamily="2" charset="2"/>
              <a:buNone/>
            </a:pPr>
            <a:endParaRPr lang="en-US" altLang="en-US" sz="2600">
              <a:cs typeface="Times New Roman" panose="02020603050405020304" pitchFamily="18" charset="0"/>
            </a:endParaRPr>
          </a:p>
          <a:p>
            <a:pPr algn="l" rtl="0" eaLnBrk="1" hangingPunct="1">
              <a:lnSpc>
                <a:spcPct val="90000"/>
              </a:lnSpc>
            </a:pPr>
            <a:endParaRPr lang="en-US" altLang="en-US" sz="26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a:extLst>
              <a:ext uri="{FF2B5EF4-FFF2-40B4-BE49-F238E27FC236}">
                <a16:creationId xmlns:a16="http://schemas.microsoft.com/office/drawing/2014/main" id="{AB305145-07A4-4B9F-9D31-2165D321B83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0"/>
            <a:ext cx="9067800" cy="6324600"/>
          </a:xfrm>
          <a:noFill/>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39264-9A1C-49ED-B2F2-4760C3940BE3}"/>
              </a:ext>
            </a:extLst>
          </p:cNvPr>
          <p:cNvSpPr>
            <a:spLocks noGrp="1"/>
          </p:cNvSpPr>
          <p:nvPr>
            <p:ph type="title"/>
          </p:nvPr>
        </p:nvSpPr>
        <p:spPr/>
        <p:txBody>
          <a:bodyPr>
            <a:normAutofit/>
          </a:bodyPr>
          <a:lstStyle/>
          <a:p>
            <a:r>
              <a:rPr lang="en-US" sz="4800">
                <a:cs typeface="Calibri Light"/>
              </a:rPr>
              <a:t>Edited by : Batool Gharaibeh</a:t>
            </a:r>
          </a:p>
        </p:txBody>
      </p:sp>
      <p:sp>
        <p:nvSpPr>
          <p:cNvPr id="3" name="Text Placeholder 2">
            <a:extLst>
              <a:ext uri="{FF2B5EF4-FFF2-40B4-BE49-F238E27FC236}">
                <a16:creationId xmlns:a16="http://schemas.microsoft.com/office/drawing/2014/main" id="{23CF53E8-E8AA-4D54-B04F-7A84D4EFDF6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91502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F9F45E2-7D40-414F-849A-10A740F455F6}"/>
              </a:ext>
            </a:extLst>
          </p:cNvPr>
          <p:cNvSpPr>
            <a:spLocks noGrp="1"/>
          </p:cNvSpPr>
          <p:nvPr>
            <p:ph type="body" sz="half" idx="2"/>
          </p:nvPr>
        </p:nvSpPr>
        <p:spPr>
          <a:xfrm>
            <a:off x="744860" y="1065362"/>
            <a:ext cx="8153781" cy="3811588"/>
          </a:xfrm>
        </p:spPr>
        <p:txBody>
          <a:bodyPr vert="horz" lIns="91440" tIns="45720" rIns="91440" bIns="45720" rtlCol="0" anchor="t">
            <a:normAutofit/>
          </a:bodyPr>
          <a:lstStyle/>
          <a:p>
            <a:pPr lvl="1"/>
            <a:r>
              <a:rPr lang="en-US" sz="2000">
                <a:ea typeface="+mn-lt"/>
                <a:cs typeface="+mn-lt"/>
              </a:rPr>
              <a:t>if it was one of your relatives He has a cancer. You as a doctor see his </a:t>
            </a:r>
            <a:r>
              <a:rPr lang="en-US" sz="2000" dirty="0">
                <a:ea typeface="+mn-lt"/>
                <a:cs typeface="+mn-lt"/>
              </a:rPr>
              <a:t>condition For his health, he is a part of his life, only days and months, and chemotherapy J, radiology and surgery to remove the tumor) You will not increase his age and take your opinion that hey, either the days of his age go to his home to spend with his children at home, or we continue to treat him in the hospital? The decision is returned to the patient </a:t>
            </a:r>
            <a:br>
              <a:rPr lang="en-US" sz="2000" dirty="0">
                <a:ea typeface="+mn-lt"/>
                <a:cs typeface="+mn-lt"/>
              </a:rPr>
            </a:br>
            <a:endParaRPr lang="en-US" sz="2000">
              <a:ea typeface="+mn-lt"/>
              <a:cs typeface="+mn-lt"/>
            </a:endParaRPr>
          </a:p>
        </p:txBody>
      </p:sp>
    </p:spTree>
    <p:extLst>
      <p:ext uri="{BB962C8B-B14F-4D97-AF65-F5344CB8AC3E}">
        <p14:creationId xmlns:p14="http://schemas.microsoft.com/office/powerpoint/2010/main" val="1668570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CDB5236-4B1C-48F8-826A-7615AE92BD98}"/>
              </a:ext>
            </a:extLst>
          </p:cNvPr>
          <p:cNvSpPr>
            <a:spLocks noGrp="1" noChangeArrowheads="1"/>
          </p:cNvSpPr>
          <p:nvPr>
            <p:ph type="title"/>
          </p:nvPr>
        </p:nvSpPr>
        <p:spPr>
          <a:xfrm>
            <a:off x="914400" y="381000"/>
            <a:ext cx="7848600" cy="1143000"/>
          </a:xfrm>
        </p:spPr>
        <p:txBody>
          <a:bodyPr/>
          <a:lstStyle/>
          <a:p>
            <a:pPr rtl="0" eaLnBrk="1" hangingPunct="1"/>
            <a:r>
              <a:rPr lang="en-US" altLang="en-US" b="1">
                <a:cs typeface="Times New Roman" panose="02020603050405020304" pitchFamily="18" charset="0"/>
              </a:rPr>
              <a:t>Euthanasia raises agonizing moral questions like these:</a:t>
            </a:r>
          </a:p>
        </p:txBody>
      </p:sp>
      <p:sp>
        <p:nvSpPr>
          <p:cNvPr id="6147" name="Rectangle 4">
            <a:extLst>
              <a:ext uri="{FF2B5EF4-FFF2-40B4-BE49-F238E27FC236}">
                <a16:creationId xmlns:a16="http://schemas.microsoft.com/office/drawing/2014/main" id="{BB3F4646-5E85-433D-8660-3D05CED00132}"/>
              </a:ext>
            </a:extLst>
          </p:cNvPr>
          <p:cNvSpPr>
            <a:spLocks noGrp="1" noChangeArrowheads="1"/>
          </p:cNvSpPr>
          <p:nvPr>
            <p:ph idx="1"/>
          </p:nvPr>
        </p:nvSpPr>
        <p:spPr>
          <a:xfrm>
            <a:off x="1066800" y="1676400"/>
            <a:ext cx="7772400" cy="5181600"/>
          </a:xfrm>
        </p:spPr>
        <p:txBody>
          <a:bodyPr/>
          <a:lstStyle/>
          <a:p>
            <a:pPr algn="just" rtl="0" eaLnBrk="1" hangingPunct="1"/>
            <a:r>
              <a:rPr lang="en-US" altLang="en-US" sz="2800">
                <a:cs typeface="Times New Roman"/>
              </a:rPr>
              <a:t>Is it ever right for another person </a:t>
            </a:r>
            <a:r>
              <a:rPr lang="en-US" altLang="en-US" sz="2800">
                <a:solidFill>
                  <a:srgbClr val="FFFF00"/>
                </a:solidFill>
                <a:cs typeface="Times New Roman"/>
              </a:rPr>
              <a:t>to end the life of a terminally ill </a:t>
            </a:r>
            <a:r>
              <a:rPr lang="en-US" altLang="en-US" sz="2800">
                <a:cs typeface="Times New Roman"/>
              </a:rPr>
              <a:t>patient who is in severe pain or enduring other suffering?</a:t>
            </a:r>
          </a:p>
          <a:p>
            <a:pPr algn="just" rtl="0" eaLnBrk="1" hangingPunct="1"/>
            <a:r>
              <a:rPr lang="en-US" altLang="en-US" sz="2800">
                <a:cs typeface="Times New Roman"/>
              </a:rPr>
              <a:t> If euthanasia is sometimes </a:t>
            </a:r>
            <a:r>
              <a:rPr lang="en-US" altLang="en-US" sz="2800">
                <a:solidFill>
                  <a:srgbClr val="FFFF00"/>
                </a:solidFill>
                <a:cs typeface="Times New Roman"/>
              </a:rPr>
              <a:t>right, under what circumstances is it right</a:t>
            </a:r>
          </a:p>
          <a:p>
            <a:pPr algn="just" rtl="0" eaLnBrk="1" hangingPunct="1"/>
            <a:r>
              <a:rPr lang="en-US" altLang="en-US" sz="2400">
                <a:solidFill>
                  <a:srgbClr val="FFFF00"/>
                </a:solidFill>
                <a:cs typeface="Times New Roman"/>
              </a:rPr>
              <a:t>Is there any moral difference between killing someone and letting them die?</a:t>
            </a:r>
          </a:p>
          <a:p>
            <a:pPr algn="l" rtl="0" eaLnBrk="1" hangingPunct="1"/>
            <a:r>
              <a:rPr lang="en-US" altLang="en-US" sz="2400">
                <a:solidFill>
                  <a:srgbClr val="FFFF00"/>
                </a:solidFill>
              </a:rPr>
              <a:t>Netherland</a:t>
            </a:r>
            <a:r>
              <a:rPr lang="en-US" altLang="en-US" sz="2400"/>
              <a:t> was the 1</a:t>
            </a:r>
            <a:r>
              <a:rPr lang="en-US" altLang="en-US" sz="2400" baseline="30000"/>
              <a:t>st</a:t>
            </a:r>
            <a:r>
              <a:rPr lang="en-US" altLang="en-US" sz="2400"/>
              <a:t> country legalized euthanasia</a:t>
            </a:r>
            <a:r>
              <a:rPr lang="en-US" altLang="en-US" sz="2800"/>
              <a:t>.</a:t>
            </a:r>
          </a:p>
        </p:txBody>
      </p:sp>
      <p:sp>
        <p:nvSpPr>
          <p:cNvPr id="4" name="Rectangle: Rounded Corners 3">
            <a:extLst>
              <a:ext uri="{FF2B5EF4-FFF2-40B4-BE49-F238E27FC236}">
                <a16:creationId xmlns:a16="http://schemas.microsoft.com/office/drawing/2014/main" id="{05CFE980-2450-41A4-AD2F-47F2482DEFEE}"/>
              </a:ext>
            </a:extLst>
          </p:cNvPr>
          <p:cNvSpPr/>
          <p:nvPr/>
        </p:nvSpPr>
        <p:spPr bwMode="auto">
          <a:xfrm>
            <a:off x="835864" y="5300034"/>
            <a:ext cx="8002437" cy="1431984"/>
          </a:xfrm>
          <a:prstGeom prst="roundRect">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4"/>
          </a:lnRef>
          <a:fillRef idx="1">
            <a:schemeClr val="lt1"/>
          </a:fillRef>
          <a:effectRef idx="0">
            <a:schemeClr val="accent4"/>
          </a:effectRef>
          <a:fontRef idx="minor">
            <a:schemeClr val="dk1"/>
          </a:fontRef>
        </p:style>
        <p:txBody>
          <a:bodyPr vert="horz" wrap="none" lIns="91440" tIns="45720" rIns="91440" bIns="45720" numCol="1" rtlCol="0" anchor="t" anchorCtr="0" compatLnSpc="1">
            <a:prstTxWarp prst="textNoShape">
              <a:avLst/>
            </a:prstTxWarp>
          </a:bodyPr>
          <a:lstStyle/>
          <a:p>
            <a:pPr rtl="1"/>
            <a:r>
              <a:rPr lang="en-US" b="1" err="1">
                <a:ea typeface="+mn-lt"/>
                <a:cs typeface="+mn-lt"/>
              </a:rPr>
              <a:t>عدد</a:t>
            </a:r>
            <a:r>
              <a:rPr lang="en-US" b="1">
                <a:ea typeface="+mn-lt"/>
                <a:cs typeface="+mn-lt"/>
              </a:rPr>
              <a:t> </a:t>
            </a:r>
            <a:r>
              <a:rPr lang="en-US" b="1" err="1">
                <a:ea typeface="+mn-lt"/>
                <a:cs typeface="+mn-lt"/>
              </a:rPr>
              <a:t>قليل</a:t>
            </a:r>
            <a:r>
              <a:rPr lang="en-US" b="1">
                <a:ea typeface="+mn-lt"/>
                <a:cs typeface="+mn-lt"/>
              </a:rPr>
              <a:t> </a:t>
            </a:r>
            <a:r>
              <a:rPr lang="en-US" b="1" err="1">
                <a:ea typeface="+mn-lt"/>
                <a:cs typeface="+mn-lt"/>
              </a:rPr>
              <a:t>من</a:t>
            </a:r>
            <a:r>
              <a:rPr lang="en-US" b="1">
                <a:ea typeface="+mn-lt"/>
                <a:cs typeface="+mn-lt"/>
              </a:rPr>
              <a:t> </a:t>
            </a:r>
            <a:r>
              <a:rPr lang="en-US" b="1" err="1">
                <a:ea typeface="+mn-lt"/>
                <a:cs typeface="+mn-lt"/>
              </a:rPr>
              <a:t>الدول</a:t>
            </a:r>
            <a:r>
              <a:rPr lang="en-US" b="1">
                <a:ea typeface="+mn-lt"/>
                <a:cs typeface="+mn-lt"/>
              </a:rPr>
              <a:t> </a:t>
            </a:r>
            <a:r>
              <a:rPr lang="en-US" b="1" err="1">
                <a:ea typeface="+mn-lt"/>
                <a:cs typeface="+mn-lt"/>
              </a:rPr>
              <a:t>يلي</a:t>
            </a:r>
            <a:r>
              <a:rPr lang="en-US" b="1">
                <a:ea typeface="+mn-lt"/>
                <a:cs typeface="+mn-lt"/>
              </a:rPr>
              <a:t> </a:t>
            </a:r>
            <a:r>
              <a:rPr lang="en-US" b="1" err="1">
                <a:ea typeface="+mn-lt"/>
                <a:cs typeface="+mn-lt"/>
              </a:rPr>
              <a:t>صرحوا</a:t>
            </a:r>
            <a:r>
              <a:rPr lang="en-US" b="1">
                <a:ea typeface="+mn-lt"/>
                <a:cs typeface="+mn-lt"/>
              </a:rPr>
              <a:t> </a:t>
            </a:r>
            <a:r>
              <a:rPr lang="en-US" b="1" err="1">
                <a:ea typeface="+mn-lt"/>
                <a:cs typeface="+mn-lt"/>
              </a:rPr>
              <a:t>بهاد</a:t>
            </a:r>
            <a:r>
              <a:rPr lang="en-US" b="1">
                <a:ea typeface="+mn-lt"/>
                <a:cs typeface="+mn-lt"/>
              </a:rPr>
              <a:t> </a:t>
            </a:r>
            <a:r>
              <a:rPr lang="en-US" b="1" err="1">
                <a:ea typeface="+mn-lt"/>
                <a:cs typeface="+mn-lt"/>
              </a:rPr>
              <a:t>الشي</a:t>
            </a:r>
            <a:r>
              <a:rPr lang="en-US" b="1">
                <a:ea typeface="+mn-lt"/>
                <a:cs typeface="+mn-lt"/>
              </a:rPr>
              <a:t> و </a:t>
            </a:r>
            <a:r>
              <a:rPr lang="en-US" b="1" err="1">
                <a:ea typeface="+mn-lt"/>
                <a:cs typeface="+mn-lt"/>
              </a:rPr>
              <a:t>كانت</a:t>
            </a:r>
            <a:r>
              <a:rPr lang="en-US" b="1">
                <a:ea typeface="+mn-lt"/>
                <a:cs typeface="+mn-lt"/>
              </a:rPr>
              <a:t> </a:t>
            </a:r>
            <a:r>
              <a:rPr lang="en-US" b="1" err="1">
                <a:ea typeface="+mn-lt"/>
                <a:cs typeface="+mn-lt"/>
              </a:rPr>
              <a:t>اولهم</a:t>
            </a:r>
            <a:r>
              <a:rPr lang="en-US" b="1">
                <a:ea typeface="+mn-lt"/>
                <a:cs typeface="+mn-lt"/>
              </a:rPr>
              <a:t> </a:t>
            </a:r>
            <a:r>
              <a:rPr lang="en-US" b="1" err="1">
                <a:ea typeface="+mn-lt"/>
                <a:cs typeface="+mn-lt"/>
              </a:rPr>
              <a:t>هولندا</a:t>
            </a:r>
            <a:r>
              <a:rPr lang="en-US" b="1">
                <a:ea typeface="+mn-lt"/>
                <a:cs typeface="+mn-lt"/>
              </a:rPr>
              <a:t> و </a:t>
            </a:r>
            <a:r>
              <a:rPr lang="en-US" b="1" err="1">
                <a:ea typeface="+mn-lt"/>
                <a:cs typeface="+mn-lt"/>
              </a:rPr>
              <a:t>سويسرا</a:t>
            </a:r>
            <a:endParaRPr lang="en-US" err="1">
              <a:ea typeface="+mn-lt"/>
              <a:cs typeface="+mn-lt"/>
            </a:endParaRPr>
          </a:p>
          <a:p>
            <a:pPr rtl="1"/>
            <a:r>
              <a:rPr lang="en-US" b="1" err="1">
                <a:ea typeface="+mn-lt"/>
                <a:cs typeface="+mn-lt"/>
              </a:rPr>
              <a:t>لكن</a:t>
            </a:r>
            <a:r>
              <a:rPr lang="en-US" b="1">
                <a:ea typeface="+mn-lt"/>
                <a:cs typeface="+mn-lt"/>
              </a:rPr>
              <a:t> </a:t>
            </a:r>
            <a:r>
              <a:rPr lang="en-US" b="1" err="1">
                <a:ea typeface="+mn-lt"/>
                <a:cs typeface="+mn-lt"/>
              </a:rPr>
              <a:t>في</a:t>
            </a:r>
            <a:r>
              <a:rPr lang="en-US" b="1">
                <a:ea typeface="+mn-lt"/>
                <a:cs typeface="+mn-lt"/>
              </a:rPr>
              <a:t> </a:t>
            </a:r>
            <a:r>
              <a:rPr lang="en-US" b="1" err="1">
                <a:ea typeface="+mn-lt"/>
                <a:cs typeface="+mn-lt"/>
              </a:rPr>
              <a:t>بريطانيا</a:t>
            </a:r>
            <a:r>
              <a:rPr lang="en-US" b="1">
                <a:ea typeface="+mn-lt"/>
                <a:cs typeface="+mn-lt"/>
              </a:rPr>
              <a:t> </a:t>
            </a:r>
            <a:r>
              <a:rPr lang="en-US" b="1" err="1">
                <a:ea typeface="+mn-lt"/>
                <a:cs typeface="+mn-lt"/>
              </a:rPr>
              <a:t>مش</a:t>
            </a:r>
            <a:r>
              <a:rPr lang="en-US" b="1">
                <a:ea typeface="+mn-lt"/>
                <a:cs typeface="+mn-lt"/>
              </a:rPr>
              <a:t> </a:t>
            </a:r>
            <a:r>
              <a:rPr lang="en-US" b="1" err="1">
                <a:ea typeface="+mn-lt"/>
                <a:cs typeface="+mn-lt"/>
              </a:rPr>
              <a:t>مسموح</a:t>
            </a:r>
            <a:r>
              <a:rPr lang="en-US" b="1">
                <a:ea typeface="+mn-lt"/>
                <a:cs typeface="+mn-lt"/>
              </a:rPr>
              <a:t> </a:t>
            </a:r>
            <a:r>
              <a:rPr lang="en-US" b="1" err="1">
                <a:ea typeface="+mn-lt"/>
                <a:cs typeface="+mn-lt"/>
              </a:rPr>
              <a:t>فبروحوا</a:t>
            </a:r>
            <a:r>
              <a:rPr lang="en-US" b="1">
                <a:ea typeface="+mn-lt"/>
                <a:cs typeface="+mn-lt"/>
              </a:rPr>
              <a:t> </a:t>
            </a:r>
            <a:r>
              <a:rPr lang="en-US" b="1" err="1">
                <a:ea typeface="+mn-lt"/>
                <a:cs typeface="+mn-lt"/>
              </a:rPr>
              <a:t>على</a:t>
            </a:r>
            <a:r>
              <a:rPr lang="en-US" b="1">
                <a:ea typeface="+mn-lt"/>
                <a:cs typeface="+mn-lt"/>
              </a:rPr>
              <a:t> </a:t>
            </a:r>
            <a:r>
              <a:rPr lang="en-US" b="1" err="1">
                <a:ea typeface="+mn-lt"/>
                <a:cs typeface="+mn-lt"/>
              </a:rPr>
              <a:t>الدول</a:t>
            </a:r>
            <a:r>
              <a:rPr lang="en-US" b="1">
                <a:ea typeface="+mn-lt"/>
                <a:cs typeface="+mn-lt"/>
              </a:rPr>
              <a:t> </a:t>
            </a:r>
            <a:r>
              <a:rPr lang="en-US" b="1" err="1">
                <a:ea typeface="+mn-lt"/>
                <a:cs typeface="+mn-lt"/>
              </a:rPr>
              <a:t>المسموح</a:t>
            </a:r>
            <a:r>
              <a:rPr lang="en-US" b="1">
                <a:ea typeface="+mn-lt"/>
                <a:cs typeface="+mn-lt"/>
              </a:rPr>
              <a:t> </a:t>
            </a:r>
            <a:r>
              <a:rPr lang="en-US" b="1" err="1">
                <a:ea typeface="+mn-lt"/>
                <a:cs typeface="+mn-lt"/>
              </a:rPr>
              <a:t>فيها</a:t>
            </a:r>
            <a:r>
              <a:rPr lang="en-US" b="1">
                <a:ea typeface="+mn-lt"/>
                <a:cs typeface="+mn-lt"/>
              </a:rPr>
              <a:t> </a:t>
            </a:r>
            <a:r>
              <a:rPr lang="en-US" b="1" err="1">
                <a:ea typeface="+mn-lt"/>
                <a:cs typeface="+mn-lt"/>
              </a:rPr>
              <a:t>الموت</a:t>
            </a:r>
            <a:r>
              <a:rPr lang="en-US" b="1">
                <a:ea typeface="+mn-lt"/>
                <a:cs typeface="+mn-lt"/>
              </a:rPr>
              <a:t> </a:t>
            </a:r>
            <a:r>
              <a:rPr lang="en-US" b="1" err="1">
                <a:ea typeface="+mn-lt"/>
                <a:cs typeface="+mn-lt"/>
              </a:rPr>
              <a:t>الرحيم</a:t>
            </a:r>
            <a:r>
              <a:rPr lang="en-US" b="1">
                <a:ea typeface="+mn-lt"/>
                <a:cs typeface="+mn-lt"/>
              </a:rPr>
              <a:t>  </a:t>
            </a:r>
            <a:endParaRPr lang="en-US">
              <a:ea typeface="+mn-lt"/>
              <a:cs typeface="+mn-lt"/>
            </a:endParaRPr>
          </a:p>
          <a:p>
            <a:pPr marL="0" marR="0" indent="0" algn="r" defTabSz="914400" rtl="1">
              <a:lnSpc>
                <a:spcPct val="100000"/>
              </a:lnSpc>
              <a:spcBef>
                <a:spcPct val="0"/>
              </a:spcBef>
              <a:spcAft>
                <a:spcPct val="0"/>
              </a:spcAft>
              <a:buClrTx/>
              <a:buSzTx/>
              <a:buFontTx/>
              <a:buNone/>
              <a:tabLst/>
            </a:pPr>
            <a:endParaRPr lang="en-US" sz="2400" b="0" i="0" u="none" strike="noStrike" cap="none" normalizeH="0" baseline="0">
              <a:ln>
                <a:noFill/>
              </a:ln>
              <a:solidFill>
                <a:schemeClr val="tx1"/>
              </a:solidFill>
              <a:effectLst/>
              <a:latin typeface="Arial Narrow" pitchFamily="34" charset="0"/>
              <a:cs typeface="Times New Roman (Arabic)"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EC1D749-37F6-4470-9E4A-78AA0684ACD3}"/>
              </a:ext>
            </a:extLst>
          </p:cNvPr>
          <p:cNvSpPr>
            <a:spLocks noGrp="1" noChangeArrowheads="1"/>
          </p:cNvSpPr>
          <p:nvPr>
            <p:ph type="title"/>
          </p:nvPr>
        </p:nvSpPr>
        <p:spPr>
          <a:xfrm>
            <a:off x="1066800" y="0"/>
            <a:ext cx="7772400" cy="838200"/>
          </a:xfrm>
        </p:spPr>
        <p:txBody>
          <a:bodyPr/>
          <a:lstStyle/>
          <a:p>
            <a:pPr eaLnBrk="1" hangingPunct="1"/>
            <a:r>
              <a:rPr lang="en-US" altLang="en-US">
                <a:cs typeface="Times New Roman" panose="02020603050405020304" pitchFamily="18" charset="0"/>
              </a:rPr>
              <a:t>Forms of euthanasia</a:t>
            </a:r>
            <a:r>
              <a:rPr lang="en-US" altLang="en-US"/>
              <a:t> </a:t>
            </a:r>
          </a:p>
        </p:txBody>
      </p:sp>
      <p:sp>
        <p:nvSpPr>
          <p:cNvPr id="7171" name="Rectangle 3">
            <a:extLst>
              <a:ext uri="{FF2B5EF4-FFF2-40B4-BE49-F238E27FC236}">
                <a16:creationId xmlns:a16="http://schemas.microsoft.com/office/drawing/2014/main" id="{B959E591-32CD-470A-836E-0EC5E601B33F}"/>
              </a:ext>
            </a:extLst>
          </p:cNvPr>
          <p:cNvSpPr>
            <a:spLocks noGrp="1" noChangeArrowheads="1"/>
          </p:cNvSpPr>
          <p:nvPr>
            <p:ph idx="1"/>
          </p:nvPr>
        </p:nvSpPr>
        <p:spPr>
          <a:xfrm>
            <a:off x="952500" y="838200"/>
            <a:ext cx="8001000" cy="6096000"/>
          </a:xfrm>
        </p:spPr>
        <p:txBody>
          <a:bodyPr vert="horz" lIns="91440" tIns="45720" rIns="91440" bIns="45720" rtlCol="0" anchor="t">
            <a:normAutofit/>
          </a:bodyPr>
          <a:lstStyle/>
          <a:p>
            <a:pPr algn="just" rtl="0" eaLnBrk="1" hangingPunct="1">
              <a:lnSpc>
                <a:spcPct val="110000"/>
              </a:lnSpc>
            </a:pPr>
            <a:r>
              <a:rPr lang="en-US" altLang="en-US" sz="2400" b="1" u="sng">
                <a:solidFill>
                  <a:srgbClr val="FFFF00"/>
                </a:solidFill>
                <a:cs typeface="Times New Roman"/>
              </a:rPr>
              <a:t>Active euthanasia</a:t>
            </a:r>
            <a:r>
              <a:rPr lang="en-US" altLang="en-US" sz="2400" dirty="0">
                <a:solidFill>
                  <a:srgbClr val="FFFF00"/>
                </a:solidFill>
                <a:cs typeface="Times New Roman"/>
              </a:rPr>
              <a:t> </a:t>
            </a:r>
            <a:r>
              <a:rPr lang="en-US" altLang="en-US" sz="2400">
                <a:cs typeface="Times New Roman"/>
              </a:rPr>
              <a:t>is when death is brought about by an act - for example when a person is killed by being given an overdose of pain-killers</a:t>
            </a:r>
            <a:r>
              <a:rPr lang="ar-SA" altLang="en-US" sz="2400">
                <a:cs typeface="Times New Roman"/>
              </a:rPr>
              <a:t>.</a:t>
            </a:r>
            <a:endParaRPr lang="en-US" altLang="en-US" sz="2400">
              <a:cs typeface="Times New Roman"/>
            </a:endParaRPr>
          </a:p>
          <a:p>
            <a:pPr algn="just" rtl="0" eaLnBrk="1" hangingPunct="1">
              <a:lnSpc>
                <a:spcPct val="110000"/>
              </a:lnSpc>
              <a:buFont typeface="Wingdings" panose="05000000000000000000" pitchFamily="2" charset="2"/>
              <a:buNone/>
            </a:pPr>
            <a:endParaRPr lang="en-US" altLang="en-US" sz="2600">
              <a:cs typeface="Times New Roman" panose="02020603050405020304" pitchFamily="18" charset="0"/>
            </a:endParaRPr>
          </a:p>
          <a:p>
            <a:pPr algn="just" rtl="0" eaLnBrk="1" hangingPunct="1">
              <a:lnSpc>
                <a:spcPct val="110000"/>
              </a:lnSpc>
            </a:pPr>
            <a:r>
              <a:rPr lang="en-US" altLang="en-US" sz="2800" b="1" u="sng">
                <a:solidFill>
                  <a:srgbClr val="FFFF00"/>
                </a:solidFill>
                <a:cs typeface="Times New Roman"/>
              </a:rPr>
              <a:t>Passive euthanasia</a:t>
            </a:r>
            <a:r>
              <a:rPr lang="en-US" altLang="en-US" sz="2600" dirty="0">
                <a:solidFill>
                  <a:srgbClr val="FFFF00"/>
                </a:solidFill>
                <a:cs typeface="Times New Roman"/>
              </a:rPr>
              <a:t> </a:t>
            </a:r>
            <a:r>
              <a:rPr lang="en-US" altLang="en-US" sz="2600">
                <a:cs typeface="Times New Roman"/>
              </a:rPr>
              <a:t>is when death is brought about by an omission - i.e. when someone lets the person die. This can be by</a:t>
            </a:r>
            <a:endParaRPr lang="en-US" altLang="en-US" sz="2600">
              <a:latin typeface="Symbol"/>
              <a:cs typeface="Times New Roman"/>
              <a:sym typeface="Symbol"/>
            </a:endParaRPr>
          </a:p>
          <a:p>
            <a:pPr algn="just">
              <a:lnSpc>
                <a:spcPct val="110000"/>
              </a:lnSpc>
            </a:pPr>
            <a:r>
              <a:rPr lang="en-US" altLang="en-US" sz="1800">
                <a:cs typeface="Times New Roman"/>
              </a:rPr>
              <a:t>1-</a:t>
            </a:r>
            <a:r>
              <a:rPr lang="en-US" altLang="en-US" sz="1800" dirty="0">
                <a:latin typeface="Times New Roman"/>
                <a:cs typeface="Times New Roman"/>
              </a:rPr>
              <a:t> </a:t>
            </a:r>
            <a:r>
              <a:rPr lang="en-US" altLang="en-US" sz="1800">
                <a:cs typeface="Times New Roman"/>
              </a:rPr>
              <a:t>Withdrawing treatment: for example, switching off a machine that is keeping a person alive so that they die of their disease.</a:t>
            </a:r>
            <a:endParaRPr lang="en-US" altLang="en-US" sz="1800">
              <a:latin typeface="Symbol"/>
              <a:cs typeface="Times New Roman"/>
              <a:sym typeface="Symbol"/>
            </a:endParaRPr>
          </a:p>
          <a:p>
            <a:pPr algn="just">
              <a:lnSpc>
                <a:spcPct val="110000"/>
              </a:lnSpc>
              <a:buNone/>
            </a:pPr>
            <a:endParaRPr lang="en-US" altLang="en-US" sz="2000">
              <a:cs typeface="Times New Roman"/>
            </a:endParaRPr>
          </a:p>
          <a:p>
            <a:pPr algn="just" rtl="0" eaLnBrk="1" hangingPunct="1">
              <a:lnSpc>
                <a:spcPct val="110000"/>
              </a:lnSpc>
              <a:buFont typeface="Wingdings" panose="05000000000000000000" pitchFamily="2" charset="2"/>
              <a:buNone/>
            </a:pPr>
            <a:r>
              <a:rPr lang="en-US" altLang="en-US" sz="1800">
                <a:cs typeface="Times New Roman"/>
              </a:rPr>
              <a:t>2- Withholding treatment: for example, not carrying out surgery that will extend life for a short time.</a:t>
            </a:r>
          </a:p>
          <a:p>
            <a:pPr algn="just" rtl="0" eaLnBrk="1" hangingPunct="1">
              <a:lnSpc>
                <a:spcPct val="110000"/>
              </a:lnSpc>
            </a:pPr>
            <a:endParaRPr lang="en-US" altLang="en-US" sz="2600">
              <a:cs typeface="Times New Roman" panose="02020603050405020304" pitchFamily="18" charset="0"/>
            </a:endParaRPr>
          </a:p>
        </p:txBody>
      </p:sp>
      <p:sp>
        <p:nvSpPr>
          <p:cNvPr id="3" name="Arrow: Bent 2">
            <a:extLst>
              <a:ext uri="{FF2B5EF4-FFF2-40B4-BE49-F238E27FC236}">
                <a16:creationId xmlns:a16="http://schemas.microsoft.com/office/drawing/2014/main" id="{F453C114-1C23-4394-81F2-D98C2BB8083A}"/>
              </a:ext>
            </a:extLst>
          </p:cNvPr>
          <p:cNvSpPr/>
          <p:nvPr/>
        </p:nvSpPr>
        <p:spPr bwMode="auto">
          <a:xfrm rot="5400000" flipH="1" flipV="1">
            <a:off x="3756559" y="1865418"/>
            <a:ext cx="465769" cy="626565"/>
          </a:xfrm>
          <a:prstGeom prst="bentArrow">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accent5"/>
          </a:lnRef>
          <a:fillRef idx="1">
            <a:schemeClr val="lt1"/>
          </a:fillRef>
          <a:effectRef idx="0">
            <a:schemeClr val="accent5"/>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1" lang="en-US" sz="2400" b="0" i="0" u="none" strike="noStrike" cap="none" normalizeH="0" baseline="0">
              <a:ln>
                <a:noFill/>
              </a:ln>
              <a:solidFill>
                <a:schemeClr val="tx1"/>
              </a:solidFill>
              <a:effectLst/>
              <a:latin typeface="Arial Narrow" pitchFamily="34" charset="0"/>
              <a:cs typeface="Times New Roman (Arabic)" charset="-78"/>
            </a:endParaRPr>
          </a:p>
        </p:txBody>
      </p:sp>
      <p:sp>
        <p:nvSpPr>
          <p:cNvPr id="2" name="Rectangle: Rounded Corners 1">
            <a:extLst>
              <a:ext uri="{FF2B5EF4-FFF2-40B4-BE49-F238E27FC236}">
                <a16:creationId xmlns:a16="http://schemas.microsoft.com/office/drawing/2014/main" id="{EA30A967-2D57-40A7-A7CC-19F4DE72F6A9}"/>
              </a:ext>
            </a:extLst>
          </p:cNvPr>
          <p:cNvSpPr/>
          <p:nvPr/>
        </p:nvSpPr>
        <p:spPr>
          <a:xfrm>
            <a:off x="4301706" y="1792857"/>
            <a:ext cx="2889847" cy="747622"/>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cs typeface="Calibri"/>
              </a:rPr>
              <a:t>الطبيب اعطى المريض الدواء بغرض الموت </a:t>
            </a:r>
            <a:r>
              <a:rPr lang="en-US">
                <a:cs typeface="Calibri"/>
              </a:rPr>
              <a:t>الرحيم  </a:t>
            </a:r>
            <a:endParaRPr lang="en-US" dirty="0">
              <a:cs typeface="Calibri"/>
            </a:endParaRPr>
          </a:p>
        </p:txBody>
      </p:sp>
      <p:sp>
        <p:nvSpPr>
          <p:cNvPr id="4" name="Rectangle: Rounded Corners 3">
            <a:extLst>
              <a:ext uri="{FF2B5EF4-FFF2-40B4-BE49-F238E27FC236}">
                <a16:creationId xmlns:a16="http://schemas.microsoft.com/office/drawing/2014/main" id="{D09D567F-66BB-42BA-B76C-F057C0B2B524}"/>
              </a:ext>
            </a:extLst>
          </p:cNvPr>
          <p:cNvSpPr/>
          <p:nvPr/>
        </p:nvSpPr>
        <p:spPr>
          <a:xfrm>
            <a:off x="5479750" y="4710562"/>
            <a:ext cx="3925016" cy="517585"/>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2000" b="1" dirty="0">
                <a:cs typeface="Calibri"/>
              </a:rPr>
              <a:t>شخص عايش على الاجهزه التنفسيه و اكيد </a:t>
            </a:r>
            <a:r>
              <a:rPr lang="en-US" sz="2000" b="1">
                <a:cs typeface="Calibri"/>
              </a:rPr>
              <a:t>هوه مش واعي فالطبيب و اقربائه قرروا يشيلو عنو الاجهز و يموت </a:t>
            </a:r>
            <a:endParaRPr lang="en-US" sz="2000" b="1" dirty="0">
              <a:cs typeface="Calibri"/>
            </a:endParaRPr>
          </a:p>
        </p:txBody>
      </p:sp>
      <p:sp>
        <p:nvSpPr>
          <p:cNvPr id="5" name="Arrow: Bent-Up 4">
            <a:extLst>
              <a:ext uri="{FF2B5EF4-FFF2-40B4-BE49-F238E27FC236}">
                <a16:creationId xmlns:a16="http://schemas.microsoft.com/office/drawing/2014/main" id="{7D64E26F-4401-475E-AB09-B32E741D22BC}"/>
              </a:ext>
            </a:extLst>
          </p:cNvPr>
          <p:cNvSpPr/>
          <p:nvPr/>
        </p:nvSpPr>
        <p:spPr>
          <a:xfrm flipH="1">
            <a:off x="4835120" y="4858612"/>
            <a:ext cx="531962" cy="46007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94A69FE0-6160-4721-BD3A-AB9B2879CD50}"/>
              </a:ext>
            </a:extLst>
          </p:cNvPr>
          <p:cNvSpPr/>
          <p:nvPr/>
        </p:nvSpPr>
        <p:spPr>
          <a:xfrm>
            <a:off x="4068974" y="5873331"/>
            <a:ext cx="4514487" cy="92015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cs typeface="Calibri"/>
              </a:rPr>
              <a:t>فيها مشاكل كتيره لانو الشخص رح يعاني من </a:t>
            </a:r>
            <a:r>
              <a:rPr lang="en-US">
                <a:cs typeface="Calibri"/>
              </a:rPr>
              <a:t>مشاكل الجراحه و بنفس الوقت ما الها فائده كبيره </a:t>
            </a:r>
            <a:endParaRPr lang="en-US" dirty="0">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EBD72A74-56F4-4BD8-B4BD-BB87E95D1D86}"/>
              </a:ext>
            </a:extLst>
          </p:cNvPr>
          <p:cNvSpPr>
            <a:spLocks noGrp="1" noChangeArrowheads="1"/>
          </p:cNvSpPr>
          <p:nvPr>
            <p:ph idx="1"/>
          </p:nvPr>
        </p:nvSpPr>
        <p:spPr/>
        <p:txBody>
          <a:bodyPr vert="horz" lIns="91440" tIns="45720" rIns="91440" bIns="45720" rtlCol="0" anchor="t">
            <a:normAutofit/>
          </a:bodyPr>
          <a:lstStyle/>
          <a:p>
            <a:pPr rtl="0" eaLnBrk="1" hangingPunct="1"/>
            <a:r>
              <a:rPr lang="en-US" altLang="en-US" sz="2000" b="1" u="sng">
                <a:cs typeface="Times New Roman" panose="02020603050405020304" pitchFamily="18" charset="0"/>
              </a:rPr>
              <a:t>Voluntary euthanasia</a:t>
            </a:r>
            <a:r>
              <a:rPr lang="en-US" altLang="en-US" sz="2000">
                <a:cs typeface="Times New Roman" panose="02020603050405020304" pitchFamily="18" charset="0"/>
              </a:rPr>
              <a:t> occurs at the request of the person who dies.</a:t>
            </a:r>
            <a:endParaRPr lang="en-US" altLang="en-US" sz="2000" b="1" u="sng">
              <a:cs typeface="Times New Roman" panose="02020603050405020304" pitchFamily="18" charset="0"/>
            </a:endParaRPr>
          </a:p>
          <a:p>
            <a:pPr rtl="0" eaLnBrk="1" hangingPunct="1">
              <a:buFont typeface="Wingdings" panose="05000000000000000000" pitchFamily="2" charset="2"/>
              <a:buNone/>
            </a:pPr>
            <a:endParaRPr lang="en-US" altLang="en-US" sz="2000">
              <a:cs typeface="Times New Roman" panose="02020603050405020304" pitchFamily="18" charset="0"/>
            </a:endParaRPr>
          </a:p>
          <a:p>
            <a:pPr rtl="0" eaLnBrk="1" hangingPunct="1"/>
            <a:r>
              <a:rPr lang="en-US" altLang="en-US" sz="1800" b="1" u="sng">
                <a:cs typeface="Times New Roman"/>
              </a:rPr>
              <a:t>Non-voluntary</a:t>
            </a:r>
            <a:r>
              <a:rPr lang="en-US" altLang="en-US" sz="1800" u="sng" dirty="0">
                <a:cs typeface="Times New Roman"/>
              </a:rPr>
              <a:t> </a:t>
            </a:r>
            <a:r>
              <a:rPr lang="en-US" altLang="en-US" sz="1800">
                <a:cs typeface="Times New Roman"/>
              </a:rPr>
              <a:t>euthanasia occurs when the person is unconscious or otherwise unable (for example, a very young baby or a person of extremely low intelligence) to make a meaningful choice between living and dying, and an appropriate person takes the decision on their behalf.</a:t>
            </a:r>
            <a:endParaRPr lang="en-US" altLang="en-US" sz="1800" dirty="0">
              <a:cs typeface="Times New Roman"/>
            </a:endParaRPr>
          </a:p>
          <a:p>
            <a:pPr rtl="0" eaLnBrk="1" hangingPunct="1"/>
            <a:endParaRPr lang="en-US" altLang="en-US" sz="1800" dirty="0">
              <a:cs typeface="Times New Roman" panose="02020603050405020304" pitchFamily="18" charset="0"/>
            </a:endParaRPr>
          </a:p>
          <a:p>
            <a:pPr rtl="0" eaLnBrk="1" hangingPunct="1"/>
            <a:r>
              <a:rPr lang="en-US" altLang="en-US" sz="1800" b="1" u="sng">
                <a:cs typeface="Times New Roman"/>
              </a:rPr>
              <a:t>Involuntary</a:t>
            </a:r>
            <a:r>
              <a:rPr lang="en-US" altLang="en-US" sz="1800" b="1" dirty="0">
                <a:cs typeface="Times New Roman"/>
              </a:rPr>
              <a:t> </a:t>
            </a:r>
            <a:r>
              <a:rPr lang="en-US" altLang="en-US" sz="1800">
                <a:cs typeface="Times New Roman"/>
              </a:rPr>
              <a:t>euthanasia</a:t>
            </a:r>
            <a:r>
              <a:rPr lang="en-US" altLang="en-US" sz="2000">
                <a:cs typeface="Times New Roman"/>
              </a:rPr>
              <a:t> occurs when the person who dies chooses life and is killed anyway. This is usually called murder.</a:t>
            </a:r>
          </a:p>
          <a:p>
            <a:pPr>
              <a:buNone/>
            </a:pPr>
            <a:endParaRPr lang="en-US" altLang="en-US" sz="2000">
              <a:cs typeface="Times New Roman" panose="02020603050405020304" pitchFamily="18" charset="0"/>
            </a:endParaRPr>
          </a:p>
          <a:p>
            <a:pPr>
              <a:buNone/>
            </a:pPr>
            <a:endParaRPr lang="en-US" altLang="en-US" sz="2000">
              <a:cs typeface="Times New Roman" panose="02020603050405020304" pitchFamily="18" charset="0"/>
            </a:endParaRPr>
          </a:p>
        </p:txBody>
      </p:sp>
      <p:sp>
        <p:nvSpPr>
          <p:cNvPr id="2" name="Rectangle: Rounded Corners 1">
            <a:extLst>
              <a:ext uri="{FF2B5EF4-FFF2-40B4-BE49-F238E27FC236}">
                <a16:creationId xmlns:a16="http://schemas.microsoft.com/office/drawing/2014/main" id="{239215CB-315B-43EA-B581-32E856EB32F6}"/>
              </a:ext>
            </a:extLst>
          </p:cNvPr>
          <p:cNvSpPr/>
          <p:nvPr/>
        </p:nvSpPr>
        <p:spPr>
          <a:xfrm rot="-10800000" flipV="1">
            <a:off x="7378464" y="944593"/>
            <a:ext cx="1869056" cy="345057"/>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cs typeface="Calibri"/>
              </a:rPr>
              <a:t>حسب </a:t>
            </a:r>
            <a:r>
              <a:rPr lang="en-US">
                <a:cs typeface="Calibri"/>
              </a:rPr>
              <a:t>ال</a:t>
            </a:r>
            <a:endParaRPr lang="en-US" b="1">
              <a:solidFill>
                <a:srgbClr val="FF0000"/>
              </a:solidFill>
              <a:cs typeface="Calibri"/>
            </a:endParaRPr>
          </a:p>
          <a:p>
            <a:pPr algn="ctr"/>
            <a:r>
              <a:rPr lang="en-US" sz="1400" b="1">
                <a:solidFill>
                  <a:srgbClr val="FF0000"/>
                </a:solidFill>
                <a:cs typeface="Calibri"/>
              </a:rPr>
              <a:t>consent </a:t>
            </a:r>
            <a:endParaRPr lang="en-US" sz="1400" b="1" dirty="0">
              <a:solidFill>
                <a:srgbClr val="FF0000"/>
              </a:solidFill>
              <a:cs typeface="Calibri"/>
            </a:endParaRPr>
          </a:p>
          <a:p>
            <a:pPr algn="ctr"/>
            <a:r>
              <a:rPr lang="en-US" sz="1400" b="1">
                <a:solidFill>
                  <a:srgbClr val="FF0000"/>
                </a:solidFill>
                <a:cs typeface="Calibri"/>
              </a:rPr>
              <a:t>العيادات الها قواعد لازم يكون </a:t>
            </a:r>
            <a:endParaRPr lang="en-US" sz="1400" b="1" dirty="0">
              <a:solidFill>
                <a:srgbClr val="FF0000"/>
              </a:solidFill>
              <a:cs typeface="Calibri"/>
            </a:endParaRPr>
          </a:p>
          <a:p>
            <a:pPr algn="ctr"/>
            <a:r>
              <a:rPr lang="en-US" sz="1400" b="1">
                <a:solidFill>
                  <a:srgbClr val="FF0000"/>
                </a:solidFill>
                <a:cs typeface="Calibri"/>
              </a:rPr>
              <a:t>عندو</a:t>
            </a:r>
            <a:endParaRPr lang="en-US" sz="1400" b="1" dirty="0">
              <a:solidFill>
                <a:srgbClr val="FF0000"/>
              </a:solidFill>
              <a:cs typeface="Calibri"/>
            </a:endParaRPr>
          </a:p>
          <a:p>
            <a:pPr algn="ctr"/>
            <a:r>
              <a:rPr lang="en-US" sz="1400" b="1">
                <a:solidFill>
                  <a:srgbClr val="FF0000"/>
                </a:solidFill>
                <a:ea typeface="+mn-lt"/>
                <a:cs typeface="+mn-lt"/>
              </a:rPr>
              <a:t>terminal illness </a:t>
            </a:r>
            <a:endParaRPr lang="en-US" sz="1400" b="1" dirty="0">
              <a:solidFill>
                <a:srgbClr val="FF0000"/>
              </a:solidFill>
              <a:cs typeface="Calibri"/>
            </a:endParaRPr>
          </a:p>
          <a:p>
            <a:pPr algn="ctr"/>
            <a:endParaRPr lang="en-US" sz="1400" b="1" dirty="0">
              <a:solidFill>
                <a:srgbClr val="FF0000"/>
              </a:solidFill>
              <a:cs typeface="Calibri"/>
            </a:endParaRPr>
          </a:p>
          <a:p>
            <a:pPr algn="ctr"/>
            <a:r>
              <a:rPr lang="en-US" sz="1400" b="1">
                <a:solidFill>
                  <a:srgbClr val="FF0000"/>
                </a:solidFill>
                <a:cs typeface="Calibri"/>
              </a:rPr>
              <a:t>متشخص بأكتر</a:t>
            </a:r>
            <a:endParaRPr lang="en-US" sz="1400" b="1" dirty="0">
              <a:solidFill>
                <a:srgbClr val="FF0000"/>
              </a:solidFill>
              <a:cs typeface="Calibri"/>
            </a:endParaRPr>
          </a:p>
          <a:p>
            <a:pPr algn="ctr"/>
            <a:r>
              <a:rPr lang="en-US" sz="1400" b="1" dirty="0">
                <a:solidFill>
                  <a:srgbClr val="FF0000"/>
                </a:solidFill>
                <a:cs typeface="Calibri"/>
              </a:rPr>
              <a:t> من دكتور انو ما </a:t>
            </a:r>
            <a:r>
              <a:rPr lang="en-US" sz="1400" b="1">
                <a:solidFill>
                  <a:srgbClr val="FF0000"/>
                </a:solidFill>
                <a:cs typeface="Calibri"/>
              </a:rPr>
              <a:t>اله </a:t>
            </a:r>
            <a:endParaRPr lang="en-US" sz="1400" b="1" dirty="0">
              <a:solidFill>
                <a:srgbClr val="FF0000"/>
              </a:solidFill>
              <a:cs typeface="Calibri"/>
            </a:endParaRPr>
          </a:p>
          <a:p>
            <a:pPr algn="ctr"/>
            <a:r>
              <a:rPr lang="en-US" sz="1400" b="1">
                <a:solidFill>
                  <a:srgbClr val="FF0000"/>
                </a:solidFill>
                <a:cs typeface="Calibri"/>
              </a:rPr>
              <a:t>بعد ما يكتب ال </a:t>
            </a:r>
            <a:endParaRPr lang="en-US" sz="1400" b="1" dirty="0">
              <a:solidFill>
                <a:srgbClr val="FF0000"/>
              </a:solidFill>
              <a:cs typeface="Calibri"/>
            </a:endParaRPr>
          </a:p>
          <a:p>
            <a:pPr algn="ctr"/>
            <a:r>
              <a:rPr lang="en-US" sz="1400" b="1">
                <a:solidFill>
                  <a:srgbClr val="FF0000"/>
                </a:solidFill>
                <a:cs typeface="Calibri"/>
              </a:rPr>
              <a:t>consent </a:t>
            </a:r>
            <a:endParaRPr lang="en-US" sz="1400" b="1" dirty="0">
              <a:solidFill>
                <a:srgbClr val="FF0000"/>
              </a:solidFill>
              <a:cs typeface="Calibri"/>
            </a:endParaRPr>
          </a:p>
          <a:p>
            <a:pPr algn="ctr"/>
            <a:r>
              <a:rPr lang="en-US" sz="1400" b="1">
                <a:solidFill>
                  <a:srgbClr val="FF0000"/>
                </a:solidFill>
                <a:cs typeface="Calibri"/>
              </a:rPr>
              <a:t>المريض الو فرصه 15 يومl </a:t>
            </a:r>
            <a:endParaRPr lang="en-US">
              <a:solidFill>
                <a:srgbClr val="FF0000"/>
              </a:solidFill>
              <a:cs typeface="Calibri"/>
            </a:endParaRPr>
          </a:p>
          <a:p>
            <a:pPr algn="ctr"/>
            <a:r>
              <a:rPr lang="en-US" sz="1400" b="1">
                <a:solidFill>
                  <a:srgbClr val="FF0000"/>
                </a:solidFill>
                <a:cs typeface="Calibri"/>
              </a:rPr>
              <a:t>يرجع يفكر بالقرار</a:t>
            </a:r>
            <a:r>
              <a:rPr lang="en-US" sz="1800" b="1" dirty="0">
                <a:cs typeface="Calibri"/>
              </a:rPr>
              <a:t> </a:t>
            </a:r>
            <a:endParaRPr lang="en-US" dirty="0">
              <a:cs typeface="Calibri" panose="020F0502020204030204"/>
            </a:endParaRPr>
          </a:p>
        </p:txBody>
      </p:sp>
      <p:sp>
        <p:nvSpPr>
          <p:cNvPr id="4" name="Arrow: Bent-Up 3">
            <a:extLst>
              <a:ext uri="{FF2B5EF4-FFF2-40B4-BE49-F238E27FC236}">
                <a16:creationId xmlns:a16="http://schemas.microsoft.com/office/drawing/2014/main" id="{00480808-F71E-4E71-906E-DF72442E07DD}"/>
              </a:ext>
            </a:extLst>
          </p:cNvPr>
          <p:cNvSpPr/>
          <p:nvPr/>
        </p:nvSpPr>
        <p:spPr>
          <a:xfrm flipH="1" flipV="1">
            <a:off x="6517271" y="818573"/>
            <a:ext cx="460075" cy="94890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BA30A9B4-22CC-48D8-852B-3418824F8024}"/>
              </a:ext>
            </a:extLst>
          </p:cNvPr>
          <p:cNvSpPr/>
          <p:nvPr/>
        </p:nvSpPr>
        <p:spPr>
          <a:xfrm>
            <a:off x="6053047" y="3486688"/>
            <a:ext cx="1840305" cy="33067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solidFill>
                  <a:srgbClr val="FF0000"/>
                </a:solidFill>
                <a:cs typeface="Calibri"/>
              </a:rPr>
              <a:t>Passive euthanasia</a:t>
            </a:r>
            <a:r>
              <a:rPr lang="en-US" dirty="0">
                <a:solidFill>
                  <a:srgbClr val="FF0000"/>
                </a:solidFill>
                <a:cs typeface="Calibri"/>
              </a:rPr>
              <a:t> </a:t>
            </a:r>
            <a:endParaRPr lang="en-US">
              <a:solidFill>
                <a:srgbClr val="FF0000"/>
              </a:solidFill>
              <a:cs typeface="Calibri"/>
            </a:endParaRPr>
          </a:p>
        </p:txBody>
      </p:sp>
      <p:sp>
        <p:nvSpPr>
          <p:cNvPr id="6" name="TextBox 5">
            <a:extLst>
              <a:ext uri="{FF2B5EF4-FFF2-40B4-BE49-F238E27FC236}">
                <a16:creationId xmlns:a16="http://schemas.microsoft.com/office/drawing/2014/main" id="{9D3315FB-3F43-4E2F-9BF6-D7DC9665A876}"/>
              </a:ext>
            </a:extLst>
          </p:cNvPr>
          <p:cNvSpPr txBox="1"/>
          <p:nvPr/>
        </p:nvSpPr>
        <p:spPr>
          <a:xfrm>
            <a:off x="3200400" y="3200400"/>
            <a:ext cx="2743200" cy="4572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a:t>Click to add text</a:t>
            </a:r>
          </a:p>
        </p:txBody>
      </p:sp>
      <p:sp>
        <p:nvSpPr>
          <p:cNvPr id="7" name="Rectangle: Rounded Corners 6">
            <a:extLst>
              <a:ext uri="{FF2B5EF4-FFF2-40B4-BE49-F238E27FC236}">
                <a16:creationId xmlns:a16="http://schemas.microsoft.com/office/drawing/2014/main" id="{848276B1-CBA2-4FD7-8171-EB87AD361A7C}"/>
              </a:ext>
            </a:extLst>
          </p:cNvPr>
          <p:cNvSpPr/>
          <p:nvPr/>
        </p:nvSpPr>
        <p:spPr>
          <a:xfrm>
            <a:off x="950883" y="4768071"/>
            <a:ext cx="2170980" cy="92015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solidFill>
                  <a:srgbClr val="FF0000"/>
                </a:solidFill>
                <a:cs typeface="Calibri"/>
              </a:rPr>
              <a:t>لا يعتبر </a:t>
            </a:r>
            <a:r>
              <a:rPr lang="en-US">
                <a:solidFill>
                  <a:srgbClr val="FF0000"/>
                </a:solidFill>
                <a:cs typeface="Calibri"/>
              </a:rPr>
              <a:t>euthanasia </a:t>
            </a:r>
            <a:endParaRPr lang="en-US" dirty="0">
              <a:solidFill>
                <a:srgbClr val="FF0000"/>
              </a:solidFill>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4B8AD78E-3036-4DE6-8A42-93B24D3FF5C0}"/>
              </a:ext>
            </a:extLst>
          </p:cNvPr>
          <p:cNvSpPr>
            <a:spLocks noGrp="1" noChangeArrowheads="1"/>
          </p:cNvSpPr>
          <p:nvPr>
            <p:ph idx="1"/>
          </p:nvPr>
        </p:nvSpPr>
        <p:spPr>
          <a:xfrm>
            <a:off x="990600" y="0"/>
            <a:ext cx="8153400" cy="6858000"/>
          </a:xfrm>
        </p:spPr>
        <p:txBody>
          <a:bodyPr/>
          <a:lstStyle/>
          <a:p>
            <a:pPr algn="just" rtl="0" eaLnBrk="1" hangingPunct="1"/>
            <a:r>
              <a:rPr lang="en-US" altLang="en-US" sz="2800" b="1" u="sng">
                <a:solidFill>
                  <a:srgbClr val="FFFF00"/>
                </a:solidFill>
                <a:cs typeface="Times New Roman" panose="02020603050405020304" pitchFamily="18" charset="0"/>
              </a:rPr>
              <a:t>Indirect euthanasia</a:t>
            </a:r>
            <a:endParaRPr lang="ar-EG" altLang="en-US" sz="2800">
              <a:solidFill>
                <a:srgbClr val="FFFF00"/>
              </a:solidFill>
              <a:cs typeface="Times New Roman" panose="02020603050405020304" pitchFamily="18" charset="0"/>
            </a:endParaRPr>
          </a:p>
          <a:p>
            <a:pPr algn="just" rtl="0" eaLnBrk="1" hangingPunct="1"/>
            <a:r>
              <a:rPr lang="en-US" altLang="en-US" sz="2600">
                <a:cs typeface="Times New Roman" panose="02020603050405020304" pitchFamily="18" charset="0"/>
              </a:rPr>
              <a:t>This means providing treatment (usually to reduce pain) that has the side effect of speeding the patient's death</a:t>
            </a:r>
            <a:r>
              <a:rPr lang="ar-SA" altLang="en-US" sz="2600">
                <a:cs typeface="Times New Roman" panose="02020603050405020304" pitchFamily="18" charset="0"/>
              </a:rPr>
              <a:t>.</a:t>
            </a:r>
          </a:p>
          <a:p>
            <a:pPr algn="just" rtl="0" eaLnBrk="1" hangingPunct="1"/>
            <a:r>
              <a:rPr lang="en-US" altLang="en-US" sz="2600">
                <a:cs typeface="Times New Roman" panose="02020603050405020304" pitchFamily="18" charset="0"/>
              </a:rPr>
              <a:t>Since the primary intention is not to kill, this is seen by some people (but not all) as morally acceptable</a:t>
            </a:r>
            <a:r>
              <a:rPr lang="ar-SA" altLang="en-US" sz="2600">
                <a:cs typeface="Times New Roman" panose="02020603050405020304" pitchFamily="18" charset="0"/>
              </a:rPr>
              <a:t>.</a:t>
            </a:r>
          </a:p>
          <a:p>
            <a:pPr algn="just" rtl="0" eaLnBrk="1" hangingPunct="1"/>
            <a:r>
              <a:rPr lang="ar-SA" altLang="en-US" sz="2600" b="1" u="sng">
                <a:latin typeface="Times New Roman" panose="02020603050405020304" pitchFamily="18" charset="0"/>
                <a:cs typeface="Times New Roman" panose="02020603050405020304" pitchFamily="18" charset="0"/>
              </a:rPr>
              <a:t> </a:t>
            </a:r>
            <a:r>
              <a:rPr lang="en-US" altLang="en-US" sz="2800" b="1" u="sng">
                <a:solidFill>
                  <a:srgbClr val="FFFF00"/>
                </a:solidFill>
                <a:cs typeface="Times New Roman" panose="02020603050405020304" pitchFamily="18" charset="0"/>
              </a:rPr>
              <a:t>Assisted suicide</a:t>
            </a:r>
          </a:p>
          <a:p>
            <a:pPr algn="just" rtl="0" eaLnBrk="1" hangingPunct="1"/>
            <a:r>
              <a:rPr lang="en-US" altLang="en-US" sz="2600">
                <a:cs typeface="Times New Roman" panose="02020603050405020304" pitchFamily="18" charset="0"/>
              </a:rPr>
              <a:t>Someone provides an individual with the information, guidance, and means to take his or her own life with the intention that they will be used for this purpose. When it is a doctor who helps another person to kill themselves it is called </a:t>
            </a:r>
            <a:r>
              <a:rPr lang="en-US" altLang="en-US" sz="2800" b="1">
                <a:cs typeface="Times New Roman" panose="02020603050405020304" pitchFamily="18" charset="0"/>
              </a:rPr>
              <a:t>"physician assisted suicide."</a:t>
            </a:r>
            <a:r>
              <a:rPr lang="en-US" altLang="en-US" sz="2600">
                <a:cs typeface="Times New Roman" panose="02020603050405020304" pitchFamily="18" charset="0"/>
              </a:rPr>
              <a:t> </a:t>
            </a:r>
            <a:endParaRPr lang="ar-EG" altLang="en-US" sz="2600">
              <a:cs typeface="Times New Roman" panose="02020603050405020304" pitchFamily="18" charset="0"/>
            </a:endParaRPr>
          </a:p>
          <a:p>
            <a:pPr algn="just" rtl="0" eaLnBrk="1" hangingPunct="1"/>
            <a:r>
              <a:rPr lang="en-US" altLang="en-US" sz="2600">
                <a:cs typeface="Times New Roman" panose="02020603050405020304" pitchFamily="18" charset="0"/>
              </a:rPr>
              <a:t>It may be something as simple as getting drugs for the person and putting those drugs within their reach</a:t>
            </a:r>
            <a:r>
              <a:rPr lang="ar-SA" altLang="en-US" sz="2600">
                <a:cs typeface="Times New Roman" panose="02020603050405020304" pitchFamily="18" charset="0"/>
              </a:rPr>
              <a:t>.</a:t>
            </a:r>
          </a:p>
          <a:p>
            <a:pPr eaLnBrk="1" hangingPunct="1"/>
            <a:endParaRPr lang="en-US" altLang="en-US" sz="2600"/>
          </a:p>
          <a:p>
            <a:pPr algn="just" rtl="0" eaLnBrk="1" hangingPunct="1">
              <a:lnSpc>
                <a:spcPct val="90000"/>
              </a:lnSpc>
              <a:buFont typeface="Wingdings" panose="05000000000000000000" pitchFamily="2" charset="2"/>
              <a:buNone/>
            </a:pPr>
            <a:endParaRPr lang="en-US" altLang="en-US" sz="2600" b="1" u="sng">
              <a:cs typeface="Times New Roman" panose="02020603050405020304" pitchFamily="18" charset="0"/>
            </a:endParaRPr>
          </a:p>
        </p:txBody>
      </p:sp>
      <p:sp>
        <p:nvSpPr>
          <p:cNvPr id="2" name="Rectangle: Rounded Corners 1">
            <a:extLst>
              <a:ext uri="{FF2B5EF4-FFF2-40B4-BE49-F238E27FC236}">
                <a16:creationId xmlns:a16="http://schemas.microsoft.com/office/drawing/2014/main" id="{AF6DC6BE-CE07-4E55-8843-63FB9F44E657}"/>
              </a:ext>
            </a:extLst>
          </p:cNvPr>
          <p:cNvSpPr/>
          <p:nvPr/>
        </p:nvSpPr>
        <p:spPr>
          <a:xfrm rot="10800000" flipV="1">
            <a:off x="4294616" y="-561"/>
            <a:ext cx="3148640" cy="531965"/>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a:cs typeface="Calibri"/>
              </a:rPr>
              <a:t>By opioid that make depression </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C6E722FF-7F99-4E11-8946-1AB779CAF837}"/>
              </a:ext>
            </a:extLst>
          </p:cNvPr>
          <p:cNvSpPr>
            <a:spLocks noGrp="1" noChangeArrowheads="1"/>
          </p:cNvSpPr>
          <p:nvPr>
            <p:ph idx="1"/>
          </p:nvPr>
        </p:nvSpPr>
        <p:spPr>
          <a:xfrm>
            <a:off x="1066800" y="228600"/>
            <a:ext cx="7772400" cy="6248400"/>
          </a:xfrm>
        </p:spPr>
        <p:txBody>
          <a:bodyPr/>
          <a:lstStyle/>
          <a:p>
            <a:pPr algn="just" rtl="0" eaLnBrk="1" hangingPunct="1">
              <a:lnSpc>
                <a:spcPct val="90000"/>
              </a:lnSpc>
            </a:pPr>
            <a:r>
              <a:rPr lang="en-US" altLang="en-US" sz="3000" b="1" u="sng">
                <a:latin typeface="Times New Roman" panose="02020603050405020304" pitchFamily="18" charset="0"/>
                <a:cs typeface="Times New Roman" panose="02020603050405020304" pitchFamily="18" charset="0"/>
              </a:rPr>
              <a:t>The moral difference between killing and letting die</a:t>
            </a:r>
            <a:endParaRPr lang="en-US" altLang="en-US" sz="3000">
              <a:cs typeface="Times New Roman" panose="02020603050405020304" pitchFamily="18" charset="0"/>
            </a:endParaRPr>
          </a:p>
          <a:p>
            <a:pPr algn="just" rtl="0" eaLnBrk="1" hangingPunct="1">
              <a:lnSpc>
                <a:spcPct val="110000"/>
              </a:lnSpc>
            </a:pPr>
            <a:r>
              <a:rPr lang="en-US" altLang="en-US" sz="2600">
                <a:cs typeface="Times New Roman" panose="02020603050405020304" pitchFamily="18" charset="0"/>
              </a:rPr>
              <a:t>Many people make a moral distinction between active and passive euthanasia.</a:t>
            </a:r>
          </a:p>
          <a:p>
            <a:pPr algn="just" rtl="0" eaLnBrk="1" hangingPunct="1">
              <a:lnSpc>
                <a:spcPct val="110000"/>
              </a:lnSpc>
            </a:pPr>
            <a:r>
              <a:rPr lang="en-US" altLang="en-US" sz="2600">
                <a:cs typeface="Times New Roman" panose="02020603050405020304" pitchFamily="18" charset="0"/>
              </a:rPr>
              <a:t>They think that it is acceptable to withhold treatment and allow a patient to die, but that it is never acceptable to kill a patient by a deliberate act.</a:t>
            </a:r>
          </a:p>
          <a:p>
            <a:pPr algn="just" rtl="0" eaLnBrk="1" hangingPunct="1">
              <a:lnSpc>
                <a:spcPct val="110000"/>
              </a:lnSpc>
            </a:pPr>
            <a:r>
              <a:rPr lang="en-US" altLang="en-US" sz="2600">
                <a:cs typeface="Times New Roman" panose="02020603050405020304" pitchFamily="18" charset="0"/>
              </a:rPr>
              <a:t>In active euthanasia the doctor takes an action with the intention that it will cause the patient's death, in passive euthanasia the doctor lets the patient die with the intention that it will cause the patient's death, </a:t>
            </a:r>
            <a:r>
              <a:rPr lang="en-US" altLang="en-US" sz="2600">
                <a:solidFill>
                  <a:srgbClr val="FFFF00"/>
                </a:solidFill>
                <a:cs typeface="Times New Roman" panose="02020603050405020304" pitchFamily="18" charset="0"/>
              </a:rPr>
              <a:t>so there is no real difference between passive and active euthanasia</a:t>
            </a:r>
            <a:r>
              <a:rPr lang="en-US" altLang="en-US" sz="2600">
                <a:cs typeface="Times New Roman" panose="02020603050405020304" pitchFamily="18" charset="0"/>
              </a:rPr>
              <a:t>.</a:t>
            </a:r>
            <a:r>
              <a:rPr lang="en-US" altLang="en-US" sz="2600"/>
              <a:t> </a:t>
            </a:r>
          </a:p>
        </p:txBody>
      </p:sp>
      <p:sp>
        <p:nvSpPr>
          <p:cNvPr id="2" name="Rectangle: Rounded Corners 1">
            <a:extLst>
              <a:ext uri="{FF2B5EF4-FFF2-40B4-BE49-F238E27FC236}">
                <a16:creationId xmlns:a16="http://schemas.microsoft.com/office/drawing/2014/main" id="{90A090BD-52F6-4B43-BFEB-A1BB8DCB95C4}"/>
              </a:ext>
            </a:extLst>
          </p:cNvPr>
          <p:cNvSpPr/>
          <p:nvPr/>
        </p:nvSpPr>
        <p:spPr>
          <a:xfrm>
            <a:off x="4574875" y="1605950"/>
            <a:ext cx="4571999" cy="5319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cs typeface="Calibri"/>
              </a:rPr>
              <a:t>Passive </a:t>
            </a:r>
          </a:p>
          <a:p>
            <a:pPr algn="ctr"/>
            <a:r>
              <a:rPr lang="en-US">
                <a:cs typeface="Calibri"/>
              </a:rPr>
              <a:t>ما عملت جراحه او شلت جهاز التنفس </a:t>
            </a:r>
            <a:endParaRPr lang="en-US" dirty="0">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3121A8B-564B-44EF-8595-B3BBEEB75B53}"/>
              </a:ext>
            </a:extLst>
          </p:cNvPr>
          <p:cNvSpPr>
            <a:spLocks noGrp="1" noChangeArrowheads="1"/>
          </p:cNvSpPr>
          <p:nvPr>
            <p:ph type="title"/>
          </p:nvPr>
        </p:nvSpPr>
        <p:spPr>
          <a:xfrm>
            <a:off x="533400" y="0"/>
            <a:ext cx="8915400" cy="990600"/>
          </a:xfrm>
        </p:spPr>
        <p:txBody>
          <a:bodyPr/>
          <a:lstStyle/>
          <a:p>
            <a:pPr eaLnBrk="1" hangingPunct="1"/>
            <a:r>
              <a:rPr lang="en-US" altLang="en-US" sz="4000" b="1">
                <a:cs typeface="Times New Roman" panose="02020603050405020304" pitchFamily="18" charset="0"/>
              </a:rPr>
              <a:t>Arguments in favour of euthanasia</a:t>
            </a:r>
            <a:r>
              <a:rPr lang="en-US" altLang="en-US"/>
              <a:t> </a:t>
            </a:r>
          </a:p>
        </p:txBody>
      </p:sp>
      <p:sp>
        <p:nvSpPr>
          <p:cNvPr id="14339" name="Rectangle 3">
            <a:extLst>
              <a:ext uri="{FF2B5EF4-FFF2-40B4-BE49-F238E27FC236}">
                <a16:creationId xmlns:a16="http://schemas.microsoft.com/office/drawing/2014/main" id="{D9D58AD6-0A13-4F5C-8EED-D639F852147A}"/>
              </a:ext>
            </a:extLst>
          </p:cNvPr>
          <p:cNvSpPr>
            <a:spLocks noGrp="1" noChangeArrowheads="1"/>
          </p:cNvSpPr>
          <p:nvPr>
            <p:ph idx="1"/>
          </p:nvPr>
        </p:nvSpPr>
        <p:spPr>
          <a:xfrm>
            <a:off x="914400" y="990600"/>
            <a:ext cx="8001000" cy="5715000"/>
          </a:xfrm>
        </p:spPr>
        <p:txBody>
          <a:bodyPr/>
          <a:lstStyle/>
          <a:p>
            <a:pPr marL="609600" indent="-609600" algn="l" rtl="0" eaLnBrk="1" hangingPunct="1">
              <a:lnSpc>
                <a:spcPct val="90000"/>
              </a:lnSpc>
              <a:defRPr/>
            </a:pPr>
            <a:endParaRPr lang="en-US" altLang="en-US" sz="3600" b="1">
              <a:cs typeface="Times New Roman" panose="02020603050405020304" pitchFamily="18" charset="0"/>
            </a:endParaRPr>
          </a:p>
          <a:p>
            <a:pPr marL="609600" indent="-609600" algn="l" rtl="0" eaLnBrk="1" hangingPunct="1">
              <a:lnSpc>
                <a:spcPct val="90000"/>
              </a:lnSpc>
              <a:defRPr/>
            </a:pPr>
            <a:r>
              <a:rPr lang="en-US" altLang="en-US" sz="3600" b="1">
                <a:cs typeface="Times New Roman" panose="02020603050405020304" pitchFamily="18" charset="0"/>
              </a:rPr>
              <a:t>Euthanasia happens anyway</a:t>
            </a:r>
            <a:endParaRPr lang="en-US" altLang="en-US" sz="3600">
              <a:cs typeface="Times New Roman" panose="02020603050405020304" pitchFamily="18" charset="0"/>
            </a:endParaRPr>
          </a:p>
          <a:p>
            <a:pPr marL="0" indent="0" algn="just" rtl="0" eaLnBrk="1" hangingPunct="1">
              <a:lnSpc>
                <a:spcPct val="90000"/>
              </a:lnSpc>
              <a:buFont typeface="Wingdings" panose="05000000000000000000" pitchFamily="2" charset="2"/>
              <a:buNone/>
              <a:defRPr/>
            </a:pPr>
            <a:r>
              <a:rPr lang="en-US" altLang="en-US" sz="2900">
                <a:cs typeface="Times New Roman" panose="02020603050405020304" pitchFamily="18" charset="0"/>
              </a:rPr>
              <a:t>"if we don't make abortion legal so that people can have it done in hospital, people will die from backstreet abortions".</a:t>
            </a:r>
          </a:p>
          <a:p>
            <a:pPr marL="609600" indent="-609600" algn="just" rtl="0" eaLnBrk="1" hangingPunct="1">
              <a:lnSpc>
                <a:spcPct val="90000"/>
              </a:lnSpc>
              <a:defRPr/>
            </a:pPr>
            <a:endParaRPr lang="en-US" altLang="en-US" sz="2900">
              <a:cs typeface="Times New Roman" panose="02020603050405020304" pitchFamily="18" charset="0"/>
            </a:endParaRPr>
          </a:p>
          <a:p>
            <a:pPr marL="609600" indent="-609600" algn="l" rtl="0" eaLnBrk="1" hangingPunct="1">
              <a:lnSpc>
                <a:spcPct val="90000"/>
              </a:lnSpc>
              <a:buFont typeface="Wingdings" panose="05000000000000000000" pitchFamily="2" charset="2"/>
              <a:buNone/>
              <a:defRPr/>
            </a:pPr>
            <a:r>
              <a:rPr lang="en-US" altLang="en-US" sz="2400">
                <a:cs typeface="Times New Roman" panose="02020603050405020304" pitchFamily="18" charset="0"/>
              </a:rPr>
              <a:t> </a:t>
            </a:r>
            <a:endParaRPr lang="en-US" altLang="en-US" sz="2900" u="sng">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E3F62F58E31954599AF5D7BF24514D4" ma:contentTypeVersion="2" ma:contentTypeDescription="Create a new document." ma:contentTypeScope="" ma:versionID="1f97733726474c944a67f50e0a8bd811">
  <xsd:schema xmlns:xsd="http://www.w3.org/2001/XMLSchema" xmlns:xs="http://www.w3.org/2001/XMLSchema" xmlns:p="http://schemas.microsoft.com/office/2006/metadata/properties" xmlns:ns2="d04b26b9-50b7-4329-ba0b-d0dc18387505" targetNamespace="http://schemas.microsoft.com/office/2006/metadata/properties" ma:root="true" ma:fieldsID="1fc3081d13638dbfc9427cb62a769f1c" ns2:_="">
    <xsd:import namespace="d04b26b9-50b7-4329-ba0b-d0dc1838750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4b26b9-50b7-4329-ba0b-d0dc183875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95AF01-36FB-4767-B409-98D784B0218A}">
  <ds:schemaRefs>
    <ds:schemaRef ds:uri="http://schemas.microsoft.com/sharepoint/v3/contenttype/forms"/>
  </ds:schemaRefs>
</ds:datastoreItem>
</file>

<file path=customXml/itemProps2.xml><?xml version="1.0" encoding="utf-8"?>
<ds:datastoreItem xmlns:ds="http://schemas.openxmlformats.org/officeDocument/2006/customXml" ds:itemID="{D069760A-EACE-4B71-85FB-5C7AFBDF7656}">
  <ds:schemaRefs>
    <ds:schemaRef ds:uri="http://schemas.microsoft.com/office/2006/metadata/contentType"/>
    <ds:schemaRef ds:uri="http://schemas.microsoft.com/office/2006/metadata/properties/metaAttributes"/>
    <ds:schemaRef ds:uri="http://www.w3.org/2000/xmlns/"/>
    <ds:schemaRef ds:uri="http://www.w3.org/2001/XMLSchema"/>
    <ds:schemaRef ds:uri="d04b26b9-50b7-4329-ba0b-d0dc18387505"/>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Office\Templates\Presentation Designs\Factory.pot</Template>
  <Application>Microsoft Office PowerPoint</Application>
  <PresentationFormat>On-screen Show (4:3)</PresentationFormat>
  <Slides>26</Slides>
  <Notes>0</Notes>
  <HiddenSlides>0</HiddenSlide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 </vt:lpstr>
      <vt:lpstr>What is Euthanasia?</vt:lpstr>
      <vt:lpstr>PowerPoint Presentation</vt:lpstr>
      <vt:lpstr>Euthanasia raises agonizing moral questions like these:</vt:lpstr>
      <vt:lpstr>Forms of euthanasia </vt:lpstr>
      <vt:lpstr>PowerPoint Presentation</vt:lpstr>
      <vt:lpstr>PowerPoint Presentation</vt:lpstr>
      <vt:lpstr>PowerPoint Presentation</vt:lpstr>
      <vt:lpstr>Arguments in favour of euthanasia </vt:lpstr>
      <vt:lpstr>PowerPoint Presentation</vt:lpstr>
      <vt:lpstr>PowerPoint Presentation</vt:lpstr>
      <vt:lpstr>The Oregon approach</vt:lpstr>
      <vt:lpstr>PowerPoint Presentation</vt:lpstr>
      <vt:lpstr>Arguments against euthanasia</vt:lpstr>
      <vt:lpstr> </vt:lpstr>
      <vt:lpstr>PowerPoint Presentation</vt:lpstr>
      <vt:lpstr>PowerPoint Presentation</vt:lpstr>
      <vt:lpstr>PowerPoint Presentation</vt:lpstr>
      <vt:lpstr>  Regulation of euthanasia</vt:lpstr>
      <vt:lpstr>PowerPoint Presentation</vt:lpstr>
      <vt:lpstr>PowerPoint Presentation</vt:lpstr>
      <vt:lpstr>PowerPoint Presentation</vt:lpstr>
      <vt:lpstr>DNR - Do Not Resuscitate</vt:lpstr>
      <vt:lpstr>Guidelines of DNR</vt:lpstr>
      <vt:lpstr>PowerPoint Presentation</vt:lpstr>
      <vt:lpstr>Edited by : Batool Gharaibeh</vt:lpstr>
    </vt:vector>
  </TitlesOfParts>
  <Company>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من PowerPoint</dc:title>
  <dc:creator>Vivooo</dc:creator>
  <cp:revision>460</cp:revision>
  <dcterms:created xsi:type="dcterms:W3CDTF">2008-11-25T17:46:28Z</dcterms:created>
  <dcterms:modified xsi:type="dcterms:W3CDTF">2021-06-11T00:20:14Z</dcterms:modified>
</cp:coreProperties>
</file>