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1" r:id="rId4"/>
    <p:sldMasterId id="2147483679" r:id="rId5"/>
    <p:sldMasterId id="2147483681" r:id="rId6"/>
  </p:sldMasterIdLst>
  <p:notesMasterIdLst>
    <p:notesMasterId r:id="rId29"/>
  </p:notesMasterIdLst>
  <p:sldIdLst>
    <p:sldId id="256" r:id="rId7"/>
    <p:sldId id="377" r:id="rId8"/>
    <p:sldId id="376" r:id="rId9"/>
    <p:sldId id="375" r:id="rId10"/>
    <p:sldId id="381" r:id="rId11"/>
    <p:sldId id="394" r:id="rId12"/>
    <p:sldId id="380" r:id="rId13"/>
    <p:sldId id="385" r:id="rId14"/>
    <p:sldId id="395" r:id="rId15"/>
    <p:sldId id="379" r:id="rId16"/>
    <p:sldId id="396" r:id="rId17"/>
    <p:sldId id="378" r:id="rId18"/>
    <p:sldId id="384" r:id="rId19"/>
    <p:sldId id="397" r:id="rId20"/>
    <p:sldId id="327" r:id="rId21"/>
    <p:sldId id="306" r:id="rId22"/>
    <p:sldId id="399" r:id="rId23"/>
    <p:sldId id="398" r:id="rId24"/>
    <p:sldId id="400" r:id="rId25"/>
    <p:sldId id="401" r:id="rId26"/>
    <p:sldId id="310" r:id="rId27"/>
    <p:sldId id="391" r:id="rId28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8807"/>
    <a:srgbClr val="17228D"/>
    <a:srgbClr val="0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 /><Relationship Id="rId13" Type="http://schemas.openxmlformats.org/officeDocument/2006/relationships/slide" Target="slides/slide7.xml" /><Relationship Id="rId18" Type="http://schemas.openxmlformats.org/officeDocument/2006/relationships/slide" Target="slides/slide12.xml" /><Relationship Id="rId26" Type="http://schemas.openxmlformats.org/officeDocument/2006/relationships/slide" Target="slides/slide20.xml" /><Relationship Id="rId3" Type="http://schemas.openxmlformats.org/officeDocument/2006/relationships/customXml" Target="../customXml/item3.xml" /><Relationship Id="rId21" Type="http://schemas.openxmlformats.org/officeDocument/2006/relationships/slide" Target="slides/slide15.xml" /><Relationship Id="rId7" Type="http://schemas.openxmlformats.org/officeDocument/2006/relationships/slide" Target="slides/slide1.xml" /><Relationship Id="rId12" Type="http://schemas.openxmlformats.org/officeDocument/2006/relationships/slide" Target="slides/slide6.xml" /><Relationship Id="rId17" Type="http://schemas.openxmlformats.org/officeDocument/2006/relationships/slide" Target="slides/slide11.xml" /><Relationship Id="rId25" Type="http://schemas.openxmlformats.org/officeDocument/2006/relationships/slide" Target="slides/slide19.xml" /><Relationship Id="rId33" Type="http://schemas.openxmlformats.org/officeDocument/2006/relationships/tableStyles" Target="tableStyles.xml" /><Relationship Id="rId2" Type="http://schemas.openxmlformats.org/officeDocument/2006/relationships/customXml" Target="../customXml/item2.xml" /><Relationship Id="rId16" Type="http://schemas.openxmlformats.org/officeDocument/2006/relationships/slide" Target="slides/slide10.xml" /><Relationship Id="rId20" Type="http://schemas.openxmlformats.org/officeDocument/2006/relationships/slide" Target="slides/slide14.xml" /><Relationship Id="rId29" Type="http://schemas.openxmlformats.org/officeDocument/2006/relationships/notesMaster" Target="notesMasters/notesMaster1.xml" /><Relationship Id="rId1" Type="http://schemas.openxmlformats.org/officeDocument/2006/relationships/customXml" Target="../customXml/item1.xml" /><Relationship Id="rId6" Type="http://schemas.openxmlformats.org/officeDocument/2006/relationships/slideMaster" Target="slideMasters/slideMaster3.xml" /><Relationship Id="rId11" Type="http://schemas.openxmlformats.org/officeDocument/2006/relationships/slide" Target="slides/slide5.xml" /><Relationship Id="rId24" Type="http://schemas.openxmlformats.org/officeDocument/2006/relationships/slide" Target="slides/slide18.xml" /><Relationship Id="rId32" Type="http://schemas.openxmlformats.org/officeDocument/2006/relationships/theme" Target="theme/theme1.xml" /><Relationship Id="rId5" Type="http://schemas.openxmlformats.org/officeDocument/2006/relationships/slideMaster" Target="slideMasters/slideMaster2.xml" /><Relationship Id="rId15" Type="http://schemas.openxmlformats.org/officeDocument/2006/relationships/slide" Target="slides/slide9.xml" /><Relationship Id="rId23" Type="http://schemas.openxmlformats.org/officeDocument/2006/relationships/slide" Target="slides/slide17.xml" /><Relationship Id="rId28" Type="http://schemas.openxmlformats.org/officeDocument/2006/relationships/slide" Target="slides/slide22.xml" /><Relationship Id="rId10" Type="http://schemas.openxmlformats.org/officeDocument/2006/relationships/slide" Target="slides/slide4.xml" /><Relationship Id="rId19" Type="http://schemas.openxmlformats.org/officeDocument/2006/relationships/slide" Target="slides/slide13.xml" /><Relationship Id="rId31" Type="http://schemas.openxmlformats.org/officeDocument/2006/relationships/viewProps" Target="view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3.xml" /><Relationship Id="rId14" Type="http://schemas.openxmlformats.org/officeDocument/2006/relationships/slide" Target="slides/slide8.xml" /><Relationship Id="rId22" Type="http://schemas.openxmlformats.org/officeDocument/2006/relationships/slide" Target="slides/slide16.xml" /><Relationship Id="rId27" Type="http://schemas.openxmlformats.org/officeDocument/2006/relationships/slide" Target="slides/slide21.xml" /><Relationship Id="rId30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0C65FFA7-A9CC-45EE-BF83-D203CE89CF3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2C7C96F5-6E77-4F97-A534-6607DF1162E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5E914CCC-B4FF-4C8E-BDF7-D02859196B5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7" name="Rectangle 5">
            <a:extLst>
              <a:ext uri="{FF2B5EF4-FFF2-40B4-BE49-F238E27FC236}">
                <a16:creationId xmlns:a16="http://schemas.microsoft.com/office/drawing/2014/main" id="{FD97FEA2-E2F4-42A8-9177-5D1C0ABE61C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6198" name="Rectangle 6">
            <a:extLst>
              <a:ext uri="{FF2B5EF4-FFF2-40B4-BE49-F238E27FC236}">
                <a16:creationId xmlns:a16="http://schemas.microsoft.com/office/drawing/2014/main" id="{281E372B-2BB2-4B9D-81CC-2E70ECCC18B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9" name="Rectangle 7">
            <a:extLst>
              <a:ext uri="{FF2B5EF4-FFF2-40B4-BE49-F238E27FC236}">
                <a16:creationId xmlns:a16="http://schemas.microsoft.com/office/drawing/2014/main" id="{9997F67A-A837-4D5C-ADE7-ED1CB896DE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2A7EF373-6914-4BAD-ABE5-D095460C848B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6D05F20-BB46-44D1-9F67-0B467F7D3FE1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kumimoji="1"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5" name="Picture 3" descr="ANABNR2">
            <a:extLst>
              <a:ext uri="{FF2B5EF4-FFF2-40B4-BE49-F238E27FC236}">
                <a16:creationId xmlns:a16="http://schemas.microsoft.com/office/drawing/2014/main" id="{B6B37C54-F3AF-478F-A43C-9242C42A5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96297BFD-5D62-41D2-AEAA-AE6BEB3108AF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kumimoji="1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A9094C0-DFC9-4401-BF24-180477FF1A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689F129-C886-4DFC-B000-0DB54572EA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BFFCE278-6944-418A-B90E-EF3A48B54B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9FAE66FA-5ECA-45CB-A5D5-BF6C08D66523}" type="slidenum">
              <a:rPr lang="ar-SA" altLang="en-US"/>
              <a:pPr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416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7EB1C-5B38-483F-9AFA-3EFE3EFD0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2B112-EF10-4EC6-A66C-02DFC5FCD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D4B7C-4768-4F1D-B0F7-763271C0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170C5-770B-4D5A-A8CC-4FADC01AEBF3}" type="slidenum">
              <a:rPr lang="ar-SA" altLang="en-US"/>
              <a:pPr/>
              <a:t>‹#›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73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AE309-978F-4819-9844-78E50609E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31B38-A6B0-4CE8-A26B-9BE018409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FBA5C-D931-483A-BCD4-47006EF1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FA231-7913-40DB-B44E-AAF8A22CD667}" type="slidenum">
              <a:rPr lang="ar-SA" altLang="en-US"/>
              <a:pPr/>
              <a:t>‹#›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210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594A0B1-F8D5-4AE4-A818-D06AC5E042E2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kumimoji="1"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5" name="Picture 3" descr="ANABNR2">
            <a:extLst>
              <a:ext uri="{FF2B5EF4-FFF2-40B4-BE49-F238E27FC236}">
                <a16:creationId xmlns:a16="http://schemas.microsoft.com/office/drawing/2014/main" id="{57693AED-E145-41CB-BCED-2E7B0743E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84776775-C713-40D1-A266-02292FFFB3D0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kumimoji="1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8E89BB0-4470-4451-ADC6-44BCB70F24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ED17AFFA-4771-4A54-96B6-030E72C902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D3A4CBCD-A10E-4B30-96D3-47ECD98B81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2795E3C8-FB0C-4E76-A238-A10E7FB952FB}" type="slidenum">
              <a:rPr lang="ar-SA" altLang="en-US"/>
              <a:pPr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73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C331C-C27F-451B-B4F7-E4F9261C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631C4-F5A1-44E6-AFE7-4C27B5C2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F07AD-A913-47BD-A98D-A8CE52958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C0C92-6BEE-43CA-8703-9465AA2D3550}" type="slidenum">
              <a:rPr lang="ar-SA" altLang="en-US"/>
              <a:pPr/>
              <a:t>‹#›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946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91FDF-DCB7-43AE-9F69-D1EBCD54F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9AA93-08AB-4F28-A9BD-39632BD6C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A99-68C4-44BD-AC2F-08361ABCF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BE5E1-6654-4730-B60F-2F3DCD4ECD9B}" type="slidenum">
              <a:rPr lang="ar-SA" altLang="en-US"/>
              <a:pPr/>
              <a:t>‹#›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87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9528CA-E9B0-441F-ADE1-66CF65313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6DAFF-3B91-47DF-9FCD-61D80ADC4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D2652-8C30-42DD-B1A5-9CBC13BB2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B29C8-E8AE-4E45-98C3-71841ED311D5}" type="slidenum">
              <a:rPr lang="ar-SA" altLang="en-US"/>
              <a:pPr/>
              <a:t>‹#›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173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692951-44D0-4FD0-A8D8-08C9A93A1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508DD1-E931-4B53-88A0-42BA785C5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A2DDD2-F6E7-4AAC-9D53-69933E61E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2EB3C-6504-4CBA-BD51-0A13BE5619F6}" type="slidenum">
              <a:rPr lang="ar-SA" altLang="en-US"/>
              <a:pPr/>
              <a:t>‹#›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127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6BC401-AE98-4247-A55B-941A3784B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E7931-EF85-404C-93A3-B761F1E98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EF805-45F4-4E1C-A0C3-69B2FECF9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B9EAF-55A5-495E-801A-28A0256ABEEA}" type="slidenum">
              <a:rPr lang="ar-SA" altLang="en-US"/>
              <a:pPr/>
              <a:t>‹#›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654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260A9-A8A1-4344-862E-B4A67784B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222D3A-6D54-4770-B009-46B360DF4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AAD1F-DFDA-4AC5-A521-CEBCAF6F7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92EAF-C39A-42F7-9D48-5F5AB197F008}" type="slidenum">
              <a:rPr lang="ar-SA" altLang="en-US"/>
              <a:pPr/>
              <a:t>‹#›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370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E6347-B4EA-4D94-AB1C-9F61AE030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D42F7-9B75-4158-9EC2-A107E91B6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AE7F2-AE90-4DCA-A832-031047EA8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87694-9D80-4508-9D52-0A405D5DEA63}" type="slidenum">
              <a:rPr lang="ar-SA" altLang="en-US"/>
              <a:pPr/>
              <a:t>‹#›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8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8B29D-7B2F-4683-86CB-D80E5EB14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DC4C2-1A5A-49F7-9991-A9740790B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46BC2-9653-4F8F-B6B4-30749793E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05DBB-C404-4441-AF28-DDCEE7D3584A}" type="slidenum">
              <a:rPr lang="ar-SA" altLang="en-US"/>
              <a:pPr/>
              <a:t>‹#›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55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BA43E-0230-430E-85ED-B53523CDE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D482F-0CAB-44F3-B9D1-31D32A1BB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1A364-7EF1-4BB2-A811-F5AB47AC0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84B82-1E34-414B-916C-5F33AB9A5ED4}" type="slidenum">
              <a:rPr lang="ar-SA" altLang="en-US"/>
              <a:pPr/>
              <a:t>‹#›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768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F4FCC-C730-489D-9AA4-969C1AC50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32CAF-2189-4EFA-AAE9-9CE42FE80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CAB41-714A-4038-8DF8-05817637B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E446-3790-44FB-97C0-FF595A413529}" type="slidenum">
              <a:rPr lang="ar-SA" altLang="en-US"/>
              <a:pPr/>
              <a:t>‹#›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823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7B4B8-BFD4-4ADA-9330-117E89C91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6341E-01EE-4852-B28B-DB4612F00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B8D88-807A-464E-A114-5AE92BD83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F9B0A-FBFB-4FC3-ADE8-FDDACFF44F0A}" type="slidenum">
              <a:rPr lang="ar-SA" altLang="en-US"/>
              <a:pPr/>
              <a:t>‹#›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835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F94B713-A98D-4622-8FD1-B88E20470F51}"/>
              </a:ext>
            </a:extLst>
          </p:cNvPr>
          <p:cNvGrpSpPr>
            <a:grpSpLocks/>
          </p:cNvGrpSpPr>
          <p:nvPr/>
        </p:nvGrpSpPr>
        <p:grpSpPr bwMode="auto">
          <a:xfrm>
            <a:off x="-257175" y="-23813"/>
            <a:ext cx="9518650" cy="7229476"/>
            <a:chOff x="-162" y="-15"/>
            <a:chExt cx="5996" cy="4554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C0D44355-0F57-4344-840D-0AFC6226112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162" y="-15"/>
              <a:ext cx="5996" cy="4554"/>
              <a:chOff x="-162" y="-15"/>
              <a:chExt cx="5996" cy="4554"/>
            </a:xfrm>
          </p:grpSpPr>
          <p:sp>
            <p:nvSpPr>
              <p:cNvPr id="20" name="Freeform 4">
                <a:extLst>
                  <a:ext uri="{FF2B5EF4-FFF2-40B4-BE49-F238E27FC236}">
                    <a16:creationId xmlns:a16="http://schemas.microsoft.com/office/drawing/2014/main" id="{0A728B89-E57F-4AA2-890A-4AF0869F03D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14" y="2990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02DC9BCD-35B0-450B-B1F7-597D3E767B0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00" y="2586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BBF2E0FB-5714-4EB5-9296-EEF16A309C7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88" y="3047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0288A1A4-8E95-492C-BE9E-AE719C2B44F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609" y="3558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id="{47193914-393A-4980-96BB-442A093F834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80" y="1830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63A39B6B-D253-44E5-8667-19A61CA59A5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2063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5BDB865E-A4F5-445C-BE88-1F593BE0777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254" y="1895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Freeform 11">
                <a:extLst>
                  <a:ext uri="{FF2B5EF4-FFF2-40B4-BE49-F238E27FC236}">
                    <a16:creationId xmlns:a16="http://schemas.microsoft.com/office/drawing/2014/main" id="{7BE36415-A717-4B3D-8E86-7D25F7F03FA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56" y="3382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Freeform 12">
                <a:extLst>
                  <a:ext uri="{FF2B5EF4-FFF2-40B4-BE49-F238E27FC236}">
                    <a16:creationId xmlns:a16="http://schemas.microsoft.com/office/drawing/2014/main" id="{DD658CFC-CA4C-420B-8676-11802A82617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1" y="3000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CBF83B5B-354C-406C-B4AD-69725FA6899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615" y="3751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Freeform 14">
                <a:extLst>
                  <a:ext uri="{FF2B5EF4-FFF2-40B4-BE49-F238E27FC236}">
                    <a16:creationId xmlns:a16="http://schemas.microsoft.com/office/drawing/2014/main" id="{BABCD34B-3C55-4A1D-8B6F-DDBD8BB0015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018034">
                <a:off x="1966" y="3575"/>
                <a:ext cx="802" cy="706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809CF2C5-6A73-41B3-97B8-7D50238B89B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400" y="3066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Freeform 16">
                <a:extLst>
                  <a:ext uri="{FF2B5EF4-FFF2-40B4-BE49-F238E27FC236}">
                    <a16:creationId xmlns:a16="http://schemas.microsoft.com/office/drawing/2014/main" id="{65BC850E-E03C-4204-B27C-FC4F297AE00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188" y="2264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Freeform 17">
                <a:extLst>
                  <a:ext uri="{FF2B5EF4-FFF2-40B4-BE49-F238E27FC236}">
                    <a16:creationId xmlns:a16="http://schemas.microsoft.com/office/drawing/2014/main" id="{5D251EA7-5C90-4346-9634-398342DCE97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796" y="2358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7CFA6C25-90BC-46BD-93AE-E9E70FE260A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27" y="2730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C7F548F1-372C-4E7D-81DE-05C08D29FD6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3" y="2578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BAD38E34-88D0-4377-81B8-DBE8C1CC1DE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3" y="3003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Freeform 21">
                <a:extLst>
                  <a:ext uri="{FF2B5EF4-FFF2-40B4-BE49-F238E27FC236}">
                    <a16:creationId xmlns:a16="http://schemas.microsoft.com/office/drawing/2014/main" id="{2D8363C2-DA4A-4A03-AEF3-ECA2C68D9EA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-2130091">
                <a:off x="738" y="3742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Freeform 22">
                <a:extLst>
                  <a:ext uri="{FF2B5EF4-FFF2-40B4-BE49-F238E27FC236}">
                    <a16:creationId xmlns:a16="http://schemas.microsoft.com/office/drawing/2014/main" id="{080D5C7F-585B-452E-85D9-62195FD80CB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1" y="1954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23">
                <a:extLst>
                  <a:ext uri="{FF2B5EF4-FFF2-40B4-BE49-F238E27FC236}">
                    <a16:creationId xmlns:a16="http://schemas.microsoft.com/office/drawing/2014/main" id="{8F49487F-438A-4B60-90D7-7784E3FEFD0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002" y="2055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Freeform 24">
                <a:extLst>
                  <a:ext uri="{FF2B5EF4-FFF2-40B4-BE49-F238E27FC236}">
                    <a16:creationId xmlns:a16="http://schemas.microsoft.com/office/drawing/2014/main" id="{75C3DC25-61F3-4B92-BDCA-5722576CC52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-73" y="2007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Freeform 25">
                <a:extLst>
                  <a:ext uri="{FF2B5EF4-FFF2-40B4-BE49-F238E27FC236}">
                    <a16:creationId xmlns:a16="http://schemas.microsoft.com/office/drawing/2014/main" id="{4D0AF64B-8B12-4710-9049-67DC4C2C89E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69" y="3374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Freeform 26">
                <a:extLst>
                  <a:ext uri="{FF2B5EF4-FFF2-40B4-BE49-F238E27FC236}">
                    <a16:creationId xmlns:a16="http://schemas.microsoft.com/office/drawing/2014/main" id="{E609B8FF-0FA6-4BF3-B7B9-BCCDC7DE886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4" y="2956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Freeform 27">
                <a:extLst>
                  <a:ext uri="{FF2B5EF4-FFF2-40B4-BE49-F238E27FC236}">
                    <a16:creationId xmlns:a16="http://schemas.microsoft.com/office/drawing/2014/main" id="{1E20F257-5727-4855-8D06-A85BBDC0652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516" y="3727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Freeform 28">
                <a:extLst>
                  <a:ext uri="{FF2B5EF4-FFF2-40B4-BE49-F238E27FC236}">
                    <a16:creationId xmlns:a16="http://schemas.microsoft.com/office/drawing/2014/main" id="{4BB6BA6B-C13F-4E5A-BA86-F3773F18220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508134">
                <a:off x="-25" y="3520"/>
                <a:ext cx="802" cy="706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Freeform 29">
                <a:extLst>
                  <a:ext uri="{FF2B5EF4-FFF2-40B4-BE49-F238E27FC236}">
                    <a16:creationId xmlns:a16="http://schemas.microsoft.com/office/drawing/2014/main" id="{2C2D9915-5FED-4DC9-9D53-3EB60E64D70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169" y="2903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Freeform 30">
                <a:extLst>
                  <a:ext uri="{FF2B5EF4-FFF2-40B4-BE49-F238E27FC236}">
                    <a16:creationId xmlns:a16="http://schemas.microsoft.com/office/drawing/2014/main" id="{AECC9111-7872-4DD3-9031-BB7E225BAB9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45" y="2040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3B082C9C-747B-44B5-AC82-14E1A2B4C28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501" y="2218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Freeform 32">
                <a:extLst>
                  <a:ext uri="{FF2B5EF4-FFF2-40B4-BE49-F238E27FC236}">
                    <a16:creationId xmlns:a16="http://schemas.microsoft.com/office/drawing/2014/main" id="{29C1B912-8DB7-405A-94C7-601F8129B32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10" y="870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Freeform 33">
                <a:extLst>
                  <a:ext uri="{FF2B5EF4-FFF2-40B4-BE49-F238E27FC236}">
                    <a16:creationId xmlns:a16="http://schemas.microsoft.com/office/drawing/2014/main" id="{921FA96D-3AEE-448B-957A-07164FAD9B5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6" y="466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Freeform 34">
                <a:extLst>
                  <a:ext uri="{FF2B5EF4-FFF2-40B4-BE49-F238E27FC236}">
                    <a16:creationId xmlns:a16="http://schemas.microsoft.com/office/drawing/2014/main" id="{EE7B6FC8-83C6-4CD8-B34A-5CF10A337DA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20" y="1119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35">
                <a:extLst>
                  <a:ext uri="{FF2B5EF4-FFF2-40B4-BE49-F238E27FC236}">
                    <a16:creationId xmlns:a16="http://schemas.microsoft.com/office/drawing/2014/main" id="{4F4CABAB-6F20-45C3-B175-7396F109F80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21" y="1630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Freeform 36">
                <a:extLst>
                  <a:ext uri="{FF2B5EF4-FFF2-40B4-BE49-F238E27FC236}">
                    <a16:creationId xmlns:a16="http://schemas.microsoft.com/office/drawing/2014/main" id="{9FBDF4A7-C0CE-4518-AA11-ED985BBEE2B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04" y="-2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Freeform 37">
                <a:extLst>
                  <a:ext uri="{FF2B5EF4-FFF2-40B4-BE49-F238E27FC236}">
                    <a16:creationId xmlns:a16="http://schemas.microsoft.com/office/drawing/2014/main" id="{FF5AAA0B-500F-41DD-A8A7-30E6B9152DC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5" y="99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38">
                <a:extLst>
                  <a:ext uri="{FF2B5EF4-FFF2-40B4-BE49-F238E27FC236}">
                    <a16:creationId xmlns:a16="http://schemas.microsoft.com/office/drawing/2014/main" id="{6C4C4A07-DC58-452C-8262-CC1BA514344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184" y="-90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Freeform 39">
                <a:extLst>
                  <a:ext uri="{FF2B5EF4-FFF2-40B4-BE49-F238E27FC236}">
                    <a16:creationId xmlns:a16="http://schemas.microsoft.com/office/drawing/2014/main" id="{38A5D185-560D-4315-BCAC-9BC4DC6F3EA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52" y="1262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Freeform 40">
                <a:extLst>
                  <a:ext uri="{FF2B5EF4-FFF2-40B4-BE49-F238E27FC236}">
                    <a16:creationId xmlns:a16="http://schemas.microsoft.com/office/drawing/2014/main" id="{BB254CFC-A632-4F02-8493-29511BB0237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5" y="952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Freeform 41">
                <a:extLst>
                  <a:ext uri="{FF2B5EF4-FFF2-40B4-BE49-F238E27FC236}">
                    <a16:creationId xmlns:a16="http://schemas.microsoft.com/office/drawing/2014/main" id="{8D943B76-1133-466F-A440-DDBF1039C25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487" y="1463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Freeform 42">
                <a:extLst>
                  <a:ext uri="{FF2B5EF4-FFF2-40B4-BE49-F238E27FC236}">
                    <a16:creationId xmlns:a16="http://schemas.microsoft.com/office/drawing/2014/main" id="{70749928-0B07-4954-A9D5-C0B608CAFA8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-162" y="1684"/>
                <a:ext cx="802" cy="706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Freeform 43">
                <a:extLst>
                  <a:ext uri="{FF2B5EF4-FFF2-40B4-BE49-F238E27FC236}">
                    <a16:creationId xmlns:a16="http://schemas.microsoft.com/office/drawing/2014/main" id="{74847A5F-0DF3-44F9-BBC1-21BE4209410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296" y="947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Freeform 44">
                <a:extLst>
                  <a:ext uri="{FF2B5EF4-FFF2-40B4-BE49-F238E27FC236}">
                    <a16:creationId xmlns:a16="http://schemas.microsoft.com/office/drawing/2014/main" id="{E9F82B48-1FAC-4009-AC6A-75D93503ABA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28" y="84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Freeform 45">
                <a:extLst>
                  <a:ext uri="{FF2B5EF4-FFF2-40B4-BE49-F238E27FC236}">
                    <a16:creationId xmlns:a16="http://schemas.microsoft.com/office/drawing/2014/main" id="{AEDC7F04-087B-405F-9F17-1CEED207912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-20" y="238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Freeform 46">
                <a:extLst>
                  <a:ext uri="{FF2B5EF4-FFF2-40B4-BE49-F238E27FC236}">
                    <a16:creationId xmlns:a16="http://schemas.microsoft.com/office/drawing/2014/main" id="{CC081D0F-2CB2-4279-8147-B2F799CC586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05" y="870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Freeform 47">
                <a:extLst>
                  <a:ext uri="{FF2B5EF4-FFF2-40B4-BE49-F238E27FC236}">
                    <a16:creationId xmlns:a16="http://schemas.microsoft.com/office/drawing/2014/main" id="{C4CDC3C6-0E5A-4E91-9952-AA8D6176FD0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191" y="466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Freeform 48">
                <a:extLst>
                  <a:ext uri="{FF2B5EF4-FFF2-40B4-BE49-F238E27FC236}">
                    <a16:creationId xmlns:a16="http://schemas.microsoft.com/office/drawing/2014/main" id="{30944A55-CAB6-42C8-AE43-80E8EFDFFA9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75" y="1119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Freeform 49">
                <a:extLst>
                  <a:ext uri="{FF2B5EF4-FFF2-40B4-BE49-F238E27FC236}">
                    <a16:creationId xmlns:a16="http://schemas.microsoft.com/office/drawing/2014/main" id="{D6ADB63C-B0C0-4B52-819C-DDF5F846B53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16" y="1630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Freeform 50">
                <a:extLst>
                  <a:ext uri="{FF2B5EF4-FFF2-40B4-BE49-F238E27FC236}">
                    <a16:creationId xmlns:a16="http://schemas.microsoft.com/office/drawing/2014/main" id="{FC1CF072-EBEE-4C49-A2B7-A64796C3FCB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899" y="-2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Freeform 51">
                <a:extLst>
                  <a:ext uri="{FF2B5EF4-FFF2-40B4-BE49-F238E27FC236}">
                    <a16:creationId xmlns:a16="http://schemas.microsoft.com/office/drawing/2014/main" id="{C4957172-8170-4B44-A0F4-7D9B56195B2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0" y="99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Freeform 52">
                <a:extLst>
                  <a:ext uri="{FF2B5EF4-FFF2-40B4-BE49-F238E27FC236}">
                    <a16:creationId xmlns:a16="http://schemas.microsoft.com/office/drawing/2014/main" id="{CBCBDBFF-7108-4E2F-A67C-E8A801CA24D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005" y="54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Freeform 53">
                <a:extLst>
                  <a:ext uri="{FF2B5EF4-FFF2-40B4-BE49-F238E27FC236}">
                    <a16:creationId xmlns:a16="http://schemas.microsoft.com/office/drawing/2014/main" id="{2472C3E8-4C69-40E1-B327-35890720C95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47" y="1262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Freeform 54">
                <a:extLst>
                  <a:ext uri="{FF2B5EF4-FFF2-40B4-BE49-F238E27FC236}">
                    <a16:creationId xmlns:a16="http://schemas.microsoft.com/office/drawing/2014/main" id="{8F72529D-B70A-4347-AF26-B37CA9EA8EE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08" y="1072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Freeform 55">
                <a:extLst>
                  <a:ext uri="{FF2B5EF4-FFF2-40B4-BE49-F238E27FC236}">
                    <a16:creationId xmlns:a16="http://schemas.microsoft.com/office/drawing/2014/main" id="{A7B1E57B-8423-49D4-A61D-D4E85CE4377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582" y="1463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Freeform 56">
                <a:extLst>
                  <a:ext uri="{FF2B5EF4-FFF2-40B4-BE49-F238E27FC236}">
                    <a16:creationId xmlns:a16="http://schemas.microsoft.com/office/drawing/2014/main" id="{765BAEFC-5635-45DF-B618-0CC8E6E91DA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1933" y="1684"/>
                <a:ext cx="802" cy="706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Freeform 57">
                <a:extLst>
                  <a:ext uri="{FF2B5EF4-FFF2-40B4-BE49-F238E27FC236}">
                    <a16:creationId xmlns:a16="http://schemas.microsoft.com/office/drawing/2014/main" id="{3D671ADF-F127-4801-B480-5187721CD0B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391" y="947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Freeform 58">
                <a:extLst>
                  <a:ext uri="{FF2B5EF4-FFF2-40B4-BE49-F238E27FC236}">
                    <a16:creationId xmlns:a16="http://schemas.microsoft.com/office/drawing/2014/main" id="{54E04D3E-0A7E-4B61-957A-4E8512A0037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023" y="84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id="{0F4309A2-1E24-4932-8DF3-99888F51B9F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847" y="238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Freeform 60">
                <a:extLst>
                  <a:ext uri="{FF2B5EF4-FFF2-40B4-BE49-F238E27FC236}">
                    <a16:creationId xmlns:a16="http://schemas.microsoft.com/office/drawing/2014/main" id="{00E2BE8B-70FA-4A20-9BDC-9DAC279A394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flipH="1">
                <a:off x="5075" y="867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Freeform 61">
                <a:extLst>
                  <a:ext uri="{FF2B5EF4-FFF2-40B4-BE49-F238E27FC236}">
                    <a16:creationId xmlns:a16="http://schemas.microsoft.com/office/drawing/2014/main" id="{EE30B814-2B57-42DC-AC03-CB89BA614E0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7" y="475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Freeform 62">
                <a:extLst>
                  <a:ext uri="{FF2B5EF4-FFF2-40B4-BE49-F238E27FC236}">
                    <a16:creationId xmlns:a16="http://schemas.microsoft.com/office/drawing/2014/main" id="{44F98C3D-BFD3-41BD-92A8-C8C53591AC8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1" y="1128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Freeform 63">
                <a:extLst>
                  <a:ext uri="{FF2B5EF4-FFF2-40B4-BE49-F238E27FC236}">
                    <a16:creationId xmlns:a16="http://schemas.microsoft.com/office/drawing/2014/main" id="{F31108CF-09EA-4C41-BB22-6C35936682B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92" y="157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Freeform 64">
                <a:extLst>
                  <a:ext uri="{FF2B5EF4-FFF2-40B4-BE49-F238E27FC236}">
                    <a16:creationId xmlns:a16="http://schemas.microsoft.com/office/drawing/2014/main" id="{1F735F7D-9DEC-41BA-8DA5-9922BB0312A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28" y="24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Freeform 65">
                <a:extLst>
                  <a:ext uri="{FF2B5EF4-FFF2-40B4-BE49-F238E27FC236}">
                    <a16:creationId xmlns:a16="http://schemas.microsoft.com/office/drawing/2014/main" id="{75534E24-5B92-4C26-865E-00868FBE249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37" y="-45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Freeform 66">
                <a:extLst>
                  <a:ext uri="{FF2B5EF4-FFF2-40B4-BE49-F238E27FC236}">
                    <a16:creationId xmlns:a16="http://schemas.microsoft.com/office/drawing/2014/main" id="{FD9D3B6B-229B-4BD0-860B-4F07D55982A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5043" y="1271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Freeform 67">
                <a:extLst>
                  <a:ext uri="{FF2B5EF4-FFF2-40B4-BE49-F238E27FC236}">
                    <a16:creationId xmlns:a16="http://schemas.microsoft.com/office/drawing/2014/main" id="{72C0F3D0-9F4A-4D2D-93BD-C9279C3E739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328" y="949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Freeform 68">
                <a:extLst>
                  <a:ext uri="{FF2B5EF4-FFF2-40B4-BE49-F238E27FC236}">
                    <a16:creationId xmlns:a16="http://schemas.microsoft.com/office/drawing/2014/main" id="{2065D430-29CE-4469-9FE9-AEE298EB9F9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5172" y="3212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Freeform 69">
                <a:extLst>
                  <a:ext uri="{FF2B5EF4-FFF2-40B4-BE49-F238E27FC236}">
                    <a16:creationId xmlns:a16="http://schemas.microsoft.com/office/drawing/2014/main" id="{CBA4D3D0-4AD2-47DB-B753-E7F9E7AC24C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4161" y="1609"/>
                <a:ext cx="802" cy="706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Freeform 70">
                <a:extLst>
                  <a:ext uri="{FF2B5EF4-FFF2-40B4-BE49-F238E27FC236}">
                    <a16:creationId xmlns:a16="http://schemas.microsoft.com/office/drawing/2014/main" id="{A4C004A2-EB25-4268-8A97-D4263ED5036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899" y="775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Freeform 71">
                <a:extLst>
                  <a:ext uri="{FF2B5EF4-FFF2-40B4-BE49-F238E27FC236}">
                    <a16:creationId xmlns:a16="http://schemas.microsoft.com/office/drawing/2014/main" id="{CCB20CDE-0E38-47B8-96B0-8948D3F08D5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1011466" flipV="1">
                <a:off x="5122" y="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Freeform 72">
                <a:extLst>
                  <a:ext uri="{FF2B5EF4-FFF2-40B4-BE49-F238E27FC236}">
                    <a16:creationId xmlns:a16="http://schemas.microsoft.com/office/drawing/2014/main" id="{52E6485B-D427-46E2-9564-40E6E441886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823" y="463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Freeform 73">
                <a:extLst>
                  <a:ext uri="{FF2B5EF4-FFF2-40B4-BE49-F238E27FC236}">
                    <a16:creationId xmlns:a16="http://schemas.microsoft.com/office/drawing/2014/main" id="{CA6E297A-FA6D-4865-88DB-A0F236A1006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521641">
                <a:off x="5097" y="2955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Freeform 74">
                <a:extLst>
                  <a:ext uri="{FF2B5EF4-FFF2-40B4-BE49-F238E27FC236}">
                    <a16:creationId xmlns:a16="http://schemas.microsoft.com/office/drawing/2014/main" id="{5058A8A9-D9F3-4F28-A801-33869DF927C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7" y="2587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Freeform 75">
                <a:extLst>
                  <a:ext uri="{FF2B5EF4-FFF2-40B4-BE49-F238E27FC236}">
                    <a16:creationId xmlns:a16="http://schemas.microsoft.com/office/drawing/2014/main" id="{6ED1F8AE-38C9-4DEC-A48D-B655DF0D7B8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1" y="3240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Freeform 76">
                <a:extLst>
                  <a:ext uri="{FF2B5EF4-FFF2-40B4-BE49-F238E27FC236}">
                    <a16:creationId xmlns:a16="http://schemas.microsoft.com/office/drawing/2014/main" id="{09413B17-B1BA-4E86-AA33-FABABFCFFD0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844778">
                <a:off x="5044" y="3610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Freeform 77">
                <a:extLst>
                  <a:ext uri="{FF2B5EF4-FFF2-40B4-BE49-F238E27FC236}">
                    <a16:creationId xmlns:a16="http://schemas.microsoft.com/office/drawing/2014/main" id="{81668C18-0120-4747-95B1-6F642FDF78D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52" y="2040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Freeform 78">
                <a:extLst>
                  <a:ext uri="{FF2B5EF4-FFF2-40B4-BE49-F238E27FC236}">
                    <a16:creationId xmlns:a16="http://schemas.microsoft.com/office/drawing/2014/main" id="{0505CFC8-B8DF-4889-B48E-901A406C9CB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01" y="2015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Freeform 79">
                <a:extLst>
                  <a:ext uri="{FF2B5EF4-FFF2-40B4-BE49-F238E27FC236}">
                    <a16:creationId xmlns:a16="http://schemas.microsoft.com/office/drawing/2014/main" id="{C3C1DC6E-6EB4-4D25-86D7-B8C8AF83E8A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4923" y="3684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Freeform 80">
                <a:extLst>
                  <a:ext uri="{FF2B5EF4-FFF2-40B4-BE49-F238E27FC236}">
                    <a16:creationId xmlns:a16="http://schemas.microsoft.com/office/drawing/2014/main" id="{3BA56D33-C41A-4B1E-97D2-BE985F507DA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004" y="3193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Freeform 81">
                <a:extLst>
                  <a:ext uri="{FF2B5EF4-FFF2-40B4-BE49-F238E27FC236}">
                    <a16:creationId xmlns:a16="http://schemas.microsoft.com/office/drawing/2014/main" id="{A0F91C67-5A90-4E20-B4E4-97299BE6609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820033">
                <a:off x="4161" y="3637"/>
                <a:ext cx="802" cy="706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Freeform 82">
                <a:extLst>
                  <a:ext uri="{FF2B5EF4-FFF2-40B4-BE49-F238E27FC236}">
                    <a16:creationId xmlns:a16="http://schemas.microsoft.com/office/drawing/2014/main" id="{B7C73BC0-4F7C-467A-8CF8-22FD6342B0B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587" y="2575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Freeform 83">
                <a:extLst>
                  <a:ext uri="{FF2B5EF4-FFF2-40B4-BE49-F238E27FC236}">
                    <a16:creationId xmlns:a16="http://schemas.microsoft.com/office/drawing/2014/main" id="{8A3FAB1E-0761-4FB2-AE85-B5C4FA7FEE1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5949041" flipV="1">
                <a:off x="5116" y="210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Freeform 84">
                <a:extLst>
                  <a:ext uri="{FF2B5EF4-FFF2-40B4-BE49-F238E27FC236}">
                    <a16:creationId xmlns:a16="http://schemas.microsoft.com/office/drawing/2014/main" id="{13C102D0-7F6D-438A-A81B-CED94B3830D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979" y="2419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85">
              <a:extLst>
                <a:ext uri="{FF2B5EF4-FFF2-40B4-BE49-F238E27FC236}">
                  <a16:creationId xmlns:a16="http://schemas.microsoft.com/office/drawing/2014/main" id="{86E58849-F406-4258-979A-C7B3D33D6FC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76" y="1909"/>
              <a:ext cx="5577" cy="1251"/>
              <a:chOff x="76" y="1909"/>
              <a:chExt cx="5577" cy="1251"/>
            </a:xfrm>
          </p:grpSpPr>
          <p:sp>
            <p:nvSpPr>
              <p:cNvPr id="7" name="Freeform 86">
                <a:extLst>
                  <a:ext uri="{FF2B5EF4-FFF2-40B4-BE49-F238E27FC236}">
                    <a16:creationId xmlns:a16="http://schemas.microsoft.com/office/drawing/2014/main" id="{8B106284-46D5-4C6F-8181-FA3FD71EB2A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3632084">
                <a:off x="225" y="2083"/>
                <a:ext cx="1123" cy="1031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rgbClr val="80808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87">
                <a:extLst>
                  <a:ext uri="{FF2B5EF4-FFF2-40B4-BE49-F238E27FC236}">
                    <a16:creationId xmlns:a16="http://schemas.microsoft.com/office/drawing/2014/main" id="{D438C8EF-27A9-4E73-A444-65AA6CB0DC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221"/>
                <a:ext cx="5509" cy="141"/>
                <a:chOff x="150" y="543"/>
                <a:chExt cx="5309" cy="200"/>
              </a:xfrm>
            </p:grpSpPr>
            <p:sp>
              <p:nvSpPr>
                <p:cNvPr id="18" name="AutoShape 88">
                  <a:extLst>
                    <a:ext uri="{FF2B5EF4-FFF2-40B4-BE49-F238E27FC236}">
                      <a16:creationId xmlns:a16="http://schemas.microsoft.com/office/drawing/2014/main" id="{99EA02C9-BDA9-4865-82B5-ADB6B06DBF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08080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" name="Rectangle 89">
                  <a:extLst>
                    <a:ext uri="{FF2B5EF4-FFF2-40B4-BE49-F238E27FC236}">
                      <a16:creationId xmlns:a16="http://schemas.microsoft.com/office/drawing/2014/main" id="{AA7FB8B8-C495-4E28-99FB-9E2804269A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175" y="600"/>
                  <a:ext cx="5251" cy="50"/>
                </a:xfrm>
                <a:prstGeom prst="rect">
                  <a:avLst/>
                </a:prstGeom>
                <a:solidFill>
                  <a:srgbClr val="808080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" name="Group 90">
                <a:extLst>
                  <a:ext uri="{FF2B5EF4-FFF2-40B4-BE49-F238E27FC236}">
                    <a16:creationId xmlns:a16="http://schemas.microsoft.com/office/drawing/2014/main" id="{348FD65B-B8D7-44F6-BCED-06867FC91A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" y="2164"/>
                <a:ext cx="5509" cy="141"/>
                <a:chOff x="150" y="543"/>
                <a:chExt cx="5309" cy="200"/>
              </a:xfrm>
            </p:grpSpPr>
            <p:sp>
              <p:nvSpPr>
                <p:cNvPr id="16" name="AutoShape 91">
                  <a:extLst>
                    <a:ext uri="{FF2B5EF4-FFF2-40B4-BE49-F238E27FC236}">
                      <a16:creationId xmlns:a16="http://schemas.microsoft.com/office/drawing/2014/main" id="{965B0DD3-B28A-4924-9B6B-F8CDCF4D9B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525252"/>
                    </a:gs>
                    <a:gs pos="50000">
                      <a:srgbClr val="B2B2B2"/>
                    </a:gs>
                    <a:gs pos="100000">
                      <a:srgbClr val="52525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" name="Rectangle 92">
                  <a:extLst>
                    <a:ext uri="{FF2B5EF4-FFF2-40B4-BE49-F238E27FC236}">
                      <a16:creationId xmlns:a16="http://schemas.microsoft.com/office/drawing/2014/main" id="{7D8D2391-CF83-4650-9623-DE73A961F7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" y="600"/>
                  <a:ext cx="5251" cy="50"/>
                </a:xfrm>
                <a:prstGeom prst="rect">
                  <a:avLst/>
                </a:prstGeom>
                <a:gradFill rotWithShape="0">
                  <a:gsLst>
                    <a:gs pos="0">
                      <a:srgbClr val="B2B2B2"/>
                    </a:gs>
                    <a:gs pos="50000">
                      <a:srgbClr val="EAEAEA"/>
                    </a:gs>
                    <a:gs pos="100000">
                      <a:srgbClr val="B2B2B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" name="Group 93">
                <a:extLst>
                  <a:ext uri="{FF2B5EF4-FFF2-40B4-BE49-F238E27FC236}">
                    <a16:creationId xmlns:a16="http://schemas.microsoft.com/office/drawing/2014/main" id="{87DC98BE-BEDC-4CBC-9765-5CC3169EA8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629538">
                <a:off x="242" y="1946"/>
                <a:ext cx="1025" cy="952"/>
                <a:chOff x="1016" y="940"/>
                <a:chExt cx="2844" cy="2644"/>
              </a:xfrm>
            </p:grpSpPr>
            <p:sp>
              <p:nvSpPr>
                <p:cNvPr id="11" name="Freeform 94">
                  <a:extLst>
                    <a:ext uri="{FF2B5EF4-FFF2-40B4-BE49-F238E27FC236}">
                      <a16:creationId xmlns:a16="http://schemas.microsoft.com/office/drawing/2014/main" id="{C54CCB14-EFDC-45F9-843B-932BC1C2E9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1" y="962"/>
                  <a:ext cx="2844" cy="2613"/>
                </a:xfrm>
                <a:custGeom>
                  <a:avLst/>
                  <a:gdLst>
                    <a:gd name="T0" fmla="*/ 17 w 866"/>
                    <a:gd name="T1" fmla="*/ 180 h 795"/>
                    <a:gd name="T2" fmla="*/ 284 w 866"/>
                    <a:gd name="T3" fmla="*/ 720 h 795"/>
                    <a:gd name="T4" fmla="*/ 380 w 866"/>
                    <a:gd name="T5" fmla="*/ 687 h 795"/>
                    <a:gd name="T6" fmla="*/ 647 w 866"/>
                    <a:gd name="T7" fmla="*/ 249 h 795"/>
                    <a:gd name="T8" fmla="*/ 716 w 866"/>
                    <a:gd name="T9" fmla="*/ 138 h 795"/>
                    <a:gd name="T10" fmla="*/ 182 w 866"/>
                    <a:gd name="T11" fmla="*/ 0 h 795"/>
                    <a:gd name="T12" fmla="*/ 17 w 866"/>
                    <a:gd name="T13" fmla="*/ 180 h 79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66" h="795">
                      <a:moveTo>
                        <a:pt x="17" y="180"/>
                      </a:moveTo>
                      <a:cubicBezTo>
                        <a:pt x="49" y="413"/>
                        <a:pt x="206" y="636"/>
                        <a:pt x="284" y="720"/>
                      </a:cubicBezTo>
                      <a:cubicBezTo>
                        <a:pt x="359" y="795"/>
                        <a:pt x="422" y="771"/>
                        <a:pt x="380" y="687"/>
                      </a:cubicBezTo>
                      <a:cubicBezTo>
                        <a:pt x="284" y="378"/>
                        <a:pt x="197" y="183"/>
                        <a:pt x="647" y="249"/>
                      </a:cubicBezTo>
                      <a:cubicBezTo>
                        <a:pt x="866" y="276"/>
                        <a:pt x="791" y="175"/>
                        <a:pt x="716" y="138"/>
                      </a:cubicBezTo>
                      <a:cubicBezTo>
                        <a:pt x="575" y="63"/>
                        <a:pt x="317" y="6"/>
                        <a:pt x="182" y="0"/>
                      </a:cubicBezTo>
                      <a:cubicBezTo>
                        <a:pt x="95" y="0"/>
                        <a:pt x="0" y="32"/>
                        <a:pt x="17" y="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mpd="sng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" name="Freeform 95">
                  <a:extLst>
                    <a:ext uri="{FF2B5EF4-FFF2-40B4-BE49-F238E27FC236}">
                      <a16:creationId xmlns:a16="http://schemas.microsoft.com/office/drawing/2014/main" id="{BA6495B7-9FEC-4410-8F12-5891B9FB2B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8" y="978"/>
                  <a:ext cx="641" cy="1919"/>
                </a:xfrm>
                <a:custGeom>
                  <a:avLst/>
                  <a:gdLst/>
                  <a:ahLst/>
                  <a:cxnLst>
                    <a:cxn ang="0">
                      <a:pos x="209" y="42"/>
                    </a:cxn>
                    <a:cxn ang="0">
                      <a:pos x="1" y="551"/>
                    </a:cxn>
                    <a:cxn ang="0">
                      <a:pos x="218" y="1319"/>
                    </a:cxn>
                    <a:cxn ang="0">
                      <a:pos x="518" y="1845"/>
                    </a:cxn>
                    <a:cxn ang="0">
                      <a:pos x="551" y="1761"/>
                    </a:cxn>
                    <a:cxn ang="0">
                      <a:pos x="259" y="1060"/>
                    </a:cxn>
                    <a:cxn ang="0">
                      <a:pos x="218" y="559"/>
                    </a:cxn>
                    <a:cxn ang="0">
                      <a:pos x="343" y="192"/>
                    </a:cxn>
                    <a:cxn ang="0">
                      <a:pos x="476" y="117"/>
                    </a:cxn>
                    <a:cxn ang="0">
                      <a:pos x="635" y="58"/>
                    </a:cxn>
                    <a:cxn ang="0">
                      <a:pos x="518" y="8"/>
                    </a:cxn>
                    <a:cxn ang="0">
                      <a:pos x="326" y="8"/>
                    </a:cxn>
                    <a:cxn ang="0">
                      <a:pos x="209" y="42"/>
                    </a:cxn>
                  </a:cxnLst>
                  <a:rect l="0" t="0" r="r" b="b"/>
                  <a:pathLst>
                    <a:path w="642" h="1919">
                      <a:moveTo>
                        <a:pt x="209" y="42"/>
                      </a:moveTo>
                      <a:cubicBezTo>
                        <a:pt x="59" y="125"/>
                        <a:pt x="0" y="338"/>
                        <a:pt x="1" y="551"/>
                      </a:cubicBezTo>
                      <a:cubicBezTo>
                        <a:pt x="2" y="764"/>
                        <a:pt x="132" y="1103"/>
                        <a:pt x="218" y="1319"/>
                      </a:cubicBezTo>
                      <a:cubicBezTo>
                        <a:pt x="304" y="1535"/>
                        <a:pt x="462" y="1771"/>
                        <a:pt x="518" y="1845"/>
                      </a:cubicBezTo>
                      <a:cubicBezTo>
                        <a:pt x="574" y="1919"/>
                        <a:pt x="594" y="1892"/>
                        <a:pt x="551" y="1761"/>
                      </a:cubicBezTo>
                      <a:cubicBezTo>
                        <a:pt x="508" y="1630"/>
                        <a:pt x="314" y="1260"/>
                        <a:pt x="259" y="1060"/>
                      </a:cubicBezTo>
                      <a:cubicBezTo>
                        <a:pt x="204" y="860"/>
                        <a:pt x="204" y="704"/>
                        <a:pt x="218" y="559"/>
                      </a:cubicBezTo>
                      <a:cubicBezTo>
                        <a:pt x="232" y="414"/>
                        <a:pt x="300" y="266"/>
                        <a:pt x="343" y="192"/>
                      </a:cubicBezTo>
                      <a:cubicBezTo>
                        <a:pt x="386" y="118"/>
                        <a:pt x="427" y="139"/>
                        <a:pt x="476" y="117"/>
                      </a:cubicBezTo>
                      <a:cubicBezTo>
                        <a:pt x="525" y="95"/>
                        <a:pt x="628" y="76"/>
                        <a:pt x="635" y="58"/>
                      </a:cubicBezTo>
                      <a:cubicBezTo>
                        <a:pt x="642" y="40"/>
                        <a:pt x="569" y="16"/>
                        <a:pt x="518" y="8"/>
                      </a:cubicBezTo>
                      <a:cubicBezTo>
                        <a:pt x="467" y="0"/>
                        <a:pt x="378" y="2"/>
                        <a:pt x="326" y="8"/>
                      </a:cubicBezTo>
                      <a:cubicBezTo>
                        <a:pt x="274" y="14"/>
                        <a:pt x="259" y="0"/>
                        <a:pt x="209" y="4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" name="Freeform 96">
                  <a:extLst>
                    <a:ext uri="{FF2B5EF4-FFF2-40B4-BE49-F238E27FC236}">
                      <a16:creationId xmlns:a16="http://schemas.microsoft.com/office/drawing/2014/main" id="{C029F0CD-B049-4EF8-A510-918575D93D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4" y="932"/>
                  <a:ext cx="2411" cy="628"/>
                </a:xfrm>
                <a:custGeom>
                  <a:avLst/>
                  <a:gdLst/>
                  <a:ahLst/>
                  <a:cxnLst>
                    <a:cxn ang="0">
                      <a:pos x="11" y="117"/>
                    </a:cxn>
                    <a:cxn ang="0">
                      <a:pos x="250" y="10"/>
                    </a:cxn>
                    <a:cxn ang="0">
                      <a:pos x="765" y="58"/>
                    </a:cxn>
                    <a:cxn ang="0">
                      <a:pos x="1574" y="256"/>
                    </a:cxn>
                    <a:cxn ang="0">
                      <a:pos x="2162" y="470"/>
                    </a:cxn>
                    <a:cxn ang="0">
                      <a:pos x="2359" y="586"/>
                    </a:cxn>
                    <a:cxn ang="0">
                      <a:pos x="2307" y="601"/>
                    </a:cxn>
                    <a:cxn ang="0">
                      <a:pos x="1741" y="415"/>
                    </a:cxn>
                    <a:cxn ang="0">
                      <a:pos x="874" y="212"/>
                    </a:cxn>
                    <a:cxn ang="0">
                      <a:pos x="382" y="179"/>
                    </a:cxn>
                    <a:cxn ang="0">
                      <a:pos x="198" y="270"/>
                    </a:cxn>
                    <a:cxn ang="0">
                      <a:pos x="31" y="187"/>
                    </a:cxn>
                    <a:cxn ang="0">
                      <a:pos x="11" y="117"/>
                    </a:cxn>
                  </a:cxnLst>
                  <a:rect l="0" t="0" r="r" b="b"/>
                  <a:pathLst>
                    <a:path w="2411" h="630">
                      <a:moveTo>
                        <a:pt x="11" y="117"/>
                      </a:moveTo>
                      <a:cubicBezTo>
                        <a:pt x="41" y="92"/>
                        <a:pt x="124" y="20"/>
                        <a:pt x="250" y="10"/>
                      </a:cubicBezTo>
                      <a:cubicBezTo>
                        <a:pt x="375" y="0"/>
                        <a:pt x="545" y="18"/>
                        <a:pt x="765" y="58"/>
                      </a:cubicBezTo>
                      <a:cubicBezTo>
                        <a:pt x="986" y="100"/>
                        <a:pt x="1341" y="187"/>
                        <a:pt x="1574" y="256"/>
                      </a:cubicBezTo>
                      <a:cubicBezTo>
                        <a:pt x="1807" y="324"/>
                        <a:pt x="2032" y="415"/>
                        <a:pt x="2162" y="470"/>
                      </a:cubicBezTo>
                      <a:cubicBezTo>
                        <a:pt x="2293" y="525"/>
                        <a:pt x="2336" y="565"/>
                        <a:pt x="2359" y="586"/>
                      </a:cubicBezTo>
                      <a:cubicBezTo>
                        <a:pt x="2383" y="607"/>
                        <a:pt x="2411" y="630"/>
                        <a:pt x="2307" y="601"/>
                      </a:cubicBezTo>
                      <a:cubicBezTo>
                        <a:pt x="2204" y="573"/>
                        <a:pt x="1980" y="481"/>
                        <a:pt x="1741" y="415"/>
                      </a:cubicBezTo>
                      <a:cubicBezTo>
                        <a:pt x="1502" y="351"/>
                        <a:pt x="1100" y="251"/>
                        <a:pt x="874" y="212"/>
                      </a:cubicBezTo>
                      <a:cubicBezTo>
                        <a:pt x="648" y="173"/>
                        <a:pt x="495" y="169"/>
                        <a:pt x="382" y="179"/>
                      </a:cubicBezTo>
                      <a:cubicBezTo>
                        <a:pt x="269" y="189"/>
                        <a:pt x="256" y="269"/>
                        <a:pt x="198" y="270"/>
                      </a:cubicBezTo>
                      <a:cubicBezTo>
                        <a:pt x="140" y="271"/>
                        <a:pt x="62" y="212"/>
                        <a:pt x="31" y="187"/>
                      </a:cubicBezTo>
                      <a:cubicBezTo>
                        <a:pt x="0" y="162"/>
                        <a:pt x="15" y="132"/>
                        <a:pt x="11" y="117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" name="Freeform 97">
                  <a:extLst>
                    <a:ext uri="{FF2B5EF4-FFF2-40B4-BE49-F238E27FC236}">
                      <a16:creationId xmlns:a16="http://schemas.microsoft.com/office/drawing/2014/main" id="{5D1DC4D5-E004-48B1-8348-2CD4B7F7DD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3" y="1636"/>
                  <a:ext cx="1548" cy="1503"/>
                </a:xfrm>
                <a:custGeom>
                  <a:avLst/>
                  <a:gdLst/>
                  <a:ahLst/>
                  <a:cxnLst>
                    <a:cxn ang="0">
                      <a:pos x="54" y="275"/>
                    </a:cxn>
                    <a:cxn ang="0">
                      <a:pos x="388" y="33"/>
                    </a:cxn>
                    <a:cxn ang="0">
                      <a:pos x="1323" y="74"/>
                    </a:cxn>
                    <a:cxn ang="0">
                      <a:pos x="1448" y="149"/>
                    </a:cxn>
                    <a:cxn ang="0">
                      <a:pos x="730" y="108"/>
                    </a:cxn>
                    <a:cxn ang="0">
                      <a:pos x="305" y="216"/>
                    </a:cxn>
                    <a:cxn ang="0">
                      <a:pos x="146" y="525"/>
                    </a:cxn>
                    <a:cxn ang="0">
                      <a:pos x="246" y="1126"/>
                    </a:cxn>
                    <a:cxn ang="0">
                      <a:pos x="338" y="1435"/>
                    </a:cxn>
                    <a:cxn ang="0">
                      <a:pos x="280" y="1435"/>
                    </a:cxn>
                    <a:cxn ang="0">
                      <a:pos x="121" y="1034"/>
                    </a:cxn>
                    <a:cxn ang="0">
                      <a:pos x="38" y="617"/>
                    </a:cxn>
                    <a:cxn ang="0">
                      <a:pos x="54" y="275"/>
                    </a:cxn>
                  </a:cxnLst>
                  <a:rect l="0" t="0" r="r" b="b"/>
                  <a:pathLst>
                    <a:path w="1547" h="1502">
                      <a:moveTo>
                        <a:pt x="54" y="275"/>
                      </a:moveTo>
                      <a:cubicBezTo>
                        <a:pt x="112" y="178"/>
                        <a:pt x="177" y="66"/>
                        <a:pt x="388" y="33"/>
                      </a:cubicBezTo>
                      <a:cubicBezTo>
                        <a:pt x="599" y="0"/>
                        <a:pt x="1146" y="55"/>
                        <a:pt x="1323" y="74"/>
                      </a:cubicBezTo>
                      <a:cubicBezTo>
                        <a:pt x="1500" y="93"/>
                        <a:pt x="1547" y="143"/>
                        <a:pt x="1448" y="149"/>
                      </a:cubicBezTo>
                      <a:cubicBezTo>
                        <a:pt x="1349" y="155"/>
                        <a:pt x="920" y="97"/>
                        <a:pt x="730" y="108"/>
                      </a:cubicBezTo>
                      <a:cubicBezTo>
                        <a:pt x="540" y="119"/>
                        <a:pt x="402" y="147"/>
                        <a:pt x="305" y="216"/>
                      </a:cubicBezTo>
                      <a:cubicBezTo>
                        <a:pt x="208" y="285"/>
                        <a:pt x="156" y="373"/>
                        <a:pt x="146" y="525"/>
                      </a:cubicBezTo>
                      <a:cubicBezTo>
                        <a:pt x="136" y="677"/>
                        <a:pt x="214" y="974"/>
                        <a:pt x="246" y="1126"/>
                      </a:cubicBezTo>
                      <a:cubicBezTo>
                        <a:pt x="278" y="1278"/>
                        <a:pt x="332" y="1383"/>
                        <a:pt x="338" y="1435"/>
                      </a:cubicBezTo>
                      <a:cubicBezTo>
                        <a:pt x="344" y="1487"/>
                        <a:pt x="316" y="1502"/>
                        <a:pt x="280" y="1435"/>
                      </a:cubicBezTo>
                      <a:cubicBezTo>
                        <a:pt x="244" y="1368"/>
                        <a:pt x="161" y="1170"/>
                        <a:pt x="121" y="1034"/>
                      </a:cubicBezTo>
                      <a:cubicBezTo>
                        <a:pt x="81" y="898"/>
                        <a:pt x="49" y="743"/>
                        <a:pt x="38" y="617"/>
                      </a:cubicBezTo>
                      <a:cubicBezTo>
                        <a:pt x="27" y="491"/>
                        <a:pt x="0" y="375"/>
                        <a:pt x="54" y="275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tint val="15294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" name="Freeform 98">
                  <a:extLst>
                    <a:ext uri="{FF2B5EF4-FFF2-40B4-BE49-F238E27FC236}">
                      <a16:creationId xmlns:a16="http://schemas.microsoft.com/office/drawing/2014/main" id="{FCBF5A5C-D3C5-4F00-BC84-627B62438C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1" y="1453"/>
                  <a:ext cx="921" cy="911"/>
                </a:xfrm>
                <a:custGeom>
                  <a:avLst/>
                  <a:gdLst/>
                  <a:ahLst/>
                  <a:cxnLst>
                    <a:cxn ang="0">
                      <a:pos x="14" y="164"/>
                    </a:cxn>
                    <a:cxn ang="0">
                      <a:pos x="216" y="33"/>
                    </a:cxn>
                    <a:cxn ang="0">
                      <a:pos x="871" y="217"/>
                    </a:cxn>
                    <a:cxn ang="0">
                      <a:pos x="613" y="258"/>
                    </a:cxn>
                    <a:cxn ang="0">
                      <a:pos x="396" y="400"/>
                    </a:cxn>
                    <a:cxn ang="0">
                      <a:pos x="287" y="576"/>
                    </a:cxn>
                    <a:cxn ang="0">
                      <a:pos x="262" y="843"/>
                    </a:cxn>
                    <a:cxn ang="0">
                      <a:pos x="14" y="164"/>
                    </a:cxn>
                  </a:cxnLst>
                  <a:rect l="0" t="0" r="r" b="b"/>
                  <a:pathLst>
                    <a:path w="921" h="912">
                      <a:moveTo>
                        <a:pt x="14" y="164"/>
                      </a:moveTo>
                      <a:cubicBezTo>
                        <a:pt x="0" y="66"/>
                        <a:pt x="67" y="0"/>
                        <a:pt x="216" y="33"/>
                      </a:cubicBezTo>
                      <a:cubicBezTo>
                        <a:pt x="419" y="54"/>
                        <a:pt x="487" y="8"/>
                        <a:pt x="871" y="217"/>
                      </a:cubicBezTo>
                      <a:cubicBezTo>
                        <a:pt x="921" y="234"/>
                        <a:pt x="692" y="228"/>
                        <a:pt x="613" y="258"/>
                      </a:cubicBezTo>
                      <a:cubicBezTo>
                        <a:pt x="534" y="288"/>
                        <a:pt x="450" y="347"/>
                        <a:pt x="396" y="400"/>
                      </a:cubicBezTo>
                      <a:cubicBezTo>
                        <a:pt x="342" y="453"/>
                        <a:pt x="309" y="502"/>
                        <a:pt x="287" y="576"/>
                      </a:cubicBezTo>
                      <a:cubicBezTo>
                        <a:pt x="265" y="650"/>
                        <a:pt x="308" y="912"/>
                        <a:pt x="262" y="843"/>
                      </a:cubicBezTo>
                      <a:cubicBezTo>
                        <a:pt x="45" y="626"/>
                        <a:pt x="59" y="295"/>
                        <a:pt x="14" y="16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1215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</p:grpSp>
      </p:grpSp>
      <p:sp>
        <p:nvSpPr>
          <p:cNvPr id="186467" name="Rectangle 99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209800"/>
            <a:ext cx="6858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86468" name="Rectangle 10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886200"/>
            <a:ext cx="53340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101" name="Rectangle 101">
            <a:extLst>
              <a:ext uri="{FF2B5EF4-FFF2-40B4-BE49-F238E27FC236}">
                <a16:creationId xmlns:a16="http://schemas.microsoft.com/office/drawing/2014/main" id="{7944C64A-CA5A-447C-A81A-E6D06A52145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" name="Rectangle 102">
            <a:extLst>
              <a:ext uri="{FF2B5EF4-FFF2-40B4-BE49-F238E27FC236}">
                <a16:creationId xmlns:a16="http://schemas.microsoft.com/office/drawing/2014/main" id="{4B881627-8F1E-4FA7-84FB-82EDCD82FE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" name="Rectangle 103">
            <a:extLst>
              <a:ext uri="{FF2B5EF4-FFF2-40B4-BE49-F238E27FC236}">
                <a16:creationId xmlns:a16="http://schemas.microsoft.com/office/drawing/2014/main" id="{93FBE24F-3D96-46D2-BC56-FF151D2975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5B99B-CA99-4FFC-A8BE-66D55F7B253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653607"/>
      </p:ext>
    </p:extLst>
  </p:cSld>
  <p:clrMapOvr>
    <a:masterClrMapping/>
  </p:clrMapOvr>
  <p:transition spd="med">
    <p:randomBa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0">
            <a:extLst>
              <a:ext uri="{FF2B5EF4-FFF2-40B4-BE49-F238E27FC236}">
                <a16:creationId xmlns:a16="http://schemas.microsoft.com/office/drawing/2014/main" id="{B6852871-7B23-4311-A44B-428BD0F27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1">
            <a:extLst>
              <a:ext uri="{FF2B5EF4-FFF2-40B4-BE49-F238E27FC236}">
                <a16:creationId xmlns:a16="http://schemas.microsoft.com/office/drawing/2014/main" id="{B67D7A3C-04A8-46FF-89F6-D5C41FB486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">
            <a:extLst>
              <a:ext uri="{FF2B5EF4-FFF2-40B4-BE49-F238E27FC236}">
                <a16:creationId xmlns:a16="http://schemas.microsoft.com/office/drawing/2014/main" id="{0AFF406B-5C4F-475E-B888-313223B0F9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538DD7-3092-4374-B509-EE3F929CD24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09965"/>
      </p:ext>
    </p:extLst>
  </p:cSld>
  <p:clrMapOvr>
    <a:masterClrMapping/>
  </p:clrMapOvr>
  <p:transition spd="med">
    <p:randomBa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0">
            <a:extLst>
              <a:ext uri="{FF2B5EF4-FFF2-40B4-BE49-F238E27FC236}">
                <a16:creationId xmlns:a16="http://schemas.microsoft.com/office/drawing/2014/main" id="{B00121BC-A181-4B63-A406-09C18492BB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1">
            <a:extLst>
              <a:ext uri="{FF2B5EF4-FFF2-40B4-BE49-F238E27FC236}">
                <a16:creationId xmlns:a16="http://schemas.microsoft.com/office/drawing/2014/main" id="{54C71ACB-A19A-4B46-8BFE-9D01B9588E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">
            <a:extLst>
              <a:ext uri="{FF2B5EF4-FFF2-40B4-BE49-F238E27FC236}">
                <a16:creationId xmlns:a16="http://schemas.microsoft.com/office/drawing/2014/main" id="{333680FA-1BF5-422A-B716-20BB0C01EE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8CCFC1-D96B-4ABD-9099-9D544993F0D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975150"/>
      </p:ext>
    </p:extLst>
  </p:cSld>
  <p:clrMapOvr>
    <a:masterClrMapping/>
  </p:clrMapOvr>
  <p:transition spd="med">
    <p:randomBa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0">
            <a:extLst>
              <a:ext uri="{FF2B5EF4-FFF2-40B4-BE49-F238E27FC236}">
                <a16:creationId xmlns:a16="http://schemas.microsoft.com/office/drawing/2014/main" id="{F5053FD5-C5E2-476B-BD0E-B0173D5AD4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1">
            <a:extLst>
              <a:ext uri="{FF2B5EF4-FFF2-40B4-BE49-F238E27FC236}">
                <a16:creationId xmlns:a16="http://schemas.microsoft.com/office/drawing/2014/main" id="{4BB09E3F-077E-4F35-9325-28E1D6B47F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">
            <a:extLst>
              <a:ext uri="{FF2B5EF4-FFF2-40B4-BE49-F238E27FC236}">
                <a16:creationId xmlns:a16="http://schemas.microsoft.com/office/drawing/2014/main" id="{8C75CBAB-9FB7-4606-94D8-1A2AFBB216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D58AD-C988-429F-8CEC-6A95D66B3FB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178666"/>
      </p:ext>
    </p:extLst>
  </p:cSld>
  <p:clrMapOvr>
    <a:masterClrMapping/>
  </p:clrMapOvr>
  <p:transition spd="med">
    <p:randomBa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0">
            <a:extLst>
              <a:ext uri="{FF2B5EF4-FFF2-40B4-BE49-F238E27FC236}">
                <a16:creationId xmlns:a16="http://schemas.microsoft.com/office/drawing/2014/main" id="{53099B0B-5CD6-4B2A-8F70-226E7740A4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1">
            <a:extLst>
              <a:ext uri="{FF2B5EF4-FFF2-40B4-BE49-F238E27FC236}">
                <a16:creationId xmlns:a16="http://schemas.microsoft.com/office/drawing/2014/main" id="{CEAE7D7B-ABA8-46E5-8F85-5BF3E5771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2">
            <a:extLst>
              <a:ext uri="{FF2B5EF4-FFF2-40B4-BE49-F238E27FC236}">
                <a16:creationId xmlns:a16="http://schemas.microsoft.com/office/drawing/2014/main" id="{9DFE0516-74D1-466B-853E-BDE3F6CBA0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0B627-2A95-496D-BC65-76F7F4DD5F1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269515"/>
      </p:ext>
    </p:extLst>
  </p:cSld>
  <p:clrMapOvr>
    <a:masterClrMapping/>
  </p:clrMapOvr>
  <p:transition spd="med">
    <p:randomBa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0">
            <a:extLst>
              <a:ext uri="{FF2B5EF4-FFF2-40B4-BE49-F238E27FC236}">
                <a16:creationId xmlns:a16="http://schemas.microsoft.com/office/drawing/2014/main" id="{D8C392C1-041D-4564-B279-36F183E3D0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1">
            <a:extLst>
              <a:ext uri="{FF2B5EF4-FFF2-40B4-BE49-F238E27FC236}">
                <a16:creationId xmlns:a16="http://schemas.microsoft.com/office/drawing/2014/main" id="{AE7E9D7F-9DA9-42AA-B85A-EB73107B24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">
            <a:extLst>
              <a:ext uri="{FF2B5EF4-FFF2-40B4-BE49-F238E27FC236}">
                <a16:creationId xmlns:a16="http://schemas.microsoft.com/office/drawing/2014/main" id="{C8E6B86E-2867-4AFB-89DB-293DC555B0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135CA-5BC8-4341-B7AC-8214549F47C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216027"/>
      </p:ext>
    </p:extLst>
  </p:cSld>
  <p:clrMapOvr>
    <a:masterClrMapping/>
  </p:clrMapOvr>
  <p:transition spd="med">
    <p:randomBa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0">
            <a:extLst>
              <a:ext uri="{FF2B5EF4-FFF2-40B4-BE49-F238E27FC236}">
                <a16:creationId xmlns:a16="http://schemas.microsoft.com/office/drawing/2014/main" id="{1D5D1889-8585-4E68-AD30-BF317788C4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1">
            <a:extLst>
              <a:ext uri="{FF2B5EF4-FFF2-40B4-BE49-F238E27FC236}">
                <a16:creationId xmlns:a16="http://schemas.microsoft.com/office/drawing/2014/main" id="{9DF82CBB-4B5E-4A78-9172-E0446BB3FF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">
            <a:extLst>
              <a:ext uri="{FF2B5EF4-FFF2-40B4-BE49-F238E27FC236}">
                <a16:creationId xmlns:a16="http://schemas.microsoft.com/office/drawing/2014/main" id="{6D8CA715-9178-43EE-8248-092C16B6DC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EB1184-4A50-4772-83CE-29545660A26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099971"/>
      </p:ext>
    </p:extLst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1D60E-89B6-490E-971A-306AED3CC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2DE1B-2F88-496F-AE45-E4C8DFA0A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4D655-AD1A-43B4-AA46-B3A57842F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597CC-5AE1-4A37-A935-D6576E595488}" type="slidenum">
              <a:rPr lang="ar-SA" altLang="en-US"/>
              <a:pPr/>
              <a:t>‹#›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866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0">
            <a:extLst>
              <a:ext uri="{FF2B5EF4-FFF2-40B4-BE49-F238E27FC236}">
                <a16:creationId xmlns:a16="http://schemas.microsoft.com/office/drawing/2014/main" id="{5F838A6D-C7E4-4ADC-A8D8-CD3906010E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1">
            <a:extLst>
              <a:ext uri="{FF2B5EF4-FFF2-40B4-BE49-F238E27FC236}">
                <a16:creationId xmlns:a16="http://schemas.microsoft.com/office/drawing/2014/main" id="{F5AAF658-18C2-42AD-8EB8-38A5F244C7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">
            <a:extLst>
              <a:ext uri="{FF2B5EF4-FFF2-40B4-BE49-F238E27FC236}">
                <a16:creationId xmlns:a16="http://schemas.microsoft.com/office/drawing/2014/main" id="{F4AC6C5F-93CB-4594-A529-24833586B8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6F2601-AF98-44D8-B38C-156B52196F6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906088"/>
      </p:ext>
    </p:extLst>
  </p:cSld>
  <p:clrMapOvr>
    <a:masterClrMapping/>
  </p:clrMapOvr>
  <p:transition spd="med">
    <p:randomBa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0">
            <a:extLst>
              <a:ext uri="{FF2B5EF4-FFF2-40B4-BE49-F238E27FC236}">
                <a16:creationId xmlns:a16="http://schemas.microsoft.com/office/drawing/2014/main" id="{752988E2-7BC1-49E2-919E-B0E9E12A96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1">
            <a:extLst>
              <a:ext uri="{FF2B5EF4-FFF2-40B4-BE49-F238E27FC236}">
                <a16:creationId xmlns:a16="http://schemas.microsoft.com/office/drawing/2014/main" id="{8119CE5A-1A2E-4D57-A70B-4145994EB5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">
            <a:extLst>
              <a:ext uri="{FF2B5EF4-FFF2-40B4-BE49-F238E27FC236}">
                <a16:creationId xmlns:a16="http://schemas.microsoft.com/office/drawing/2014/main" id="{1B6F3F2F-24AD-44CF-BBD3-71A0E34CCE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3DC474-749D-4F9E-9C43-3F54E77434E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586839"/>
      </p:ext>
    </p:extLst>
  </p:cSld>
  <p:clrMapOvr>
    <a:masterClrMapping/>
  </p:clrMapOvr>
  <p:transition spd="med">
    <p:randomBa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0">
            <a:extLst>
              <a:ext uri="{FF2B5EF4-FFF2-40B4-BE49-F238E27FC236}">
                <a16:creationId xmlns:a16="http://schemas.microsoft.com/office/drawing/2014/main" id="{2C18EEDF-D3C1-4A2E-94D2-8749CA46A3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1">
            <a:extLst>
              <a:ext uri="{FF2B5EF4-FFF2-40B4-BE49-F238E27FC236}">
                <a16:creationId xmlns:a16="http://schemas.microsoft.com/office/drawing/2014/main" id="{FB7D614E-A2D2-4F20-85C4-247F509921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">
            <a:extLst>
              <a:ext uri="{FF2B5EF4-FFF2-40B4-BE49-F238E27FC236}">
                <a16:creationId xmlns:a16="http://schemas.microsoft.com/office/drawing/2014/main" id="{C9CA38D0-49AD-4415-8697-AC6A5055F4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D6BEA9-43E5-42A6-A929-41E44864C0B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200864"/>
      </p:ext>
    </p:extLst>
  </p:cSld>
  <p:clrMapOvr>
    <a:masterClrMapping/>
  </p:clrMapOvr>
  <p:transition spd="med">
    <p:randomBa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0">
            <a:extLst>
              <a:ext uri="{FF2B5EF4-FFF2-40B4-BE49-F238E27FC236}">
                <a16:creationId xmlns:a16="http://schemas.microsoft.com/office/drawing/2014/main" id="{25F6F1AF-EA82-4445-8FDD-AA20BD8725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1">
            <a:extLst>
              <a:ext uri="{FF2B5EF4-FFF2-40B4-BE49-F238E27FC236}">
                <a16:creationId xmlns:a16="http://schemas.microsoft.com/office/drawing/2014/main" id="{370D7DB0-B1AC-4BE2-B086-C347EC2AED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">
            <a:extLst>
              <a:ext uri="{FF2B5EF4-FFF2-40B4-BE49-F238E27FC236}">
                <a16:creationId xmlns:a16="http://schemas.microsoft.com/office/drawing/2014/main" id="{EE5766BC-1EF6-4320-9D7D-EA2AC432A6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0AAF2-806A-4B13-B0C5-795E4B283E6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373708"/>
      </p:ext>
    </p:extLst>
  </p:cSld>
  <p:clrMapOvr>
    <a:masterClrMapping/>
  </p:clrMapOvr>
  <p:transition spd="med">
    <p:randomBa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00">
            <a:extLst>
              <a:ext uri="{FF2B5EF4-FFF2-40B4-BE49-F238E27FC236}">
                <a16:creationId xmlns:a16="http://schemas.microsoft.com/office/drawing/2014/main" id="{A6F817D5-B176-4D51-A245-F01EAB8FFA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1">
            <a:extLst>
              <a:ext uri="{FF2B5EF4-FFF2-40B4-BE49-F238E27FC236}">
                <a16:creationId xmlns:a16="http://schemas.microsoft.com/office/drawing/2014/main" id="{6779835F-0CCF-43C1-8BA8-62F10112B9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">
            <a:extLst>
              <a:ext uri="{FF2B5EF4-FFF2-40B4-BE49-F238E27FC236}">
                <a16:creationId xmlns:a16="http://schemas.microsoft.com/office/drawing/2014/main" id="{BCF49853-23D4-41FB-8DC8-2485253822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BAF4D-53A3-4FE1-8AD1-53394E7C9D4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016327"/>
      </p:ext>
    </p:extLst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6B26B-73F2-4F5E-9F6B-5262D040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6C6FEE-6761-4E0B-8486-93FDF115B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122F0-5788-4A3D-B14A-4E6C75621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257FF-7507-4813-81A2-9BFDE02E4DEF}" type="slidenum">
              <a:rPr lang="ar-SA" altLang="en-US"/>
              <a:pPr/>
              <a:t>‹#›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998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9AFD3A-24C5-4DAF-BCEB-F35C6D15B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1A631B-1216-4A2B-9D88-E9AD271C5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361D23-C473-474C-876F-82795052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78CA8-D1B9-4FFE-A0E5-B274222986C4}" type="slidenum">
              <a:rPr lang="ar-SA" altLang="en-US"/>
              <a:pPr/>
              <a:t>‹#›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67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BC7D75-57C9-4EEB-9E05-5F9214155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CA5BFA-195D-40C5-89F9-A2C1E6A87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8E40A-0BBE-4A86-B089-A14437F63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5E884-1E26-4BA1-A260-3536D3C2AD41}" type="slidenum">
              <a:rPr lang="ar-SA" altLang="en-US"/>
              <a:pPr/>
              <a:t>‹#›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215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371E2A-B2C9-46B3-BF7A-8406B0667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BA1AED-7AB8-47A3-9E16-B2FA1F8C7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6227B-6CE8-4062-B9BF-92E21FC0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5E9F7-0881-4EBC-BE73-01A7DFF4E1D8}" type="slidenum">
              <a:rPr lang="ar-SA" altLang="en-US"/>
              <a:pPr/>
              <a:t>‹#›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583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9DD58-D34F-4842-A9D7-BCF97A5C3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EDDC4-D852-4085-951D-CB4513630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D6705-F0E9-44A1-8C45-5D6CA9615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A503D-0099-4E38-9295-CB27F3AFDC6A}" type="slidenum">
              <a:rPr lang="ar-SA" altLang="en-US"/>
              <a:pPr/>
              <a:t>‹#›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53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FCAD5-1753-473D-8539-13835B70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8A8EA4-A2B2-4B6E-A2FA-EA25F8A3F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18860-7F49-4701-996A-747BEC9E0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46D70-81E1-4363-9C69-F40FF4CD59DE}" type="slidenum">
              <a:rPr lang="ar-SA" altLang="en-US"/>
              <a:pPr/>
              <a:t>‹#›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03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2.png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Relationship Id="rId14" Type="http://schemas.openxmlformats.org/officeDocument/2006/relationships/image" Target="../media/image2.png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13" Type="http://schemas.openxmlformats.org/officeDocument/2006/relationships/theme" Target="../theme/theme3.xml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slideLayout" Target="../slideLayouts/slideLayout34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4D0DE15-9197-4E3B-8349-29A7CF71B491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kumimoji="1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5F3B7A-246C-428F-9703-5C1BCB95B2AC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kumimoji="1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28" name="Rectangle 4" descr="Stationery">
            <a:extLst>
              <a:ext uri="{FF2B5EF4-FFF2-40B4-BE49-F238E27FC236}">
                <a16:creationId xmlns:a16="http://schemas.microsoft.com/office/drawing/2014/main" id="{DA28DF95-CEF7-4BA3-A98A-81BD2FBDF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kumimoji="1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29" name="Rectangle 5" descr="Stationery">
            <a:extLst>
              <a:ext uri="{FF2B5EF4-FFF2-40B4-BE49-F238E27FC236}">
                <a16:creationId xmlns:a16="http://schemas.microsoft.com/office/drawing/2014/main" id="{FACDE92F-0A38-46E1-8531-528FCEF81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kumimoji="1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69F620B-295B-4F0A-B874-41B296A60A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84AF6DC4-9F15-4AB5-A73E-7EE97C38341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>
                <a:solidFill>
                  <a:schemeClr val="tx2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2" name="Rectangle 8">
            <a:extLst>
              <a:ext uri="{FF2B5EF4-FFF2-40B4-BE49-F238E27FC236}">
                <a16:creationId xmlns:a16="http://schemas.microsoft.com/office/drawing/2014/main" id="{F47BF712-1F4C-4FCF-84F4-2A5CF2105AA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solidFill>
                  <a:schemeClr val="tx2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3" name="Picture 9" descr="anabnr2">
            <a:extLst>
              <a:ext uri="{FF2B5EF4-FFF2-40B4-BE49-F238E27FC236}">
                <a16:creationId xmlns:a16="http://schemas.microsoft.com/office/drawing/2014/main" id="{CEBA19CD-3E6C-446F-9C61-1F49C7460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>
            <a:extLst>
              <a:ext uri="{FF2B5EF4-FFF2-40B4-BE49-F238E27FC236}">
                <a16:creationId xmlns:a16="http://schemas.microsoft.com/office/drawing/2014/main" id="{3CB7B018-D402-4804-99B5-97432AC5A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kumimoji="1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1995" name="Rectangle 11">
            <a:extLst>
              <a:ext uri="{FF2B5EF4-FFF2-40B4-BE49-F238E27FC236}">
                <a16:creationId xmlns:a16="http://schemas.microsoft.com/office/drawing/2014/main" id="{7DB0D8B5-F4A0-4AC0-A78C-7E293251BF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60E6647-0E98-4A29-BEDB-8254902AEF45}" type="slidenum">
              <a:rPr lang="ar-SA" altLang="en-US"/>
              <a:pPr/>
              <a:t>‹#›</a:t>
            </a:fld>
            <a:endParaRPr lang="en-US" altLang="en-US" sz="1400"/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8EFA1506-35D3-44CA-A20F-62B9E99AD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29BF5E0-31EA-4C53-888B-890A6D985E3D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kumimoji="1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468DF0E-FFAF-48D6-943C-216A4A3A64EA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kumimoji="1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52" name="Rectangle 4" descr="Stationery">
            <a:extLst>
              <a:ext uri="{FF2B5EF4-FFF2-40B4-BE49-F238E27FC236}">
                <a16:creationId xmlns:a16="http://schemas.microsoft.com/office/drawing/2014/main" id="{DA2CF593-7C50-4943-B674-7003FE675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kumimoji="1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53" name="Rectangle 5" descr="Stationery">
            <a:extLst>
              <a:ext uri="{FF2B5EF4-FFF2-40B4-BE49-F238E27FC236}">
                <a16:creationId xmlns:a16="http://schemas.microsoft.com/office/drawing/2014/main" id="{4CD59A3D-781E-41E7-93DB-670FE90E1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kumimoji="1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B4358FD2-DE05-4400-874A-E600DBFBE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CD114794-8BF5-49FD-9539-28481213F8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>
                <a:solidFill>
                  <a:schemeClr val="tx2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4" name="Rectangle 8">
            <a:extLst>
              <a:ext uri="{FF2B5EF4-FFF2-40B4-BE49-F238E27FC236}">
                <a16:creationId xmlns:a16="http://schemas.microsoft.com/office/drawing/2014/main" id="{1E38C2A9-845C-48DA-99B0-4F32020E666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solidFill>
                  <a:schemeClr val="tx2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2057" name="Picture 9" descr="anabnr2">
            <a:extLst>
              <a:ext uri="{FF2B5EF4-FFF2-40B4-BE49-F238E27FC236}">
                <a16:creationId xmlns:a16="http://schemas.microsoft.com/office/drawing/2014/main" id="{DB031BA3-1502-42A7-A7EB-9901426D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10">
            <a:extLst>
              <a:ext uri="{FF2B5EF4-FFF2-40B4-BE49-F238E27FC236}">
                <a16:creationId xmlns:a16="http://schemas.microsoft.com/office/drawing/2014/main" id="{5CDD4D21-BC65-4DBA-9515-E8D38EEF4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kumimoji="1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0187" name="Rectangle 11">
            <a:extLst>
              <a:ext uri="{FF2B5EF4-FFF2-40B4-BE49-F238E27FC236}">
                <a16:creationId xmlns:a16="http://schemas.microsoft.com/office/drawing/2014/main" id="{E2A1A378-D37A-4ED8-B64B-C60B74F2055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AD850B3-926F-4F96-ACAE-FF02B50B334C}" type="slidenum">
              <a:rPr lang="ar-SA" altLang="en-US"/>
              <a:pPr/>
              <a:t>‹#›</a:t>
            </a:fld>
            <a:endParaRPr lang="en-US" altLang="en-US" sz="1400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90972383-2D84-46F3-8C95-B12E5CA1FB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>
            <a:extLst>
              <a:ext uri="{FF2B5EF4-FFF2-40B4-BE49-F238E27FC236}">
                <a16:creationId xmlns:a16="http://schemas.microsoft.com/office/drawing/2014/main" id="{9D35F555-C789-4A30-8B51-12AB5EE53A13}"/>
              </a:ext>
            </a:extLst>
          </p:cNvPr>
          <p:cNvGrpSpPr>
            <a:grpSpLocks/>
          </p:cNvGrpSpPr>
          <p:nvPr/>
        </p:nvGrpSpPr>
        <p:grpSpPr bwMode="auto">
          <a:xfrm>
            <a:off x="-254000" y="-50800"/>
            <a:ext cx="9518650" cy="7229475"/>
            <a:chOff x="-160" y="-32"/>
            <a:chExt cx="5996" cy="4554"/>
          </a:xfrm>
        </p:grpSpPr>
        <p:grpSp>
          <p:nvGrpSpPr>
            <p:cNvPr id="3080" name="Group 3">
              <a:extLst>
                <a:ext uri="{FF2B5EF4-FFF2-40B4-BE49-F238E27FC236}">
                  <a16:creationId xmlns:a16="http://schemas.microsoft.com/office/drawing/2014/main" id="{34677EE4-B761-4066-AB6A-0E7DACE9C0A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160" y="-32"/>
              <a:ext cx="5996" cy="4554"/>
              <a:chOff x="-160" y="-32"/>
              <a:chExt cx="5996" cy="4554"/>
            </a:xfrm>
          </p:grpSpPr>
          <p:sp>
            <p:nvSpPr>
              <p:cNvPr id="3094" name="Freeform 4">
                <a:extLst>
                  <a:ext uri="{FF2B5EF4-FFF2-40B4-BE49-F238E27FC236}">
                    <a16:creationId xmlns:a16="http://schemas.microsoft.com/office/drawing/2014/main" id="{BB3A31C8-8E6E-4C2B-95EC-8AEE3460889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16" y="2973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" name="Freeform 5">
                <a:extLst>
                  <a:ext uri="{FF2B5EF4-FFF2-40B4-BE49-F238E27FC236}">
                    <a16:creationId xmlns:a16="http://schemas.microsoft.com/office/drawing/2014/main" id="{F66C3E71-6F94-4C31-9336-6078636C406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02" y="2569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" name="Freeform 6">
                <a:extLst>
                  <a:ext uri="{FF2B5EF4-FFF2-40B4-BE49-F238E27FC236}">
                    <a16:creationId xmlns:a16="http://schemas.microsoft.com/office/drawing/2014/main" id="{FDDD86A0-E015-4C14-BDBC-1760634D3F0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90" y="3030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" name="Freeform 7">
                <a:extLst>
                  <a:ext uri="{FF2B5EF4-FFF2-40B4-BE49-F238E27FC236}">
                    <a16:creationId xmlns:a16="http://schemas.microsoft.com/office/drawing/2014/main" id="{790DD6FE-2A35-4C41-867C-AF20D5A9B2B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611" y="3541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" name="Freeform 8">
                <a:extLst>
                  <a:ext uri="{FF2B5EF4-FFF2-40B4-BE49-F238E27FC236}">
                    <a16:creationId xmlns:a16="http://schemas.microsoft.com/office/drawing/2014/main" id="{605BE7F1-0E16-46E5-81EB-7D36E3790C8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82" y="1813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" name="Freeform 9">
                <a:extLst>
                  <a:ext uri="{FF2B5EF4-FFF2-40B4-BE49-F238E27FC236}">
                    <a16:creationId xmlns:a16="http://schemas.microsoft.com/office/drawing/2014/main" id="{DA492627-AAFA-42AF-BC4D-598318B8A60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91" y="2046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" name="Freeform 10">
                <a:extLst>
                  <a:ext uri="{FF2B5EF4-FFF2-40B4-BE49-F238E27FC236}">
                    <a16:creationId xmlns:a16="http://schemas.microsoft.com/office/drawing/2014/main" id="{0C9740C1-7AEB-4831-AC3C-84F37705938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256" y="1877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" name="Freeform 11">
                <a:extLst>
                  <a:ext uri="{FF2B5EF4-FFF2-40B4-BE49-F238E27FC236}">
                    <a16:creationId xmlns:a16="http://schemas.microsoft.com/office/drawing/2014/main" id="{AB44383E-3E1E-40CD-9634-C85FD7CAC9E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58" y="3365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" name="Freeform 12">
                <a:extLst>
                  <a:ext uri="{FF2B5EF4-FFF2-40B4-BE49-F238E27FC236}">
                    <a16:creationId xmlns:a16="http://schemas.microsoft.com/office/drawing/2014/main" id="{1D6D3982-441E-41A2-93A1-DFCB4A0BCF2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3" y="2983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" name="Freeform 13">
                <a:extLst>
                  <a:ext uri="{FF2B5EF4-FFF2-40B4-BE49-F238E27FC236}">
                    <a16:creationId xmlns:a16="http://schemas.microsoft.com/office/drawing/2014/main" id="{0C965C97-63CC-45BE-9C75-76B20BB33C2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617" y="3734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" name="Freeform 14">
                <a:extLst>
                  <a:ext uri="{FF2B5EF4-FFF2-40B4-BE49-F238E27FC236}">
                    <a16:creationId xmlns:a16="http://schemas.microsoft.com/office/drawing/2014/main" id="{5B295D72-25DD-436D-876F-AA635DA98D6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018034">
                <a:off x="1968" y="3558"/>
                <a:ext cx="802" cy="706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" name="Freeform 15">
                <a:extLst>
                  <a:ext uri="{FF2B5EF4-FFF2-40B4-BE49-F238E27FC236}">
                    <a16:creationId xmlns:a16="http://schemas.microsoft.com/office/drawing/2014/main" id="{BDA4BD19-E108-4CFB-9A8A-AD71959B412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402" y="304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" name="Freeform 16">
                <a:extLst>
                  <a:ext uri="{FF2B5EF4-FFF2-40B4-BE49-F238E27FC236}">
                    <a16:creationId xmlns:a16="http://schemas.microsoft.com/office/drawing/2014/main" id="{B9793532-7647-4F2A-9CB8-DE6283D6D93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190" y="2247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" name="Freeform 17">
                <a:extLst>
                  <a:ext uri="{FF2B5EF4-FFF2-40B4-BE49-F238E27FC236}">
                    <a16:creationId xmlns:a16="http://schemas.microsoft.com/office/drawing/2014/main" id="{48488F48-0858-4604-9A68-CEC7104B169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798" y="2341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8" name="Freeform 18">
                <a:extLst>
                  <a:ext uri="{FF2B5EF4-FFF2-40B4-BE49-F238E27FC236}">
                    <a16:creationId xmlns:a16="http://schemas.microsoft.com/office/drawing/2014/main" id="{7EB1F4B0-0E62-4FC9-86FA-E03AF7060DF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29" y="2713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9" name="Freeform 19">
                <a:extLst>
                  <a:ext uri="{FF2B5EF4-FFF2-40B4-BE49-F238E27FC236}">
                    <a16:creationId xmlns:a16="http://schemas.microsoft.com/office/drawing/2014/main" id="{56A62CED-92CE-44E1-92B4-E9D983B9B2E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5" y="2561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0" name="Freeform 20">
                <a:extLst>
                  <a:ext uri="{FF2B5EF4-FFF2-40B4-BE49-F238E27FC236}">
                    <a16:creationId xmlns:a16="http://schemas.microsoft.com/office/drawing/2014/main" id="{4C74219D-5E99-4328-8228-33947CEAA9F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5" y="2986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1" name="Freeform 21">
                <a:extLst>
                  <a:ext uri="{FF2B5EF4-FFF2-40B4-BE49-F238E27FC236}">
                    <a16:creationId xmlns:a16="http://schemas.microsoft.com/office/drawing/2014/main" id="{99945E4F-4BEE-4EF8-BE5C-580041FA74D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-2130091">
                <a:off x="740" y="3725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2" name="Freeform 22">
                <a:extLst>
                  <a:ext uri="{FF2B5EF4-FFF2-40B4-BE49-F238E27FC236}">
                    <a16:creationId xmlns:a16="http://schemas.microsoft.com/office/drawing/2014/main" id="{C543DC73-C419-46D2-8DC1-3D2903CC088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3" y="1937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" name="Freeform 23">
                <a:extLst>
                  <a:ext uri="{FF2B5EF4-FFF2-40B4-BE49-F238E27FC236}">
                    <a16:creationId xmlns:a16="http://schemas.microsoft.com/office/drawing/2014/main" id="{5DA721A2-B95F-4A13-A148-82343C0DAD0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004" y="2038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" name="Freeform 24">
                <a:extLst>
                  <a:ext uri="{FF2B5EF4-FFF2-40B4-BE49-F238E27FC236}">
                    <a16:creationId xmlns:a16="http://schemas.microsoft.com/office/drawing/2014/main" id="{F4A99740-FB75-4445-8910-840A0687C5C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-71" y="198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5" name="Freeform 25">
                <a:extLst>
                  <a:ext uri="{FF2B5EF4-FFF2-40B4-BE49-F238E27FC236}">
                    <a16:creationId xmlns:a16="http://schemas.microsoft.com/office/drawing/2014/main" id="{8CA3F27F-50DB-4309-88C4-CBBC21CEFB0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71" y="3357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6" name="Freeform 26">
                <a:extLst>
                  <a:ext uri="{FF2B5EF4-FFF2-40B4-BE49-F238E27FC236}">
                    <a16:creationId xmlns:a16="http://schemas.microsoft.com/office/drawing/2014/main" id="{8ACF0A72-7F71-450D-B1F6-B8A0A6DBB18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2" y="2939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7" name="Freeform 27">
                <a:extLst>
                  <a:ext uri="{FF2B5EF4-FFF2-40B4-BE49-F238E27FC236}">
                    <a16:creationId xmlns:a16="http://schemas.microsoft.com/office/drawing/2014/main" id="{719C20CB-F3F7-4B9C-8FCD-05831D88A0A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518" y="3710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8" name="Freeform 28">
                <a:extLst>
                  <a:ext uri="{FF2B5EF4-FFF2-40B4-BE49-F238E27FC236}">
                    <a16:creationId xmlns:a16="http://schemas.microsoft.com/office/drawing/2014/main" id="{4858BDC1-B3D6-44E6-A5C6-E99F7ADCE91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508134">
                <a:off x="-23" y="3503"/>
                <a:ext cx="802" cy="706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9" name="Freeform 29">
                <a:extLst>
                  <a:ext uri="{FF2B5EF4-FFF2-40B4-BE49-F238E27FC236}">
                    <a16:creationId xmlns:a16="http://schemas.microsoft.com/office/drawing/2014/main" id="{26BDD505-0CF9-4551-B1B9-C6C8EEFAAE5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171" y="2885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0" name="Freeform 30">
                <a:extLst>
                  <a:ext uri="{FF2B5EF4-FFF2-40B4-BE49-F238E27FC236}">
                    <a16:creationId xmlns:a16="http://schemas.microsoft.com/office/drawing/2014/main" id="{911A506D-0E01-4A8C-9027-59D663F742E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47" y="2023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1" name="Freeform 31">
                <a:extLst>
                  <a:ext uri="{FF2B5EF4-FFF2-40B4-BE49-F238E27FC236}">
                    <a16:creationId xmlns:a16="http://schemas.microsoft.com/office/drawing/2014/main" id="{47FF0B9E-765B-4EB7-80D8-8CBE900932E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503" y="2201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2" name="Freeform 32">
                <a:extLst>
                  <a:ext uri="{FF2B5EF4-FFF2-40B4-BE49-F238E27FC236}">
                    <a16:creationId xmlns:a16="http://schemas.microsoft.com/office/drawing/2014/main" id="{CFCA2836-0D45-4118-9379-17DB588AD18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12" y="853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3" name="Freeform 33">
                <a:extLst>
                  <a:ext uri="{FF2B5EF4-FFF2-40B4-BE49-F238E27FC236}">
                    <a16:creationId xmlns:a16="http://schemas.microsoft.com/office/drawing/2014/main" id="{A0EE5093-E292-45A6-AED2-9E072B9E2AB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" y="449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" name="Freeform 34">
                <a:extLst>
                  <a:ext uri="{FF2B5EF4-FFF2-40B4-BE49-F238E27FC236}">
                    <a16:creationId xmlns:a16="http://schemas.microsoft.com/office/drawing/2014/main" id="{642B67F7-6A18-4DAD-B0A7-1C3CBB4C9C4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8" y="1102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" name="Freeform 35">
                <a:extLst>
                  <a:ext uri="{FF2B5EF4-FFF2-40B4-BE49-F238E27FC236}">
                    <a16:creationId xmlns:a16="http://schemas.microsoft.com/office/drawing/2014/main" id="{26293EC9-1705-486B-8A02-8B4E3121273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23" y="1613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" name="Freeform 36">
                <a:extLst>
                  <a:ext uri="{FF2B5EF4-FFF2-40B4-BE49-F238E27FC236}">
                    <a16:creationId xmlns:a16="http://schemas.microsoft.com/office/drawing/2014/main" id="{61DAD335-5FE2-4BB4-8E6E-9672D8044D5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06" y="-19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" name="Freeform 37">
                <a:extLst>
                  <a:ext uri="{FF2B5EF4-FFF2-40B4-BE49-F238E27FC236}">
                    <a16:creationId xmlns:a16="http://schemas.microsoft.com/office/drawing/2014/main" id="{9954CA06-B54D-4456-82BB-24E7C1E4CF8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7" y="82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" name="Freeform 38">
                <a:extLst>
                  <a:ext uri="{FF2B5EF4-FFF2-40B4-BE49-F238E27FC236}">
                    <a16:creationId xmlns:a16="http://schemas.microsoft.com/office/drawing/2014/main" id="{C79191D6-4B6D-4E2D-91B6-4A91BD0048A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188" y="-111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" name="Freeform 39">
                <a:extLst>
                  <a:ext uri="{FF2B5EF4-FFF2-40B4-BE49-F238E27FC236}">
                    <a16:creationId xmlns:a16="http://schemas.microsoft.com/office/drawing/2014/main" id="{EE678422-CB9F-43EE-A46F-34F14D634EE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54" y="1245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0" name="Freeform 40">
                <a:extLst>
                  <a:ext uri="{FF2B5EF4-FFF2-40B4-BE49-F238E27FC236}">
                    <a16:creationId xmlns:a16="http://schemas.microsoft.com/office/drawing/2014/main" id="{87F24EE7-FFC2-4301-B1B9-727927A1EAD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7" y="935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1" name="Freeform 41">
                <a:extLst>
                  <a:ext uri="{FF2B5EF4-FFF2-40B4-BE49-F238E27FC236}">
                    <a16:creationId xmlns:a16="http://schemas.microsoft.com/office/drawing/2014/main" id="{A364D440-2501-4740-B154-FBAAEF2A6AE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489" y="1446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2" name="Freeform 42">
                <a:extLst>
                  <a:ext uri="{FF2B5EF4-FFF2-40B4-BE49-F238E27FC236}">
                    <a16:creationId xmlns:a16="http://schemas.microsoft.com/office/drawing/2014/main" id="{9F8975A5-B3E6-400F-A00E-958FC105547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-160" y="1667"/>
                <a:ext cx="802" cy="706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3" name="Freeform 43">
                <a:extLst>
                  <a:ext uri="{FF2B5EF4-FFF2-40B4-BE49-F238E27FC236}">
                    <a16:creationId xmlns:a16="http://schemas.microsoft.com/office/drawing/2014/main" id="{1F92299A-6D72-4A68-8A2B-1E7ED6F6A9A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298" y="92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4" name="Freeform 44">
                <a:extLst>
                  <a:ext uri="{FF2B5EF4-FFF2-40B4-BE49-F238E27FC236}">
                    <a16:creationId xmlns:a16="http://schemas.microsoft.com/office/drawing/2014/main" id="{B866DAE2-321B-4D4E-A90E-6A608AB2C29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30" y="67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5" name="Freeform 45">
                <a:extLst>
                  <a:ext uri="{FF2B5EF4-FFF2-40B4-BE49-F238E27FC236}">
                    <a16:creationId xmlns:a16="http://schemas.microsoft.com/office/drawing/2014/main" id="{47B997EE-61DE-487B-B71F-A7CC3CC295B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-18" y="221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6" name="Freeform 46">
                <a:extLst>
                  <a:ext uri="{FF2B5EF4-FFF2-40B4-BE49-F238E27FC236}">
                    <a16:creationId xmlns:a16="http://schemas.microsoft.com/office/drawing/2014/main" id="{08147829-793B-4562-842C-A63FC7E86A2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07" y="853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7" name="Freeform 47">
                <a:extLst>
                  <a:ext uri="{FF2B5EF4-FFF2-40B4-BE49-F238E27FC236}">
                    <a16:creationId xmlns:a16="http://schemas.microsoft.com/office/drawing/2014/main" id="{C4277E57-2034-4315-84F3-B004CDBD17E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193" y="449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8" name="Freeform 48">
                <a:extLst>
                  <a:ext uri="{FF2B5EF4-FFF2-40B4-BE49-F238E27FC236}">
                    <a16:creationId xmlns:a16="http://schemas.microsoft.com/office/drawing/2014/main" id="{26450110-5D44-4C9C-94F5-46EA992AA85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77" y="1102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9" name="Freeform 49">
                <a:extLst>
                  <a:ext uri="{FF2B5EF4-FFF2-40B4-BE49-F238E27FC236}">
                    <a16:creationId xmlns:a16="http://schemas.microsoft.com/office/drawing/2014/main" id="{0CC7B6D4-E56C-4BF3-9AA3-870384D82D4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18" y="1613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0" name="Freeform 50">
                <a:extLst>
                  <a:ext uri="{FF2B5EF4-FFF2-40B4-BE49-F238E27FC236}">
                    <a16:creationId xmlns:a16="http://schemas.microsoft.com/office/drawing/2014/main" id="{A9470AAE-0CA9-45E5-A84A-602268E4CF5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01" y="-19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1" name="Freeform 51">
                <a:extLst>
                  <a:ext uri="{FF2B5EF4-FFF2-40B4-BE49-F238E27FC236}">
                    <a16:creationId xmlns:a16="http://schemas.microsoft.com/office/drawing/2014/main" id="{C238A6F9-0576-4340-9D11-585D8045F3E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2" y="82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2" name="Freeform 52">
                <a:extLst>
                  <a:ext uri="{FF2B5EF4-FFF2-40B4-BE49-F238E27FC236}">
                    <a16:creationId xmlns:a16="http://schemas.microsoft.com/office/drawing/2014/main" id="{9D329AE9-1196-4BA5-84FF-68E25B433B8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007" y="33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3" name="Freeform 53">
                <a:extLst>
                  <a:ext uri="{FF2B5EF4-FFF2-40B4-BE49-F238E27FC236}">
                    <a16:creationId xmlns:a16="http://schemas.microsoft.com/office/drawing/2014/main" id="{E2DBF7C7-670B-45A4-948E-B34055E8225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49" y="1245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4" name="Freeform 54">
                <a:extLst>
                  <a:ext uri="{FF2B5EF4-FFF2-40B4-BE49-F238E27FC236}">
                    <a16:creationId xmlns:a16="http://schemas.microsoft.com/office/drawing/2014/main" id="{150DC65E-0C5E-4DC5-AA82-1535D8CF988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10" y="1055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5" name="Freeform 55">
                <a:extLst>
                  <a:ext uri="{FF2B5EF4-FFF2-40B4-BE49-F238E27FC236}">
                    <a16:creationId xmlns:a16="http://schemas.microsoft.com/office/drawing/2014/main" id="{6E75A86E-2227-47D2-A498-32CE9B42E7C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584" y="1446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6" name="Freeform 56">
                <a:extLst>
                  <a:ext uri="{FF2B5EF4-FFF2-40B4-BE49-F238E27FC236}">
                    <a16:creationId xmlns:a16="http://schemas.microsoft.com/office/drawing/2014/main" id="{B4830EAA-5FFD-473C-AD91-88B6AC3DF3B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1935" y="1667"/>
                <a:ext cx="802" cy="706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7" name="Freeform 57">
                <a:extLst>
                  <a:ext uri="{FF2B5EF4-FFF2-40B4-BE49-F238E27FC236}">
                    <a16:creationId xmlns:a16="http://schemas.microsoft.com/office/drawing/2014/main" id="{38E29A9C-F3F5-4AF5-804B-E64E58BAF43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393" y="92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8" name="Freeform 58">
                <a:extLst>
                  <a:ext uri="{FF2B5EF4-FFF2-40B4-BE49-F238E27FC236}">
                    <a16:creationId xmlns:a16="http://schemas.microsoft.com/office/drawing/2014/main" id="{522BFF63-5C0A-4969-99AE-1EFA5C4EE25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025" y="67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9" name="Freeform 59">
                <a:extLst>
                  <a:ext uri="{FF2B5EF4-FFF2-40B4-BE49-F238E27FC236}">
                    <a16:creationId xmlns:a16="http://schemas.microsoft.com/office/drawing/2014/main" id="{546CFA0D-E843-4C61-BAE6-1D3F0F07B49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849" y="221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0" name="Freeform 60">
                <a:extLst>
                  <a:ext uri="{FF2B5EF4-FFF2-40B4-BE49-F238E27FC236}">
                    <a16:creationId xmlns:a16="http://schemas.microsoft.com/office/drawing/2014/main" id="{1079E1E6-4BCD-47D7-B58C-00A24007EE3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flipH="1">
                <a:off x="5077" y="850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1" name="Freeform 61">
                <a:extLst>
                  <a:ext uri="{FF2B5EF4-FFF2-40B4-BE49-F238E27FC236}">
                    <a16:creationId xmlns:a16="http://schemas.microsoft.com/office/drawing/2014/main" id="{F1E1E937-CC4C-4BBA-A0CC-FA60E69732B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9" y="458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2" name="Freeform 62">
                <a:extLst>
                  <a:ext uri="{FF2B5EF4-FFF2-40B4-BE49-F238E27FC236}">
                    <a16:creationId xmlns:a16="http://schemas.microsoft.com/office/drawing/2014/main" id="{ED2104EF-A78E-4A73-9D14-EEA762372CB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3" y="1111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3" name="Freeform 63">
                <a:extLst>
                  <a:ext uri="{FF2B5EF4-FFF2-40B4-BE49-F238E27FC236}">
                    <a16:creationId xmlns:a16="http://schemas.microsoft.com/office/drawing/2014/main" id="{4D20C6EB-3226-4085-930B-4161383E81A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94" y="1562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4" name="Freeform 64">
                <a:extLst>
                  <a:ext uri="{FF2B5EF4-FFF2-40B4-BE49-F238E27FC236}">
                    <a16:creationId xmlns:a16="http://schemas.microsoft.com/office/drawing/2014/main" id="{27ED2521-94A0-4E5A-B540-5F5F6B12B76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30" y="7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5" name="Freeform 65">
                <a:extLst>
                  <a:ext uri="{FF2B5EF4-FFF2-40B4-BE49-F238E27FC236}">
                    <a16:creationId xmlns:a16="http://schemas.microsoft.com/office/drawing/2014/main" id="{A91AD723-3680-44EE-B372-0CA399CC524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39" y="-65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6" name="Freeform 66">
                <a:extLst>
                  <a:ext uri="{FF2B5EF4-FFF2-40B4-BE49-F238E27FC236}">
                    <a16:creationId xmlns:a16="http://schemas.microsoft.com/office/drawing/2014/main" id="{3FA11550-4659-42CB-A04E-BBBE85F4F18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5045" y="1254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7" name="Freeform 67">
                <a:extLst>
                  <a:ext uri="{FF2B5EF4-FFF2-40B4-BE49-F238E27FC236}">
                    <a16:creationId xmlns:a16="http://schemas.microsoft.com/office/drawing/2014/main" id="{2DC93636-1469-4370-8FF0-B6703C4E564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330" y="932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8" name="Freeform 68">
                <a:extLst>
                  <a:ext uri="{FF2B5EF4-FFF2-40B4-BE49-F238E27FC236}">
                    <a16:creationId xmlns:a16="http://schemas.microsoft.com/office/drawing/2014/main" id="{8012C1F2-A3C3-4106-8D12-757BB185AEA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5174" y="3195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9" name="Freeform 69">
                <a:extLst>
                  <a:ext uri="{FF2B5EF4-FFF2-40B4-BE49-F238E27FC236}">
                    <a16:creationId xmlns:a16="http://schemas.microsoft.com/office/drawing/2014/main" id="{2ABCA8C7-2706-4E69-94C1-30167FEDA64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4163" y="1592"/>
                <a:ext cx="802" cy="706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0" name="Freeform 70">
                <a:extLst>
                  <a:ext uri="{FF2B5EF4-FFF2-40B4-BE49-F238E27FC236}">
                    <a16:creationId xmlns:a16="http://schemas.microsoft.com/office/drawing/2014/main" id="{12564095-70AC-464F-8C57-CCDD212460F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901" y="75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1" name="Freeform 71">
                <a:extLst>
                  <a:ext uri="{FF2B5EF4-FFF2-40B4-BE49-F238E27FC236}">
                    <a16:creationId xmlns:a16="http://schemas.microsoft.com/office/drawing/2014/main" id="{D28EFAAA-E9E2-4CBA-A32E-9635411196A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1011466" flipV="1">
                <a:off x="5124" y="-8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2" name="Freeform 72">
                <a:extLst>
                  <a:ext uri="{FF2B5EF4-FFF2-40B4-BE49-F238E27FC236}">
                    <a16:creationId xmlns:a16="http://schemas.microsoft.com/office/drawing/2014/main" id="{81FAC753-F14A-4040-9FFB-C3F898596C2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825" y="446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3" name="Freeform 73">
                <a:extLst>
                  <a:ext uri="{FF2B5EF4-FFF2-40B4-BE49-F238E27FC236}">
                    <a16:creationId xmlns:a16="http://schemas.microsoft.com/office/drawing/2014/main" id="{151605BC-5316-4E73-970A-B54571CB63D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521641">
                <a:off x="5099" y="2938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4" name="Freeform 74">
                <a:extLst>
                  <a:ext uri="{FF2B5EF4-FFF2-40B4-BE49-F238E27FC236}">
                    <a16:creationId xmlns:a16="http://schemas.microsoft.com/office/drawing/2014/main" id="{ED8F5DEF-39E0-4646-840F-43232F27603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9" y="2570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5" name="Freeform 75">
                <a:extLst>
                  <a:ext uri="{FF2B5EF4-FFF2-40B4-BE49-F238E27FC236}">
                    <a16:creationId xmlns:a16="http://schemas.microsoft.com/office/drawing/2014/main" id="{6F225B22-F542-432C-A320-FE6F739FECE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3" y="3223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6" name="Freeform 76">
                <a:extLst>
                  <a:ext uri="{FF2B5EF4-FFF2-40B4-BE49-F238E27FC236}">
                    <a16:creationId xmlns:a16="http://schemas.microsoft.com/office/drawing/2014/main" id="{85886D8B-B0BF-4AF7-90DE-406EDC3E7A6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844778">
                <a:off x="5046" y="3593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7" name="Freeform 77">
                <a:extLst>
                  <a:ext uri="{FF2B5EF4-FFF2-40B4-BE49-F238E27FC236}">
                    <a16:creationId xmlns:a16="http://schemas.microsoft.com/office/drawing/2014/main" id="{B6411C83-A205-4583-8509-8878C7D0896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54" y="2023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8" name="Freeform 78">
                <a:extLst>
                  <a:ext uri="{FF2B5EF4-FFF2-40B4-BE49-F238E27FC236}">
                    <a16:creationId xmlns:a16="http://schemas.microsoft.com/office/drawing/2014/main" id="{31340A13-AEE1-4270-83C1-FF747E3AA0C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03" y="199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9" name="Freeform 79">
                <a:extLst>
                  <a:ext uri="{FF2B5EF4-FFF2-40B4-BE49-F238E27FC236}">
                    <a16:creationId xmlns:a16="http://schemas.microsoft.com/office/drawing/2014/main" id="{341EC5F1-6620-450D-AC0A-BEBBBB141B0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4925" y="3667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0" name="Freeform 80">
                <a:extLst>
                  <a:ext uri="{FF2B5EF4-FFF2-40B4-BE49-F238E27FC236}">
                    <a16:creationId xmlns:a16="http://schemas.microsoft.com/office/drawing/2014/main" id="{778EE8DC-7E20-4554-9698-479BFB8649C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006" y="3176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1" name="Freeform 81">
                <a:extLst>
                  <a:ext uri="{FF2B5EF4-FFF2-40B4-BE49-F238E27FC236}">
                    <a16:creationId xmlns:a16="http://schemas.microsoft.com/office/drawing/2014/main" id="{B841FEDB-F9B9-443A-852F-4C74CB7B21D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820033">
                <a:off x="4163" y="3620"/>
                <a:ext cx="802" cy="706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2" name="Freeform 82">
                <a:extLst>
                  <a:ext uri="{FF2B5EF4-FFF2-40B4-BE49-F238E27FC236}">
                    <a16:creationId xmlns:a16="http://schemas.microsoft.com/office/drawing/2014/main" id="{060E69C5-E1FE-4120-82A1-8FAF8A7106B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589" y="255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3" name="Freeform 83">
                <a:extLst>
                  <a:ext uri="{FF2B5EF4-FFF2-40B4-BE49-F238E27FC236}">
                    <a16:creationId xmlns:a16="http://schemas.microsoft.com/office/drawing/2014/main" id="{C9C883B2-A211-4FAC-9227-478DC9BA6A5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5949041" flipV="1">
                <a:off x="5118" y="2093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4" name="Freeform 84">
                <a:extLst>
                  <a:ext uri="{FF2B5EF4-FFF2-40B4-BE49-F238E27FC236}">
                    <a16:creationId xmlns:a16="http://schemas.microsoft.com/office/drawing/2014/main" id="{33B000B9-A9F8-455D-AE64-A36CF287F69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981" y="2402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81" name="Group 85">
              <a:extLst>
                <a:ext uri="{FF2B5EF4-FFF2-40B4-BE49-F238E27FC236}">
                  <a16:creationId xmlns:a16="http://schemas.microsoft.com/office/drawing/2014/main" id="{167F7926-4C3C-4696-B15C-3697CFAD0AD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0" y="298"/>
              <a:ext cx="5509" cy="141"/>
              <a:chOff x="150" y="543"/>
              <a:chExt cx="5309" cy="200"/>
            </a:xfrm>
          </p:grpSpPr>
          <p:sp>
            <p:nvSpPr>
              <p:cNvPr id="3092" name="AutoShape 86">
                <a:extLst>
                  <a:ext uri="{FF2B5EF4-FFF2-40B4-BE49-F238E27FC236}">
                    <a16:creationId xmlns:a16="http://schemas.microsoft.com/office/drawing/2014/main" id="{A62D43D2-5917-47E6-8141-AC0191151468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93" name="Rectangle 87">
                <a:extLst>
                  <a:ext uri="{FF2B5EF4-FFF2-40B4-BE49-F238E27FC236}">
                    <a16:creationId xmlns:a16="http://schemas.microsoft.com/office/drawing/2014/main" id="{D1A6A151-7EF7-4556-B1BC-1F89069EAAB8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75" y="600"/>
                <a:ext cx="5251" cy="50"/>
              </a:xfrm>
              <a:prstGeom prst="rect">
                <a:avLst/>
              </a:prstGeom>
              <a:solidFill>
                <a:srgbClr val="80808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082" name="Group 88">
              <a:extLst>
                <a:ext uri="{FF2B5EF4-FFF2-40B4-BE49-F238E27FC236}">
                  <a16:creationId xmlns:a16="http://schemas.microsoft.com/office/drawing/2014/main" id="{412452AC-B80E-4271-99F9-10BAA5CEA59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" y="241"/>
              <a:ext cx="5509" cy="141"/>
              <a:chOff x="150" y="543"/>
              <a:chExt cx="5309" cy="200"/>
            </a:xfrm>
          </p:grpSpPr>
          <p:sp>
            <p:nvSpPr>
              <p:cNvPr id="3090" name="AutoShape 89">
                <a:extLst>
                  <a:ext uri="{FF2B5EF4-FFF2-40B4-BE49-F238E27FC236}">
                    <a16:creationId xmlns:a16="http://schemas.microsoft.com/office/drawing/2014/main" id="{7C3449C1-8F28-4B6D-9FBB-FFB9DBF5D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525252"/>
                  </a:gs>
                  <a:gs pos="50000">
                    <a:srgbClr val="B2B2B2"/>
                  </a:gs>
                  <a:gs pos="100000">
                    <a:srgbClr val="52525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91" name="Rectangle 90">
                <a:extLst>
                  <a:ext uri="{FF2B5EF4-FFF2-40B4-BE49-F238E27FC236}">
                    <a16:creationId xmlns:a16="http://schemas.microsoft.com/office/drawing/2014/main" id="{0F116A79-7A6F-4DC1-8C13-1BEE3F585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" y="600"/>
                <a:ext cx="5251" cy="50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EAEAEA"/>
                  </a:gs>
                  <a:gs pos="100000">
                    <a:srgbClr val="B2B2B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3083" name="Freeform 91">
              <a:extLst>
                <a:ext uri="{FF2B5EF4-FFF2-40B4-BE49-F238E27FC236}">
                  <a16:creationId xmlns:a16="http://schemas.microsoft.com/office/drawing/2014/main" id="{061F2F0B-02E4-4E5C-95AD-CA6AA57F2440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7" y="300"/>
              <a:ext cx="866" cy="795"/>
            </a:xfrm>
            <a:custGeom>
              <a:avLst/>
              <a:gdLst>
                <a:gd name="T0" fmla="*/ 17 w 866"/>
                <a:gd name="T1" fmla="*/ 180 h 795"/>
                <a:gd name="T2" fmla="*/ 284 w 866"/>
                <a:gd name="T3" fmla="*/ 720 h 795"/>
                <a:gd name="T4" fmla="*/ 380 w 866"/>
                <a:gd name="T5" fmla="*/ 687 h 795"/>
                <a:gd name="T6" fmla="*/ 647 w 866"/>
                <a:gd name="T7" fmla="*/ 249 h 795"/>
                <a:gd name="T8" fmla="*/ 716 w 866"/>
                <a:gd name="T9" fmla="*/ 138 h 795"/>
                <a:gd name="T10" fmla="*/ 182 w 866"/>
                <a:gd name="T11" fmla="*/ 0 h 795"/>
                <a:gd name="T12" fmla="*/ 17 w 866"/>
                <a:gd name="T13" fmla="*/ 180 h 7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6" h="795">
                  <a:moveTo>
                    <a:pt x="17" y="180"/>
                  </a:moveTo>
                  <a:cubicBezTo>
                    <a:pt x="49" y="413"/>
                    <a:pt x="206" y="636"/>
                    <a:pt x="284" y="720"/>
                  </a:cubicBezTo>
                  <a:cubicBezTo>
                    <a:pt x="359" y="795"/>
                    <a:pt x="422" y="771"/>
                    <a:pt x="380" y="687"/>
                  </a:cubicBezTo>
                  <a:cubicBezTo>
                    <a:pt x="284" y="378"/>
                    <a:pt x="197" y="183"/>
                    <a:pt x="647" y="249"/>
                  </a:cubicBezTo>
                  <a:cubicBezTo>
                    <a:pt x="866" y="276"/>
                    <a:pt x="791" y="175"/>
                    <a:pt x="716" y="138"/>
                  </a:cubicBezTo>
                  <a:cubicBezTo>
                    <a:pt x="575" y="63"/>
                    <a:pt x="317" y="6"/>
                    <a:pt x="182" y="0"/>
                  </a:cubicBezTo>
                  <a:cubicBezTo>
                    <a:pt x="95" y="0"/>
                    <a:pt x="0" y="32"/>
                    <a:pt x="17" y="180"/>
                  </a:cubicBez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84" name="Group 92">
              <a:extLst>
                <a:ext uri="{FF2B5EF4-FFF2-40B4-BE49-F238E27FC236}">
                  <a16:creationId xmlns:a16="http://schemas.microsoft.com/office/drawing/2014/main" id="{B40EBCA5-6BDB-45DC-A457-CE654A0E46D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36" y="94"/>
              <a:ext cx="790" cy="737"/>
              <a:chOff x="138" y="104"/>
              <a:chExt cx="790" cy="737"/>
            </a:xfrm>
          </p:grpSpPr>
          <p:sp>
            <p:nvSpPr>
              <p:cNvPr id="3085" name="Freeform 93">
                <a:extLst>
                  <a:ext uri="{FF2B5EF4-FFF2-40B4-BE49-F238E27FC236}">
                    <a16:creationId xmlns:a16="http://schemas.microsoft.com/office/drawing/2014/main" id="{B6D30B07-A261-4403-9D17-0EA074A06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" y="115"/>
                <a:ext cx="790" cy="726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mpd="sng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38" name="Freeform 94">
                <a:extLst>
                  <a:ext uri="{FF2B5EF4-FFF2-40B4-BE49-F238E27FC236}">
                    <a16:creationId xmlns:a16="http://schemas.microsoft.com/office/drawing/2014/main" id="{08F24974-E90B-4D40-A920-C63960D44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" y="119"/>
                <a:ext cx="181" cy="533"/>
              </a:xfrm>
              <a:custGeom>
                <a:avLst/>
                <a:gdLst/>
                <a:ahLst/>
                <a:cxnLst>
                  <a:cxn ang="0">
                    <a:pos x="60" y="12"/>
                  </a:cxn>
                  <a:cxn ang="0">
                    <a:pos x="2" y="153"/>
                  </a:cxn>
                  <a:cxn ang="0">
                    <a:pos x="63" y="366"/>
                  </a:cxn>
                  <a:cxn ang="0">
                    <a:pos x="146" y="512"/>
                  </a:cxn>
                  <a:cxn ang="0">
                    <a:pos x="156" y="489"/>
                  </a:cxn>
                  <a:cxn ang="0">
                    <a:pos x="74" y="294"/>
                  </a:cxn>
                  <a:cxn ang="0">
                    <a:pos x="63" y="155"/>
                  </a:cxn>
                  <a:cxn ang="0">
                    <a:pos x="98" y="53"/>
                  </a:cxn>
                  <a:cxn ang="0">
                    <a:pos x="135" y="32"/>
                  </a:cxn>
                  <a:cxn ang="0">
                    <a:pos x="179" y="16"/>
                  </a:cxn>
                  <a:cxn ang="0">
                    <a:pos x="146" y="2"/>
                  </a:cxn>
                  <a:cxn ang="0">
                    <a:pos x="93" y="2"/>
                  </a:cxn>
                  <a:cxn ang="0">
                    <a:pos x="60" y="12"/>
                  </a:cxn>
                </a:cxnLst>
                <a:rect l="0" t="0" r="r" b="b"/>
                <a:pathLst>
                  <a:path w="181" h="533">
                    <a:moveTo>
                      <a:pt x="60" y="12"/>
                    </a:moveTo>
                    <a:cubicBezTo>
                      <a:pt x="18" y="35"/>
                      <a:pt x="0" y="83"/>
                      <a:pt x="2" y="153"/>
                    </a:cubicBezTo>
                    <a:cubicBezTo>
                      <a:pt x="3" y="212"/>
                      <a:pt x="39" y="306"/>
                      <a:pt x="63" y="366"/>
                    </a:cubicBezTo>
                    <a:cubicBezTo>
                      <a:pt x="87" y="426"/>
                      <a:pt x="131" y="492"/>
                      <a:pt x="146" y="512"/>
                    </a:cubicBezTo>
                    <a:cubicBezTo>
                      <a:pt x="162" y="533"/>
                      <a:pt x="168" y="526"/>
                      <a:pt x="156" y="489"/>
                    </a:cubicBezTo>
                    <a:cubicBezTo>
                      <a:pt x="144" y="453"/>
                      <a:pt x="90" y="350"/>
                      <a:pt x="74" y="294"/>
                    </a:cubicBezTo>
                    <a:cubicBezTo>
                      <a:pt x="59" y="239"/>
                      <a:pt x="59" y="196"/>
                      <a:pt x="63" y="155"/>
                    </a:cubicBezTo>
                    <a:cubicBezTo>
                      <a:pt x="67" y="115"/>
                      <a:pt x="86" y="74"/>
                      <a:pt x="98" y="53"/>
                    </a:cubicBezTo>
                    <a:cubicBezTo>
                      <a:pt x="110" y="33"/>
                      <a:pt x="121" y="39"/>
                      <a:pt x="135" y="32"/>
                    </a:cubicBezTo>
                    <a:cubicBezTo>
                      <a:pt x="148" y="26"/>
                      <a:pt x="177" y="21"/>
                      <a:pt x="179" y="16"/>
                    </a:cubicBezTo>
                    <a:cubicBezTo>
                      <a:pt x="181" y="11"/>
                      <a:pt x="161" y="4"/>
                      <a:pt x="146" y="2"/>
                    </a:cubicBezTo>
                    <a:cubicBezTo>
                      <a:pt x="132" y="0"/>
                      <a:pt x="107" y="1"/>
                      <a:pt x="93" y="2"/>
                    </a:cubicBezTo>
                    <a:cubicBezTo>
                      <a:pt x="78" y="4"/>
                      <a:pt x="74" y="0"/>
                      <a:pt x="60" y="1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5439" name="Freeform 95">
                <a:extLst>
                  <a:ext uri="{FF2B5EF4-FFF2-40B4-BE49-F238E27FC236}">
                    <a16:creationId xmlns:a16="http://schemas.microsoft.com/office/drawing/2014/main" id="{77DA4B5F-B527-42F7-957E-A072F069D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" y="104"/>
                <a:ext cx="666" cy="195"/>
              </a:xfrm>
              <a:custGeom>
                <a:avLst/>
                <a:gdLst/>
                <a:ahLst/>
                <a:cxnLst>
                  <a:cxn ang="0">
                    <a:pos x="10" y="32"/>
                  </a:cxn>
                  <a:cxn ang="0">
                    <a:pos x="72" y="3"/>
                  </a:cxn>
                  <a:cxn ang="0">
                    <a:pos x="214" y="16"/>
                  </a:cxn>
                  <a:cxn ang="0">
                    <a:pos x="440" y="74"/>
                  </a:cxn>
                  <a:cxn ang="0">
                    <a:pos x="604" y="140"/>
                  </a:cxn>
                  <a:cxn ang="0">
                    <a:pos x="653" y="182"/>
                  </a:cxn>
                  <a:cxn ang="0">
                    <a:pos x="638" y="186"/>
                  </a:cxn>
                  <a:cxn ang="0">
                    <a:pos x="483" y="129"/>
                  </a:cxn>
                  <a:cxn ang="0">
                    <a:pos x="244" y="64"/>
                  </a:cxn>
                  <a:cxn ang="0">
                    <a:pos x="107" y="51"/>
                  </a:cxn>
                  <a:cxn ang="0">
                    <a:pos x="55" y="74"/>
                  </a:cxn>
                  <a:cxn ang="0">
                    <a:pos x="10" y="50"/>
                  </a:cxn>
                  <a:cxn ang="0">
                    <a:pos x="10" y="32"/>
                  </a:cxn>
                </a:cxnLst>
                <a:rect l="0" t="0" r="r" b="b"/>
                <a:pathLst>
                  <a:path w="666" h="195">
                    <a:moveTo>
                      <a:pt x="10" y="32"/>
                    </a:moveTo>
                    <a:cubicBezTo>
                      <a:pt x="20" y="24"/>
                      <a:pt x="38" y="6"/>
                      <a:pt x="72" y="3"/>
                    </a:cubicBezTo>
                    <a:cubicBezTo>
                      <a:pt x="106" y="0"/>
                      <a:pt x="153" y="4"/>
                      <a:pt x="214" y="16"/>
                    </a:cubicBezTo>
                    <a:cubicBezTo>
                      <a:pt x="275" y="28"/>
                      <a:pt x="375" y="53"/>
                      <a:pt x="440" y="74"/>
                    </a:cubicBezTo>
                    <a:cubicBezTo>
                      <a:pt x="505" y="95"/>
                      <a:pt x="568" y="122"/>
                      <a:pt x="604" y="140"/>
                    </a:cubicBezTo>
                    <a:cubicBezTo>
                      <a:pt x="640" y="158"/>
                      <a:pt x="647" y="174"/>
                      <a:pt x="653" y="182"/>
                    </a:cubicBezTo>
                    <a:cubicBezTo>
                      <a:pt x="659" y="190"/>
                      <a:pt x="666" y="195"/>
                      <a:pt x="638" y="186"/>
                    </a:cubicBezTo>
                    <a:cubicBezTo>
                      <a:pt x="609" y="177"/>
                      <a:pt x="548" y="150"/>
                      <a:pt x="483" y="129"/>
                    </a:cubicBezTo>
                    <a:cubicBezTo>
                      <a:pt x="416" y="109"/>
                      <a:pt x="306" y="78"/>
                      <a:pt x="244" y="64"/>
                    </a:cubicBezTo>
                    <a:cubicBezTo>
                      <a:pt x="181" y="51"/>
                      <a:pt x="139" y="49"/>
                      <a:pt x="107" y="51"/>
                    </a:cubicBezTo>
                    <a:cubicBezTo>
                      <a:pt x="76" y="53"/>
                      <a:pt x="71" y="75"/>
                      <a:pt x="55" y="74"/>
                    </a:cubicBezTo>
                    <a:cubicBezTo>
                      <a:pt x="39" y="74"/>
                      <a:pt x="18" y="57"/>
                      <a:pt x="10" y="50"/>
                    </a:cubicBezTo>
                    <a:cubicBezTo>
                      <a:pt x="2" y="43"/>
                      <a:pt x="0" y="40"/>
                      <a:pt x="10" y="3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5440" name="Freeform 96">
                <a:extLst>
                  <a:ext uri="{FF2B5EF4-FFF2-40B4-BE49-F238E27FC236}">
                    <a16:creationId xmlns:a16="http://schemas.microsoft.com/office/drawing/2014/main" id="{BD776632-759B-457E-BF3D-293920C7E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" y="300"/>
                <a:ext cx="430" cy="417"/>
              </a:xfrm>
              <a:custGeom>
                <a:avLst/>
                <a:gdLst/>
                <a:ahLst/>
                <a:cxnLst>
                  <a:cxn ang="0">
                    <a:pos x="54" y="275"/>
                  </a:cxn>
                  <a:cxn ang="0">
                    <a:pos x="388" y="33"/>
                  </a:cxn>
                  <a:cxn ang="0">
                    <a:pos x="1323" y="74"/>
                  </a:cxn>
                  <a:cxn ang="0">
                    <a:pos x="1448" y="149"/>
                  </a:cxn>
                  <a:cxn ang="0">
                    <a:pos x="730" y="108"/>
                  </a:cxn>
                  <a:cxn ang="0">
                    <a:pos x="305" y="216"/>
                  </a:cxn>
                  <a:cxn ang="0">
                    <a:pos x="146" y="525"/>
                  </a:cxn>
                  <a:cxn ang="0">
                    <a:pos x="246" y="1126"/>
                  </a:cxn>
                  <a:cxn ang="0">
                    <a:pos x="338" y="1435"/>
                  </a:cxn>
                  <a:cxn ang="0">
                    <a:pos x="280" y="1435"/>
                  </a:cxn>
                  <a:cxn ang="0">
                    <a:pos x="121" y="1034"/>
                  </a:cxn>
                  <a:cxn ang="0">
                    <a:pos x="38" y="617"/>
                  </a:cxn>
                  <a:cxn ang="0">
                    <a:pos x="54" y="275"/>
                  </a:cxn>
                </a:cxnLst>
                <a:rect l="0" t="0" r="r" b="b"/>
                <a:pathLst>
                  <a:path w="1547" h="1502">
                    <a:moveTo>
                      <a:pt x="54" y="275"/>
                    </a:moveTo>
                    <a:cubicBezTo>
                      <a:pt x="112" y="178"/>
                      <a:pt x="177" y="66"/>
                      <a:pt x="388" y="33"/>
                    </a:cubicBezTo>
                    <a:cubicBezTo>
                      <a:pt x="599" y="0"/>
                      <a:pt x="1146" y="55"/>
                      <a:pt x="1323" y="74"/>
                    </a:cubicBezTo>
                    <a:cubicBezTo>
                      <a:pt x="1500" y="93"/>
                      <a:pt x="1547" y="143"/>
                      <a:pt x="1448" y="149"/>
                    </a:cubicBezTo>
                    <a:cubicBezTo>
                      <a:pt x="1349" y="155"/>
                      <a:pt x="920" y="97"/>
                      <a:pt x="730" y="108"/>
                    </a:cubicBezTo>
                    <a:cubicBezTo>
                      <a:pt x="540" y="119"/>
                      <a:pt x="402" y="147"/>
                      <a:pt x="305" y="216"/>
                    </a:cubicBezTo>
                    <a:cubicBezTo>
                      <a:pt x="208" y="285"/>
                      <a:pt x="156" y="373"/>
                      <a:pt x="146" y="525"/>
                    </a:cubicBezTo>
                    <a:cubicBezTo>
                      <a:pt x="136" y="677"/>
                      <a:pt x="214" y="974"/>
                      <a:pt x="246" y="1126"/>
                    </a:cubicBezTo>
                    <a:cubicBezTo>
                      <a:pt x="278" y="1278"/>
                      <a:pt x="332" y="1383"/>
                      <a:pt x="338" y="1435"/>
                    </a:cubicBezTo>
                    <a:cubicBezTo>
                      <a:pt x="344" y="1487"/>
                      <a:pt x="316" y="1502"/>
                      <a:pt x="280" y="1435"/>
                    </a:cubicBezTo>
                    <a:cubicBezTo>
                      <a:pt x="244" y="1368"/>
                      <a:pt x="161" y="1170"/>
                      <a:pt x="121" y="1034"/>
                    </a:cubicBezTo>
                    <a:cubicBezTo>
                      <a:pt x="81" y="898"/>
                      <a:pt x="49" y="743"/>
                      <a:pt x="38" y="617"/>
                    </a:cubicBezTo>
                    <a:cubicBezTo>
                      <a:pt x="27" y="491"/>
                      <a:pt x="0" y="375"/>
                      <a:pt x="54" y="27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15294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5441" name="Freeform 97">
                <a:extLst>
                  <a:ext uri="{FF2B5EF4-FFF2-40B4-BE49-F238E27FC236}">
                    <a16:creationId xmlns:a16="http://schemas.microsoft.com/office/drawing/2014/main" id="{62F712A1-46BE-4E64-BB2A-5605F1D04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" y="249"/>
                <a:ext cx="256" cy="254"/>
              </a:xfrm>
              <a:custGeom>
                <a:avLst/>
                <a:gdLst/>
                <a:ahLst/>
                <a:cxnLst>
                  <a:cxn ang="0">
                    <a:pos x="14" y="164"/>
                  </a:cxn>
                  <a:cxn ang="0">
                    <a:pos x="216" y="33"/>
                  </a:cxn>
                  <a:cxn ang="0">
                    <a:pos x="871" y="217"/>
                  </a:cxn>
                  <a:cxn ang="0">
                    <a:pos x="613" y="258"/>
                  </a:cxn>
                  <a:cxn ang="0">
                    <a:pos x="396" y="400"/>
                  </a:cxn>
                  <a:cxn ang="0">
                    <a:pos x="287" y="576"/>
                  </a:cxn>
                  <a:cxn ang="0">
                    <a:pos x="262" y="843"/>
                  </a:cxn>
                  <a:cxn ang="0">
                    <a:pos x="14" y="164"/>
                  </a:cxn>
                </a:cxnLst>
                <a:rect l="0" t="0" r="r" b="b"/>
                <a:pathLst>
                  <a:path w="921" h="912">
                    <a:moveTo>
                      <a:pt x="14" y="164"/>
                    </a:moveTo>
                    <a:cubicBezTo>
                      <a:pt x="0" y="66"/>
                      <a:pt x="67" y="0"/>
                      <a:pt x="216" y="33"/>
                    </a:cubicBezTo>
                    <a:cubicBezTo>
                      <a:pt x="419" y="54"/>
                      <a:pt x="487" y="8"/>
                      <a:pt x="871" y="217"/>
                    </a:cubicBezTo>
                    <a:cubicBezTo>
                      <a:pt x="921" y="234"/>
                      <a:pt x="692" y="228"/>
                      <a:pt x="613" y="258"/>
                    </a:cubicBezTo>
                    <a:cubicBezTo>
                      <a:pt x="534" y="288"/>
                      <a:pt x="450" y="347"/>
                      <a:pt x="396" y="400"/>
                    </a:cubicBezTo>
                    <a:cubicBezTo>
                      <a:pt x="342" y="453"/>
                      <a:pt x="309" y="502"/>
                      <a:pt x="287" y="576"/>
                    </a:cubicBezTo>
                    <a:cubicBezTo>
                      <a:pt x="265" y="650"/>
                      <a:pt x="308" y="912"/>
                      <a:pt x="262" y="843"/>
                    </a:cubicBezTo>
                    <a:cubicBezTo>
                      <a:pt x="45" y="626"/>
                      <a:pt x="59" y="295"/>
                      <a:pt x="14" y="16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1215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3075" name="Rectangle 98">
            <a:extLst>
              <a:ext uri="{FF2B5EF4-FFF2-40B4-BE49-F238E27FC236}">
                <a16:creationId xmlns:a16="http://schemas.microsoft.com/office/drawing/2014/main" id="{2D9E0642-D086-4269-BB68-B124430D10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  <a:endParaRPr lang="en-US" altLang="en-US"/>
          </a:p>
        </p:txBody>
      </p:sp>
      <p:sp>
        <p:nvSpPr>
          <p:cNvPr id="3076" name="Rectangle 99">
            <a:extLst>
              <a:ext uri="{FF2B5EF4-FFF2-40B4-BE49-F238E27FC236}">
                <a16:creationId xmlns:a16="http://schemas.microsoft.com/office/drawing/2014/main" id="{3100DD27-A312-4692-9C60-2B061DD04F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  <a:endParaRPr lang="en-US" altLang="en-US"/>
          </a:p>
          <a:p>
            <a:pPr lvl="1"/>
            <a:r>
              <a:rPr lang="ar-SA" altLang="en-US"/>
              <a:t>المستوى الثاني</a:t>
            </a:r>
            <a:endParaRPr lang="en-US" altLang="en-US"/>
          </a:p>
          <a:p>
            <a:pPr lvl="2"/>
            <a:r>
              <a:rPr lang="ar-SA" altLang="en-US"/>
              <a:t>المستوى الثالث</a:t>
            </a:r>
            <a:endParaRPr lang="en-US" altLang="en-US"/>
          </a:p>
          <a:p>
            <a:pPr lvl="3"/>
            <a:r>
              <a:rPr lang="ar-SA" altLang="en-US"/>
              <a:t>المستوى الرابع</a:t>
            </a:r>
            <a:endParaRPr lang="en-US" altLang="en-US"/>
          </a:p>
          <a:p>
            <a:pPr lvl="4"/>
            <a:r>
              <a:rPr lang="ar-SA" altLang="en-US"/>
              <a:t>المستوى الخامس</a:t>
            </a:r>
            <a:endParaRPr lang="en-US" altLang="en-US"/>
          </a:p>
        </p:txBody>
      </p:sp>
      <p:sp>
        <p:nvSpPr>
          <p:cNvPr id="185444" name="Rectangle 100">
            <a:extLst>
              <a:ext uri="{FF2B5EF4-FFF2-40B4-BE49-F238E27FC236}">
                <a16:creationId xmlns:a16="http://schemas.microsoft.com/office/drawing/2014/main" id="{B18F3112-CAB3-43DE-B54A-A521302E2FF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445" name="Rectangle 101">
            <a:extLst>
              <a:ext uri="{FF2B5EF4-FFF2-40B4-BE49-F238E27FC236}">
                <a16:creationId xmlns:a16="http://schemas.microsoft.com/office/drawing/2014/main" id="{CAFC05D7-193D-487D-92CF-2AC3D949A4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446" name="Rectangle 102">
            <a:extLst>
              <a:ext uri="{FF2B5EF4-FFF2-40B4-BE49-F238E27FC236}">
                <a16:creationId xmlns:a16="http://schemas.microsoft.com/office/drawing/2014/main" id="{6277AB81-0980-4A83-9485-5A587E18D7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A532BA2-67A3-4EFB-8054-DD8A68DCF45A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</p:sldLayoutIdLst>
  <p:transition spd="med">
    <p:randomBa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3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3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3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3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13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 /><Relationship Id="rId2" Type="http://schemas.openxmlformats.org/officeDocument/2006/relationships/slideLayout" Target="../slideLayouts/slideLayout34.xml" /><Relationship Id="rId1" Type="http://schemas.openxmlformats.org/officeDocument/2006/relationships/themeOverride" Target="../theme/themeOverride2.xml" /><Relationship Id="rId5" Type="http://schemas.openxmlformats.org/officeDocument/2006/relationships/image" Target="../media/image14.gif" /><Relationship Id="rId4" Type="http://schemas.openxmlformats.org/officeDocument/2006/relationships/image" Target="../media/image13.gif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3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 descr="White marble">
            <a:extLst>
              <a:ext uri="{FF2B5EF4-FFF2-40B4-BE49-F238E27FC236}">
                <a16:creationId xmlns:a16="http://schemas.microsoft.com/office/drawing/2014/main" id="{023B2ED7-2219-4C4D-8DA3-62F5CA8EB3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1913" y="620713"/>
            <a:ext cx="6769100" cy="1222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431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 rtl="0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Autonomic Nervous System</a:t>
            </a:r>
          </a:p>
        </p:txBody>
      </p:sp>
      <p:sp>
        <p:nvSpPr>
          <p:cNvPr id="2053" name="WordArt 5">
            <a:extLst>
              <a:ext uri="{FF2B5EF4-FFF2-40B4-BE49-F238E27FC236}">
                <a16:creationId xmlns:a16="http://schemas.microsoft.com/office/drawing/2014/main" id="{8A73A934-D111-4F2A-AA87-A6219D5349A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76375" y="4221163"/>
            <a:ext cx="626427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Dr. Nour A. Mohammed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BCF36D-CA6C-4D6C-ABDF-0FD164E5981A}"/>
              </a:ext>
            </a:extLst>
          </p:cNvPr>
          <p:cNvSpPr/>
          <p:nvPr/>
        </p:nvSpPr>
        <p:spPr>
          <a:xfrm>
            <a:off x="3851920" y="2348880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By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D74D32-FE42-4344-872D-2162B1080724}"/>
              </a:ext>
            </a:extLst>
          </p:cNvPr>
          <p:cNvSpPr/>
          <p:nvPr/>
        </p:nvSpPr>
        <p:spPr>
          <a:xfrm>
            <a:off x="1619672" y="5085184"/>
            <a:ext cx="5832648" cy="4616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>
              <a:defRPr/>
            </a:pPr>
            <a:r>
              <a:rPr lang="en-US" sz="2400" b="1" dirty="0">
                <a:ln w="11430"/>
                <a:solidFill>
                  <a:srgbClr val="990000"/>
                </a:solidFill>
                <a:latin typeface="Arial" charset="0"/>
                <a:cs typeface="Arial" charset="0"/>
              </a:rPr>
              <a:t>MUTAH SCHOOL OF MEDICINE</a:t>
            </a:r>
            <a:endParaRPr lang="en-US" sz="2400" b="1" dirty="0">
              <a:ln w="11430"/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245D0056-902F-4DDC-8CE0-2D06F08EEA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836613"/>
            <a:ext cx="7772400" cy="495300"/>
          </a:xfrm>
        </p:spPr>
        <p:txBody>
          <a:bodyPr/>
          <a:lstStyle/>
          <a:p>
            <a:pPr algn="ctr" eaLnBrk="1" hangingPunct="1"/>
            <a:r>
              <a:rPr lang="en-US" altLang="en-US" sz="2800" b="1"/>
              <a:t>The glosso-pharyngeal (IX)</a:t>
            </a:r>
            <a:r>
              <a:rPr lang="en-US" altLang="en-US" sz="2800"/>
              <a:t> </a:t>
            </a:r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D0B0008D-E348-41C6-9257-B1BF8057CF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4368800" cy="463550"/>
          </a:xfrm>
        </p:spPr>
        <p:txBody>
          <a:bodyPr/>
          <a:lstStyle/>
          <a:p>
            <a:pPr eaLnBrk="1" hangingPunct="1"/>
            <a:r>
              <a:rPr lang="en-US" altLang="en-US" sz="2000" b="1">
                <a:solidFill>
                  <a:srgbClr val="000000"/>
                </a:solidFill>
              </a:rPr>
              <a:t>Supply the parotid salivary gland </a:t>
            </a:r>
          </a:p>
        </p:txBody>
      </p:sp>
      <p:sp>
        <p:nvSpPr>
          <p:cNvPr id="172036" name="Rectangle 4">
            <a:extLst>
              <a:ext uri="{FF2B5EF4-FFF2-40B4-BE49-F238E27FC236}">
                <a16:creationId xmlns:a16="http://schemas.microsoft.com/office/drawing/2014/main" id="{BCA1027B-0D56-434A-90EB-0279C6B16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573463"/>
            <a:ext cx="34559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000" b="1">
                <a:solidFill>
                  <a:srgbClr val="D78807"/>
                </a:solidFill>
                <a:latin typeface="Times New Roman" panose="02020603050405020304" pitchFamily="18" charset="0"/>
              </a:rPr>
              <a:t>Postganglionic fibers</a:t>
            </a:r>
            <a:r>
              <a:rPr lang="en-US" altLang="en-US" sz="2000">
                <a:solidFill>
                  <a:srgbClr val="D78807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72037" name="Rectangle 5">
            <a:extLst>
              <a:ext uri="{FF2B5EF4-FFF2-40B4-BE49-F238E27FC236}">
                <a16:creationId xmlns:a16="http://schemas.microsoft.com/office/drawing/2014/main" id="{B6D1C2AA-7D66-41D7-BB28-9578A6DA3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2565400"/>
            <a:ext cx="67691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arise from the</a:t>
            </a: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D78807"/>
                </a:solidFill>
                <a:latin typeface="Times New Roman" panose="02020603050405020304" pitchFamily="18" charset="0"/>
              </a:rPr>
              <a:t>inferior salivary nucleus</a:t>
            </a:r>
            <a:r>
              <a:rPr lang="en-US" altLang="en-US" sz="2000" b="1">
                <a:latin typeface="Times New Roman" panose="02020603050405020304" pitchFamily="18" charset="0"/>
              </a:rPr>
              <a:t> (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nucleus in medulla</a:t>
            </a:r>
            <a:r>
              <a:rPr lang="en-US" altLang="en-US" sz="2000" b="1">
                <a:latin typeface="Times New Roman" panose="02020603050405020304" pitchFamily="18" charset="0"/>
              </a:rPr>
              <a:t>)</a:t>
            </a:r>
            <a:r>
              <a:rPr lang="en-US" altLang="en-US" sz="20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72038" name="Rectangle 6">
            <a:extLst>
              <a:ext uri="{FF2B5EF4-FFF2-40B4-BE49-F238E27FC236}">
                <a16:creationId xmlns:a16="http://schemas.microsoft.com/office/drawing/2014/main" id="{E4FD40AA-202E-45F9-B0FE-C74433D38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997200"/>
            <a:ext cx="32400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relay in the </a:t>
            </a:r>
            <a:r>
              <a:rPr lang="en-US" altLang="en-US" sz="2000" b="1" dirty="0">
                <a:solidFill>
                  <a:srgbClr val="D78807"/>
                </a:solidFill>
                <a:latin typeface="Times New Roman" panose="02020603050405020304" pitchFamily="18" charset="0"/>
              </a:rPr>
              <a:t>otic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ganglion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72039" name="Rectangle 7">
            <a:extLst>
              <a:ext uri="{FF2B5EF4-FFF2-40B4-BE49-F238E27FC236}">
                <a16:creationId xmlns:a16="http://schemas.microsoft.com/office/drawing/2014/main" id="{E001C1FC-F266-4AD3-9E65-410031606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4076700"/>
            <a:ext cx="70929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arise from these ganglia and pass to supply the gland. </a:t>
            </a:r>
          </a:p>
        </p:txBody>
      </p:sp>
      <p:sp>
        <p:nvSpPr>
          <p:cNvPr id="172040" name="Rectangle 8">
            <a:extLst>
              <a:ext uri="{FF2B5EF4-FFF2-40B4-BE49-F238E27FC236}">
                <a16:creationId xmlns:a16="http://schemas.microsoft.com/office/drawing/2014/main" id="{1065D846-D5E3-4377-9E93-28C79EFC0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589588"/>
            <a:ext cx="8243888" cy="108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So, nerve supply to salivary glands arise from </a:t>
            </a:r>
            <a:r>
              <a:rPr lang="en-US" altLang="en-US" sz="2000" b="1" dirty="0">
                <a:solidFill>
                  <a:srgbClr val="D78807"/>
                </a:solidFill>
                <a:latin typeface="Times New Roman" panose="02020603050405020304" pitchFamily="18" charset="0"/>
              </a:rPr>
              <a:t>facial nerve  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 to submaxillary and sublingual glands) and from </a:t>
            </a:r>
            <a:r>
              <a:rPr lang="en-US" altLang="en-US" sz="2000" b="1" dirty="0">
                <a:solidFill>
                  <a:srgbClr val="D78807"/>
                </a:solidFill>
                <a:latin typeface="Times New Roman" panose="02020603050405020304" pitchFamily="18" charset="0"/>
              </a:rPr>
              <a:t>glosso-pharyngeal nerve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(to parotid gland). </a:t>
            </a:r>
          </a:p>
        </p:txBody>
      </p:sp>
      <p:sp>
        <p:nvSpPr>
          <p:cNvPr id="172043" name="Rectangle 11">
            <a:extLst>
              <a:ext uri="{FF2B5EF4-FFF2-40B4-BE49-F238E27FC236}">
                <a16:creationId xmlns:a16="http://schemas.microsoft.com/office/drawing/2014/main" id="{C67650E5-3B83-4BCB-A97E-E101F087D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133600"/>
            <a:ext cx="34559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000" b="1">
                <a:solidFill>
                  <a:srgbClr val="D78807"/>
                </a:solidFill>
                <a:latin typeface="Times New Roman" panose="02020603050405020304" pitchFamily="18" charset="0"/>
              </a:rPr>
              <a:t>Preganglionic fibers </a:t>
            </a:r>
          </a:p>
        </p:txBody>
      </p:sp>
      <p:sp>
        <p:nvSpPr>
          <p:cNvPr id="172044" name="Rectangle 12">
            <a:extLst>
              <a:ext uri="{FF2B5EF4-FFF2-40B4-BE49-F238E27FC236}">
                <a16:creationId xmlns:a16="http://schemas.microsoft.com/office/drawing/2014/main" id="{F2CE0AA5-66CF-4906-90AB-EEFBEA113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4724400"/>
            <a:ext cx="70929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The parasympathetic fibers to the lacrimal, nasal and salivary glands are </a:t>
            </a:r>
            <a:r>
              <a:rPr lang="en-US" altLang="en-US" sz="2000" b="1" dirty="0">
                <a:solidFill>
                  <a:srgbClr val="D78807"/>
                </a:solidFill>
                <a:latin typeface="Times New Roman" panose="02020603050405020304" pitchFamily="18" charset="0"/>
              </a:rPr>
              <a:t>secretomotor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and </a:t>
            </a:r>
            <a:r>
              <a:rPr lang="en-US" altLang="en-US" sz="2000" b="1" dirty="0">
                <a:solidFill>
                  <a:srgbClr val="D78807"/>
                </a:solidFill>
                <a:latin typeface="Times New Roman" panose="02020603050405020304" pitchFamily="18" charset="0"/>
              </a:rPr>
              <a:t>vasodilator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2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2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2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/>
      <p:bldP spid="172036" grpId="0"/>
      <p:bldP spid="172037" grpId="0"/>
      <p:bldP spid="172038" grpId="0"/>
      <p:bldP spid="172039" grpId="0"/>
      <p:bldP spid="172040" grpId="0"/>
      <p:bldP spid="172043" grpId="0"/>
      <p:bldP spid="1720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997C7-8CA5-4BB9-972F-AFEB21903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A81664-81A8-4914-8AB1-5038A4847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35565"/>
            <a:ext cx="9036496" cy="568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25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5F6A7FC-C5AB-4046-9019-618DD5E360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765175"/>
            <a:ext cx="4368800" cy="568325"/>
          </a:xfrm>
        </p:spPr>
        <p:txBody>
          <a:bodyPr/>
          <a:lstStyle/>
          <a:p>
            <a:pPr eaLnBrk="1" hangingPunct="1"/>
            <a:r>
              <a:rPr lang="en-US" altLang="en-US" sz="2800" b="1" dirty="0"/>
              <a:t>-The vagus nerve (X)</a:t>
            </a:r>
            <a:r>
              <a:rPr lang="en-US" altLang="en-US" sz="2800" dirty="0"/>
              <a:t> </a:t>
            </a:r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9BD4778D-5831-4E48-ACCF-58449C8169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1" y="2060575"/>
            <a:ext cx="3240088" cy="534988"/>
          </a:xfrm>
        </p:spPr>
        <p:txBody>
          <a:bodyPr/>
          <a:lstStyle/>
          <a:p>
            <a:pPr eaLnBrk="1" hangingPunct="1"/>
            <a:r>
              <a:rPr lang="en-US" altLang="en-US" sz="1800" b="1" dirty="0">
                <a:solidFill>
                  <a:srgbClr val="C00000"/>
                </a:solidFill>
              </a:rPr>
              <a:t>The </a:t>
            </a:r>
            <a:r>
              <a:rPr lang="en-US" altLang="en-US" sz="1800" dirty="0">
                <a:solidFill>
                  <a:srgbClr val="C00000"/>
                </a:solidFill>
              </a:rPr>
              <a:t>preganglionic</a:t>
            </a:r>
            <a:r>
              <a:rPr lang="en-US" altLang="en-US" sz="1800" b="1" dirty="0">
                <a:solidFill>
                  <a:srgbClr val="C00000"/>
                </a:solidFill>
              </a:rPr>
              <a:t> fibers </a:t>
            </a:r>
          </a:p>
        </p:txBody>
      </p:sp>
      <p:sp>
        <p:nvSpPr>
          <p:cNvPr id="171012" name="Rectangle 4">
            <a:extLst>
              <a:ext uri="{FF2B5EF4-FFF2-40B4-BE49-F238E27FC236}">
                <a16:creationId xmlns:a16="http://schemas.microsoft.com/office/drawing/2014/main" id="{37286AE8-3649-4526-A0FA-604C5A5D8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2060575"/>
            <a:ext cx="34337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relay in terminal ganglia.</a:t>
            </a:r>
          </a:p>
        </p:txBody>
      </p:sp>
      <p:sp>
        <p:nvSpPr>
          <p:cNvPr id="171013" name="Rectangle 5">
            <a:extLst>
              <a:ext uri="{FF2B5EF4-FFF2-40B4-BE49-F238E27FC236}">
                <a16:creationId xmlns:a16="http://schemas.microsoft.com/office/drawing/2014/main" id="{6B877C1D-341E-40EB-B90E-1797FD1AA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565400"/>
            <a:ext cx="417671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situated in the organs supplied. </a:t>
            </a:r>
          </a:p>
        </p:txBody>
      </p:sp>
      <p:sp>
        <p:nvSpPr>
          <p:cNvPr id="171014" name="Rectangle 6">
            <a:extLst>
              <a:ext uri="{FF2B5EF4-FFF2-40B4-BE49-F238E27FC236}">
                <a16:creationId xmlns:a16="http://schemas.microsoft.com/office/drawing/2014/main" id="{DEBD1B8D-1304-4133-A4BA-576B4E5DE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3141663"/>
            <a:ext cx="72009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45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From the terminal ganglia short postganglionic fibers arise and pass to supply the organs. </a:t>
            </a:r>
          </a:p>
          <a:p>
            <a:pPr algn="l" rtl="0" eaLnBrk="1" hangingPunct="1">
              <a:lnSpc>
                <a:spcPct val="145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 vagus nerve have the following functions: </a:t>
            </a:r>
          </a:p>
        </p:txBody>
      </p:sp>
      <p:sp>
        <p:nvSpPr>
          <p:cNvPr id="171015" name="Rectangle 7">
            <a:extLst>
              <a:ext uri="{FF2B5EF4-FFF2-40B4-BE49-F238E27FC236}">
                <a16:creationId xmlns:a16="http://schemas.microsoft.com/office/drawing/2014/main" id="{E100E9D2-90F9-4D0D-A96A-F4FC05F58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941888"/>
            <a:ext cx="63373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1-Inhibition of all properties of atrial cardiac muscle. </a:t>
            </a:r>
          </a:p>
        </p:txBody>
      </p:sp>
      <p:sp>
        <p:nvSpPr>
          <p:cNvPr id="171016" name="Rectangle 8">
            <a:extLst>
              <a:ext uri="{FF2B5EF4-FFF2-40B4-BE49-F238E27FC236}">
                <a16:creationId xmlns:a16="http://schemas.microsoft.com/office/drawing/2014/main" id="{AC4B6E03-DF53-4EE6-95F7-8A87A86E1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445125"/>
            <a:ext cx="8208962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45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2- Decrease of the coronary blood flow and O2 consumption of the heart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(indirect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v.c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 coronary to increased O2 conc.).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71017" name="Rectangle 9">
            <a:extLst>
              <a:ext uri="{FF2B5EF4-FFF2-40B4-BE49-F238E27FC236}">
                <a16:creationId xmlns:a16="http://schemas.microsoft.com/office/drawing/2014/main" id="{879DE9A5-E81E-4B13-8BAE-004B40076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412875"/>
            <a:ext cx="34337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Arise from medulla oblongata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0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1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10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/>
      <p:bldP spid="171012" grpId="0"/>
      <p:bldP spid="171013" grpId="0"/>
      <p:bldP spid="171014" grpId="0"/>
      <p:bldP spid="171015" grpId="0"/>
      <p:bldP spid="171016" grpId="0"/>
      <p:bldP spid="1710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>
            <a:extLst>
              <a:ext uri="{FF2B5EF4-FFF2-40B4-BE49-F238E27FC236}">
                <a16:creationId xmlns:a16="http://schemas.microsoft.com/office/drawing/2014/main" id="{F9140317-FBBC-400A-B725-6F0166638E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2492375"/>
            <a:ext cx="6264275" cy="431800"/>
          </a:xfrm>
        </p:spPr>
        <p:txBody>
          <a:bodyPr/>
          <a:lstStyle/>
          <a:p>
            <a:pPr eaLnBrk="1" hangingPunct="1"/>
            <a:r>
              <a:rPr lang="en-US" altLang="en-US" sz="2000" b="1">
                <a:solidFill>
                  <a:srgbClr val="FF0000"/>
                </a:solidFill>
              </a:rPr>
              <a:t>Motor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rgbClr val="000000"/>
                </a:solidFill>
              </a:rPr>
              <a:t>to </a:t>
            </a:r>
            <a:r>
              <a:rPr lang="en-US" altLang="en-US" sz="2000" b="1">
                <a:solidFill>
                  <a:srgbClr val="000000"/>
                </a:solidFill>
              </a:rPr>
              <a:t>GIT wall</a:t>
            </a:r>
            <a:r>
              <a:rPr lang="en-US" altLang="en-US" sz="2000">
                <a:solidFill>
                  <a:srgbClr val="000000"/>
                </a:solidFill>
              </a:rPr>
              <a:t> (contraction).</a:t>
            </a:r>
          </a:p>
        </p:txBody>
      </p:sp>
      <p:sp>
        <p:nvSpPr>
          <p:cNvPr id="177156" name="Rectangle 4">
            <a:extLst>
              <a:ext uri="{FF2B5EF4-FFF2-40B4-BE49-F238E27FC236}">
                <a16:creationId xmlns:a16="http://schemas.microsoft.com/office/drawing/2014/main" id="{3B88A7AD-8216-4194-9D2E-187C73783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997200"/>
            <a:ext cx="82804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oesophagus, stomach, small intestine and proximal part of large intestine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l" rtl="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endParaRPr lang="en-US" altLang="en-US" sz="2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7157" name="Rectangle 5">
            <a:extLst>
              <a:ext uri="{FF2B5EF4-FFF2-40B4-BE49-F238E27FC236}">
                <a16:creationId xmlns:a16="http://schemas.microsoft.com/office/drawing/2014/main" id="{16D9B382-1DE2-4010-A979-985FF10A5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149725"/>
            <a:ext cx="79930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Secretory to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digestive glands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of stomach, pancreas and liver enhancing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insulin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hormone release. </a:t>
            </a:r>
          </a:p>
        </p:txBody>
      </p:sp>
      <p:sp>
        <p:nvSpPr>
          <p:cNvPr id="177158" name="Rectangle 6">
            <a:extLst>
              <a:ext uri="{FF2B5EF4-FFF2-40B4-BE49-F238E27FC236}">
                <a16:creationId xmlns:a16="http://schemas.microsoft.com/office/drawing/2014/main" id="{C317B84A-FBBC-491A-83AB-AB65C210D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3573463"/>
            <a:ext cx="3722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b="1">
                <a:solidFill>
                  <a:srgbClr val="000000"/>
                </a:solidFill>
              </a:rPr>
              <a:t>but </a:t>
            </a:r>
            <a:r>
              <a:rPr lang="en-US" altLang="en-US" b="1">
                <a:solidFill>
                  <a:srgbClr val="FF0000"/>
                </a:solidFill>
              </a:rPr>
              <a:t>inhibitory  (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0000"/>
                </a:solidFill>
              </a:rPr>
              <a:t> </a:t>
            </a:r>
            <a:r>
              <a:rPr lang="en-US" altLang="en-US" b="1">
                <a:solidFill>
                  <a:srgbClr val="000000"/>
                </a:solidFill>
              </a:rPr>
              <a:t>to sphincters</a:t>
            </a:r>
          </a:p>
        </p:txBody>
      </p:sp>
      <p:sp>
        <p:nvSpPr>
          <p:cNvPr id="177159" name="Rectangle 7">
            <a:extLst>
              <a:ext uri="{FF2B5EF4-FFF2-40B4-BE49-F238E27FC236}">
                <a16:creationId xmlns:a16="http://schemas.microsoft.com/office/drawing/2014/main" id="{5F46B4C2-41F3-4B40-863C-7E73A2AFE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084763"/>
            <a:ext cx="79200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Motor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to gall bladder and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inhibitory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to sphincter of Oddi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77160" name="Rectangle 8">
            <a:extLst>
              <a:ext uri="{FF2B5EF4-FFF2-40B4-BE49-F238E27FC236}">
                <a16:creationId xmlns:a16="http://schemas.microsoft.com/office/drawing/2014/main" id="{24FEAA9E-4A3C-4C43-8972-AECFB4459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805488"/>
            <a:ext cx="79200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Vasodilatation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to the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splanchnic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vessels. </a:t>
            </a:r>
          </a:p>
        </p:txBody>
      </p:sp>
      <p:sp>
        <p:nvSpPr>
          <p:cNvPr id="177161" name="Rectangle 9">
            <a:extLst>
              <a:ext uri="{FF2B5EF4-FFF2-40B4-BE49-F238E27FC236}">
                <a16:creationId xmlns:a16="http://schemas.microsoft.com/office/drawing/2014/main" id="{06A6816C-BE8E-45BC-9734-2A6F34F12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765174"/>
            <a:ext cx="7920037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35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Constriction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of the bronchi and bronchioles  </a:t>
            </a:r>
            <a:r>
              <a:rPr lang="en-US" altLang="en-US" sz="2000" b="1" dirty="0">
                <a:solidFill>
                  <a:srgbClr val="17228D"/>
                </a:solidFill>
                <a:latin typeface="Times New Roman" panose="02020603050405020304" pitchFamily="18" charset="0"/>
              </a:rPr>
              <a:t>(Bronchoconstriction)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rtl="0" eaLnBrk="1" hangingPunct="1">
              <a:lnSpc>
                <a:spcPct val="135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Increased secretion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from bronchial glands. </a:t>
            </a:r>
          </a:p>
          <a:p>
            <a:pPr algn="l" rtl="0" eaLnBrk="1" hangingPunct="1">
              <a:lnSpc>
                <a:spcPct val="135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VD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of pulmonary blood vessel. This leads to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narrowing of air passages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/>
      <p:bldP spid="177156" grpId="0"/>
      <p:bldP spid="177157" grpId="0"/>
      <p:bldP spid="177158" grpId="0"/>
      <p:bldP spid="177159" grpId="0"/>
      <p:bldP spid="177160" grpId="0"/>
      <p:bldP spid="1771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B21DA-2915-471A-921D-C95994804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6B8E3F-A408-4C7E-9648-450ED3B23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838200"/>
            <a:ext cx="7488832" cy="561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71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FF3F8E2B-6710-41CF-A56C-8DF4B2FAD8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765175"/>
            <a:ext cx="7772400" cy="639763"/>
          </a:xfrm>
        </p:spPr>
        <p:txBody>
          <a:bodyPr/>
          <a:lstStyle/>
          <a:p>
            <a:pPr algn="ctr" eaLnBrk="1" hangingPunct="1"/>
            <a:r>
              <a:rPr lang="en-US" altLang="en-US" sz="3200" b="1"/>
              <a:t>Parasympathetic sacral outflow</a:t>
            </a:r>
            <a:r>
              <a:rPr lang="en-US" altLang="en-US" sz="3200"/>
              <a:t> 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1820846B-D018-4A7F-8E50-5ECE5D2BF4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700213"/>
            <a:ext cx="8064500" cy="863600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altLang="en-US" sz="1800">
                <a:solidFill>
                  <a:srgbClr val="000000"/>
                </a:solidFill>
              </a:rPr>
              <a:t>The sacral parasympathetic fibers </a:t>
            </a:r>
            <a:r>
              <a:rPr lang="en-US" altLang="en-US" sz="1800" b="1">
                <a:solidFill>
                  <a:srgbClr val="000000"/>
                </a:solidFill>
              </a:rPr>
              <a:t>arise from</a:t>
            </a:r>
            <a:r>
              <a:rPr lang="en-US" altLang="en-US" sz="1800" b="1"/>
              <a:t> </a:t>
            </a:r>
            <a:r>
              <a:rPr lang="en-US" altLang="en-US" sz="1800" b="1">
                <a:solidFill>
                  <a:srgbClr val="C00000"/>
                </a:solidFill>
              </a:rPr>
              <a:t>L.H.C of 2, 3, and 4th sacral</a:t>
            </a:r>
            <a:r>
              <a:rPr lang="en-US" altLang="en-US" sz="1800">
                <a:solidFill>
                  <a:srgbClr val="C00000"/>
                </a:solidFill>
              </a:rPr>
              <a:t> </a:t>
            </a:r>
            <a:r>
              <a:rPr lang="en-US" altLang="en-US" sz="1800">
                <a:solidFill>
                  <a:srgbClr val="000000"/>
                </a:solidFill>
              </a:rPr>
              <a:t>segments of the spinal cord </a:t>
            </a:r>
          </a:p>
        </p:txBody>
      </p:sp>
      <p:sp>
        <p:nvSpPr>
          <p:cNvPr id="112644" name="Rectangle 4">
            <a:extLst>
              <a:ext uri="{FF2B5EF4-FFF2-40B4-BE49-F238E27FC236}">
                <a16:creationId xmlns:a16="http://schemas.microsoft.com/office/drawing/2014/main" id="{3E90A17B-7E9E-454D-8382-201226DF8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781300"/>
            <a:ext cx="81375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4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They run as preganglionic fibers in the</a:t>
            </a:r>
            <a:r>
              <a:rPr lang="en-US" altLang="en-US" sz="2000"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</a:rPr>
              <a:t>pelvic sacral nerve</a:t>
            </a:r>
            <a:r>
              <a:rPr lang="en-US" altLang="en-US" sz="200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or the</a:t>
            </a:r>
            <a:r>
              <a:rPr lang="en-US" altLang="en-US" sz="2000"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</a:rPr>
              <a:t>nervi erigentes</a:t>
            </a:r>
            <a:r>
              <a:rPr lang="en-US" altLang="en-US" sz="2000">
                <a:latin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to relay in terminal ganglia in the organs they supply</a:t>
            </a:r>
            <a:r>
              <a:rPr lang="en-US" altLang="en-US" sz="200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12645" name="Rectangle 5">
            <a:extLst>
              <a:ext uri="{FF2B5EF4-FFF2-40B4-BE49-F238E27FC236}">
                <a16:creationId xmlns:a16="http://schemas.microsoft.com/office/drawing/2014/main" id="{3CD8536D-BF2F-42FB-BEE0-1DFC9D386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149725"/>
            <a:ext cx="80645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4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The sacral parasympathetic fibers supply :</a:t>
            </a:r>
          </a:p>
        </p:txBody>
      </p:sp>
      <p:sp>
        <p:nvSpPr>
          <p:cNvPr id="112646" name="Rectangle 6">
            <a:extLst>
              <a:ext uri="{FF2B5EF4-FFF2-40B4-BE49-F238E27FC236}">
                <a16:creationId xmlns:a16="http://schemas.microsoft.com/office/drawing/2014/main" id="{EA4EC4F8-DFAD-496F-9FEF-F7D90D4B6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97425"/>
            <a:ext cx="82073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25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* the rest of the digestive tract that is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the descending colon, the rectum the anal canal.</a:t>
            </a:r>
          </a:p>
          <a:p>
            <a:pPr algn="l" rtl="0" eaLnBrk="1" hangingPunct="1">
              <a:lnSpc>
                <a:spcPct val="125000"/>
              </a:lnSpc>
              <a:spcBef>
                <a:spcPct val="20000"/>
              </a:spcBef>
              <a:buClr>
                <a:srgbClr val="A50021"/>
              </a:buClr>
              <a:buSzPct val="75000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* The urinary bladder </a:t>
            </a:r>
          </a:p>
          <a:p>
            <a:pPr algn="l" rtl="0" eaLnBrk="1" hangingPunct="1">
              <a:lnSpc>
                <a:spcPct val="125000"/>
              </a:lnSpc>
              <a:spcBef>
                <a:spcPct val="20000"/>
              </a:spcBef>
              <a:buClr>
                <a:srgbClr val="A50021"/>
              </a:buClr>
              <a:buSzPct val="75000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*  the 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blood vessels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of the external genitals.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  <p:bldP spid="112644" grpId="0"/>
      <p:bldP spid="112645" grpId="0"/>
      <p:bldP spid="1126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C466A353-E4DF-46EA-869E-31ACA69593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908050"/>
            <a:ext cx="7772400" cy="568325"/>
          </a:xfrm>
        </p:spPr>
        <p:txBody>
          <a:bodyPr/>
          <a:lstStyle/>
          <a:p>
            <a:pPr eaLnBrk="1" hangingPunct="1"/>
            <a:r>
              <a:rPr lang="en-US" altLang="en-US" sz="2800" b="1"/>
              <a:t>This Sacral flow have the following functions:- 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674675A3-A9D2-44BF-B5F3-7E5AA96F30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1700213"/>
            <a:ext cx="2519362" cy="463550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C00000"/>
                </a:solidFill>
              </a:rPr>
              <a:t>Defecation </a:t>
            </a:r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64813797-81FF-43C3-B09A-EB7C31084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2205038"/>
            <a:ext cx="7343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contraction of the wall of the rectum and relaxation of internal rectal sphincter. </a:t>
            </a:r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6D2252F8-857F-4736-9A28-BCD3E7693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068638"/>
            <a:ext cx="25193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</a:rPr>
              <a:t>Micturition </a:t>
            </a:r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FD66561B-5C44-4882-BCFC-2271B96F2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573463"/>
            <a:ext cx="73469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contraction of the wall of the bladder and relaxation of the internal uretheral sphincter.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1143" name="Rectangle 7">
            <a:extLst>
              <a:ext uri="{FF2B5EF4-FFF2-40B4-BE49-F238E27FC236}">
                <a16:creationId xmlns:a16="http://schemas.microsoft.com/office/drawing/2014/main" id="{07739726-8D5A-4069-A973-F9984E785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581525"/>
            <a:ext cx="25193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</a:rPr>
              <a:t>Erection </a:t>
            </a:r>
          </a:p>
        </p:txBody>
      </p:sp>
      <p:sp>
        <p:nvSpPr>
          <p:cNvPr id="91144" name="Rectangle 8">
            <a:extLst>
              <a:ext uri="{FF2B5EF4-FFF2-40B4-BE49-F238E27FC236}">
                <a16:creationId xmlns:a16="http://schemas.microsoft.com/office/drawing/2014/main" id="{53361C56-E80F-4C7B-9CB1-B934AD9BF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5157788"/>
            <a:ext cx="73469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vasodilatation of the blood vessels of the erectile tissue of the penis in the male and clitoris in the female.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  <p:bldP spid="91140" grpId="0"/>
      <p:bldP spid="91141" grpId="0"/>
      <p:bldP spid="91142" grpId="0"/>
      <p:bldP spid="91143" grpId="0"/>
      <p:bldP spid="911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B9155-736C-4B5C-9261-02F686C5B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299600-C739-40FF-852F-8D901F63F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692696"/>
            <a:ext cx="8371656" cy="518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46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F1D62-C23A-4A6D-B1C7-73A7BC566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741299D-23B0-4CBE-8A01-8211F0EC7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88640"/>
            <a:ext cx="7704856" cy="64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57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4B25A-A4E9-482D-9E69-72D0A8AE7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646584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Parasympathetic tone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A94A3-EB82-49D9-A5AD-290497E63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12776"/>
            <a:ext cx="8299648" cy="5445224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>
                <a:solidFill>
                  <a:srgbClr val="0070BF"/>
                </a:solidFill>
                <a:effectLst/>
                <a:latin typeface="Calibri" panose="020F0502020204030204" pitchFamily="34" charset="0"/>
              </a:rPr>
              <a:t>a) Vagal tone to the </a:t>
            </a:r>
            <a:r>
              <a:rPr lang="en-US" sz="2400" b="1" i="1" dirty="0">
                <a:solidFill>
                  <a:srgbClr val="0070BF"/>
                </a:solidFill>
                <a:effectLst/>
                <a:latin typeface="Calibri" panose="020F0502020204030204" pitchFamily="34" charset="0"/>
              </a:rPr>
              <a:t>heart</a:t>
            </a:r>
            <a:endParaRPr lang="en-US" sz="2400" dirty="0"/>
          </a:p>
          <a:p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Decreases the rhythm of the SAN from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110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to only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70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beats / minute. </a:t>
            </a:r>
            <a:endParaRPr lang="en-US" sz="2400" dirty="0"/>
          </a:p>
          <a:p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This greatly spares excess energy &amp; effort in the heart. </a:t>
            </a:r>
            <a:endParaRPr lang="en-US" sz="2400" dirty="0"/>
          </a:p>
          <a:p>
            <a:pPr marL="0" indent="0">
              <a:buNone/>
            </a:pPr>
            <a:r>
              <a:rPr lang="en-US" sz="2400" i="1" dirty="0">
                <a:solidFill>
                  <a:srgbClr val="0070BF"/>
                </a:solidFill>
                <a:effectLst/>
                <a:latin typeface="Calibri" panose="020F0502020204030204" pitchFamily="34" charset="0"/>
              </a:rPr>
              <a:t>b) Vagal tone to the </a:t>
            </a:r>
            <a:r>
              <a:rPr lang="en-US" sz="2400" b="1" i="1" dirty="0">
                <a:solidFill>
                  <a:srgbClr val="0070BF"/>
                </a:solidFill>
                <a:effectLst/>
                <a:latin typeface="Calibri" panose="020F0502020204030204" pitchFamily="34" charset="0"/>
              </a:rPr>
              <a:t>gastrointestinal tract</a:t>
            </a:r>
            <a:endParaRPr lang="en-US" sz="2400" dirty="0"/>
          </a:p>
          <a:p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Prevents GIT distention and maintain basal amount of secretion. </a:t>
            </a:r>
            <a:endParaRPr lang="en-US" sz="2400" dirty="0"/>
          </a:p>
          <a:p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This is very important to complete the digestive process. 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0070BF"/>
                </a:solidFill>
                <a:effectLst/>
                <a:latin typeface="Calibri" panose="020F0502020204030204" pitchFamily="34" charset="0"/>
              </a:rPr>
              <a:t>c) Vagal tone to </a:t>
            </a:r>
            <a:r>
              <a:rPr lang="en-US" sz="2400" i="1">
                <a:solidFill>
                  <a:srgbClr val="0070BF"/>
                </a:solidFill>
                <a:effectLst/>
                <a:latin typeface="Calibri" panose="020F0502020204030204" pitchFamily="34" charset="0"/>
              </a:rPr>
              <a:t>the </a:t>
            </a:r>
            <a:r>
              <a:rPr lang="en-US" sz="2400" b="1" i="1">
                <a:solidFill>
                  <a:srgbClr val="0070BF"/>
                </a:solidFill>
                <a:effectLst/>
                <a:latin typeface="Calibri" panose="020F0502020204030204" pitchFamily="34" charset="0"/>
              </a:rPr>
              <a:t>bronchi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Maintains constant distribution of air during ventilation. </a:t>
            </a:r>
            <a:endParaRPr lang="en-US" sz="2400" dirty="0"/>
          </a:p>
          <a:p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Protects the bronchial wall during cough.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4456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1057C11A-7774-4073-8789-0C990998D4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450" y="1916113"/>
            <a:ext cx="6875463" cy="2519362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b="1"/>
              <a:t>The Parasympathetic nervous System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61F0D-0622-4914-A33D-530F81A42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750BB-44AF-4959-B28A-EDD44CA0E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i="1" dirty="0">
                <a:solidFill>
                  <a:srgbClr val="00B050"/>
                </a:solidFill>
                <a:effectLst/>
                <a:latin typeface="+mj-lt"/>
              </a:rPr>
              <a:t>N.B</a:t>
            </a:r>
            <a:r>
              <a:rPr lang="en-US" sz="2800" i="1" dirty="0">
                <a:solidFill>
                  <a:srgbClr val="00B050"/>
                </a:solidFill>
                <a:effectLst/>
                <a:latin typeface="+mj-lt"/>
              </a:rPr>
              <a:t>.</a:t>
            </a:r>
            <a:r>
              <a:rPr lang="en-US" sz="2800" i="1" dirty="0">
                <a:solidFill>
                  <a:srgbClr val="000000"/>
                </a:solidFill>
                <a:effectLst/>
                <a:latin typeface="+mj-lt"/>
              </a:rPr>
              <a:t> Many structures are supplied by 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+mj-lt"/>
              </a:rPr>
              <a:t>one system only</a:t>
            </a:r>
            <a:r>
              <a:rPr lang="en-US" sz="2800" i="1" dirty="0">
                <a:solidFill>
                  <a:srgbClr val="000000"/>
                </a:solidFill>
                <a:effectLst/>
                <a:latin typeface="+mj-lt"/>
              </a:rPr>
              <a:t>: </a:t>
            </a:r>
            <a:endParaRPr lang="en-US" sz="2800" dirty="0">
              <a:latin typeface="+mj-lt"/>
            </a:endParaRPr>
          </a:p>
          <a:p>
            <a:r>
              <a:rPr lang="en-US" sz="2800" b="1" i="1" dirty="0">
                <a:solidFill>
                  <a:srgbClr val="002060"/>
                </a:solidFill>
                <a:effectLst/>
                <a:latin typeface="+mj-lt"/>
              </a:rPr>
              <a:t>Sympathetic</a:t>
            </a:r>
            <a:r>
              <a:rPr lang="en-US" sz="2800" i="1" dirty="0">
                <a:solidFill>
                  <a:srgbClr val="002060"/>
                </a:solidFill>
                <a:effectLst/>
                <a:latin typeface="+mj-lt"/>
              </a:rPr>
              <a:t>: </a:t>
            </a:r>
            <a:r>
              <a:rPr lang="en-US" sz="2800" b="1" dirty="0">
                <a:solidFill>
                  <a:srgbClr val="000000"/>
                </a:solidFill>
                <a:effectLst/>
                <a:latin typeface="+mj-lt"/>
              </a:rPr>
              <a:t>S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</a:rPr>
              <a:t>kin, </a:t>
            </a:r>
            <a:r>
              <a:rPr lang="en-US" sz="2800" b="1" dirty="0">
                <a:solidFill>
                  <a:srgbClr val="000000"/>
                </a:solidFill>
                <a:effectLst/>
                <a:latin typeface="+mj-lt"/>
              </a:rPr>
              <a:t>S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</a:rPr>
              <a:t>uprarenal medulla, </a:t>
            </a:r>
            <a:r>
              <a:rPr lang="en-US" sz="2800" b="1" dirty="0">
                <a:solidFill>
                  <a:srgbClr val="000000"/>
                </a:solidFill>
                <a:effectLst/>
                <a:latin typeface="+mj-lt"/>
              </a:rPr>
              <a:t>S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</a:rPr>
              <a:t>weat glands, </a:t>
            </a:r>
            <a:r>
              <a:rPr lang="en-US" sz="2800" b="1" dirty="0">
                <a:solidFill>
                  <a:srgbClr val="000000"/>
                </a:solidFill>
                <a:effectLst/>
                <a:latin typeface="+mj-lt"/>
              </a:rPr>
              <a:t>S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</a:rPr>
              <a:t>keletal muscle </a:t>
            </a:r>
            <a:r>
              <a:rPr lang="en-US" sz="2800">
                <a:solidFill>
                  <a:srgbClr val="000000"/>
                </a:solidFill>
                <a:effectLst/>
                <a:latin typeface="+mj-lt"/>
              </a:rPr>
              <a:t>blood vessels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en-US" sz="2800" b="1" dirty="0">
                <a:solidFill>
                  <a:srgbClr val="000000"/>
                </a:solidFill>
                <a:effectLst/>
                <a:latin typeface="+mj-lt"/>
              </a:rPr>
              <a:t>S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</a:rPr>
              <a:t>pleen, ventricles, </a:t>
            </a:r>
            <a:r>
              <a:rPr lang="en-US" sz="2800" b="1" dirty="0">
                <a:solidFill>
                  <a:srgbClr val="000000"/>
                </a:solidFill>
                <a:effectLst/>
                <a:latin typeface="+mj-lt"/>
              </a:rPr>
              <a:t>dilator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</a:rPr>
              <a:t> pupillae muscle. </a:t>
            </a:r>
            <a:endParaRPr lang="en-US" sz="2800" dirty="0">
              <a:latin typeface="+mj-lt"/>
            </a:endParaRPr>
          </a:p>
          <a:p>
            <a:r>
              <a:rPr lang="en-US" sz="2800" b="1" i="1" dirty="0">
                <a:solidFill>
                  <a:srgbClr val="002060"/>
                </a:solidFill>
                <a:effectLst/>
                <a:latin typeface="+mj-lt"/>
              </a:rPr>
              <a:t>Parasympathetic</a:t>
            </a:r>
            <a:r>
              <a:rPr lang="en-US" sz="2800" i="1" dirty="0">
                <a:solidFill>
                  <a:srgbClr val="002060"/>
                </a:solidFill>
                <a:effectLst/>
                <a:latin typeface="+mj-lt"/>
              </a:rPr>
              <a:t>: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</a:rPr>
              <a:t> constrictor pupillae muscle.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0468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969E12BB-D1EB-4AE6-94EC-449E7FB942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258225C1-0E6C-4C61-A335-A269244F44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04" name="Picture 4">
            <a:extLst>
              <a:ext uri="{FF2B5EF4-FFF2-40B4-BE49-F238E27FC236}">
                <a16:creationId xmlns:a16="http://schemas.microsoft.com/office/drawing/2014/main" id="{4A9EE3AB-A991-4B90-B76E-51EDC2A3B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25475"/>
            <a:ext cx="6858000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قطة">
            <a:extLst>
              <a:ext uri="{FF2B5EF4-FFF2-40B4-BE49-F238E27FC236}">
                <a16:creationId xmlns:a16="http://schemas.microsoft.com/office/drawing/2014/main" id="{BB17643E-31C4-4EDE-9D3D-DF675D7D9E99}"/>
              </a:ext>
            </a:extLst>
          </p:cNvPr>
          <p:cNvPicPr>
            <a:picLocks noGrp="1" noChangeAspect="1" noChangeArrowheads="1" noCrop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2588" y="4292600"/>
            <a:ext cx="2205037" cy="2208213"/>
          </a:xfrm>
          <a:noFill/>
        </p:spPr>
      </p:pic>
      <p:pic>
        <p:nvPicPr>
          <p:cNvPr id="52227" name="Picture 3" descr="قطة">
            <a:extLst>
              <a:ext uri="{FF2B5EF4-FFF2-40B4-BE49-F238E27FC236}">
                <a16:creationId xmlns:a16="http://schemas.microsoft.com/office/drawing/2014/main" id="{20A4DAC2-DDB3-4F53-ACE0-76E3FB2020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4365625"/>
            <a:ext cx="22288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4" name="Picture 4" descr="thanks hearts">
            <a:extLst>
              <a:ext uri="{FF2B5EF4-FFF2-40B4-BE49-F238E27FC236}">
                <a16:creationId xmlns:a16="http://schemas.microsoft.com/office/drawing/2014/main" id="{EA03B71B-8305-4260-B566-79D96D4890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6250"/>
            <a:ext cx="3962400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BFEC063-E65C-451D-8466-190BB09FAB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765175"/>
            <a:ext cx="7772400" cy="639763"/>
          </a:xfrm>
        </p:spPr>
        <p:txBody>
          <a:bodyPr/>
          <a:lstStyle/>
          <a:p>
            <a:pPr eaLnBrk="1" hangingPunct="1"/>
            <a:r>
              <a:rPr lang="en-US" altLang="en-US" sz="2800" b="1"/>
              <a:t>The Parasympathetic nervous System</a:t>
            </a:r>
            <a:r>
              <a:rPr lang="en-US" altLang="en-US" sz="2800"/>
              <a:t> 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723F9307-A321-4EA4-81CD-60CA1C827E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101850"/>
            <a:ext cx="7772400" cy="291147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It is the part of the autonomic nervous system, which deals with the anabolic activities and lead to conservation of body energy. It is also called the</a:t>
            </a:r>
            <a:r>
              <a:rPr lang="en-US" altLang="en-US"/>
              <a:t> </a:t>
            </a:r>
            <a:r>
              <a:rPr lang="en-US" altLang="en-US" b="1">
                <a:solidFill>
                  <a:srgbClr val="D78807"/>
                </a:solidFill>
              </a:rPr>
              <a:t>Cranio-sacral outflow</a:t>
            </a:r>
            <a:r>
              <a:rPr lang="en-US" altLang="en-US"/>
              <a:t> </a:t>
            </a:r>
            <a:r>
              <a:rPr lang="en-US" altLang="en-US">
                <a:solidFill>
                  <a:srgbClr val="000000"/>
                </a:solidFill>
              </a:rPr>
              <a:t>secondary to its origin.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6CB3597E-509E-4EE3-83A6-0A50B186D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916113"/>
            <a:ext cx="7345362" cy="566737"/>
          </a:xfrm>
        </p:spPr>
        <p:txBody>
          <a:bodyPr/>
          <a:lstStyle/>
          <a:p>
            <a:pPr eaLnBrk="1" hangingPunct="1"/>
            <a:r>
              <a:rPr lang="en-US" altLang="en-US" sz="2800" b="1"/>
              <a:t>Parasympathetic cranial outflow</a:t>
            </a:r>
            <a:r>
              <a:rPr lang="en-US" altLang="en-US" sz="2800"/>
              <a:t> 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2350D82-301D-4611-85D7-5D752A865F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2988" y="908050"/>
            <a:ext cx="7177087" cy="8223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z="2800" b="1"/>
              <a:t>Parasympathetic is divided into two main types </a:t>
            </a:r>
          </a:p>
          <a:p>
            <a:pPr algn="ctr" eaLnBrk="1" hangingPunct="1">
              <a:lnSpc>
                <a:spcPct val="80000"/>
              </a:lnSpc>
            </a:pPr>
            <a:endParaRPr lang="en-US" altLang="en-US" sz="2800" b="1"/>
          </a:p>
        </p:txBody>
      </p:sp>
      <p:sp>
        <p:nvSpPr>
          <p:cNvPr id="163844" name="Rectangle 4">
            <a:extLst>
              <a:ext uri="{FF2B5EF4-FFF2-40B4-BE49-F238E27FC236}">
                <a16:creationId xmlns:a16="http://schemas.microsoft.com/office/drawing/2014/main" id="{E6B4B856-2261-44F9-B1E1-C883B8FED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565400"/>
            <a:ext cx="79216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135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000" b="1" dirty="0">
                <a:latin typeface="Times New Roman" panose="02020603050405020304" pitchFamily="18" charset="0"/>
              </a:rPr>
              <a:t>Parasympathetic fibers are found in the cranial nerves III 	«</a:t>
            </a:r>
            <a:r>
              <a:rPr lang="en-US" altLang="en-US" sz="2000" b="1" dirty="0">
                <a:solidFill>
                  <a:srgbClr val="D78807"/>
                </a:solidFill>
                <a:latin typeface="Times New Roman" panose="02020603050405020304" pitchFamily="18" charset="0"/>
              </a:rPr>
              <a:t>occulomotor</a:t>
            </a:r>
            <a:r>
              <a:rPr lang="en-US" altLang="en-US" sz="2000" b="1" dirty="0">
                <a:latin typeface="Times New Roman" panose="02020603050405020304" pitchFamily="18" charset="0"/>
              </a:rPr>
              <a:t>», VII «</a:t>
            </a:r>
            <a:r>
              <a:rPr lang="en-US" altLang="en-US" sz="2000" b="1" dirty="0">
                <a:solidFill>
                  <a:srgbClr val="D78807"/>
                </a:solidFill>
                <a:latin typeface="Times New Roman" panose="02020603050405020304" pitchFamily="18" charset="0"/>
              </a:rPr>
              <a:t>facial</a:t>
            </a:r>
            <a:r>
              <a:rPr lang="en-US" altLang="en-US" sz="2000" b="1" dirty="0">
                <a:latin typeface="Times New Roman" panose="02020603050405020304" pitchFamily="18" charset="0"/>
              </a:rPr>
              <a:t>», IX «</a:t>
            </a:r>
            <a:r>
              <a:rPr lang="en-US" altLang="en-US" sz="2000" b="1" dirty="0">
                <a:solidFill>
                  <a:srgbClr val="D78807"/>
                </a:solidFill>
                <a:latin typeface="Times New Roman" panose="02020603050405020304" pitchFamily="18" charset="0"/>
              </a:rPr>
              <a:t>glossopharyngeal</a:t>
            </a:r>
            <a:r>
              <a:rPr lang="en-US" altLang="en-US" sz="2000" b="1" dirty="0">
                <a:latin typeface="Times New Roman" panose="02020603050405020304" pitchFamily="18" charset="0"/>
              </a:rPr>
              <a:t>» and       X «</a:t>
            </a:r>
            <a:r>
              <a:rPr lang="en-US" altLang="en-US" sz="2000" b="1" dirty="0">
                <a:solidFill>
                  <a:srgbClr val="D78807"/>
                </a:solidFill>
                <a:latin typeface="Times New Roman" panose="02020603050405020304" pitchFamily="18" charset="0"/>
              </a:rPr>
              <a:t>vagus</a:t>
            </a:r>
            <a:r>
              <a:rPr lang="en-US" altLang="en-US" sz="2000" b="1" dirty="0">
                <a:latin typeface="Times New Roman" panose="02020603050405020304" pitchFamily="18" charset="0"/>
              </a:rPr>
              <a:t>»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63846" name="Rectangle 6">
            <a:extLst>
              <a:ext uri="{FF2B5EF4-FFF2-40B4-BE49-F238E27FC236}">
                <a16:creationId xmlns:a16="http://schemas.microsoft.com/office/drawing/2014/main" id="{7420E391-9CB5-4E53-A082-120BE21D2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941888"/>
            <a:ext cx="79216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135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000" b="1">
                <a:latin typeface="Times New Roman" panose="02020603050405020304" pitchFamily="18" charset="0"/>
              </a:rPr>
              <a:t>Parasympathetic fibers arised from </a:t>
            </a:r>
            <a:r>
              <a:rPr lang="en-US" altLang="en-US" sz="2000" b="1">
                <a:solidFill>
                  <a:srgbClr val="D78807"/>
                </a:solidFill>
                <a:latin typeface="Times New Roman" panose="02020603050405020304" pitchFamily="18" charset="0"/>
              </a:rPr>
              <a:t>LHCs</a:t>
            </a:r>
            <a:r>
              <a:rPr lang="en-US" altLang="en-US" sz="2000" b="1">
                <a:latin typeface="Times New Roman" panose="02020603050405020304" pitchFamily="18" charset="0"/>
              </a:rPr>
              <a:t> of sacral  </a:t>
            </a:r>
            <a:r>
              <a:rPr lang="en-US" altLang="en-US" sz="2000" b="1">
                <a:solidFill>
                  <a:srgbClr val="D78807"/>
                </a:solidFill>
                <a:latin typeface="Times New Roman" panose="02020603050405020304" pitchFamily="18" charset="0"/>
              </a:rPr>
              <a:t>2,3 &amp;4</a:t>
            </a:r>
            <a:r>
              <a:rPr lang="en-US" altLang="en-US" sz="2000" b="1">
                <a:latin typeface="Times New Roman" panose="02020603050405020304" pitchFamily="18" charset="0"/>
              </a:rPr>
              <a:t> segments of  the spinal cord.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63847" name="Rectangle 7">
            <a:extLst>
              <a:ext uri="{FF2B5EF4-FFF2-40B4-BE49-F238E27FC236}">
                <a16:creationId xmlns:a16="http://schemas.microsoft.com/office/drawing/2014/main" id="{A190DCB6-18E7-4D08-B994-25BC02383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149725"/>
            <a:ext cx="734536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2800" b="1">
                <a:solidFill>
                  <a:schemeClr val="tx2"/>
                </a:solidFill>
                <a:latin typeface="Times New Roman" panose="02020603050405020304" pitchFamily="18" charset="0"/>
              </a:rPr>
              <a:t>Parasympathetic Sacral outflow</a:t>
            </a:r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/>
      <p:bldP spid="163844" grpId="0"/>
      <p:bldP spid="163846" grpId="0"/>
      <p:bldP spid="1638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A9C773A-B05B-4C3F-87EF-C17C16FE81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6264275" cy="568325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17228D"/>
                </a:solidFill>
              </a:rPr>
              <a:t>Occluolomotor</a:t>
            </a:r>
            <a:r>
              <a:rPr lang="en-US" altLang="en-US" sz="3200"/>
              <a:t> </a:t>
            </a:r>
            <a:r>
              <a:rPr lang="en-US" altLang="en-US" sz="3200" b="1">
                <a:solidFill>
                  <a:srgbClr val="17228D"/>
                </a:solidFill>
              </a:rPr>
              <a:t>nerve</a:t>
            </a:r>
            <a:r>
              <a:rPr lang="en-US" altLang="en-US" sz="3200"/>
              <a:t> ( III)</a:t>
            </a:r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A6E723FD-D454-41FA-9C80-28C4F1E178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2160587" cy="504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solidFill>
                  <a:srgbClr val="000000"/>
                </a:solidFill>
              </a:rPr>
              <a:t>arise</a:t>
            </a:r>
            <a:r>
              <a:rPr lang="en-US" altLang="en-US" sz="2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74084" name="Rectangle 4">
            <a:extLst>
              <a:ext uri="{FF2B5EF4-FFF2-40B4-BE49-F238E27FC236}">
                <a16:creationId xmlns:a16="http://schemas.microsoft.com/office/drawing/2014/main" id="{185FC113-5EE4-423E-B6F4-908A1C02E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1484313"/>
            <a:ext cx="59769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From the Edinger-Westphal nucleus in the midbrain </a:t>
            </a:r>
          </a:p>
        </p:txBody>
      </p:sp>
      <p:sp>
        <p:nvSpPr>
          <p:cNvPr id="174085" name="Rectangle 5">
            <a:extLst>
              <a:ext uri="{FF2B5EF4-FFF2-40B4-BE49-F238E27FC236}">
                <a16:creationId xmlns:a16="http://schemas.microsoft.com/office/drawing/2014/main" id="{88EB5CE4-0808-42BE-929E-A393DD76C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276475"/>
            <a:ext cx="79930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25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The</a:t>
            </a: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D78807"/>
                </a:solidFill>
                <a:latin typeface="Times New Roman" panose="02020603050405020304" pitchFamily="18" charset="0"/>
              </a:rPr>
              <a:t>preganglionic</a:t>
            </a: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fibers relay in the</a:t>
            </a: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D78807"/>
                </a:solidFill>
                <a:latin typeface="Times New Roman" panose="02020603050405020304" pitchFamily="18" charset="0"/>
              </a:rPr>
              <a:t>ciliary</a:t>
            </a: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ganglion</a:t>
            </a:r>
            <a:r>
              <a:rPr lang="en-US" altLang="en-US" sz="2000" b="1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74086" name="Rectangle 6">
            <a:extLst>
              <a:ext uri="{FF2B5EF4-FFF2-40B4-BE49-F238E27FC236}">
                <a16:creationId xmlns:a16="http://schemas.microsoft.com/office/drawing/2014/main" id="{9E4344FC-4D50-4253-8ED7-7CEA723F4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924175"/>
            <a:ext cx="79930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25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The</a:t>
            </a: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D78807"/>
                </a:solidFill>
                <a:latin typeface="Times New Roman" panose="02020603050405020304" pitchFamily="18" charset="0"/>
              </a:rPr>
              <a:t>postganglionic</a:t>
            </a: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fibers run in the</a:t>
            </a: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D78807"/>
                </a:solidFill>
                <a:latin typeface="Times New Roman" panose="02020603050405020304" pitchFamily="18" charset="0"/>
              </a:rPr>
              <a:t>short ciliary nerves</a:t>
            </a:r>
            <a:r>
              <a:rPr lang="en-US" altLang="en-US" sz="2000" b="1">
                <a:latin typeface="Times New Roman" panose="02020603050405020304" pitchFamily="18" charset="0"/>
              </a:rPr>
              <a:t>.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These fibers produce: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74087" name="Rectangle 7">
            <a:extLst>
              <a:ext uri="{FF2B5EF4-FFF2-40B4-BE49-F238E27FC236}">
                <a16:creationId xmlns:a16="http://schemas.microsoft.com/office/drawing/2014/main" id="{546C3958-1C86-4B44-850D-F3315595B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3933825"/>
            <a:ext cx="53276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25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a)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D78807"/>
                </a:solidFill>
                <a:latin typeface="Times New Roman" panose="02020603050405020304" pitchFamily="18" charset="0"/>
              </a:rPr>
              <a:t>Contraction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of the constrictor pupillae </a:t>
            </a:r>
          </a:p>
        </p:txBody>
      </p:sp>
      <p:sp>
        <p:nvSpPr>
          <p:cNvPr id="174088" name="Rectangle 8">
            <a:extLst>
              <a:ext uri="{FF2B5EF4-FFF2-40B4-BE49-F238E27FC236}">
                <a16:creationId xmlns:a16="http://schemas.microsoft.com/office/drawing/2014/main" id="{25ED2607-3F1B-4D45-BD7E-0EA5C13E2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4437063"/>
            <a:ext cx="41036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25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→ narrowing of the pupil</a:t>
            </a:r>
            <a:r>
              <a:rPr lang="en-US" altLang="en-US" sz="2000" b="1">
                <a:latin typeface="Times New Roman" panose="02020603050405020304" pitchFamily="18" charset="0"/>
              </a:rPr>
              <a:t>. (</a:t>
            </a:r>
            <a:r>
              <a:rPr lang="en-US" altLang="en-US" sz="2000" b="1">
                <a:solidFill>
                  <a:srgbClr val="D78807"/>
                </a:solidFill>
                <a:latin typeface="Times New Roman" panose="02020603050405020304" pitchFamily="18" charset="0"/>
              </a:rPr>
              <a:t>miosis</a:t>
            </a:r>
            <a:r>
              <a:rPr lang="en-US" altLang="en-US" sz="2000" b="1">
                <a:latin typeface="Times New Roman" panose="02020603050405020304" pitchFamily="18" charset="0"/>
              </a:rPr>
              <a:t>).</a:t>
            </a:r>
            <a:r>
              <a:rPr lang="en-US" altLang="en-US" sz="2000"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74089" name="Rectangle 9">
            <a:extLst>
              <a:ext uri="{FF2B5EF4-FFF2-40B4-BE49-F238E27FC236}">
                <a16:creationId xmlns:a16="http://schemas.microsoft.com/office/drawing/2014/main" id="{20C1C24E-6240-4745-BD09-F996B5D5D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941888"/>
            <a:ext cx="48244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25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000" b="1" dirty="0">
                <a:solidFill>
                  <a:srgbClr val="D78807"/>
                </a:solidFill>
                <a:latin typeface="Times New Roman" panose="02020603050405020304" pitchFamily="18" charset="0"/>
              </a:rPr>
              <a:t>Contraction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of the ciliary muscle: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74090" name="Rectangle 10">
            <a:extLst>
              <a:ext uri="{FF2B5EF4-FFF2-40B4-BE49-F238E27FC236}">
                <a16:creationId xmlns:a16="http://schemas.microsoft.com/office/drawing/2014/main" id="{F912E610-8AB8-4EB7-93C4-90A528608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661025"/>
            <a:ext cx="79930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25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→ </a:t>
            </a:r>
            <a:r>
              <a:rPr lang="en-US" altLang="en-US" sz="2000" b="1">
                <a:solidFill>
                  <a:srgbClr val="D78807"/>
                </a:solidFill>
                <a:latin typeface="Times New Roman" panose="02020603050405020304" pitchFamily="18" charset="0"/>
              </a:rPr>
              <a:t>relaxation</a:t>
            </a: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of suspensory ligaments, causing increased power of the lens which is very useful in</a:t>
            </a: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D78807"/>
                </a:solidFill>
                <a:latin typeface="Times New Roman" panose="02020603050405020304" pitchFamily="18" charset="0"/>
              </a:rPr>
              <a:t>near vision</a:t>
            </a: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accommodation.</a:t>
            </a:r>
            <a:r>
              <a:rPr lang="en-US" altLang="en-US" sz="20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4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4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4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/>
      <p:bldP spid="174084" grpId="0"/>
      <p:bldP spid="174085" grpId="0"/>
      <p:bldP spid="174086" grpId="0"/>
      <p:bldP spid="174087" grpId="0"/>
      <p:bldP spid="174088" grpId="0"/>
      <p:bldP spid="174089" grpId="0"/>
      <p:bldP spid="1740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515EC-B09B-4770-A717-158841FDF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AB280E-7839-43E6-A4ED-88475CDB2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88640"/>
            <a:ext cx="8227640" cy="568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00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1A60EC68-7FFA-4748-86CD-D4E89A1D5C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620713"/>
            <a:ext cx="7105650" cy="1079500"/>
          </a:xfrm>
        </p:spPr>
        <p:txBody>
          <a:bodyPr/>
          <a:lstStyle/>
          <a:p>
            <a:pPr algn="ctr" eaLnBrk="1" hangingPunct="1"/>
            <a:r>
              <a:rPr lang="en-US" altLang="en-US" sz="3200" b="1"/>
              <a:t>The parasympathetic fibers in the facial nerve (VII)</a:t>
            </a:r>
            <a:r>
              <a:rPr lang="en-US" altLang="en-US" sz="3200"/>
              <a:t> </a:t>
            </a:r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982E1B0C-40A8-48E2-98FB-8411B5FEE4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773238"/>
            <a:ext cx="7826375" cy="3603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b="1">
                <a:solidFill>
                  <a:srgbClr val="000000"/>
                </a:solidFill>
              </a:rPr>
              <a:t>Supply the lacrimal, nasal and submaxillary salivary glands. </a:t>
            </a:r>
          </a:p>
        </p:txBody>
      </p:sp>
      <p:sp>
        <p:nvSpPr>
          <p:cNvPr id="173060" name="Rectangle 4">
            <a:extLst>
              <a:ext uri="{FF2B5EF4-FFF2-40B4-BE49-F238E27FC236}">
                <a16:creationId xmlns:a16="http://schemas.microsoft.com/office/drawing/2014/main" id="{5D984400-ACE0-491E-A052-2E35D29CD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781300"/>
            <a:ext cx="792003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4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The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D78807"/>
                </a:solidFill>
                <a:latin typeface="Times New Roman" panose="02020603050405020304" pitchFamily="18" charset="0"/>
              </a:rPr>
              <a:t>preganglionic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fibers arise from the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D78807"/>
                </a:solidFill>
                <a:latin typeface="Times New Roman" panose="02020603050405020304" pitchFamily="18" charset="0"/>
              </a:rPr>
              <a:t>superior salivary nucleus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in the </a:t>
            </a:r>
            <a:r>
              <a:rPr lang="en-US" altLang="en-US" sz="2000" b="1" dirty="0">
                <a:solidFill>
                  <a:srgbClr val="D78807"/>
                </a:solidFill>
                <a:latin typeface="Times New Roman" panose="02020603050405020304" pitchFamily="18" charset="0"/>
              </a:rPr>
              <a:t>lower pons. </a:t>
            </a:r>
          </a:p>
        </p:txBody>
      </p:sp>
      <p:sp>
        <p:nvSpPr>
          <p:cNvPr id="173061" name="Rectangle 5">
            <a:extLst>
              <a:ext uri="{FF2B5EF4-FFF2-40B4-BE49-F238E27FC236}">
                <a16:creationId xmlns:a16="http://schemas.microsoft.com/office/drawing/2014/main" id="{BA5F807A-3D89-401D-8434-B7BA07643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581525"/>
            <a:ext cx="7848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4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a) The </a:t>
            </a:r>
            <a:r>
              <a:rPr lang="en-US" altLang="en-US" sz="2000" b="1" dirty="0">
                <a:solidFill>
                  <a:srgbClr val="D78807"/>
                </a:solidFill>
                <a:latin typeface="Times New Roman" panose="02020603050405020304" pitchFamily="18" charset="0"/>
              </a:rPr>
              <a:t>preganglionic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fibers that supply the lacrimal and nasal glands relay in the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D78807"/>
                </a:solidFill>
                <a:latin typeface="Times New Roman" panose="02020603050405020304" pitchFamily="18" charset="0"/>
              </a:rPr>
              <a:t>sphenopalatine ganglion.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  <p:bldP spid="173060" grpId="0"/>
      <p:bldP spid="1730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5538A74-F99A-40AF-B899-E2783177F1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692150"/>
            <a:ext cx="5545137" cy="504825"/>
          </a:xfrm>
        </p:spPr>
        <p:txBody>
          <a:bodyPr/>
          <a:lstStyle/>
          <a:p>
            <a:pPr algn="ctr" eaLnBrk="1" hangingPunct="1"/>
            <a:r>
              <a:rPr lang="en-US" altLang="en-US" sz="3200" b="1"/>
              <a:t>facial nerve (VII)</a:t>
            </a:r>
            <a:r>
              <a:rPr lang="en-US" altLang="en-US" sz="3200"/>
              <a:t> </a:t>
            </a:r>
          </a:p>
        </p:txBody>
      </p:sp>
      <p:sp>
        <p:nvSpPr>
          <p:cNvPr id="178182" name="Rectangle 6">
            <a:extLst>
              <a:ext uri="{FF2B5EF4-FFF2-40B4-BE49-F238E27FC236}">
                <a16:creationId xmlns:a16="http://schemas.microsoft.com/office/drawing/2014/main" id="{0FC0152A-F693-4F14-ADEB-FF11A9921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773238"/>
            <a:ext cx="820896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45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b) The</a:t>
            </a: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D78807"/>
                </a:solidFill>
                <a:latin typeface="Times New Roman" panose="02020603050405020304" pitchFamily="18" charset="0"/>
              </a:rPr>
              <a:t>preganglionic</a:t>
            </a: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fibers that supply the submaxillary gland run in the chorda tympani (a branch of the facial nerve) . The fibers relay in</a:t>
            </a: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D78807"/>
                </a:solidFill>
                <a:latin typeface="Times New Roman" panose="02020603050405020304" pitchFamily="18" charset="0"/>
              </a:rPr>
              <a:t>submandibular</a:t>
            </a: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ganglion.</a:t>
            </a: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78183" name="Rectangle 7">
            <a:extLst>
              <a:ext uri="{FF2B5EF4-FFF2-40B4-BE49-F238E27FC236}">
                <a16:creationId xmlns:a16="http://schemas.microsoft.com/office/drawing/2014/main" id="{652A9B9B-42C2-44B4-928D-701FE0040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221163"/>
            <a:ext cx="792003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45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These fibers supply the salivary glands and produce</a:t>
            </a: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D78807"/>
                </a:solidFill>
                <a:latin typeface="Times New Roman" panose="02020603050405020304" pitchFamily="18" charset="0"/>
              </a:rPr>
              <a:t>True secretion</a:t>
            </a:r>
            <a:r>
              <a:rPr lang="en-US" altLang="en-US" sz="2000" b="1">
                <a:latin typeface="Times New Roman" panose="02020603050405020304" pitchFamily="18" charset="0"/>
              </a:rPr>
              <a:t> 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(Large in volume, less in enzymes and watery) also produce</a:t>
            </a: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D78807"/>
                </a:solidFill>
                <a:latin typeface="Times New Roman" panose="02020603050405020304" pitchFamily="18" charset="0"/>
              </a:rPr>
              <a:t>vasodilatation</a:t>
            </a:r>
            <a:r>
              <a:rPr lang="en-US" altLang="en-US" sz="2000" b="1">
                <a:latin typeface="Times New Roman" panose="02020603050405020304" pitchFamily="18" charset="0"/>
              </a:rPr>
              <a:t>.</a:t>
            </a:r>
            <a:r>
              <a:rPr lang="en-US" altLang="en-US" sz="20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2" grpId="0"/>
      <p:bldP spid="1781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840DD-B095-44FC-89F2-19958887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71D1EB-ED49-4524-AC32-6605E057A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692696"/>
            <a:ext cx="8839200" cy="518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99449"/>
      </p:ext>
    </p:extLst>
  </p:cSld>
  <p:clrMapOvr>
    <a:masterClrMapping/>
  </p:clrMapOvr>
</p:sld>
</file>

<file path=ppt/theme/theme1.xml><?xml version="1.0" encoding="utf-8"?>
<a:theme xmlns:a="http://schemas.openxmlformats.org/drawingml/2006/main" name="11_Nature">
  <a:themeElements>
    <a:clrScheme name="11_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11_Nat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1_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4_Nature">
  <a:themeElements>
    <a:clrScheme name="14_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14_Nat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4_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LaVerne">
  <a:themeElements>
    <a:clrScheme name="1_LaVerne 1">
      <a:dk1>
        <a:srgbClr val="333333"/>
      </a:dk1>
      <a:lt1>
        <a:srgbClr val="9CDCDA"/>
      </a:lt1>
      <a:dk2>
        <a:srgbClr val="CCFFFF"/>
      </a:dk2>
      <a:lt2>
        <a:srgbClr val="C0C0C0"/>
      </a:lt2>
      <a:accent1>
        <a:srgbClr val="F5CDDF"/>
      </a:accent1>
      <a:accent2>
        <a:srgbClr val="99FFCC"/>
      </a:accent2>
      <a:accent3>
        <a:srgbClr val="CBEBEA"/>
      </a:accent3>
      <a:accent4>
        <a:srgbClr val="2A2A2A"/>
      </a:accent4>
      <a:accent5>
        <a:srgbClr val="F9E3EC"/>
      </a:accent5>
      <a:accent6>
        <a:srgbClr val="8AE7B9"/>
      </a:accent6>
      <a:hlink>
        <a:srgbClr val="0064F8"/>
      </a:hlink>
      <a:folHlink>
        <a:srgbClr val="007572"/>
      </a:folHlink>
    </a:clrScheme>
    <a:fontScheme name="1_LaVerne">
      <a:majorFont>
        <a:latin typeface="Arial Narrow"/>
        <a:ea typeface=""/>
        <a:cs typeface="Times New Roman"/>
      </a:majorFont>
      <a:minorFont>
        <a:latin typeface="Arial Narrow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LaVerne 1">
        <a:dk1>
          <a:srgbClr val="333333"/>
        </a:dk1>
        <a:lt1>
          <a:srgbClr val="9CDCDA"/>
        </a:lt1>
        <a:dk2>
          <a:srgbClr val="CCFFFF"/>
        </a:dk2>
        <a:lt2>
          <a:srgbClr val="C0C0C0"/>
        </a:lt2>
        <a:accent1>
          <a:srgbClr val="F5CDDF"/>
        </a:accent1>
        <a:accent2>
          <a:srgbClr val="99FFCC"/>
        </a:accent2>
        <a:accent3>
          <a:srgbClr val="CBEBEA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0064F8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2">
        <a:dk1>
          <a:srgbClr val="333333"/>
        </a:dk1>
        <a:lt1>
          <a:srgbClr val="FFFFFF"/>
        </a:lt1>
        <a:dk2>
          <a:srgbClr val="CCFFFF"/>
        </a:dk2>
        <a:lt2>
          <a:srgbClr val="EAEAEA"/>
        </a:lt2>
        <a:accent1>
          <a:srgbClr val="F5CDDF"/>
        </a:accent1>
        <a:accent2>
          <a:srgbClr val="D1FFE8"/>
        </a:accent2>
        <a:accent3>
          <a:srgbClr val="FFFFFF"/>
        </a:accent3>
        <a:accent4>
          <a:srgbClr val="2A2A2A"/>
        </a:accent4>
        <a:accent5>
          <a:srgbClr val="F9E3EC"/>
        </a:accent5>
        <a:accent6>
          <a:srgbClr val="BDE7D2"/>
        </a:accent6>
        <a:hlink>
          <a:srgbClr val="33CCCC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00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4">
        <a:dk1>
          <a:srgbClr val="333333"/>
        </a:dk1>
        <a:lt1>
          <a:srgbClr val="FFFFCC"/>
        </a:lt1>
        <a:dk2>
          <a:srgbClr val="CCECFF"/>
        </a:dk2>
        <a:lt2>
          <a:srgbClr val="DDDDDD"/>
        </a:lt2>
        <a:accent1>
          <a:srgbClr val="F5CDDF"/>
        </a:accent1>
        <a:accent2>
          <a:srgbClr val="99FFCC"/>
        </a:accent2>
        <a:accent3>
          <a:srgbClr val="FFFFE2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32CAC6"/>
        </a:hlink>
        <a:folHlink>
          <a:srgbClr val="4D6E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5">
        <a:dk1>
          <a:srgbClr val="333333"/>
        </a:dk1>
        <a:lt1>
          <a:srgbClr val="F2D0DA"/>
        </a:lt1>
        <a:dk2>
          <a:srgbClr val="CCECFF"/>
        </a:dk2>
        <a:lt2>
          <a:srgbClr val="EAEAEA"/>
        </a:lt2>
        <a:accent1>
          <a:srgbClr val="7BC7C9"/>
        </a:accent1>
        <a:accent2>
          <a:srgbClr val="EDECD1"/>
        </a:accent2>
        <a:accent3>
          <a:srgbClr val="F7E4EA"/>
        </a:accent3>
        <a:accent4>
          <a:srgbClr val="2A2A2A"/>
        </a:accent4>
        <a:accent5>
          <a:srgbClr val="BFE0E1"/>
        </a:accent5>
        <a:accent6>
          <a:srgbClr val="D7D6BD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6">
        <a:dk1>
          <a:srgbClr val="333333"/>
        </a:dk1>
        <a:lt1>
          <a:srgbClr val="C4BBD9"/>
        </a:lt1>
        <a:dk2>
          <a:srgbClr val="B0E1E8"/>
        </a:dk2>
        <a:lt2>
          <a:srgbClr val="D7D4B9"/>
        </a:lt2>
        <a:accent1>
          <a:srgbClr val="F5CDDF"/>
        </a:accent1>
        <a:accent2>
          <a:srgbClr val="B3E5C7"/>
        </a:accent2>
        <a:accent3>
          <a:srgbClr val="DEDAE9"/>
        </a:accent3>
        <a:accent4>
          <a:srgbClr val="2A2A2A"/>
        </a:accent4>
        <a:accent5>
          <a:srgbClr val="F9E3EC"/>
        </a:accent5>
        <a:accent6>
          <a:srgbClr val="A2CFB4"/>
        </a:accent6>
        <a:hlink>
          <a:srgbClr val="CC00FF"/>
        </a:hlink>
        <a:folHlink>
          <a:srgbClr val="362A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7">
        <a:dk1>
          <a:srgbClr val="333333"/>
        </a:dk1>
        <a:lt1>
          <a:srgbClr val="D0F781"/>
        </a:lt1>
        <a:dk2>
          <a:srgbClr val="BDD0ED"/>
        </a:dk2>
        <a:lt2>
          <a:srgbClr val="D1D1D1"/>
        </a:lt2>
        <a:accent1>
          <a:srgbClr val="FFFF99"/>
        </a:accent1>
        <a:accent2>
          <a:srgbClr val="B4DF49"/>
        </a:accent2>
        <a:accent3>
          <a:srgbClr val="E4FAC1"/>
        </a:accent3>
        <a:accent4>
          <a:srgbClr val="2A2A2A"/>
        </a:accent4>
        <a:accent5>
          <a:srgbClr val="FFFFCA"/>
        </a:accent5>
        <a:accent6>
          <a:srgbClr val="A3CA41"/>
        </a:accent6>
        <a:hlink>
          <a:srgbClr val="53AA3E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8">
        <a:dk1>
          <a:srgbClr val="969696"/>
        </a:dk1>
        <a:lt1>
          <a:srgbClr val="F8F8F8"/>
        </a:lt1>
        <a:dk2>
          <a:srgbClr val="5F5F5F"/>
        </a:dk2>
        <a:lt2>
          <a:srgbClr val="808080"/>
        </a:lt2>
        <a:accent1>
          <a:srgbClr val="F5CDDF"/>
        </a:accent1>
        <a:accent2>
          <a:srgbClr val="4D4D4D"/>
        </a:accent2>
        <a:accent3>
          <a:srgbClr val="B6B6B6"/>
        </a:accent3>
        <a:accent4>
          <a:srgbClr val="D4D4D4"/>
        </a:accent4>
        <a:accent5>
          <a:srgbClr val="F9E3EC"/>
        </a:accent5>
        <a:accent6>
          <a:srgbClr val="454545"/>
        </a:accent6>
        <a:hlink>
          <a:srgbClr val="FFFF99"/>
        </a:hlink>
        <a:folHlink>
          <a:srgbClr val="FFE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1_Nature 2">
    <a:dk1>
      <a:srgbClr val="5B5249"/>
    </a:dk1>
    <a:lt1>
      <a:srgbClr val="FFFFFF"/>
    </a:lt1>
    <a:dk2>
      <a:srgbClr val="2A3D7A"/>
    </a:dk2>
    <a:lt2>
      <a:srgbClr val="CEC8BA"/>
    </a:lt2>
    <a:accent1>
      <a:srgbClr val="C9DDF1"/>
    </a:accent1>
    <a:accent2>
      <a:srgbClr val="FAC164"/>
    </a:accent2>
    <a:accent3>
      <a:srgbClr val="FFFFFF"/>
    </a:accent3>
    <a:accent4>
      <a:srgbClr val="4C453D"/>
    </a:accent4>
    <a:accent5>
      <a:srgbClr val="E1EBF7"/>
    </a:accent5>
    <a:accent6>
      <a:srgbClr val="E3AF5A"/>
    </a:accent6>
    <a:hlink>
      <a:srgbClr val="B0AE6A"/>
    </a:hlink>
    <a:folHlink>
      <a:srgbClr val="C3E684"/>
    </a:folHlink>
  </a:clrScheme>
</a:themeOverride>
</file>

<file path=ppt/theme/themeOverride2.xml><?xml version="1.0" encoding="utf-8"?>
<a:themeOverride xmlns:a="http://schemas.openxmlformats.org/drawingml/2006/main">
  <a:clrScheme name="1_LaVerne 1">
    <a:dk1>
      <a:srgbClr val="333333"/>
    </a:dk1>
    <a:lt1>
      <a:srgbClr val="9CDCDA"/>
    </a:lt1>
    <a:dk2>
      <a:srgbClr val="CCFFFF"/>
    </a:dk2>
    <a:lt2>
      <a:srgbClr val="C0C0C0"/>
    </a:lt2>
    <a:accent1>
      <a:srgbClr val="F5CDDF"/>
    </a:accent1>
    <a:accent2>
      <a:srgbClr val="99FFCC"/>
    </a:accent2>
    <a:accent3>
      <a:srgbClr val="CBEBEA"/>
    </a:accent3>
    <a:accent4>
      <a:srgbClr val="2A2A2A"/>
    </a:accent4>
    <a:accent5>
      <a:srgbClr val="F9E3EC"/>
    </a:accent5>
    <a:accent6>
      <a:srgbClr val="8AE7B9"/>
    </a:accent6>
    <a:hlink>
      <a:srgbClr val="0064F8"/>
    </a:hlink>
    <a:folHlink>
      <a:srgbClr val="0075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9FDA0A8AA65748AF39C6EE0B55E26F" ma:contentTypeVersion="2" ma:contentTypeDescription="Create a new document." ma:contentTypeScope="" ma:versionID="6335f2826179c461b930a5bc9a57e83d">
  <xsd:schema xmlns:xsd="http://www.w3.org/2001/XMLSchema" xmlns:xs="http://www.w3.org/2001/XMLSchema" xmlns:p="http://schemas.microsoft.com/office/2006/metadata/properties" xmlns:ns2="f82c8722-5a2a-4863-8044-224719d25890" targetNamespace="http://schemas.microsoft.com/office/2006/metadata/properties" ma:root="true" ma:fieldsID="2bcef14d1f273e49fb246cc1929ff1d1" ns2:_="">
    <xsd:import namespace="f82c8722-5a2a-4863-8044-224719d258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2c8722-5a2a-4863-8044-224719d258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8920D7-A34A-42C4-A570-605D4EA9F9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E833FC-0758-4295-9E40-8F67284E250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82c8722-5a2a-4863-8044-224719d25890"/>
  </ds:schemaRefs>
</ds:datastoreItem>
</file>

<file path=customXml/itemProps3.xml><?xml version="1.0" encoding="utf-8"?>
<ds:datastoreItem xmlns:ds="http://schemas.openxmlformats.org/officeDocument/2006/customXml" ds:itemID="{4758EF0E-7673-4851-A3CF-0C6B0DBAAD9F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848</Words>
  <Application>Microsoft Office PowerPoint</Application>
  <PresentationFormat>On-screen Show (4:3)</PresentationFormat>
  <Paragraphs>82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11_Nature</vt:lpstr>
      <vt:lpstr>14_Nature</vt:lpstr>
      <vt:lpstr>1_LaVerne</vt:lpstr>
      <vt:lpstr>PowerPoint Presentation</vt:lpstr>
      <vt:lpstr>The Parasympathetic nervous System </vt:lpstr>
      <vt:lpstr>The Parasympathetic nervous System </vt:lpstr>
      <vt:lpstr>Parasympathetic cranial outflow </vt:lpstr>
      <vt:lpstr>Occluolomotor nerve ( III)</vt:lpstr>
      <vt:lpstr>PowerPoint Presentation</vt:lpstr>
      <vt:lpstr>The parasympathetic fibers in the facial nerve (VII) </vt:lpstr>
      <vt:lpstr>facial nerve (VII) </vt:lpstr>
      <vt:lpstr>PowerPoint Presentation</vt:lpstr>
      <vt:lpstr>The glosso-pharyngeal (IX) </vt:lpstr>
      <vt:lpstr>PowerPoint Presentation</vt:lpstr>
      <vt:lpstr>-The vagus nerve (X) </vt:lpstr>
      <vt:lpstr>PowerPoint Presentation</vt:lpstr>
      <vt:lpstr>PowerPoint Presentation</vt:lpstr>
      <vt:lpstr>Parasympathetic sacral outflow </vt:lpstr>
      <vt:lpstr>This Sacral flow have the following functions:- </vt:lpstr>
      <vt:lpstr>PowerPoint Presentation</vt:lpstr>
      <vt:lpstr>PowerPoint Presentation</vt:lpstr>
      <vt:lpstr>Parasympathetic tone</vt:lpstr>
      <vt:lpstr>PowerPoint Presentation</vt:lpstr>
      <vt:lpstr>PowerPoint Presentation</vt:lpstr>
      <vt:lpstr>PowerPoint Presentation</vt:lpstr>
    </vt:vector>
  </TitlesOfParts>
  <Company>vortex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Muhammad</dc:creator>
  <cp:lastModifiedBy>Sanabil Hassanat</cp:lastModifiedBy>
  <cp:revision>345</cp:revision>
  <dcterms:created xsi:type="dcterms:W3CDTF">2009-11-10T16:36:03Z</dcterms:created>
  <dcterms:modified xsi:type="dcterms:W3CDTF">2022-03-03T00:12:16Z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0x010100DC9FDA0A8AA65748AF39C6EE0B55E26F</vt:lpwstr>
  </property>
</Properties>
</file>