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7A0-5874-489D-B2B4-589E1F07F396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0155-5F08-4CF6-97FD-B3B9499B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1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7A0-5874-489D-B2B4-589E1F07F396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0155-5F08-4CF6-97FD-B3B9499B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3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7A0-5874-489D-B2B4-589E1F07F396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0155-5F08-4CF6-97FD-B3B9499B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4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7A0-5874-489D-B2B4-589E1F07F396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0155-5F08-4CF6-97FD-B3B9499B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7A0-5874-489D-B2B4-589E1F07F396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0155-5F08-4CF6-97FD-B3B9499B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8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7A0-5874-489D-B2B4-589E1F07F396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0155-5F08-4CF6-97FD-B3B9499B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0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7A0-5874-489D-B2B4-589E1F07F396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0155-5F08-4CF6-97FD-B3B9499B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2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7A0-5874-489D-B2B4-589E1F07F396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0155-5F08-4CF6-97FD-B3B9499B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7A0-5874-489D-B2B4-589E1F07F396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0155-5F08-4CF6-97FD-B3B9499B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3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7A0-5874-489D-B2B4-589E1F07F396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0155-5F08-4CF6-97FD-B3B9499B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0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7A0-5874-489D-B2B4-589E1F07F396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0155-5F08-4CF6-97FD-B3B9499B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37A0-5874-489D-B2B4-589E1F07F396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A0155-5F08-4CF6-97FD-B3B9499B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4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52603"/>
            <a:ext cx="8229600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Candara" pitchFamily="34" charset="0"/>
              </a:rPr>
              <a:t>Peripheral Nervous System</a:t>
            </a:r>
            <a:endParaRPr lang="en-US" sz="36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endParaRPr lang="en-US" sz="36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600" b="1" i="1" dirty="0" smtClean="0">
                <a:solidFill>
                  <a:srgbClr val="0033CC"/>
                </a:solidFill>
                <a:latin typeface="Candara" pitchFamily="34" charset="0"/>
              </a:rPr>
              <a:t>LAB 2 </a:t>
            </a:r>
            <a:endParaRPr lang="en-US" sz="3600" b="1" i="1" dirty="0">
              <a:solidFill>
                <a:srgbClr val="0033CC"/>
              </a:solidFill>
              <a:latin typeface="Candara" pitchFamily="34" charset="0"/>
            </a:endParaRPr>
          </a:p>
          <a:p>
            <a:pPr algn="ctr"/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/>
            <a:r>
              <a:rPr lang="en-US" sz="3600" b="1" i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6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600" b="1" i="1" dirty="0">
                <a:solidFill>
                  <a:srgbClr val="0033CC"/>
                </a:solidFill>
                <a:latin typeface="Candara" pitchFamily="34" charset="0"/>
              </a:rPr>
              <a:t>College of Medicine / University of  </a:t>
            </a:r>
            <a:r>
              <a:rPr lang="en-US" sz="3600" b="1" i="1" dirty="0" smtClean="0">
                <a:solidFill>
                  <a:srgbClr val="0033CC"/>
                </a:solidFill>
                <a:latin typeface="Candara" pitchFamily="34" charset="0"/>
              </a:rPr>
              <a:t>Mutah</a:t>
            </a:r>
          </a:p>
          <a:p>
            <a:pPr algn="ctr"/>
            <a:r>
              <a:rPr lang="en-US" sz="3600" b="1" i="1" dirty="0" smtClean="0">
                <a:solidFill>
                  <a:srgbClr val="0033CC"/>
                </a:solidFill>
                <a:latin typeface="Candara" pitchFamily="34" charset="0"/>
              </a:rPr>
              <a:t>2022-2023</a:t>
            </a:r>
            <a:endParaRPr lang="en-US" sz="3600" b="1" i="1" dirty="0">
              <a:solidFill>
                <a:srgbClr val="0033CC"/>
              </a:solidFill>
              <a:latin typeface="Candara" pitchFamily="34" charset="0"/>
            </a:endParaRPr>
          </a:p>
          <a:p>
            <a:pPr algn="ctr"/>
            <a:endParaRPr lang="en-US" sz="3600" b="1" i="1" dirty="0">
              <a:solidFill>
                <a:srgbClr val="0033CC"/>
              </a:solidFill>
              <a:latin typeface="Candara" pitchFamily="34" charset="0"/>
            </a:endParaRPr>
          </a:p>
          <a:p>
            <a:pPr algn="ctr"/>
            <a:endParaRPr lang="en-US" sz="3600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90191" y="5700568"/>
            <a:ext cx="5211618" cy="365125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66FF33"/>
                </a:solidFill>
                <a:latin typeface="Candara" panose="020E0502030303020204" pitchFamily="34" charset="0"/>
              </a:rPr>
              <a:t>Thursday 9 March 2023</a:t>
            </a:r>
            <a:endParaRPr lang="en-US" sz="3600" b="1" i="1" dirty="0">
              <a:solidFill>
                <a:srgbClr val="66FF33"/>
              </a:solidFill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138-ADD4-4AC9-A4F3-FE4B0054F8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 l="36896" t="30208" r="34992" b="36458"/>
          <a:stretch>
            <a:fillRect/>
          </a:stretch>
        </p:blipFill>
        <p:spPr bwMode="auto">
          <a:xfrm>
            <a:off x="1477819" y="121807"/>
            <a:ext cx="9906000" cy="6603999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27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31625" t="16667" r="12738" b="14583"/>
          <a:stretch>
            <a:fillRect/>
          </a:stretch>
        </p:blipFill>
        <p:spPr bwMode="auto">
          <a:xfrm>
            <a:off x="1662545" y="196757"/>
            <a:ext cx="9588151" cy="6661243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6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25183" t="44792" r="27379" b="12500"/>
          <a:stretch>
            <a:fillRect/>
          </a:stretch>
        </p:blipFill>
        <p:spPr bwMode="auto">
          <a:xfrm>
            <a:off x="237712" y="434110"/>
            <a:ext cx="11773026" cy="5959186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05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5769" t="36458" r="29722" b="11458"/>
          <a:stretch>
            <a:fillRect/>
          </a:stretch>
        </p:blipFill>
        <p:spPr bwMode="auto">
          <a:xfrm>
            <a:off x="1302328" y="61124"/>
            <a:ext cx="10082646" cy="663332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54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ÙØªÙØ¬Ø© Ø¨Ø­Ø« Ø§ÙØµÙØ± Ø¹Ù âªTenon capsule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236" y="877453"/>
            <a:ext cx="10090728" cy="580216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473874" y="0"/>
            <a:ext cx="6317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i="1" dirty="0">
                <a:solidFill>
                  <a:srgbClr val="C00000"/>
                </a:solidFill>
                <a:latin typeface="Candara" pitchFamily="34" charset="0"/>
              </a:rPr>
              <a:t>fascial suspensory apparatus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59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6940" t="30208" r="23280" b="28125"/>
          <a:stretch>
            <a:fillRect/>
          </a:stretch>
        </p:blipFill>
        <p:spPr bwMode="auto">
          <a:xfrm>
            <a:off x="98809" y="720436"/>
            <a:ext cx="11976318" cy="563591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8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1">
            <a:extLst>
              <a:ext uri="{FF2B5EF4-FFF2-40B4-BE49-F238E27FC236}">
                <a16:creationId xmlns:a16="http://schemas.microsoft.com/office/drawing/2014/main" id="{78727CF1-01CC-47A9-AC0C-C0ABAAD3F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7" t="2755" r="37129" b="6950"/>
          <a:stretch/>
        </p:blipFill>
        <p:spPr bwMode="auto">
          <a:xfrm>
            <a:off x="555312" y="387927"/>
            <a:ext cx="10685343" cy="5994400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ÙØªÙØ¬Ø© Ø¨Ø­Ø« Ø§ÙØµÙØ± Ø¹Ù âªanatomy of eyeball images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280535"/>
            <a:ext cx="9542113" cy="648863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6706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0995" t="25000" r="26794" b="51984"/>
          <a:stretch/>
        </p:blipFill>
        <p:spPr bwMode="auto">
          <a:xfrm>
            <a:off x="134531" y="1163783"/>
            <a:ext cx="11798887" cy="4739986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8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ÙØªÙØ¬Ø© Ø¨Ø­Ø« Ø§ÙØµÙØ± Ø¹Ù âªThe nonvisual retinaâ¬â"/>
          <p:cNvPicPr>
            <a:picLocks noChangeAspect="1" noChangeArrowheads="1"/>
          </p:cNvPicPr>
          <p:nvPr/>
        </p:nvPicPr>
        <p:blipFill>
          <a:blip r:embed="rId2" cstate="print"/>
          <a:srcRect l="4396" t="14210" r="38462" b="14742"/>
          <a:stretch>
            <a:fillRect/>
          </a:stretch>
        </p:blipFill>
        <p:spPr bwMode="auto">
          <a:xfrm>
            <a:off x="5209309" y="195026"/>
            <a:ext cx="6804169" cy="654247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5076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2797" t="33333" r="32064" b="15625"/>
          <a:stretch>
            <a:fillRect/>
          </a:stretch>
        </p:blipFill>
        <p:spPr bwMode="auto">
          <a:xfrm>
            <a:off x="1967346" y="76345"/>
            <a:ext cx="8136893" cy="6645129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59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p Your Blind Splot">
            <a:extLst>
              <a:ext uri="{FF2B5EF4-FFF2-40B4-BE49-F238E27FC236}">
                <a16:creationId xmlns:a16="http://schemas.microsoft.com/office/drawing/2014/main" id="{88F5073C-8E76-4F7B-9E17-EBDF25F9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764" y="194247"/>
            <a:ext cx="6418091" cy="65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ÙØªÙØ¬Ø© Ø¨Ø­Ø« Ø§ÙØµÙØ± Ø¹Ù âªPapilledemaâ¬â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635" y="1071419"/>
            <a:ext cx="5242816" cy="524281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3161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vea centralis - Wikipedia">
            <a:extLst>
              <a:ext uri="{FF2B5EF4-FFF2-40B4-BE49-F238E27FC236}">
                <a16:creationId xmlns:a16="http://schemas.microsoft.com/office/drawing/2014/main" id="{2D47A760-F901-42DC-AAD5-B6D00CAC8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2" y="157492"/>
            <a:ext cx="6417050" cy="6524277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 8 March 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138-ADD4-4AC9-A4F3-FE4B0054F883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5071132" y="445366"/>
            <a:ext cx="4989576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5941660" y="1115291"/>
            <a:ext cx="32485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 smtClean="0">
                <a:solidFill>
                  <a:srgbClr val="FF0000"/>
                </a:solidFill>
                <a:latin typeface="Candara" pitchFamily="34" charset="0"/>
              </a:rPr>
              <a:t>9 March 2023</a:t>
            </a:r>
            <a:endParaRPr lang="en-US" sz="40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13542" r="29722" b="58333"/>
          <a:stretch>
            <a:fillRect/>
          </a:stretch>
        </p:blipFill>
        <p:spPr bwMode="auto">
          <a:xfrm>
            <a:off x="182761" y="1293091"/>
            <a:ext cx="11834262" cy="4204277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41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gic-of-eyes.weebly.com/uploads/1/0/9/4/10946773/157181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691" y="140128"/>
            <a:ext cx="7226473" cy="649652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7781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lassconnection.s3.amazonaws.com/815/flashcards/80815/jpg/labeled_orbit_(eye_socket)1316049066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81" y="341746"/>
            <a:ext cx="11236883" cy="617155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2558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9282" t="25000" r="31479" b="31250"/>
          <a:stretch>
            <a:fillRect/>
          </a:stretch>
        </p:blipFill>
        <p:spPr bwMode="auto">
          <a:xfrm>
            <a:off x="1265382" y="160822"/>
            <a:ext cx="10410807" cy="6526178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09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connection.s3.amazonaws.com/33/flashcards/602033/jpg/cn_iii_-_ciliary_ganglion_(edit)1315978373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418" y="110448"/>
            <a:ext cx="8317346" cy="660981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3079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lassconnection.s3.amazonaws.com/167/flashcards/1546167/png/screen_shot_2012-05-09_at_113918_pm1336563570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864" y="517236"/>
            <a:ext cx="6226964" cy="621584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3" name="Picture 2" descr="http://www.retinareference.com/anatomy/arte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828" y="2115127"/>
            <a:ext cx="5511878" cy="327836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5201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ocketdentistry.com/wp-content/uploads/285/B9781455705542000101_f010-003-97814557055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0140" y="267854"/>
            <a:ext cx="4616296" cy="632279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l="31040" t="28125" r="15666" b="15625"/>
          <a:stretch>
            <a:fillRect/>
          </a:stretch>
        </p:blipFill>
        <p:spPr bwMode="auto">
          <a:xfrm>
            <a:off x="140017" y="1505527"/>
            <a:ext cx="6973869" cy="413834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1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46</Words>
  <Application>Microsoft Office PowerPoint</Application>
  <PresentationFormat>Widescreen</PresentationFormat>
  <Paragraphs>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Admin</cp:lastModifiedBy>
  <cp:revision>7</cp:revision>
  <dcterms:created xsi:type="dcterms:W3CDTF">2023-03-08T21:53:12Z</dcterms:created>
  <dcterms:modified xsi:type="dcterms:W3CDTF">2023-03-09T06:22:01Z</dcterms:modified>
</cp:coreProperties>
</file>