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75" r:id="rId6"/>
    <p:sldId id="276" r:id="rId7"/>
    <p:sldId id="259" r:id="rId8"/>
    <p:sldId id="278" r:id="rId9"/>
    <p:sldId id="261" r:id="rId10"/>
    <p:sldId id="262" r:id="rId11"/>
    <p:sldId id="280" r:id="rId12"/>
    <p:sldId id="263" r:id="rId13"/>
    <p:sldId id="277" r:id="rId14"/>
    <p:sldId id="264" r:id="rId15"/>
    <p:sldId id="266" r:id="rId16"/>
    <p:sldId id="269" r:id="rId17"/>
    <p:sldId id="282" r:id="rId18"/>
    <p:sldId id="283" r:id="rId19"/>
    <p:sldId id="270" r:id="rId20"/>
    <p:sldId id="271" r:id="rId21"/>
    <p:sldId id="272" r:id="rId22"/>
    <p:sldId id="273" r:id="rId23"/>
    <p:sldId id="274" r:id="rId24"/>
    <p:sldId id="28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0576ED-80E5-4C21-92A9-AFC3C83F463B}" type="doc">
      <dgm:prSet loTypeId="urn:microsoft.com/office/officeart/2005/8/layout/hierarchy1" loCatId="hierarchy" qsTypeId="urn:microsoft.com/office/officeart/2005/8/quickstyle/3d2" qsCatId="3D" csTypeId="urn:microsoft.com/office/officeart/2005/8/colors/colorful5" csCatId="colorful" phldr="1"/>
      <dgm:spPr/>
      <dgm:t>
        <a:bodyPr/>
        <a:lstStyle/>
        <a:p>
          <a:endParaRPr lang="en-US"/>
        </a:p>
      </dgm:t>
    </dgm:pt>
    <dgm:pt modelId="{F89E96AD-1810-465B-B525-6EBD6E193122}">
      <dgm:prSet phldrT="[Text]" custT="1"/>
      <dgm:spPr/>
      <dgm:t>
        <a:bodyPr/>
        <a:lstStyle/>
        <a:p>
          <a:r>
            <a:rPr lang="en-US" sz="1600" b="1" dirty="0" smtClean="0"/>
            <a:t>Epidemiologic studies</a:t>
          </a:r>
          <a:endParaRPr lang="en-US" sz="1600" b="1" dirty="0"/>
        </a:p>
      </dgm:t>
    </dgm:pt>
    <dgm:pt modelId="{EAE387C9-F068-4634-A69A-2D03753FA0BB}" type="parTrans" cxnId="{AB8CF67D-88EB-4E5B-8A46-FAB86FAB9801}">
      <dgm:prSet/>
      <dgm:spPr/>
      <dgm:t>
        <a:bodyPr/>
        <a:lstStyle/>
        <a:p>
          <a:endParaRPr lang="en-US" sz="1600" b="1"/>
        </a:p>
      </dgm:t>
    </dgm:pt>
    <dgm:pt modelId="{0407E042-6813-44F4-AF92-CDF3C735B340}" type="sibTrans" cxnId="{AB8CF67D-88EB-4E5B-8A46-FAB86FAB9801}">
      <dgm:prSet/>
      <dgm:spPr/>
      <dgm:t>
        <a:bodyPr/>
        <a:lstStyle/>
        <a:p>
          <a:endParaRPr lang="en-US" sz="1600" b="1"/>
        </a:p>
      </dgm:t>
    </dgm:pt>
    <dgm:pt modelId="{09B8B23E-CD03-4E09-A5FD-D3C5FC9B9D7C}">
      <dgm:prSet phldrT="[Text]" custT="1"/>
      <dgm:spPr/>
      <dgm:t>
        <a:bodyPr/>
        <a:lstStyle/>
        <a:p>
          <a:r>
            <a:rPr lang="en-US" sz="1600" b="1" dirty="0" smtClean="0"/>
            <a:t>Observational</a:t>
          </a:r>
          <a:endParaRPr lang="en-US" sz="1600" b="1" dirty="0"/>
        </a:p>
      </dgm:t>
    </dgm:pt>
    <dgm:pt modelId="{AB319939-4E10-412E-BF4F-AF95CE651B5F}" type="parTrans" cxnId="{D66CA796-5464-44A1-AE27-EFA4E81E9497}">
      <dgm:prSet/>
      <dgm:spPr/>
      <dgm:t>
        <a:bodyPr/>
        <a:lstStyle/>
        <a:p>
          <a:endParaRPr lang="en-US" sz="1600" b="1"/>
        </a:p>
      </dgm:t>
    </dgm:pt>
    <dgm:pt modelId="{4B6CC97B-3AEB-477A-8194-784296469CA6}" type="sibTrans" cxnId="{D66CA796-5464-44A1-AE27-EFA4E81E9497}">
      <dgm:prSet/>
      <dgm:spPr/>
      <dgm:t>
        <a:bodyPr/>
        <a:lstStyle/>
        <a:p>
          <a:endParaRPr lang="en-US" sz="1600" b="1"/>
        </a:p>
      </dgm:t>
    </dgm:pt>
    <dgm:pt modelId="{B126C6B2-DE91-4255-A510-3E28003C23B5}">
      <dgm:prSet phldrT="[Text]" custT="1"/>
      <dgm:spPr/>
      <dgm:t>
        <a:bodyPr/>
        <a:lstStyle/>
        <a:p>
          <a:r>
            <a:rPr lang="en-US" sz="1600" b="1" dirty="0" smtClean="0"/>
            <a:t>Individual data</a:t>
          </a:r>
          <a:endParaRPr lang="en-US" sz="1600" b="1" dirty="0"/>
        </a:p>
      </dgm:t>
    </dgm:pt>
    <dgm:pt modelId="{F0DCFB90-831C-459D-8BDD-04D2FCE49078}" type="parTrans" cxnId="{03231DA5-2046-4689-8C78-E7CCFB56E3D9}">
      <dgm:prSet/>
      <dgm:spPr/>
      <dgm:t>
        <a:bodyPr/>
        <a:lstStyle/>
        <a:p>
          <a:endParaRPr lang="en-US" sz="1600" b="1"/>
        </a:p>
      </dgm:t>
    </dgm:pt>
    <dgm:pt modelId="{53CB6D41-184A-4D54-AF26-D2FA4CE2D3A0}" type="sibTrans" cxnId="{03231DA5-2046-4689-8C78-E7CCFB56E3D9}">
      <dgm:prSet/>
      <dgm:spPr/>
      <dgm:t>
        <a:bodyPr/>
        <a:lstStyle/>
        <a:p>
          <a:endParaRPr lang="en-US" sz="1600" b="1"/>
        </a:p>
      </dgm:t>
    </dgm:pt>
    <dgm:pt modelId="{06B956B3-C47A-4128-B3B8-CE87B55992F7}">
      <dgm:prSet phldrT="[Text]" custT="1"/>
      <dgm:spPr/>
      <dgm:t>
        <a:bodyPr/>
        <a:lstStyle/>
        <a:p>
          <a:r>
            <a:rPr lang="en-US" sz="1600" b="1" dirty="0" smtClean="0"/>
            <a:t>Aggregated data</a:t>
          </a:r>
          <a:endParaRPr lang="en-US" sz="1600" b="1" dirty="0"/>
        </a:p>
      </dgm:t>
    </dgm:pt>
    <dgm:pt modelId="{7A99E66B-D0D2-4293-BE1F-5C632D43C97E}" type="parTrans" cxnId="{014EDFB0-25B2-4181-9E0A-74D07CBE566B}">
      <dgm:prSet/>
      <dgm:spPr/>
      <dgm:t>
        <a:bodyPr/>
        <a:lstStyle/>
        <a:p>
          <a:endParaRPr lang="en-US" sz="1600" b="1"/>
        </a:p>
      </dgm:t>
    </dgm:pt>
    <dgm:pt modelId="{DA787BE0-7413-4D62-A5AB-D5B3E4BCFC80}" type="sibTrans" cxnId="{014EDFB0-25B2-4181-9E0A-74D07CBE566B}">
      <dgm:prSet/>
      <dgm:spPr/>
      <dgm:t>
        <a:bodyPr/>
        <a:lstStyle/>
        <a:p>
          <a:endParaRPr lang="en-US" sz="1600" b="1"/>
        </a:p>
      </dgm:t>
    </dgm:pt>
    <dgm:pt modelId="{B030524A-5A5F-4238-B650-AB7845979AF2}">
      <dgm:prSet phldrT="[Text]" custT="1"/>
      <dgm:spPr/>
      <dgm:t>
        <a:bodyPr/>
        <a:lstStyle/>
        <a:p>
          <a:r>
            <a:rPr lang="en-US" sz="1600" b="1" dirty="0" smtClean="0"/>
            <a:t>Experimental (Interventional)</a:t>
          </a:r>
          <a:endParaRPr lang="en-US" sz="1600" b="1" dirty="0"/>
        </a:p>
      </dgm:t>
    </dgm:pt>
    <dgm:pt modelId="{4635E4D7-2B6C-4426-AD18-0B3C0A04E798}" type="parTrans" cxnId="{A453696C-595E-4B1F-A28F-CF13F0704B49}">
      <dgm:prSet/>
      <dgm:spPr/>
      <dgm:t>
        <a:bodyPr/>
        <a:lstStyle/>
        <a:p>
          <a:endParaRPr lang="en-US" sz="1600" b="1"/>
        </a:p>
      </dgm:t>
    </dgm:pt>
    <dgm:pt modelId="{8CE1773B-926D-47E1-982F-BED47C89E8F0}" type="sibTrans" cxnId="{A453696C-595E-4B1F-A28F-CF13F0704B49}">
      <dgm:prSet/>
      <dgm:spPr/>
      <dgm:t>
        <a:bodyPr/>
        <a:lstStyle/>
        <a:p>
          <a:endParaRPr lang="en-US" sz="1600" b="1"/>
        </a:p>
      </dgm:t>
    </dgm:pt>
    <dgm:pt modelId="{F10AEA56-B0EF-483E-803E-6865D1C20A4E}">
      <dgm:prSet phldrT="[Text]" custT="1"/>
      <dgm:spPr/>
      <dgm:t>
        <a:bodyPr/>
        <a:lstStyle/>
        <a:p>
          <a:r>
            <a:rPr lang="en-US" sz="1600" b="1" dirty="0" smtClean="0"/>
            <a:t>Individual data</a:t>
          </a:r>
          <a:endParaRPr lang="en-US" sz="1600" b="1" dirty="0"/>
        </a:p>
      </dgm:t>
    </dgm:pt>
    <dgm:pt modelId="{A4085DAD-E4C5-44D4-AC12-0491427082DB}" type="parTrans" cxnId="{D4B58DC0-0D7B-4DC0-A74F-4DAB8D9B02B1}">
      <dgm:prSet/>
      <dgm:spPr/>
      <dgm:t>
        <a:bodyPr/>
        <a:lstStyle/>
        <a:p>
          <a:endParaRPr lang="en-US" sz="1600" b="1"/>
        </a:p>
      </dgm:t>
    </dgm:pt>
    <dgm:pt modelId="{A3113FD8-CCF3-403B-80CA-B48B00B4ED8A}" type="sibTrans" cxnId="{D4B58DC0-0D7B-4DC0-A74F-4DAB8D9B02B1}">
      <dgm:prSet/>
      <dgm:spPr/>
      <dgm:t>
        <a:bodyPr/>
        <a:lstStyle/>
        <a:p>
          <a:endParaRPr lang="en-US" sz="1600" b="1"/>
        </a:p>
      </dgm:t>
    </dgm:pt>
    <dgm:pt modelId="{4D1B4B26-B588-4B83-AA92-43AC8D08C5D2}">
      <dgm:prSet custT="1"/>
      <dgm:spPr/>
      <dgm:t>
        <a:bodyPr/>
        <a:lstStyle/>
        <a:p>
          <a:r>
            <a:rPr lang="en-US" sz="1600" b="1" dirty="0" smtClean="0"/>
            <a:t>Aggregated</a:t>
          </a:r>
          <a:endParaRPr lang="en-US" sz="1600" b="1" dirty="0"/>
        </a:p>
      </dgm:t>
    </dgm:pt>
    <dgm:pt modelId="{9157861A-547D-4B8C-9A31-233EA0AB43D5}" type="parTrans" cxnId="{B3CD6F17-4DBD-48FF-90EC-F2095E2B5D93}">
      <dgm:prSet/>
      <dgm:spPr/>
      <dgm:t>
        <a:bodyPr/>
        <a:lstStyle/>
        <a:p>
          <a:endParaRPr lang="en-US" sz="1600" b="1"/>
        </a:p>
      </dgm:t>
    </dgm:pt>
    <dgm:pt modelId="{0F0B4020-2211-47BF-9BF1-DB02E6B630AE}" type="sibTrans" cxnId="{B3CD6F17-4DBD-48FF-90EC-F2095E2B5D93}">
      <dgm:prSet/>
      <dgm:spPr/>
      <dgm:t>
        <a:bodyPr/>
        <a:lstStyle/>
        <a:p>
          <a:endParaRPr lang="en-US" sz="1600" b="1"/>
        </a:p>
      </dgm:t>
    </dgm:pt>
    <dgm:pt modelId="{30A200A8-A9B6-401B-A765-D5F8222B7C23}">
      <dgm:prSet custT="1"/>
      <dgm:spPr/>
      <dgm:t>
        <a:bodyPr/>
        <a:lstStyle/>
        <a:p>
          <a:r>
            <a:rPr lang="en-US" sz="1600" b="1" dirty="0" smtClean="0"/>
            <a:t>Descriptive</a:t>
          </a:r>
          <a:endParaRPr lang="en-US" sz="1600" b="1" dirty="0"/>
        </a:p>
      </dgm:t>
    </dgm:pt>
    <dgm:pt modelId="{A36C35ED-27C9-43D9-8B5C-9A1E30C4C362}" type="parTrans" cxnId="{2E985555-1D3D-47CB-8645-8F0F1A31C83F}">
      <dgm:prSet/>
      <dgm:spPr/>
      <dgm:t>
        <a:bodyPr/>
        <a:lstStyle/>
        <a:p>
          <a:endParaRPr lang="en-US" sz="1600" b="1"/>
        </a:p>
      </dgm:t>
    </dgm:pt>
    <dgm:pt modelId="{135A1782-E5CC-45A5-8216-F1FCE77D65D0}" type="sibTrans" cxnId="{2E985555-1D3D-47CB-8645-8F0F1A31C83F}">
      <dgm:prSet/>
      <dgm:spPr/>
      <dgm:t>
        <a:bodyPr/>
        <a:lstStyle/>
        <a:p>
          <a:endParaRPr lang="en-US" sz="1600" b="1"/>
        </a:p>
      </dgm:t>
    </dgm:pt>
    <dgm:pt modelId="{FF79BE8D-85C4-4103-846B-D49F60D6DCE4}">
      <dgm:prSet custT="1"/>
      <dgm:spPr/>
      <dgm:t>
        <a:bodyPr/>
        <a:lstStyle/>
        <a:p>
          <a:r>
            <a:rPr lang="en-US" sz="1600" b="1" dirty="0" smtClean="0"/>
            <a:t>Analytic</a:t>
          </a:r>
          <a:endParaRPr lang="en-US" sz="1600" b="1" dirty="0"/>
        </a:p>
      </dgm:t>
    </dgm:pt>
    <dgm:pt modelId="{F7B14C19-B018-4047-9A20-0F37F831B446}" type="parTrans" cxnId="{7AE71174-0C8E-4754-8D3B-09C3B76BF556}">
      <dgm:prSet/>
      <dgm:spPr/>
      <dgm:t>
        <a:bodyPr/>
        <a:lstStyle/>
        <a:p>
          <a:endParaRPr lang="en-US" sz="1600" b="1"/>
        </a:p>
      </dgm:t>
    </dgm:pt>
    <dgm:pt modelId="{1197F32E-CBEF-4306-9FA1-C0C327641CF2}" type="sibTrans" cxnId="{7AE71174-0C8E-4754-8D3B-09C3B76BF556}">
      <dgm:prSet/>
      <dgm:spPr/>
      <dgm:t>
        <a:bodyPr/>
        <a:lstStyle/>
        <a:p>
          <a:endParaRPr lang="en-US" sz="1600" b="1"/>
        </a:p>
      </dgm:t>
    </dgm:pt>
    <dgm:pt modelId="{5F88C362-B4DD-468A-BF55-374EA8F07D6B}">
      <dgm:prSet custT="1"/>
      <dgm:spPr/>
      <dgm:t>
        <a:bodyPr/>
        <a:lstStyle/>
        <a:p>
          <a:r>
            <a:rPr lang="en-US" sz="1600" b="1" dirty="0" smtClean="0"/>
            <a:t>Descriptive or analytic</a:t>
          </a:r>
          <a:endParaRPr lang="en-US" sz="1600" b="1" dirty="0"/>
        </a:p>
      </dgm:t>
    </dgm:pt>
    <dgm:pt modelId="{42AA3631-504C-4190-9CF7-F8253DEBCE58}" type="parTrans" cxnId="{387D7D3C-896A-4415-A18A-3F4EFBC877B0}">
      <dgm:prSet/>
      <dgm:spPr/>
      <dgm:t>
        <a:bodyPr/>
        <a:lstStyle/>
        <a:p>
          <a:endParaRPr lang="en-US" sz="1600" b="1"/>
        </a:p>
      </dgm:t>
    </dgm:pt>
    <dgm:pt modelId="{96DE823C-1CF5-4125-9D95-DA7F937848DC}" type="sibTrans" cxnId="{387D7D3C-896A-4415-A18A-3F4EFBC877B0}">
      <dgm:prSet/>
      <dgm:spPr/>
      <dgm:t>
        <a:bodyPr/>
        <a:lstStyle/>
        <a:p>
          <a:endParaRPr lang="en-US" sz="1600" b="1"/>
        </a:p>
      </dgm:t>
    </dgm:pt>
    <dgm:pt modelId="{3434BFCE-692E-4E02-BD74-58D9A5895447}">
      <dgm:prSet custT="1"/>
      <dgm:spPr/>
      <dgm:t>
        <a:bodyPr/>
        <a:lstStyle/>
        <a:p>
          <a:r>
            <a:rPr lang="en-US" sz="1600" b="1" dirty="0" smtClean="0"/>
            <a:t>Case report</a:t>
          </a:r>
          <a:endParaRPr lang="en-US" sz="1600" b="1" dirty="0"/>
        </a:p>
      </dgm:t>
    </dgm:pt>
    <dgm:pt modelId="{62C1F105-DEDD-4FE1-B7AB-7FAEC6410B38}" type="parTrans" cxnId="{79895AA2-5521-4221-8D04-1481B497A008}">
      <dgm:prSet/>
      <dgm:spPr/>
      <dgm:t>
        <a:bodyPr/>
        <a:lstStyle/>
        <a:p>
          <a:endParaRPr lang="en-US" sz="1600" b="1"/>
        </a:p>
      </dgm:t>
    </dgm:pt>
    <dgm:pt modelId="{0449C0B3-B1BA-4C47-A2A4-87BDE134E2C9}" type="sibTrans" cxnId="{79895AA2-5521-4221-8D04-1481B497A008}">
      <dgm:prSet/>
      <dgm:spPr/>
      <dgm:t>
        <a:bodyPr/>
        <a:lstStyle/>
        <a:p>
          <a:endParaRPr lang="en-US" sz="1600" b="1"/>
        </a:p>
      </dgm:t>
    </dgm:pt>
    <dgm:pt modelId="{3D11476A-3143-4A75-82C8-8E336F5C1333}">
      <dgm:prSet custT="1"/>
      <dgm:spPr/>
      <dgm:t>
        <a:bodyPr/>
        <a:lstStyle/>
        <a:p>
          <a:r>
            <a:rPr lang="en-US" sz="1600" b="1" dirty="0" smtClean="0"/>
            <a:t>Case series</a:t>
          </a:r>
          <a:endParaRPr lang="en-US" sz="1600" b="1" dirty="0"/>
        </a:p>
      </dgm:t>
    </dgm:pt>
    <dgm:pt modelId="{F3D50639-6412-4FCC-8E6B-98861F531224}" type="parTrans" cxnId="{5CFB35A4-CF25-456B-8861-779AF62AC8BE}">
      <dgm:prSet/>
      <dgm:spPr/>
      <dgm:t>
        <a:bodyPr/>
        <a:lstStyle/>
        <a:p>
          <a:endParaRPr lang="en-US" sz="1600" b="1"/>
        </a:p>
      </dgm:t>
    </dgm:pt>
    <dgm:pt modelId="{A2DF5B65-C70A-4C0B-99D9-AC1CD5F76D0C}" type="sibTrans" cxnId="{5CFB35A4-CF25-456B-8861-779AF62AC8BE}">
      <dgm:prSet/>
      <dgm:spPr/>
      <dgm:t>
        <a:bodyPr/>
        <a:lstStyle/>
        <a:p>
          <a:endParaRPr lang="en-US" sz="1600" b="1"/>
        </a:p>
      </dgm:t>
    </dgm:pt>
    <dgm:pt modelId="{590090E5-6869-4B19-8E41-46D604E06FC4}">
      <dgm:prSet custT="1"/>
      <dgm:spPr/>
      <dgm:t>
        <a:bodyPr/>
        <a:lstStyle/>
        <a:p>
          <a:r>
            <a:rPr lang="en-US" sz="1600" b="1" dirty="0" smtClean="0"/>
            <a:t>Cross sectional</a:t>
          </a:r>
          <a:endParaRPr lang="en-US" sz="1600" b="1" dirty="0"/>
        </a:p>
      </dgm:t>
    </dgm:pt>
    <dgm:pt modelId="{B66D74B0-08CF-476B-8FC4-F731C9F6893B}" type="parTrans" cxnId="{DD2AD119-DF3F-4159-940E-F730CA17DF30}">
      <dgm:prSet/>
      <dgm:spPr/>
      <dgm:t>
        <a:bodyPr/>
        <a:lstStyle/>
        <a:p>
          <a:endParaRPr lang="en-US" sz="1600" b="1"/>
        </a:p>
      </dgm:t>
    </dgm:pt>
    <dgm:pt modelId="{D7E8E182-F779-48C8-835D-9BA5F0B4592D}" type="sibTrans" cxnId="{DD2AD119-DF3F-4159-940E-F730CA17DF30}">
      <dgm:prSet/>
      <dgm:spPr/>
      <dgm:t>
        <a:bodyPr/>
        <a:lstStyle/>
        <a:p>
          <a:endParaRPr lang="en-US" sz="1600" b="1"/>
        </a:p>
      </dgm:t>
    </dgm:pt>
    <dgm:pt modelId="{F205A205-75A0-4301-AEE0-F1AB46227323}">
      <dgm:prSet custT="1"/>
      <dgm:spPr/>
      <dgm:t>
        <a:bodyPr/>
        <a:lstStyle/>
        <a:p>
          <a:r>
            <a:rPr lang="en-US" sz="1600" b="1" dirty="0" smtClean="0"/>
            <a:t>Cohort</a:t>
          </a:r>
          <a:endParaRPr lang="en-US" sz="1600" b="1" dirty="0"/>
        </a:p>
      </dgm:t>
    </dgm:pt>
    <dgm:pt modelId="{B54AA256-920D-4761-A791-2092178FFAAF}" type="parTrans" cxnId="{67AF29A9-9EAE-4B53-B24E-6BBF01131ED0}">
      <dgm:prSet/>
      <dgm:spPr/>
      <dgm:t>
        <a:bodyPr/>
        <a:lstStyle/>
        <a:p>
          <a:endParaRPr lang="en-US" sz="1600" b="1"/>
        </a:p>
      </dgm:t>
    </dgm:pt>
    <dgm:pt modelId="{A809794D-FD52-4155-9BB6-FD74967F9E75}" type="sibTrans" cxnId="{67AF29A9-9EAE-4B53-B24E-6BBF01131ED0}">
      <dgm:prSet/>
      <dgm:spPr/>
      <dgm:t>
        <a:bodyPr/>
        <a:lstStyle/>
        <a:p>
          <a:endParaRPr lang="en-US" sz="1600" b="1"/>
        </a:p>
      </dgm:t>
    </dgm:pt>
    <dgm:pt modelId="{0D429CB4-7275-47AC-8503-544DF5E15ABB}">
      <dgm:prSet custT="1"/>
      <dgm:spPr/>
      <dgm:t>
        <a:bodyPr/>
        <a:lstStyle/>
        <a:p>
          <a:r>
            <a:rPr lang="en-US" sz="1600" b="1" dirty="0" smtClean="0"/>
            <a:t>Case control</a:t>
          </a:r>
          <a:endParaRPr lang="en-US" sz="1600" b="1" dirty="0"/>
        </a:p>
      </dgm:t>
    </dgm:pt>
    <dgm:pt modelId="{AA184F22-6595-46DB-881A-C6C501540A37}" type="parTrans" cxnId="{10F33390-9702-4C1F-A40F-62EDDC5AFBCF}">
      <dgm:prSet/>
      <dgm:spPr/>
      <dgm:t>
        <a:bodyPr/>
        <a:lstStyle/>
        <a:p>
          <a:endParaRPr lang="en-US" sz="1600" b="1"/>
        </a:p>
      </dgm:t>
    </dgm:pt>
    <dgm:pt modelId="{454F619D-E740-4350-A3FB-564D30477CC0}" type="sibTrans" cxnId="{10F33390-9702-4C1F-A40F-62EDDC5AFBCF}">
      <dgm:prSet/>
      <dgm:spPr/>
      <dgm:t>
        <a:bodyPr/>
        <a:lstStyle/>
        <a:p>
          <a:endParaRPr lang="en-US" sz="1600" b="1"/>
        </a:p>
      </dgm:t>
    </dgm:pt>
    <dgm:pt modelId="{51ABBE50-C263-4526-8915-6ACF62B747DE}">
      <dgm:prSet custT="1"/>
      <dgm:spPr/>
      <dgm:t>
        <a:bodyPr/>
        <a:lstStyle/>
        <a:p>
          <a:r>
            <a:rPr lang="en-US" sz="1600" b="1" dirty="0" smtClean="0"/>
            <a:t>Ecologic studies</a:t>
          </a:r>
          <a:endParaRPr lang="en-US" sz="1600" b="1" dirty="0"/>
        </a:p>
      </dgm:t>
    </dgm:pt>
    <dgm:pt modelId="{707DBCED-B9FF-498C-BFA8-812216DBD360}" type="parTrans" cxnId="{615F7AC9-C6DB-4A76-AF57-1D762D4B2CED}">
      <dgm:prSet/>
      <dgm:spPr/>
      <dgm:t>
        <a:bodyPr/>
        <a:lstStyle/>
        <a:p>
          <a:endParaRPr lang="en-US" sz="1600" b="1"/>
        </a:p>
      </dgm:t>
    </dgm:pt>
    <dgm:pt modelId="{B02B2A91-A8FD-43A2-9C51-128E736170A2}" type="sibTrans" cxnId="{615F7AC9-C6DB-4A76-AF57-1D762D4B2CED}">
      <dgm:prSet/>
      <dgm:spPr/>
      <dgm:t>
        <a:bodyPr/>
        <a:lstStyle/>
        <a:p>
          <a:endParaRPr lang="en-US" sz="1600" b="1"/>
        </a:p>
      </dgm:t>
    </dgm:pt>
    <dgm:pt modelId="{2CFF034D-F417-4E74-ADC0-B4A77D0195A4}">
      <dgm:prSet custT="1"/>
      <dgm:spPr/>
      <dgm:t>
        <a:bodyPr/>
        <a:lstStyle/>
        <a:p>
          <a:r>
            <a:rPr lang="en-US" sz="1600" b="1" dirty="0" smtClean="0"/>
            <a:t>RCT</a:t>
          </a:r>
          <a:endParaRPr lang="en-US" sz="1600" b="1" dirty="0"/>
        </a:p>
      </dgm:t>
    </dgm:pt>
    <dgm:pt modelId="{4119574D-084D-4458-BBCA-1A91E74B0874}" type="parTrans" cxnId="{9BC45469-F53E-4697-8F51-D7B703CBAB29}">
      <dgm:prSet/>
      <dgm:spPr/>
      <dgm:t>
        <a:bodyPr/>
        <a:lstStyle/>
        <a:p>
          <a:endParaRPr lang="en-US" sz="1600" b="1"/>
        </a:p>
      </dgm:t>
    </dgm:pt>
    <dgm:pt modelId="{742C7F98-78B0-4ED9-B1CF-3492D45C0F9D}" type="sibTrans" cxnId="{9BC45469-F53E-4697-8F51-D7B703CBAB29}">
      <dgm:prSet/>
      <dgm:spPr/>
      <dgm:t>
        <a:bodyPr/>
        <a:lstStyle/>
        <a:p>
          <a:endParaRPr lang="en-US" sz="1600" b="1"/>
        </a:p>
      </dgm:t>
    </dgm:pt>
    <dgm:pt modelId="{E990898F-C372-434B-B7DB-D74611611105}">
      <dgm:prSet custT="1"/>
      <dgm:spPr/>
      <dgm:t>
        <a:bodyPr/>
        <a:lstStyle/>
        <a:p>
          <a:r>
            <a:rPr lang="en-US" sz="1600" b="1" dirty="0" smtClean="0"/>
            <a:t>Quasi-experimental</a:t>
          </a:r>
          <a:endParaRPr lang="en-US" sz="1600" b="1" dirty="0"/>
        </a:p>
      </dgm:t>
    </dgm:pt>
    <dgm:pt modelId="{1E8AA294-A48C-4665-A17B-F6F61518FFEB}" type="parTrans" cxnId="{379F542C-6221-4197-8881-811736E8F427}">
      <dgm:prSet/>
      <dgm:spPr/>
      <dgm:t>
        <a:bodyPr/>
        <a:lstStyle/>
        <a:p>
          <a:endParaRPr lang="en-US" sz="1600" b="1"/>
        </a:p>
      </dgm:t>
    </dgm:pt>
    <dgm:pt modelId="{1AA6A251-ECE7-426D-B1A3-9429072A8D7A}" type="sibTrans" cxnId="{379F542C-6221-4197-8881-811736E8F427}">
      <dgm:prSet/>
      <dgm:spPr/>
      <dgm:t>
        <a:bodyPr/>
        <a:lstStyle/>
        <a:p>
          <a:endParaRPr lang="en-US" sz="1600" b="1"/>
        </a:p>
      </dgm:t>
    </dgm:pt>
    <dgm:pt modelId="{1546DDD7-D205-4A9B-9401-0FB605E6FF11}">
      <dgm:prSet custT="1"/>
      <dgm:spPr/>
      <dgm:t>
        <a:bodyPr/>
        <a:lstStyle/>
        <a:p>
          <a:r>
            <a:rPr lang="en-US" sz="1600" b="1" dirty="0" smtClean="0"/>
            <a:t>Community trial</a:t>
          </a:r>
          <a:endParaRPr lang="en-US" sz="1600" b="1" dirty="0"/>
        </a:p>
      </dgm:t>
    </dgm:pt>
    <dgm:pt modelId="{FFFA2769-70F5-41D1-9022-904D9858AE15}" type="parTrans" cxnId="{981B0903-6C29-4EEC-9C79-14283331F602}">
      <dgm:prSet/>
      <dgm:spPr/>
      <dgm:t>
        <a:bodyPr/>
        <a:lstStyle/>
        <a:p>
          <a:endParaRPr lang="en-US" sz="1600" b="1"/>
        </a:p>
      </dgm:t>
    </dgm:pt>
    <dgm:pt modelId="{91C3AEBB-3F7B-475F-B22A-9695DD07AFC4}" type="sibTrans" cxnId="{981B0903-6C29-4EEC-9C79-14283331F602}">
      <dgm:prSet/>
      <dgm:spPr/>
      <dgm:t>
        <a:bodyPr/>
        <a:lstStyle/>
        <a:p>
          <a:endParaRPr lang="en-US" sz="1600" b="1"/>
        </a:p>
      </dgm:t>
    </dgm:pt>
    <dgm:pt modelId="{94697BC7-1B76-484D-A603-0FB855AB2ED3}">
      <dgm:prSet custT="1"/>
      <dgm:spPr/>
      <dgm:t>
        <a:bodyPr/>
        <a:lstStyle/>
        <a:p>
          <a:r>
            <a:rPr lang="en-US" sz="1200" b="1" dirty="0" smtClean="0"/>
            <a:t>Prospective</a:t>
          </a:r>
          <a:endParaRPr lang="en-US" sz="1200" b="1" dirty="0"/>
        </a:p>
      </dgm:t>
    </dgm:pt>
    <dgm:pt modelId="{4B5C96DD-92F7-490E-B29B-75A7F1D8E576}" type="parTrans" cxnId="{DF15581E-609C-4497-8A6B-D50B956CFD32}">
      <dgm:prSet/>
      <dgm:spPr/>
      <dgm:t>
        <a:bodyPr/>
        <a:lstStyle/>
        <a:p>
          <a:endParaRPr lang="en-US"/>
        </a:p>
      </dgm:t>
    </dgm:pt>
    <dgm:pt modelId="{BEC8E7A6-62EC-4274-84F8-463E249FA712}" type="sibTrans" cxnId="{DF15581E-609C-4497-8A6B-D50B956CFD32}">
      <dgm:prSet/>
      <dgm:spPr/>
      <dgm:t>
        <a:bodyPr/>
        <a:lstStyle/>
        <a:p>
          <a:endParaRPr lang="en-US"/>
        </a:p>
      </dgm:t>
    </dgm:pt>
    <dgm:pt modelId="{835E50F0-85D3-46C1-AF56-8767D6389DBD}">
      <dgm:prSet custT="1"/>
      <dgm:spPr/>
      <dgm:t>
        <a:bodyPr/>
        <a:lstStyle/>
        <a:p>
          <a:r>
            <a:rPr lang="en-US" sz="1200" b="1" dirty="0" smtClean="0"/>
            <a:t>Retrospective</a:t>
          </a:r>
          <a:endParaRPr lang="en-US" sz="1200" b="1" dirty="0"/>
        </a:p>
      </dgm:t>
    </dgm:pt>
    <dgm:pt modelId="{39FF5F21-5EC3-4737-A41C-57C1775751D2}" type="parTrans" cxnId="{0B13E2DA-10E8-4C20-87CF-2FA7BC2DABFC}">
      <dgm:prSet/>
      <dgm:spPr/>
      <dgm:t>
        <a:bodyPr/>
        <a:lstStyle/>
        <a:p>
          <a:endParaRPr lang="en-US"/>
        </a:p>
      </dgm:t>
    </dgm:pt>
    <dgm:pt modelId="{8761A4FF-8B12-45F2-A9C2-3E693FBB3090}" type="sibTrans" cxnId="{0B13E2DA-10E8-4C20-87CF-2FA7BC2DABFC}">
      <dgm:prSet/>
      <dgm:spPr/>
      <dgm:t>
        <a:bodyPr/>
        <a:lstStyle/>
        <a:p>
          <a:endParaRPr lang="en-US"/>
        </a:p>
      </dgm:t>
    </dgm:pt>
    <dgm:pt modelId="{0A1AC8B9-3CF9-4E79-8540-27124F11B3FE}">
      <dgm:prSet custT="1"/>
      <dgm:spPr/>
      <dgm:t>
        <a:bodyPr/>
        <a:lstStyle/>
        <a:p>
          <a:r>
            <a:rPr lang="en-US" sz="1600" b="1" dirty="0" smtClean="0"/>
            <a:t>Longitudinal</a:t>
          </a:r>
          <a:endParaRPr lang="en-US" sz="1600" b="1" dirty="0"/>
        </a:p>
      </dgm:t>
    </dgm:pt>
    <dgm:pt modelId="{FE3D50D3-6692-486C-9AFD-B119F4C93C95}" type="parTrans" cxnId="{639674B5-0E16-4EF6-AB13-0F701DB562BA}">
      <dgm:prSet/>
      <dgm:spPr/>
      <dgm:t>
        <a:bodyPr/>
        <a:lstStyle/>
        <a:p>
          <a:endParaRPr lang="en-US"/>
        </a:p>
      </dgm:t>
    </dgm:pt>
    <dgm:pt modelId="{06082236-7C2D-4134-9AE7-1BA31ACB784A}" type="sibTrans" cxnId="{639674B5-0E16-4EF6-AB13-0F701DB562BA}">
      <dgm:prSet/>
      <dgm:spPr/>
      <dgm:t>
        <a:bodyPr/>
        <a:lstStyle/>
        <a:p>
          <a:endParaRPr lang="en-US"/>
        </a:p>
      </dgm:t>
    </dgm:pt>
    <dgm:pt modelId="{3C49E8B8-4124-4209-9D7C-1F7FBC24F6AC}" type="pres">
      <dgm:prSet presAssocID="{060576ED-80E5-4C21-92A9-AFC3C83F463B}" presName="hierChild1" presStyleCnt="0">
        <dgm:presLayoutVars>
          <dgm:chPref val="1"/>
          <dgm:dir/>
          <dgm:animOne val="branch"/>
          <dgm:animLvl val="lvl"/>
          <dgm:resizeHandles/>
        </dgm:presLayoutVars>
      </dgm:prSet>
      <dgm:spPr/>
      <dgm:t>
        <a:bodyPr/>
        <a:lstStyle/>
        <a:p>
          <a:endParaRPr lang="en-US"/>
        </a:p>
      </dgm:t>
    </dgm:pt>
    <dgm:pt modelId="{38F1EE24-529E-4CBB-9DFB-BBA1ED58DFB5}" type="pres">
      <dgm:prSet presAssocID="{F89E96AD-1810-465B-B525-6EBD6E193122}" presName="hierRoot1" presStyleCnt="0"/>
      <dgm:spPr/>
    </dgm:pt>
    <dgm:pt modelId="{C2F0341F-15BA-4824-9C00-B48314D5FF3B}" type="pres">
      <dgm:prSet presAssocID="{F89E96AD-1810-465B-B525-6EBD6E193122}" presName="composite" presStyleCnt="0"/>
      <dgm:spPr/>
    </dgm:pt>
    <dgm:pt modelId="{00676CEC-7792-4002-95E9-12F227281F1C}" type="pres">
      <dgm:prSet presAssocID="{F89E96AD-1810-465B-B525-6EBD6E193122}" presName="background" presStyleLbl="node0" presStyleIdx="0" presStyleCnt="1"/>
      <dgm:spPr/>
    </dgm:pt>
    <dgm:pt modelId="{3D017FC4-9250-42C7-81BF-0A3A400847E5}" type="pres">
      <dgm:prSet presAssocID="{F89E96AD-1810-465B-B525-6EBD6E193122}" presName="text" presStyleLbl="fgAcc0" presStyleIdx="0" presStyleCnt="1" custScaleX="182306">
        <dgm:presLayoutVars>
          <dgm:chPref val="3"/>
        </dgm:presLayoutVars>
      </dgm:prSet>
      <dgm:spPr/>
      <dgm:t>
        <a:bodyPr/>
        <a:lstStyle/>
        <a:p>
          <a:endParaRPr lang="en-US"/>
        </a:p>
      </dgm:t>
    </dgm:pt>
    <dgm:pt modelId="{E9FA4A51-2AC7-42ED-A065-E6C87FE9E99B}" type="pres">
      <dgm:prSet presAssocID="{F89E96AD-1810-465B-B525-6EBD6E193122}" presName="hierChild2" presStyleCnt="0"/>
      <dgm:spPr/>
    </dgm:pt>
    <dgm:pt modelId="{350AF83B-B6F5-4B12-892B-A29C00F33318}" type="pres">
      <dgm:prSet presAssocID="{AB319939-4E10-412E-BF4F-AF95CE651B5F}" presName="Name10" presStyleLbl="parChTrans1D2" presStyleIdx="0" presStyleCnt="2"/>
      <dgm:spPr/>
      <dgm:t>
        <a:bodyPr/>
        <a:lstStyle/>
        <a:p>
          <a:endParaRPr lang="en-US"/>
        </a:p>
      </dgm:t>
    </dgm:pt>
    <dgm:pt modelId="{C7114433-4A33-49E6-8B25-6707A912A5CE}" type="pres">
      <dgm:prSet presAssocID="{09B8B23E-CD03-4E09-A5FD-D3C5FC9B9D7C}" presName="hierRoot2" presStyleCnt="0"/>
      <dgm:spPr/>
    </dgm:pt>
    <dgm:pt modelId="{025B0D00-1866-40E4-BB38-AB1562B011C1}" type="pres">
      <dgm:prSet presAssocID="{09B8B23E-CD03-4E09-A5FD-D3C5FC9B9D7C}" presName="composite2" presStyleCnt="0"/>
      <dgm:spPr/>
    </dgm:pt>
    <dgm:pt modelId="{7E20EF34-9E05-412D-8101-2A72B12D4447}" type="pres">
      <dgm:prSet presAssocID="{09B8B23E-CD03-4E09-A5FD-D3C5FC9B9D7C}" presName="background2" presStyleLbl="node2" presStyleIdx="0" presStyleCnt="2"/>
      <dgm:spPr/>
    </dgm:pt>
    <dgm:pt modelId="{488C8311-55D6-4786-A8D5-6C1FFB632CC5}" type="pres">
      <dgm:prSet presAssocID="{09B8B23E-CD03-4E09-A5FD-D3C5FC9B9D7C}" presName="text2" presStyleLbl="fgAcc2" presStyleIdx="0" presStyleCnt="2" custScaleX="164565">
        <dgm:presLayoutVars>
          <dgm:chPref val="3"/>
        </dgm:presLayoutVars>
      </dgm:prSet>
      <dgm:spPr/>
      <dgm:t>
        <a:bodyPr/>
        <a:lstStyle/>
        <a:p>
          <a:endParaRPr lang="en-US"/>
        </a:p>
      </dgm:t>
    </dgm:pt>
    <dgm:pt modelId="{58FF1FFE-D134-4A40-9AE7-2B818C1ACCB6}" type="pres">
      <dgm:prSet presAssocID="{09B8B23E-CD03-4E09-A5FD-D3C5FC9B9D7C}" presName="hierChild3" presStyleCnt="0"/>
      <dgm:spPr/>
    </dgm:pt>
    <dgm:pt modelId="{DD66422A-52F8-484D-8770-C03FDDDC6B6A}" type="pres">
      <dgm:prSet presAssocID="{F0DCFB90-831C-459D-8BDD-04D2FCE49078}" presName="Name17" presStyleLbl="parChTrans1D3" presStyleIdx="0" presStyleCnt="4"/>
      <dgm:spPr/>
      <dgm:t>
        <a:bodyPr/>
        <a:lstStyle/>
        <a:p>
          <a:endParaRPr lang="en-US"/>
        </a:p>
      </dgm:t>
    </dgm:pt>
    <dgm:pt modelId="{410E7C78-3648-4622-962E-EDF49445AD34}" type="pres">
      <dgm:prSet presAssocID="{B126C6B2-DE91-4255-A510-3E28003C23B5}" presName="hierRoot3" presStyleCnt="0"/>
      <dgm:spPr/>
    </dgm:pt>
    <dgm:pt modelId="{54E554AD-F5AC-43F6-81DF-F03EC0AA3E1C}" type="pres">
      <dgm:prSet presAssocID="{B126C6B2-DE91-4255-A510-3E28003C23B5}" presName="composite3" presStyleCnt="0"/>
      <dgm:spPr/>
    </dgm:pt>
    <dgm:pt modelId="{5B77AAB3-B15E-4877-B9FA-9BBCEF91BF66}" type="pres">
      <dgm:prSet presAssocID="{B126C6B2-DE91-4255-A510-3E28003C23B5}" presName="background3" presStyleLbl="node3" presStyleIdx="0" presStyleCnt="4"/>
      <dgm:spPr/>
    </dgm:pt>
    <dgm:pt modelId="{BFBDE5CD-B778-48DF-8736-F4403360F73B}" type="pres">
      <dgm:prSet presAssocID="{B126C6B2-DE91-4255-A510-3E28003C23B5}" presName="text3" presStyleLbl="fgAcc3" presStyleIdx="0" presStyleCnt="4" custScaleX="198932">
        <dgm:presLayoutVars>
          <dgm:chPref val="3"/>
        </dgm:presLayoutVars>
      </dgm:prSet>
      <dgm:spPr/>
      <dgm:t>
        <a:bodyPr/>
        <a:lstStyle/>
        <a:p>
          <a:endParaRPr lang="en-US"/>
        </a:p>
      </dgm:t>
    </dgm:pt>
    <dgm:pt modelId="{8D685F75-70AA-4446-8AB6-E8F040BFA239}" type="pres">
      <dgm:prSet presAssocID="{B126C6B2-DE91-4255-A510-3E28003C23B5}" presName="hierChild4" presStyleCnt="0"/>
      <dgm:spPr/>
    </dgm:pt>
    <dgm:pt modelId="{EFF67007-5FA6-4E6D-B2A6-3231A3BA40F6}" type="pres">
      <dgm:prSet presAssocID="{A36C35ED-27C9-43D9-8B5C-9A1E30C4C362}" presName="Name23" presStyleLbl="parChTrans1D4" presStyleIdx="0" presStyleCnt="15"/>
      <dgm:spPr/>
      <dgm:t>
        <a:bodyPr/>
        <a:lstStyle/>
        <a:p>
          <a:endParaRPr lang="en-US"/>
        </a:p>
      </dgm:t>
    </dgm:pt>
    <dgm:pt modelId="{24F98D33-43C9-4CDC-8F33-39286DAA2476}" type="pres">
      <dgm:prSet presAssocID="{30A200A8-A9B6-401B-A765-D5F8222B7C23}" presName="hierRoot4" presStyleCnt="0"/>
      <dgm:spPr/>
    </dgm:pt>
    <dgm:pt modelId="{8A8F0619-E2E3-4676-A63B-8D5CEA82D5EB}" type="pres">
      <dgm:prSet presAssocID="{30A200A8-A9B6-401B-A765-D5F8222B7C23}" presName="composite4" presStyleCnt="0"/>
      <dgm:spPr/>
    </dgm:pt>
    <dgm:pt modelId="{9E24887E-4586-48F4-B271-705A0BFE15D1}" type="pres">
      <dgm:prSet presAssocID="{30A200A8-A9B6-401B-A765-D5F8222B7C23}" presName="background4" presStyleLbl="node4" presStyleIdx="0" presStyleCnt="15"/>
      <dgm:spPr/>
    </dgm:pt>
    <dgm:pt modelId="{FEFBC5E6-9B40-4DB4-BD7A-B3642910C0E1}" type="pres">
      <dgm:prSet presAssocID="{30A200A8-A9B6-401B-A765-D5F8222B7C23}" presName="text4" presStyleLbl="fgAcc4" presStyleIdx="0" presStyleCnt="15" custScaleX="133910">
        <dgm:presLayoutVars>
          <dgm:chPref val="3"/>
        </dgm:presLayoutVars>
      </dgm:prSet>
      <dgm:spPr/>
      <dgm:t>
        <a:bodyPr/>
        <a:lstStyle/>
        <a:p>
          <a:endParaRPr lang="en-US"/>
        </a:p>
      </dgm:t>
    </dgm:pt>
    <dgm:pt modelId="{80B1E8F1-A011-4F18-8F98-EE98500E2560}" type="pres">
      <dgm:prSet presAssocID="{30A200A8-A9B6-401B-A765-D5F8222B7C23}" presName="hierChild5" presStyleCnt="0"/>
      <dgm:spPr/>
    </dgm:pt>
    <dgm:pt modelId="{EB2A4895-A517-4BAF-A335-F8ED51726EC6}" type="pres">
      <dgm:prSet presAssocID="{62C1F105-DEDD-4FE1-B7AB-7FAEC6410B38}" presName="Name23" presStyleLbl="parChTrans1D4" presStyleIdx="1" presStyleCnt="15"/>
      <dgm:spPr/>
      <dgm:t>
        <a:bodyPr/>
        <a:lstStyle/>
        <a:p>
          <a:endParaRPr lang="en-US"/>
        </a:p>
      </dgm:t>
    </dgm:pt>
    <dgm:pt modelId="{6DA6587A-BD67-4C4F-A69A-0C44777358BF}" type="pres">
      <dgm:prSet presAssocID="{3434BFCE-692E-4E02-BD74-58D9A5895447}" presName="hierRoot4" presStyleCnt="0"/>
      <dgm:spPr/>
    </dgm:pt>
    <dgm:pt modelId="{440ED09C-134A-4203-BAFC-7CC47A4DA7BD}" type="pres">
      <dgm:prSet presAssocID="{3434BFCE-692E-4E02-BD74-58D9A5895447}" presName="composite4" presStyleCnt="0"/>
      <dgm:spPr/>
    </dgm:pt>
    <dgm:pt modelId="{E9D717F5-E302-4323-96D3-12D407B11F42}" type="pres">
      <dgm:prSet presAssocID="{3434BFCE-692E-4E02-BD74-58D9A5895447}" presName="background4" presStyleLbl="node4" presStyleIdx="1" presStyleCnt="15"/>
      <dgm:spPr/>
    </dgm:pt>
    <dgm:pt modelId="{2F7B3E27-18DD-4BF6-8CD6-9324AA6D81D2}" type="pres">
      <dgm:prSet presAssocID="{3434BFCE-692E-4E02-BD74-58D9A5895447}" presName="text4" presStyleLbl="fgAcc4" presStyleIdx="1" presStyleCnt="15" custLinFactNeighborX="4898" custLinFactNeighborY="-595">
        <dgm:presLayoutVars>
          <dgm:chPref val="3"/>
        </dgm:presLayoutVars>
      </dgm:prSet>
      <dgm:spPr/>
      <dgm:t>
        <a:bodyPr/>
        <a:lstStyle/>
        <a:p>
          <a:endParaRPr lang="en-US"/>
        </a:p>
      </dgm:t>
    </dgm:pt>
    <dgm:pt modelId="{CB6A3C93-CA9B-44E4-B5C7-E024FB0E985C}" type="pres">
      <dgm:prSet presAssocID="{3434BFCE-692E-4E02-BD74-58D9A5895447}" presName="hierChild5" presStyleCnt="0"/>
      <dgm:spPr/>
    </dgm:pt>
    <dgm:pt modelId="{EEBD2262-DA3C-42CD-8898-443BEA4D8F72}" type="pres">
      <dgm:prSet presAssocID="{F3D50639-6412-4FCC-8E6B-98861F531224}" presName="Name23" presStyleLbl="parChTrans1D4" presStyleIdx="2" presStyleCnt="15"/>
      <dgm:spPr/>
      <dgm:t>
        <a:bodyPr/>
        <a:lstStyle/>
        <a:p>
          <a:endParaRPr lang="en-US"/>
        </a:p>
      </dgm:t>
    </dgm:pt>
    <dgm:pt modelId="{9E31F493-EC8C-4315-97C7-41566CF77BCB}" type="pres">
      <dgm:prSet presAssocID="{3D11476A-3143-4A75-82C8-8E336F5C1333}" presName="hierRoot4" presStyleCnt="0"/>
      <dgm:spPr/>
    </dgm:pt>
    <dgm:pt modelId="{15F1539F-695E-4248-9430-BA35A15F82D2}" type="pres">
      <dgm:prSet presAssocID="{3D11476A-3143-4A75-82C8-8E336F5C1333}" presName="composite4" presStyleCnt="0"/>
      <dgm:spPr/>
    </dgm:pt>
    <dgm:pt modelId="{D7052D91-A758-4C77-B675-753AA1AD4C5A}" type="pres">
      <dgm:prSet presAssocID="{3D11476A-3143-4A75-82C8-8E336F5C1333}" presName="background4" presStyleLbl="node4" presStyleIdx="2" presStyleCnt="15"/>
      <dgm:spPr/>
    </dgm:pt>
    <dgm:pt modelId="{253422BB-0202-45BA-B54F-59AF710E92A7}" type="pres">
      <dgm:prSet presAssocID="{3D11476A-3143-4A75-82C8-8E336F5C1333}" presName="text4" presStyleLbl="fgAcc4" presStyleIdx="2" presStyleCnt="15">
        <dgm:presLayoutVars>
          <dgm:chPref val="3"/>
        </dgm:presLayoutVars>
      </dgm:prSet>
      <dgm:spPr/>
      <dgm:t>
        <a:bodyPr/>
        <a:lstStyle/>
        <a:p>
          <a:endParaRPr lang="en-US"/>
        </a:p>
      </dgm:t>
    </dgm:pt>
    <dgm:pt modelId="{CA1C92EA-344F-4DAA-8CB5-83F5C9D7813F}" type="pres">
      <dgm:prSet presAssocID="{3D11476A-3143-4A75-82C8-8E336F5C1333}" presName="hierChild5" presStyleCnt="0"/>
      <dgm:spPr/>
    </dgm:pt>
    <dgm:pt modelId="{66A2D886-7097-4A09-884C-0A0190A25489}" type="pres">
      <dgm:prSet presAssocID="{B66D74B0-08CF-476B-8FC4-F731C9F6893B}" presName="Name23" presStyleLbl="parChTrans1D4" presStyleIdx="3" presStyleCnt="15"/>
      <dgm:spPr/>
      <dgm:t>
        <a:bodyPr/>
        <a:lstStyle/>
        <a:p>
          <a:endParaRPr lang="en-US"/>
        </a:p>
      </dgm:t>
    </dgm:pt>
    <dgm:pt modelId="{98B2A79E-1EB0-4F8A-ADCA-49D2FD668A05}" type="pres">
      <dgm:prSet presAssocID="{590090E5-6869-4B19-8E41-46D604E06FC4}" presName="hierRoot4" presStyleCnt="0"/>
      <dgm:spPr/>
    </dgm:pt>
    <dgm:pt modelId="{ABE43084-8C6F-49AE-9B94-32A81F02D440}" type="pres">
      <dgm:prSet presAssocID="{590090E5-6869-4B19-8E41-46D604E06FC4}" presName="composite4" presStyleCnt="0"/>
      <dgm:spPr/>
    </dgm:pt>
    <dgm:pt modelId="{069CF244-8DC1-463E-8A71-F80440F10551}" type="pres">
      <dgm:prSet presAssocID="{590090E5-6869-4B19-8E41-46D604E06FC4}" presName="background4" presStyleLbl="node4" presStyleIdx="3" presStyleCnt="15"/>
      <dgm:spPr/>
    </dgm:pt>
    <dgm:pt modelId="{94F132A0-E483-43A3-927F-9AC1C3954127}" type="pres">
      <dgm:prSet presAssocID="{590090E5-6869-4B19-8E41-46D604E06FC4}" presName="text4" presStyleLbl="fgAcc4" presStyleIdx="3" presStyleCnt="15" custScaleX="119410" custLinFactNeighborX="-4495" custLinFactNeighborY="2318">
        <dgm:presLayoutVars>
          <dgm:chPref val="3"/>
        </dgm:presLayoutVars>
      </dgm:prSet>
      <dgm:spPr/>
      <dgm:t>
        <a:bodyPr/>
        <a:lstStyle/>
        <a:p>
          <a:endParaRPr lang="en-US"/>
        </a:p>
      </dgm:t>
    </dgm:pt>
    <dgm:pt modelId="{3DB8160C-F757-4316-ADDA-2E87483E0BE6}" type="pres">
      <dgm:prSet presAssocID="{590090E5-6869-4B19-8E41-46D604E06FC4}" presName="hierChild5" presStyleCnt="0"/>
      <dgm:spPr/>
    </dgm:pt>
    <dgm:pt modelId="{1A708DE8-AFDC-4A5C-9A18-E1F801375192}" type="pres">
      <dgm:prSet presAssocID="{FE3D50D3-6692-486C-9AFD-B119F4C93C95}" presName="Name23" presStyleLbl="parChTrans1D4" presStyleIdx="4" presStyleCnt="15"/>
      <dgm:spPr/>
      <dgm:t>
        <a:bodyPr/>
        <a:lstStyle/>
        <a:p>
          <a:endParaRPr lang="en-US"/>
        </a:p>
      </dgm:t>
    </dgm:pt>
    <dgm:pt modelId="{33B75A7D-D78C-414C-8BB4-2739C95213B2}" type="pres">
      <dgm:prSet presAssocID="{0A1AC8B9-3CF9-4E79-8540-27124F11B3FE}" presName="hierRoot4" presStyleCnt="0"/>
      <dgm:spPr/>
    </dgm:pt>
    <dgm:pt modelId="{E6536E97-D478-41E2-8E1E-09833F149993}" type="pres">
      <dgm:prSet presAssocID="{0A1AC8B9-3CF9-4E79-8540-27124F11B3FE}" presName="composite4" presStyleCnt="0"/>
      <dgm:spPr/>
    </dgm:pt>
    <dgm:pt modelId="{1D8A65DE-5245-4B2F-B7F1-CAB4E800A54F}" type="pres">
      <dgm:prSet presAssocID="{0A1AC8B9-3CF9-4E79-8540-27124F11B3FE}" presName="background4" presStyleLbl="node4" presStyleIdx="4" presStyleCnt="15"/>
      <dgm:spPr/>
    </dgm:pt>
    <dgm:pt modelId="{A2AC4487-2832-4768-9DB8-B970C9DCF406}" type="pres">
      <dgm:prSet presAssocID="{0A1AC8B9-3CF9-4E79-8540-27124F11B3FE}" presName="text4" presStyleLbl="fgAcc4" presStyleIdx="4" presStyleCnt="15" custScaleX="164671">
        <dgm:presLayoutVars>
          <dgm:chPref val="3"/>
        </dgm:presLayoutVars>
      </dgm:prSet>
      <dgm:spPr/>
      <dgm:t>
        <a:bodyPr/>
        <a:lstStyle/>
        <a:p>
          <a:endParaRPr lang="en-US"/>
        </a:p>
      </dgm:t>
    </dgm:pt>
    <dgm:pt modelId="{89E44FEB-5D87-42A3-8910-A5E747AA707C}" type="pres">
      <dgm:prSet presAssocID="{0A1AC8B9-3CF9-4E79-8540-27124F11B3FE}" presName="hierChild5" presStyleCnt="0"/>
      <dgm:spPr/>
    </dgm:pt>
    <dgm:pt modelId="{BD98642B-4214-4537-BEF7-AB6B70EC9A24}" type="pres">
      <dgm:prSet presAssocID="{F7B14C19-B018-4047-9A20-0F37F831B446}" presName="Name23" presStyleLbl="parChTrans1D4" presStyleIdx="5" presStyleCnt="15"/>
      <dgm:spPr/>
      <dgm:t>
        <a:bodyPr/>
        <a:lstStyle/>
        <a:p>
          <a:endParaRPr lang="en-US"/>
        </a:p>
      </dgm:t>
    </dgm:pt>
    <dgm:pt modelId="{DD420CED-FEB2-4A6D-AABF-3FEC199B3E87}" type="pres">
      <dgm:prSet presAssocID="{FF79BE8D-85C4-4103-846B-D49F60D6DCE4}" presName="hierRoot4" presStyleCnt="0"/>
      <dgm:spPr/>
    </dgm:pt>
    <dgm:pt modelId="{28CBBF7E-E14F-4EFC-BF38-8F81ED23EA15}" type="pres">
      <dgm:prSet presAssocID="{FF79BE8D-85C4-4103-846B-D49F60D6DCE4}" presName="composite4" presStyleCnt="0"/>
      <dgm:spPr/>
    </dgm:pt>
    <dgm:pt modelId="{FDFE26D6-76C0-41ED-BD26-237E8DB037FC}" type="pres">
      <dgm:prSet presAssocID="{FF79BE8D-85C4-4103-846B-D49F60D6DCE4}" presName="background4" presStyleLbl="node4" presStyleIdx="5" presStyleCnt="15"/>
      <dgm:spPr/>
    </dgm:pt>
    <dgm:pt modelId="{AD1E5AF6-BBED-4AB3-BE17-45C43F0E143C}" type="pres">
      <dgm:prSet presAssocID="{FF79BE8D-85C4-4103-846B-D49F60D6DCE4}" presName="text4" presStyleLbl="fgAcc4" presStyleIdx="5" presStyleCnt="15">
        <dgm:presLayoutVars>
          <dgm:chPref val="3"/>
        </dgm:presLayoutVars>
      </dgm:prSet>
      <dgm:spPr/>
      <dgm:t>
        <a:bodyPr/>
        <a:lstStyle/>
        <a:p>
          <a:endParaRPr lang="en-US"/>
        </a:p>
      </dgm:t>
    </dgm:pt>
    <dgm:pt modelId="{56503744-2A37-49D8-9E50-F5286F5D529A}" type="pres">
      <dgm:prSet presAssocID="{FF79BE8D-85C4-4103-846B-D49F60D6DCE4}" presName="hierChild5" presStyleCnt="0"/>
      <dgm:spPr/>
    </dgm:pt>
    <dgm:pt modelId="{1C6A9149-046D-4B13-9FD7-FA4CD6309593}" type="pres">
      <dgm:prSet presAssocID="{B54AA256-920D-4761-A791-2092178FFAAF}" presName="Name23" presStyleLbl="parChTrans1D4" presStyleIdx="6" presStyleCnt="15"/>
      <dgm:spPr/>
      <dgm:t>
        <a:bodyPr/>
        <a:lstStyle/>
        <a:p>
          <a:endParaRPr lang="en-US"/>
        </a:p>
      </dgm:t>
    </dgm:pt>
    <dgm:pt modelId="{C5A085BC-AB03-47B9-8A27-14DBC4B021EF}" type="pres">
      <dgm:prSet presAssocID="{F205A205-75A0-4301-AEE0-F1AB46227323}" presName="hierRoot4" presStyleCnt="0"/>
      <dgm:spPr/>
    </dgm:pt>
    <dgm:pt modelId="{E19A455E-D9F9-4850-BE03-4687D685C67B}" type="pres">
      <dgm:prSet presAssocID="{F205A205-75A0-4301-AEE0-F1AB46227323}" presName="composite4" presStyleCnt="0"/>
      <dgm:spPr/>
    </dgm:pt>
    <dgm:pt modelId="{579B293F-1334-4EE7-8259-2584BB2A1C07}" type="pres">
      <dgm:prSet presAssocID="{F205A205-75A0-4301-AEE0-F1AB46227323}" presName="background4" presStyleLbl="node4" presStyleIdx="6" presStyleCnt="15"/>
      <dgm:spPr/>
    </dgm:pt>
    <dgm:pt modelId="{B6963105-46A9-4233-B609-60D9D0D2EEBE}" type="pres">
      <dgm:prSet presAssocID="{F205A205-75A0-4301-AEE0-F1AB46227323}" presName="text4" presStyleLbl="fgAcc4" presStyleIdx="6" presStyleCnt="15">
        <dgm:presLayoutVars>
          <dgm:chPref val="3"/>
        </dgm:presLayoutVars>
      </dgm:prSet>
      <dgm:spPr/>
      <dgm:t>
        <a:bodyPr/>
        <a:lstStyle/>
        <a:p>
          <a:endParaRPr lang="en-US"/>
        </a:p>
      </dgm:t>
    </dgm:pt>
    <dgm:pt modelId="{ED37C85E-B009-47A9-B413-B72F48BB921D}" type="pres">
      <dgm:prSet presAssocID="{F205A205-75A0-4301-AEE0-F1AB46227323}" presName="hierChild5" presStyleCnt="0"/>
      <dgm:spPr/>
    </dgm:pt>
    <dgm:pt modelId="{535716C8-83E8-42A1-BA1A-0C00A8C79B37}" type="pres">
      <dgm:prSet presAssocID="{4B5C96DD-92F7-490E-B29B-75A7F1D8E576}" presName="Name23" presStyleLbl="parChTrans1D4" presStyleIdx="7" presStyleCnt="15"/>
      <dgm:spPr/>
      <dgm:t>
        <a:bodyPr/>
        <a:lstStyle/>
        <a:p>
          <a:endParaRPr lang="en-US"/>
        </a:p>
      </dgm:t>
    </dgm:pt>
    <dgm:pt modelId="{6DA8868A-6333-4B02-83F1-B8E2EDC09BC4}" type="pres">
      <dgm:prSet presAssocID="{94697BC7-1B76-484D-A603-0FB855AB2ED3}" presName="hierRoot4" presStyleCnt="0"/>
      <dgm:spPr/>
    </dgm:pt>
    <dgm:pt modelId="{075C3D09-9120-4A13-A671-03EB29B182FC}" type="pres">
      <dgm:prSet presAssocID="{94697BC7-1B76-484D-A603-0FB855AB2ED3}" presName="composite4" presStyleCnt="0"/>
      <dgm:spPr/>
    </dgm:pt>
    <dgm:pt modelId="{C18FE825-2650-45E3-94B6-6816CF3FDB85}" type="pres">
      <dgm:prSet presAssocID="{94697BC7-1B76-484D-A603-0FB855AB2ED3}" presName="background4" presStyleLbl="node4" presStyleIdx="7" presStyleCnt="15"/>
      <dgm:spPr/>
    </dgm:pt>
    <dgm:pt modelId="{BB4D8FB0-C9E4-4B1A-80E2-89CD155C2C1F}" type="pres">
      <dgm:prSet presAssocID="{94697BC7-1B76-484D-A603-0FB855AB2ED3}" presName="text4" presStyleLbl="fgAcc4" presStyleIdx="7" presStyleCnt="15">
        <dgm:presLayoutVars>
          <dgm:chPref val="3"/>
        </dgm:presLayoutVars>
      </dgm:prSet>
      <dgm:spPr/>
      <dgm:t>
        <a:bodyPr/>
        <a:lstStyle/>
        <a:p>
          <a:endParaRPr lang="en-US"/>
        </a:p>
      </dgm:t>
    </dgm:pt>
    <dgm:pt modelId="{936CA085-8B2B-431D-BD73-62AFBF352682}" type="pres">
      <dgm:prSet presAssocID="{94697BC7-1B76-484D-A603-0FB855AB2ED3}" presName="hierChild5" presStyleCnt="0"/>
      <dgm:spPr/>
    </dgm:pt>
    <dgm:pt modelId="{AFDCD257-681F-49F4-A6F7-80B8E46E465F}" type="pres">
      <dgm:prSet presAssocID="{39FF5F21-5EC3-4737-A41C-57C1775751D2}" presName="Name23" presStyleLbl="parChTrans1D4" presStyleIdx="8" presStyleCnt="15"/>
      <dgm:spPr/>
      <dgm:t>
        <a:bodyPr/>
        <a:lstStyle/>
        <a:p>
          <a:endParaRPr lang="en-US"/>
        </a:p>
      </dgm:t>
    </dgm:pt>
    <dgm:pt modelId="{983CA6A8-0EF1-4E85-9937-12E30B36EABA}" type="pres">
      <dgm:prSet presAssocID="{835E50F0-85D3-46C1-AF56-8767D6389DBD}" presName="hierRoot4" presStyleCnt="0"/>
      <dgm:spPr/>
    </dgm:pt>
    <dgm:pt modelId="{1593FFFC-ECE3-409A-9674-4BC9BFF482B8}" type="pres">
      <dgm:prSet presAssocID="{835E50F0-85D3-46C1-AF56-8767D6389DBD}" presName="composite4" presStyleCnt="0"/>
      <dgm:spPr/>
    </dgm:pt>
    <dgm:pt modelId="{312D8968-615B-4882-8094-37449D5EA408}" type="pres">
      <dgm:prSet presAssocID="{835E50F0-85D3-46C1-AF56-8767D6389DBD}" presName="background4" presStyleLbl="node4" presStyleIdx="8" presStyleCnt="15"/>
      <dgm:spPr/>
    </dgm:pt>
    <dgm:pt modelId="{311D70AF-EB57-42FD-A280-9B7353BE7541}" type="pres">
      <dgm:prSet presAssocID="{835E50F0-85D3-46C1-AF56-8767D6389DBD}" presName="text4" presStyleLbl="fgAcc4" presStyleIdx="8" presStyleCnt="15" custScaleX="124538" custScaleY="95830">
        <dgm:presLayoutVars>
          <dgm:chPref val="3"/>
        </dgm:presLayoutVars>
      </dgm:prSet>
      <dgm:spPr/>
      <dgm:t>
        <a:bodyPr/>
        <a:lstStyle/>
        <a:p>
          <a:endParaRPr lang="en-US"/>
        </a:p>
      </dgm:t>
    </dgm:pt>
    <dgm:pt modelId="{707EB966-CC11-4924-89BA-B3CDAF8684C0}" type="pres">
      <dgm:prSet presAssocID="{835E50F0-85D3-46C1-AF56-8767D6389DBD}" presName="hierChild5" presStyleCnt="0"/>
      <dgm:spPr/>
    </dgm:pt>
    <dgm:pt modelId="{F14C8B47-977C-4DF8-8525-D2E9EAE25B4D}" type="pres">
      <dgm:prSet presAssocID="{AA184F22-6595-46DB-881A-C6C501540A37}" presName="Name23" presStyleLbl="parChTrans1D4" presStyleIdx="9" presStyleCnt="15"/>
      <dgm:spPr/>
      <dgm:t>
        <a:bodyPr/>
        <a:lstStyle/>
        <a:p>
          <a:endParaRPr lang="en-US"/>
        </a:p>
      </dgm:t>
    </dgm:pt>
    <dgm:pt modelId="{A33E4A51-C010-4805-BD8C-F4A5B0258F3D}" type="pres">
      <dgm:prSet presAssocID="{0D429CB4-7275-47AC-8503-544DF5E15ABB}" presName="hierRoot4" presStyleCnt="0"/>
      <dgm:spPr/>
    </dgm:pt>
    <dgm:pt modelId="{F22E92AB-9AA6-421D-8068-60010D17B371}" type="pres">
      <dgm:prSet presAssocID="{0D429CB4-7275-47AC-8503-544DF5E15ABB}" presName="composite4" presStyleCnt="0"/>
      <dgm:spPr/>
    </dgm:pt>
    <dgm:pt modelId="{DA32326F-4C38-43C0-8599-42A87EEF3F05}" type="pres">
      <dgm:prSet presAssocID="{0D429CB4-7275-47AC-8503-544DF5E15ABB}" presName="background4" presStyleLbl="node4" presStyleIdx="9" presStyleCnt="15"/>
      <dgm:spPr/>
    </dgm:pt>
    <dgm:pt modelId="{3DDBF2F4-E660-4968-959E-6596B44D4C53}" type="pres">
      <dgm:prSet presAssocID="{0D429CB4-7275-47AC-8503-544DF5E15ABB}" presName="text4" presStyleLbl="fgAcc4" presStyleIdx="9" presStyleCnt="15">
        <dgm:presLayoutVars>
          <dgm:chPref val="3"/>
        </dgm:presLayoutVars>
      </dgm:prSet>
      <dgm:spPr/>
      <dgm:t>
        <a:bodyPr/>
        <a:lstStyle/>
        <a:p>
          <a:endParaRPr lang="en-US"/>
        </a:p>
      </dgm:t>
    </dgm:pt>
    <dgm:pt modelId="{47685A81-EC86-4887-B3F2-5CE9D34530CF}" type="pres">
      <dgm:prSet presAssocID="{0D429CB4-7275-47AC-8503-544DF5E15ABB}" presName="hierChild5" presStyleCnt="0"/>
      <dgm:spPr/>
    </dgm:pt>
    <dgm:pt modelId="{D96A2B53-1805-4668-B1BB-3F71AA5A19A0}" type="pres">
      <dgm:prSet presAssocID="{7A99E66B-D0D2-4293-BE1F-5C632D43C97E}" presName="Name17" presStyleLbl="parChTrans1D3" presStyleIdx="1" presStyleCnt="4"/>
      <dgm:spPr/>
      <dgm:t>
        <a:bodyPr/>
        <a:lstStyle/>
        <a:p>
          <a:endParaRPr lang="en-US"/>
        </a:p>
      </dgm:t>
    </dgm:pt>
    <dgm:pt modelId="{41F8C093-8F7B-40E1-AD21-B9861965C104}" type="pres">
      <dgm:prSet presAssocID="{06B956B3-C47A-4128-B3B8-CE87B55992F7}" presName="hierRoot3" presStyleCnt="0"/>
      <dgm:spPr/>
    </dgm:pt>
    <dgm:pt modelId="{5E0F83AE-7E17-4CE4-881D-E8697D7CA727}" type="pres">
      <dgm:prSet presAssocID="{06B956B3-C47A-4128-B3B8-CE87B55992F7}" presName="composite3" presStyleCnt="0"/>
      <dgm:spPr/>
    </dgm:pt>
    <dgm:pt modelId="{E334BE2E-34DA-4689-98AE-5BF04E0C6A25}" type="pres">
      <dgm:prSet presAssocID="{06B956B3-C47A-4128-B3B8-CE87B55992F7}" presName="background3" presStyleLbl="node3" presStyleIdx="1" presStyleCnt="4"/>
      <dgm:spPr/>
    </dgm:pt>
    <dgm:pt modelId="{17688DBB-FD33-49C3-83B9-A32F9D7262EA}" type="pres">
      <dgm:prSet presAssocID="{06B956B3-C47A-4128-B3B8-CE87B55992F7}" presName="text3" presStyleLbl="fgAcc3" presStyleIdx="1" presStyleCnt="4" custScaleX="136303">
        <dgm:presLayoutVars>
          <dgm:chPref val="3"/>
        </dgm:presLayoutVars>
      </dgm:prSet>
      <dgm:spPr/>
      <dgm:t>
        <a:bodyPr/>
        <a:lstStyle/>
        <a:p>
          <a:endParaRPr lang="en-US"/>
        </a:p>
      </dgm:t>
    </dgm:pt>
    <dgm:pt modelId="{619D2999-ECBB-41E7-B2B3-0CEF7CD941FB}" type="pres">
      <dgm:prSet presAssocID="{06B956B3-C47A-4128-B3B8-CE87B55992F7}" presName="hierChild4" presStyleCnt="0"/>
      <dgm:spPr/>
    </dgm:pt>
    <dgm:pt modelId="{CD06EEDC-6306-46DD-A3DA-64E1E029A6BB}" type="pres">
      <dgm:prSet presAssocID="{42AA3631-504C-4190-9CF7-F8253DEBCE58}" presName="Name23" presStyleLbl="parChTrans1D4" presStyleIdx="10" presStyleCnt="15"/>
      <dgm:spPr/>
      <dgm:t>
        <a:bodyPr/>
        <a:lstStyle/>
        <a:p>
          <a:endParaRPr lang="en-US"/>
        </a:p>
      </dgm:t>
    </dgm:pt>
    <dgm:pt modelId="{95769BA2-5A60-4BF6-A938-845AC4706ECF}" type="pres">
      <dgm:prSet presAssocID="{5F88C362-B4DD-468A-BF55-374EA8F07D6B}" presName="hierRoot4" presStyleCnt="0"/>
      <dgm:spPr/>
    </dgm:pt>
    <dgm:pt modelId="{F7BEEEE0-E80E-4C85-B815-F6263BA2C718}" type="pres">
      <dgm:prSet presAssocID="{5F88C362-B4DD-468A-BF55-374EA8F07D6B}" presName="composite4" presStyleCnt="0"/>
      <dgm:spPr/>
    </dgm:pt>
    <dgm:pt modelId="{4C63709A-4154-434A-9BC6-4DD56C2F3B8E}" type="pres">
      <dgm:prSet presAssocID="{5F88C362-B4DD-468A-BF55-374EA8F07D6B}" presName="background4" presStyleLbl="node4" presStyleIdx="10" presStyleCnt="15"/>
      <dgm:spPr/>
    </dgm:pt>
    <dgm:pt modelId="{A53B616C-105D-49C7-A51D-0A794281B714}" type="pres">
      <dgm:prSet presAssocID="{5F88C362-B4DD-468A-BF55-374EA8F07D6B}" presName="text4" presStyleLbl="fgAcc4" presStyleIdx="10" presStyleCnt="15" custScaleX="128770">
        <dgm:presLayoutVars>
          <dgm:chPref val="3"/>
        </dgm:presLayoutVars>
      </dgm:prSet>
      <dgm:spPr/>
      <dgm:t>
        <a:bodyPr/>
        <a:lstStyle/>
        <a:p>
          <a:endParaRPr lang="en-US"/>
        </a:p>
      </dgm:t>
    </dgm:pt>
    <dgm:pt modelId="{4BBF781D-937F-430D-84DB-33F7E46C6C4F}" type="pres">
      <dgm:prSet presAssocID="{5F88C362-B4DD-468A-BF55-374EA8F07D6B}" presName="hierChild5" presStyleCnt="0"/>
      <dgm:spPr/>
    </dgm:pt>
    <dgm:pt modelId="{EFE6AE8E-3BCA-466A-9EB3-0F01BC7F08EB}" type="pres">
      <dgm:prSet presAssocID="{707DBCED-B9FF-498C-BFA8-812216DBD360}" presName="Name23" presStyleLbl="parChTrans1D4" presStyleIdx="11" presStyleCnt="15"/>
      <dgm:spPr/>
      <dgm:t>
        <a:bodyPr/>
        <a:lstStyle/>
        <a:p>
          <a:endParaRPr lang="en-US"/>
        </a:p>
      </dgm:t>
    </dgm:pt>
    <dgm:pt modelId="{2DF22194-4606-4E04-A43F-5B15A0E8EB1A}" type="pres">
      <dgm:prSet presAssocID="{51ABBE50-C263-4526-8915-6ACF62B747DE}" presName="hierRoot4" presStyleCnt="0"/>
      <dgm:spPr/>
    </dgm:pt>
    <dgm:pt modelId="{863CD0C1-4DF0-4560-B822-CA2B5CAB624D}" type="pres">
      <dgm:prSet presAssocID="{51ABBE50-C263-4526-8915-6ACF62B747DE}" presName="composite4" presStyleCnt="0"/>
      <dgm:spPr/>
    </dgm:pt>
    <dgm:pt modelId="{A9FD1688-597C-4135-B57C-EE4DDF72598C}" type="pres">
      <dgm:prSet presAssocID="{51ABBE50-C263-4526-8915-6ACF62B747DE}" presName="background4" presStyleLbl="node4" presStyleIdx="11" presStyleCnt="15"/>
      <dgm:spPr/>
    </dgm:pt>
    <dgm:pt modelId="{D265C11E-D1CB-436A-A832-E8515AD5FB68}" type="pres">
      <dgm:prSet presAssocID="{51ABBE50-C263-4526-8915-6ACF62B747DE}" presName="text4" presStyleLbl="fgAcc4" presStyleIdx="11" presStyleCnt="15">
        <dgm:presLayoutVars>
          <dgm:chPref val="3"/>
        </dgm:presLayoutVars>
      </dgm:prSet>
      <dgm:spPr/>
      <dgm:t>
        <a:bodyPr/>
        <a:lstStyle/>
        <a:p>
          <a:endParaRPr lang="en-US"/>
        </a:p>
      </dgm:t>
    </dgm:pt>
    <dgm:pt modelId="{C47ACA7C-BBB1-4FF0-B507-149DE1C20D98}" type="pres">
      <dgm:prSet presAssocID="{51ABBE50-C263-4526-8915-6ACF62B747DE}" presName="hierChild5" presStyleCnt="0"/>
      <dgm:spPr/>
    </dgm:pt>
    <dgm:pt modelId="{F31A123A-9A34-4392-96A5-1138205769E9}" type="pres">
      <dgm:prSet presAssocID="{4635E4D7-2B6C-4426-AD18-0B3C0A04E798}" presName="Name10" presStyleLbl="parChTrans1D2" presStyleIdx="1" presStyleCnt="2"/>
      <dgm:spPr/>
      <dgm:t>
        <a:bodyPr/>
        <a:lstStyle/>
        <a:p>
          <a:endParaRPr lang="en-US"/>
        </a:p>
      </dgm:t>
    </dgm:pt>
    <dgm:pt modelId="{4C06EECA-ED06-41A0-B64A-EFDB348295C4}" type="pres">
      <dgm:prSet presAssocID="{B030524A-5A5F-4238-B650-AB7845979AF2}" presName="hierRoot2" presStyleCnt="0"/>
      <dgm:spPr/>
    </dgm:pt>
    <dgm:pt modelId="{E4E424B1-936B-4556-A0EB-76CB884C5950}" type="pres">
      <dgm:prSet presAssocID="{B030524A-5A5F-4238-B650-AB7845979AF2}" presName="composite2" presStyleCnt="0"/>
      <dgm:spPr/>
    </dgm:pt>
    <dgm:pt modelId="{8C9C3231-46F4-4855-A113-DA43E8FECFA4}" type="pres">
      <dgm:prSet presAssocID="{B030524A-5A5F-4238-B650-AB7845979AF2}" presName="background2" presStyleLbl="node2" presStyleIdx="1" presStyleCnt="2"/>
      <dgm:spPr/>
    </dgm:pt>
    <dgm:pt modelId="{8636A875-5D50-4E33-BBAB-91158708CFB6}" type="pres">
      <dgm:prSet presAssocID="{B030524A-5A5F-4238-B650-AB7845979AF2}" presName="text2" presStyleLbl="fgAcc2" presStyleIdx="1" presStyleCnt="2" custScaleX="250135">
        <dgm:presLayoutVars>
          <dgm:chPref val="3"/>
        </dgm:presLayoutVars>
      </dgm:prSet>
      <dgm:spPr/>
      <dgm:t>
        <a:bodyPr/>
        <a:lstStyle/>
        <a:p>
          <a:endParaRPr lang="en-US"/>
        </a:p>
      </dgm:t>
    </dgm:pt>
    <dgm:pt modelId="{7B0F36D1-E913-4702-97A2-964908AEFA73}" type="pres">
      <dgm:prSet presAssocID="{B030524A-5A5F-4238-B650-AB7845979AF2}" presName="hierChild3" presStyleCnt="0"/>
      <dgm:spPr/>
    </dgm:pt>
    <dgm:pt modelId="{B2BCC848-E2B0-400E-A38E-1F8ED9F22252}" type="pres">
      <dgm:prSet presAssocID="{A4085DAD-E4C5-44D4-AC12-0491427082DB}" presName="Name17" presStyleLbl="parChTrans1D3" presStyleIdx="2" presStyleCnt="4"/>
      <dgm:spPr/>
      <dgm:t>
        <a:bodyPr/>
        <a:lstStyle/>
        <a:p>
          <a:endParaRPr lang="en-US"/>
        </a:p>
      </dgm:t>
    </dgm:pt>
    <dgm:pt modelId="{C3E9C3BA-3E2F-4BCF-9E9C-F05A7C5251EB}" type="pres">
      <dgm:prSet presAssocID="{F10AEA56-B0EF-483E-803E-6865D1C20A4E}" presName="hierRoot3" presStyleCnt="0"/>
      <dgm:spPr/>
    </dgm:pt>
    <dgm:pt modelId="{4DE605BA-8C76-419C-86BC-F1A0D768E3DA}" type="pres">
      <dgm:prSet presAssocID="{F10AEA56-B0EF-483E-803E-6865D1C20A4E}" presName="composite3" presStyleCnt="0"/>
      <dgm:spPr/>
    </dgm:pt>
    <dgm:pt modelId="{C3633647-2A64-4CCA-B3B8-8B66F23023C0}" type="pres">
      <dgm:prSet presAssocID="{F10AEA56-B0EF-483E-803E-6865D1C20A4E}" presName="background3" presStyleLbl="node3" presStyleIdx="2" presStyleCnt="4"/>
      <dgm:spPr/>
    </dgm:pt>
    <dgm:pt modelId="{97B6851B-E7BC-4B4A-9D40-9EC2AF58326B}" type="pres">
      <dgm:prSet presAssocID="{F10AEA56-B0EF-483E-803E-6865D1C20A4E}" presName="text3" presStyleLbl="fgAcc3" presStyleIdx="2" presStyleCnt="4" custScaleX="149795">
        <dgm:presLayoutVars>
          <dgm:chPref val="3"/>
        </dgm:presLayoutVars>
      </dgm:prSet>
      <dgm:spPr/>
      <dgm:t>
        <a:bodyPr/>
        <a:lstStyle/>
        <a:p>
          <a:endParaRPr lang="en-US"/>
        </a:p>
      </dgm:t>
    </dgm:pt>
    <dgm:pt modelId="{FB61239C-E189-4F18-B00A-96765CB39F20}" type="pres">
      <dgm:prSet presAssocID="{F10AEA56-B0EF-483E-803E-6865D1C20A4E}" presName="hierChild4" presStyleCnt="0"/>
      <dgm:spPr/>
    </dgm:pt>
    <dgm:pt modelId="{16E1FD21-B1FE-4536-99EE-9DAE84D20F74}" type="pres">
      <dgm:prSet presAssocID="{4119574D-084D-4458-BBCA-1A91E74B0874}" presName="Name23" presStyleLbl="parChTrans1D4" presStyleIdx="12" presStyleCnt="15"/>
      <dgm:spPr/>
      <dgm:t>
        <a:bodyPr/>
        <a:lstStyle/>
        <a:p>
          <a:endParaRPr lang="en-US"/>
        </a:p>
      </dgm:t>
    </dgm:pt>
    <dgm:pt modelId="{3821E528-F74E-4FA2-94AB-305D673180D7}" type="pres">
      <dgm:prSet presAssocID="{2CFF034D-F417-4E74-ADC0-B4A77D0195A4}" presName="hierRoot4" presStyleCnt="0"/>
      <dgm:spPr/>
    </dgm:pt>
    <dgm:pt modelId="{FAFFC927-DB21-4A49-A678-67AE0DFEDE46}" type="pres">
      <dgm:prSet presAssocID="{2CFF034D-F417-4E74-ADC0-B4A77D0195A4}" presName="composite4" presStyleCnt="0"/>
      <dgm:spPr/>
    </dgm:pt>
    <dgm:pt modelId="{716433D8-C8E1-44FD-BA44-F57B40EF102C}" type="pres">
      <dgm:prSet presAssocID="{2CFF034D-F417-4E74-ADC0-B4A77D0195A4}" presName="background4" presStyleLbl="node4" presStyleIdx="12" presStyleCnt="15"/>
      <dgm:spPr/>
    </dgm:pt>
    <dgm:pt modelId="{1BB38D4C-A683-4E08-A126-80B4002D89E9}" type="pres">
      <dgm:prSet presAssocID="{2CFF034D-F417-4E74-ADC0-B4A77D0195A4}" presName="text4" presStyleLbl="fgAcc4" presStyleIdx="12" presStyleCnt="15">
        <dgm:presLayoutVars>
          <dgm:chPref val="3"/>
        </dgm:presLayoutVars>
      </dgm:prSet>
      <dgm:spPr/>
      <dgm:t>
        <a:bodyPr/>
        <a:lstStyle/>
        <a:p>
          <a:endParaRPr lang="en-US"/>
        </a:p>
      </dgm:t>
    </dgm:pt>
    <dgm:pt modelId="{F06C6E2D-3E7A-4C1D-B4C9-29F555893FF3}" type="pres">
      <dgm:prSet presAssocID="{2CFF034D-F417-4E74-ADC0-B4A77D0195A4}" presName="hierChild5" presStyleCnt="0"/>
      <dgm:spPr/>
    </dgm:pt>
    <dgm:pt modelId="{70BB59CA-6875-47DC-9EB9-D4A510FB2544}" type="pres">
      <dgm:prSet presAssocID="{1E8AA294-A48C-4665-A17B-F6F61518FFEB}" presName="Name23" presStyleLbl="parChTrans1D4" presStyleIdx="13" presStyleCnt="15"/>
      <dgm:spPr/>
      <dgm:t>
        <a:bodyPr/>
        <a:lstStyle/>
        <a:p>
          <a:endParaRPr lang="en-US"/>
        </a:p>
      </dgm:t>
    </dgm:pt>
    <dgm:pt modelId="{F7A3D756-CEA0-4AD8-906F-49A0E46B6BCC}" type="pres">
      <dgm:prSet presAssocID="{E990898F-C372-434B-B7DB-D74611611105}" presName="hierRoot4" presStyleCnt="0"/>
      <dgm:spPr/>
    </dgm:pt>
    <dgm:pt modelId="{4EB87502-16AD-4CAD-B35B-EABC1A416A45}" type="pres">
      <dgm:prSet presAssocID="{E990898F-C372-434B-B7DB-D74611611105}" presName="composite4" presStyleCnt="0"/>
      <dgm:spPr/>
    </dgm:pt>
    <dgm:pt modelId="{AE5657B1-515A-4815-AD26-6E0B761C3B95}" type="pres">
      <dgm:prSet presAssocID="{E990898F-C372-434B-B7DB-D74611611105}" presName="background4" presStyleLbl="node4" presStyleIdx="13" presStyleCnt="15"/>
      <dgm:spPr/>
    </dgm:pt>
    <dgm:pt modelId="{D6E552A2-FD25-4B00-9DF4-13D6E6D3BC95}" type="pres">
      <dgm:prSet presAssocID="{E990898F-C372-434B-B7DB-D74611611105}" presName="text4" presStyleLbl="fgAcc4" presStyleIdx="13" presStyleCnt="15">
        <dgm:presLayoutVars>
          <dgm:chPref val="3"/>
        </dgm:presLayoutVars>
      </dgm:prSet>
      <dgm:spPr/>
      <dgm:t>
        <a:bodyPr/>
        <a:lstStyle/>
        <a:p>
          <a:endParaRPr lang="en-US"/>
        </a:p>
      </dgm:t>
    </dgm:pt>
    <dgm:pt modelId="{30F1199F-DB89-4283-AE01-5A0C69220C9A}" type="pres">
      <dgm:prSet presAssocID="{E990898F-C372-434B-B7DB-D74611611105}" presName="hierChild5" presStyleCnt="0"/>
      <dgm:spPr/>
    </dgm:pt>
    <dgm:pt modelId="{816B3EA0-7AB2-4E58-9F1A-744D4D31E16E}" type="pres">
      <dgm:prSet presAssocID="{9157861A-547D-4B8C-9A31-233EA0AB43D5}" presName="Name17" presStyleLbl="parChTrans1D3" presStyleIdx="3" presStyleCnt="4"/>
      <dgm:spPr/>
      <dgm:t>
        <a:bodyPr/>
        <a:lstStyle/>
        <a:p>
          <a:endParaRPr lang="en-US"/>
        </a:p>
      </dgm:t>
    </dgm:pt>
    <dgm:pt modelId="{55BE76ED-44AC-4E85-9311-7D707EA7FFF1}" type="pres">
      <dgm:prSet presAssocID="{4D1B4B26-B588-4B83-AA92-43AC8D08C5D2}" presName="hierRoot3" presStyleCnt="0"/>
      <dgm:spPr/>
    </dgm:pt>
    <dgm:pt modelId="{26625078-A68B-46B7-8080-884780554173}" type="pres">
      <dgm:prSet presAssocID="{4D1B4B26-B588-4B83-AA92-43AC8D08C5D2}" presName="composite3" presStyleCnt="0"/>
      <dgm:spPr/>
    </dgm:pt>
    <dgm:pt modelId="{915E93FD-EC28-45CE-B419-11A775F793F0}" type="pres">
      <dgm:prSet presAssocID="{4D1B4B26-B588-4B83-AA92-43AC8D08C5D2}" presName="background3" presStyleLbl="node3" presStyleIdx="3" presStyleCnt="4"/>
      <dgm:spPr/>
    </dgm:pt>
    <dgm:pt modelId="{F9C3EE07-29C6-426F-8F89-DCA07829D76C}" type="pres">
      <dgm:prSet presAssocID="{4D1B4B26-B588-4B83-AA92-43AC8D08C5D2}" presName="text3" presStyleLbl="fgAcc3" presStyleIdx="3" presStyleCnt="4" custScaleX="149008">
        <dgm:presLayoutVars>
          <dgm:chPref val="3"/>
        </dgm:presLayoutVars>
      </dgm:prSet>
      <dgm:spPr/>
      <dgm:t>
        <a:bodyPr/>
        <a:lstStyle/>
        <a:p>
          <a:endParaRPr lang="en-US"/>
        </a:p>
      </dgm:t>
    </dgm:pt>
    <dgm:pt modelId="{8665B678-E2CC-4272-A7DD-2A9131A42BCC}" type="pres">
      <dgm:prSet presAssocID="{4D1B4B26-B588-4B83-AA92-43AC8D08C5D2}" presName="hierChild4" presStyleCnt="0"/>
      <dgm:spPr/>
    </dgm:pt>
    <dgm:pt modelId="{7DDA1978-D308-4AF8-A29E-49E78352F156}" type="pres">
      <dgm:prSet presAssocID="{FFFA2769-70F5-41D1-9022-904D9858AE15}" presName="Name23" presStyleLbl="parChTrans1D4" presStyleIdx="14" presStyleCnt="15"/>
      <dgm:spPr/>
      <dgm:t>
        <a:bodyPr/>
        <a:lstStyle/>
        <a:p>
          <a:endParaRPr lang="en-US"/>
        </a:p>
      </dgm:t>
    </dgm:pt>
    <dgm:pt modelId="{677BA2C6-D980-432C-A9AE-A7F3B60F54F6}" type="pres">
      <dgm:prSet presAssocID="{1546DDD7-D205-4A9B-9401-0FB605E6FF11}" presName="hierRoot4" presStyleCnt="0"/>
      <dgm:spPr/>
    </dgm:pt>
    <dgm:pt modelId="{ED707481-C8A7-4A9A-80BE-C21512201A53}" type="pres">
      <dgm:prSet presAssocID="{1546DDD7-D205-4A9B-9401-0FB605E6FF11}" presName="composite4" presStyleCnt="0"/>
      <dgm:spPr/>
    </dgm:pt>
    <dgm:pt modelId="{DCF0C38D-7CA7-4FE1-B51B-9ADF4187B592}" type="pres">
      <dgm:prSet presAssocID="{1546DDD7-D205-4A9B-9401-0FB605E6FF11}" presName="background4" presStyleLbl="node4" presStyleIdx="14" presStyleCnt="15"/>
      <dgm:spPr/>
    </dgm:pt>
    <dgm:pt modelId="{755B2A15-76E2-4BF2-9C7F-9DE3549B0B85}" type="pres">
      <dgm:prSet presAssocID="{1546DDD7-D205-4A9B-9401-0FB605E6FF11}" presName="text4" presStyleLbl="fgAcc4" presStyleIdx="14" presStyleCnt="15" custScaleX="133407">
        <dgm:presLayoutVars>
          <dgm:chPref val="3"/>
        </dgm:presLayoutVars>
      </dgm:prSet>
      <dgm:spPr/>
      <dgm:t>
        <a:bodyPr/>
        <a:lstStyle/>
        <a:p>
          <a:endParaRPr lang="en-US"/>
        </a:p>
      </dgm:t>
    </dgm:pt>
    <dgm:pt modelId="{AFC51E06-6121-48F1-B71C-2AB46A888434}" type="pres">
      <dgm:prSet presAssocID="{1546DDD7-D205-4A9B-9401-0FB605E6FF11}" presName="hierChild5" presStyleCnt="0"/>
      <dgm:spPr/>
    </dgm:pt>
  </dgm:ptLst>
  <dgm:cxnLst>
    <dgm:cxn modelId="{1AD33459-EB7D-4592-999D-1186AB5DCE0D}" type="presOf" srcId="{06B956B3-C47A-4128-B3B8-CE87B55992F7}" destId="{17688DBB-FD33-49C3-83B9-A32F9D7262EA}" srcOrd="0" destOrd="0" presId="urn:microsoft.com/office/officeart/2005/8/layout/hierarchy1"/>
    <dgm:cxn modelId="{872FB4BB-C936-4320-80C6-DCD97233B8FB}" type="presOf" srcId="{FFFA2769-70F5-41D1-9022-904D9858AE15}" destId="{7DDA1978-D308-4AF8-A29E-49E78352F156}" srcOrd="0" destOrd="0" presId="urn:microsoft.com/office/officeart/2005/8/layout/hierarchy1"/>
    <dgm:cxn modelId="{C3E90293-9BEE-4D25-99A3-E43F46978335}" type="presOf" srcId="{FE3D50D3-6692-486C-9AFD-B119F4C93C95}" destId="{1A708DE8-AFDC-4A5C-9A18-E1F801375192}" srcOrd="0" destOrd="0" presId="urn:microsoft.com/office/officeart/2005/8/layout/hierarchy1"/>
    <dgm:cxn modelId="{D4B58DC0-0D7B-4DC0-A74F-4DAB8D9B02B1}" srcId="{B030524A-5A5F-4238-B650-AB7845979AF2}" destId="{F10AEA56-B0EF-483E-803E-6865D1C20A4E}" srcOrd="0" destOrd="0" parTransId="{A4085DAD-E4C5-44D4-AC12-0491427082DB}" sibTransId="{A3113FD8-CCF3-403B-80CA-B48B00B4ED8A}"/>
    <dgm:cxn modelId="{680AE46D-5E69-49B8-B657-E98C491C135E}" type="presOf" srcId="{B126C6B2-DE91-4255-A510-3E28003C23B5}" destId="{BFBDE5CD-B778-48DF-8736-F4403360F73B}" srcOrd="0" destOrd="0" presId="urn:microsoft.com/office/officeart/2005/8/layout/hierarchy1"/>
    <dgm:cxn modelId="{AAB6CACF-FB25-40FE-9E9A-C9CB230CA67A}" type="presOf" srcId="{4B5C96DD-92F7-490E-B29B-75A7F1D8E576}" destId="{535716C8-83E8-42A1-BA1A-0C00A8C79B37}" srcOrd="0" destOrd="0" presId="urn:microsoft.com/office/officeart/2005/8/layout/hierarchy1"/>
    <dgm:cxn modelId="{328367EF-27A9-4AD9-92D0-93597FD89628}" type="presOf" srcId="{7A99E66B-D0D2-4293-BE1F-5C632D43C97E}" destId="{D96A2B53-1805-4668-B1BB-3F71AA5A19A0}" srcOrd="0" destOrd="0" presId="urn:microsoft.com/office/officeart/2005/8/layout/hierarchy1"/>
    <dgm:cxn modelId="{0089C8CB-763D-4BDB-B5FA-77514AC5DEC2}" type="presOf" srcId="{A4085DAD-E4C5-44D4-AC12-0491427082DB}" destId="{B2BCC848-E2B0-400E-A38E-1F8ED9F22252}" srcOrd="0" destOrd="0" presId="urn:microsoft.com/office/officeart/2005/8/layout/hierarchy1"/>
    <dgm:cxn modelId="{B78D631D-423F-4932-AD30-BB9C02C38EFD}" type="presOf" srcId="{2CFF034D-F417-4E74-ADC0-B4A77D0195A4}" destId="{1BB38D4C-A683-4E08-A126-80B4002D89E9}" srcOrd="0" destOrd="0" presId="urn:microsoft.com/office/officeart/2005/8/layout/hierarchy1"/>
    <dgm:cxn modelId="{0B13E2DA-10E8-4C20-87CF-2FA7BC2DABFC}" srcId="{F205A205-75A0-4301-AEE0-F1AB46227323}" destId="{835E50F0-85D3-46C1-AF56-8767D6389DBD}" srcOrd="1" destOrd="0" parTransId="{39FF5F21-5EC3-4737-A41C-57C1775751D2}" sibTransId="{8761A4FF-8B12-45F2-A9C2-3E693FBB3090}"/>
    <dgm:cxn modelId="{5CFB35A4-CF25-456B-8861-779AF62AC8BE}" srcId="{30A200A8-A9B6-401B-A765-D5F8222B7C23}" destId="{3D11476A-3143-4A75-82C8-8E336F5C1333}" srcOrd="1" destOrd="0" parTransId="{F3D50639-6412-4FCC-8E6B-98861F531224}" sibTransId="{A2DF5B65-C70A-4C0B-99D9-AC1CD5F76D0C}"/>
    <dgm:cxn modelId="{0CCB26D9-FDC3-46E0-BDAE-AF7826F6FD37}" type="presOf" srcId="{835E50F0-85D3-46C1-AF56-8767D6389DBD}" destId="{311D70AF-EB57-42FD-A280-9B7353BE7541}" srcOrd="0" destOrd="0" presId="urn:microsoft.com/office/officeart/2005/8/layout/hierarchy1"/>
    <dgm:cxn modelId="{BE2A4F47-D6E5-4DBF-A258-D0636BB2499B}" type="presOf" srcId="{42AA3631-504C-4190-9CF7-F8253DEBCE58}" destId="{CD06EEDC-6306-46DD-A3DA-64E1E029A6BB}" srcOrd="0" destOrd="0" presId="urn:microsoft.com/office/officeart/2005/8/layout/hierarchy1"/>
    <dgm:cxn modelId="{264885D9-C08A-4C95-A4B4-E840F6B83EB6}" type="presOf" srcId="{0D429CB4-7275-47AC-8503-544DF5E15ABB}" destId="{3DDBF2F4-E660-4968-959E-6596B44D4C53}" srcOrd="0" destOrd="0" presId="urn:microsoft.com/office/officeart/2005/8/layout/hierarchy1"/>
    <dgm:cxn modelId="{014EDFB0-25B2-4181-9E0A-74D07CBE566B}" srcId="{09B8B23E-CD03-4E09-A5FD-D3C5FC9B9D7C}" destId="{06B956B3-C47A-4128-B3B8-CE87B55992F7}" srcOrd="1" destOrd="0" parTransId="{7A99E66B-D0D2-4293-BE1F-5C632D43C97E}" sibTransId="{DA787BE0-7413-4D62-A5AB-D5B3E4BCFC80}"/>
    <dgm:cxn modelId="{05F16F6B-AB9E-448E-8D80-8ACA0C359FC0}" type="presOf" srcId="{F89E96AD-1810-465B-B525-6EBD6E193122}" destId="{3D017FC4-9250-42C7-81BF-0A3A400847E5}" srcOrd="0" destOrd="0" presId="urn:microsoft.com/office/officeart/2005/8/layout/hierarchy1"/>
    <dgm:cxn modelId="{B5DB767F-3B06-47A0-AC3D-CB01BF54270F}" type="presOf" srcId="{09B8B23E-CD03-4E09-A5FD-D3C5FC9B9D7C}" destId="{488C8311-55D6-4786-A8D5-6C1FFB632CC5}" srcOrd="0" destOrd="0" presId="urn:microsoft.com/office/officeart/2005/8/layout/hierarchy1"/>
    <dgm:cxn modelId="{9BC45469-F53E-4697-8F51-D7B703CBAB29}" srcId="{F10AEA56-B0EF-483E-803E-6865D1C20A4E}" destId="{2CFF034D-F417-4E74-ADC0-B4A77D0195A4}" srcOrd="0" destOrd="0" parTransId="{4119574D-084D-4458-BBCA-1A91E74B0874}" sibTransId="{742C7F98-78B0-4ED9-B1CF-3492D45C0F9D}"/>
    <dgm:cxn modelId="{FF6AFCAB-FD40-4227-BD9D-B8D78AC72C36}" type="presOf" srcId="{4635E4D7-2B6C-4426-AD18-0B3C0A04E798}" destId="{F31A123A-9A34-4392-96A5-1138205769E9}" srcOrd="0" destOrd="0" presId="urn:microsoft.com/office/officeart/2005/8/layout/hierarchy1"/>
    <dgm:cxn modelId="{AE197DB6-2D02-455C-832F-D46E3EBB7A29}" type="presOf" srcId="{0A1AC8B9-3CF9-4E79-8540-27124F11B3FE}" destId="{A2AC4487-2832-4768-9DB8-B970C9DCF406}" srcOrd="0" destOrd="0" presId="urn:microsoft.com/office/officeart/2005/8/layout/hierarchy1"/>
    <dgm:cxn modelId="{67AF29A9-9EAE-4B53-B24E-6BBF01131ED0}" srcId="{FF79BE8D-85C4-4103-846B-D49F60D6DCE4}" destId="{F205A205-75A0-4301-AEE0-F1AB46227323}" srcOrd="0" destOrd="0" parTransId="{B54AA256-920D-4761-A791-2092178FFAAF}" sibTransId="{A809794D-FD52-4155-9BB6-FD74967F9E75}"/>
    <dgm:cxn modelId="{10F33390-9702-4C1F-A40F-62EDDC5AFBCF}" srcId="{FF79BE8D-85C4-4103-846B-D49F60D6DCE4}" destId="{0D429CB4-7275-47AC-8503-544DF5E15ABB}" srcOrd="1" destOrd="0" parTransId="{AA184F22-6595-46DB-881A-C6C501540A37}" sibTransId="{454F619D-E740-4350-A3FB-564D30477CC0}"/>
    <dgm:cxn modelId="{298F61AD-4D82-4019-87E6-EF888E805C55}" type="presOf" srcId="{FF79BE8D-85C4-4103-846B-D49F60D6DCE4}" destId="{AD1E5AF6-BBED-4AB3-BE17-45C43F0E143C}" srcOrd="0" destOrd="0" presId="urn:microsoft.com/office/officeart/2005/8/layout/hierarchy1"/>
    <dgm:cxn modelId="{9989255E-D860-46E6-B761-C8B626D46C75}" type="presOf" srcId="{51ABBE50-C263-4526-8915-6ACF62B747DE}" destId="{D265C11E-D1CB-436A-A832-E8515AD5FB68}" srcOrd="0" destOrd="0" presId="urn:microsoft.com/office/officeart/2005/8/layout/hierarchy1"/>
    <dgm:cxn modelId="{2B388141-CE65-4F9C-9674-6B3846CA8342}" type="presOf" srcId="{F10AEA56-B0EF-483E-803E-6865D1C20A4E}" destId="{97B6851B-E7BC-4B4A-9D40-9EC2AF58326B}" srcOrd="0" destOrd="0" presId="urn:microsoft.com/office/officeart/2005/8/layout/hierarchy1"/>
    <dgm:cxn modelId="{379F542C-6221-4197-8881-811736E8F427}" srcId="{F10AEA56-B0EF-483E-803E-6865D1C20A4E}" destId="{E990898F-C372-434B-B7DB-D74611611105}" srcOrd="1" destOrd="0" parTransId="{1E8AA294-A48C-4665-A17B-F6F61518FFEB}" sibTransId="{1AA6A251-ECE7-426D-B1A3-9429072A8D7A}"/>
    <dgm:cxn modelId="{9C1C577C-FEDE-48B3-B9B4-B271829AE03F}" type="presOf" srcId="{E990898F-C372-434B-B7DB-D74611611105}" destId="{D6E552A2-FD25-4B00-9DF4-13D6E6D3BC95}" srcOrd="0" destOrd="0" presId="urn:microsoft.com/office/officeart/2005/8/layout/hierarchy1"/>
    <dgm:cxn modelId="{639674B5-0E16-4EF6-AB13-0F701DB562BA}" srcId="{30A200A8-A9B6-401B-A765-D5F8222B7C23}" destId="{0A1AC8B9-3CF9-4E79-8540-27124F11B3FE}" srcOrd="3" destOrd="0" parTransId="{FE3D50D3-6692-486C-9AFD-B119F4C93C95}" sibTransId="{06082236-7C2D-4134-9AE7-1BA31ACB784A}"/>
    <dgm:cxn modelId="{645938A7-FFE8-465F-A6A2-DB9E4614A076}" type="presOf" srcId="{B54AA256-920D-4761-A791-2092178FFAAF}" destId="{1C6A9149-046D-4B13-9FD7-FA4CD6309593}" srcOrd="0" destOrd="0" presId="urn:microsoft.com/office/officeart/2005/8/layout/hierarchy1"/>
    <dgm:cxn modelId="{3F049FAC-84A7-4A32-AEFB-77301F089574}" type="presOf" srcId="{62C1F105-DEDD-4FE1-B7AB-7FAEC6410B38}" destId="{EB2A4895-A517-4BAF-A335-F8ED51726EC6}" srcOrd="0" destOrd="0" presId="urn:microsoft.com/office/officeart/2005/8/layout/hierarchy1"/>
    <dgm:cxn modelId="{8606CC6D-4D79-4BC1-BF89-020E3F8A4743}" type="presOf" srcId="{B66D74B0-08CF-476B-8FC4-F731C9F6893B}" destId="{66A2D886-7097-4A09-884C-0A0190A25489}" srcOrd="0" destOrd="0" presId="urn:microsoft.com/office/officeart/2005/8/layout/hierarchy1"/>
    <dgm:cxn modelId="{AD540D42-CD07-43DD-83DB-D077D4314D16}" type="presOf" srcId="{9157861A-547D-4B8C-9A31-233EA0AB43D5}" destId="{816B3EA0-7AB2-4E58-9F1A-744D4D31E16E}" srcOrd="0" destOrd="0" presId="urn:microsoft.com/office/officeart/2005/8/layout/hierarchy1"/>
    <dgm:cxn modelId="{AD0E28EE-51F0-4923-BFAF-7EAE94F3D13F}" type="presOf" srcId="{94697BC7-1B76-484D-A603-0FB855AB2ED3}" destId="{BB4D8FB0-C9E4-4B1A-80E2-89CD155C2C1F}" srcOrd="0" destOrd="0" presId="urn:microsoft.com/office/officeart/2005/8/layout/hierarchy1"/>
    <dgm:cxn modelId="{387D7D3C-896A-4415-A18A-3F4EFBC877B0}" srcId="{06B956B3-C47A-4128-B3B8-CE87B55992F7}" destId="{5F88C362-B4DD-468A-BF55-374EA8F07D6B}" srcOrd="0" destOrd="0" parTransId="{42AA3631-504C-4190-9CF7-F8253DEBCE58}" sibTransId="{96DE823C-1CF5-4125-9D95-DA7F937848DC}"/>
    <dgm:cxn modelId="{E334F369-05DC-44B7-85A7-AF76EEE5FC41}" type="presOf" srcId="{1E8AA294-A48C-4665-A17B-F6F61518FFEB}" destId="{70BB59CA-6875-47DC-9EB9-D4A510FB2544}" srcOrd="0" destOrd="0" presId="urn:microsoft.com/office/officeart/2005/8/layout/hierarchy1"/>
    <dgm:cxn modelId="{E28CE577-47B5-4BF7-A37C-95CF091964C9}" type="presOf" srcId="{30A200A8-A9B6-401B-A765-D5F8222B7C23}" destId="{FEFBC5E6-9B40-4DB4-BD7A-B3642910C0E1}" srcOrd="0" destOrd="0" presId="urn:microsoft.com/office/officeart/2005/8/layout/hierarchy1"/>
    <dgm:cxn modelId="{AB8CF67D-88EB-4E5B-8A46-FAB86FAB9801}" srcId="{060576ED-80E5-4C21-92A9-AFC3C83F463B}" destId="{F89E96AD-1810-465B-B525-6EBD6E193122}" srcOrd="0" destOrd="0" parTransId="{EAE387C9-F068-4634-A69A-2D03753FA0BB}" sibTransId="{0407E042-6813-44F4-AF92-CDF3C735B340}"/>
    <dgm:cxn modelId="{79895AA2-5521-4221-8D04-1481B497A008}" srcId="{30A200A8-A9B6-401B-A765-D5F8222B7C23}" destId="{3434BFCE-692E-4E02-BD74-58D9A5895447}" srcOrd="0" destOrd="0" parTransId="{62C1F105-DEDD-4FE1-B7AB-7FAEC6410B38}" sibTransId="{0449C0B3-B1BA-4C47-A2A4-87BDE134E2C9}"/>
    <dgm:cxn modelId="{A82C691C-0E46-4128-9862-4E53889B2CF4}" type="presOf" srcId="{4D1B4B26-B588-4B83-AA92-43AC8D08C5D2}" destId="{F9C3EE07-29C6-426F-8F89-DCA07829D76C}" srcOrd="0" destOrd="0" presId="urn:microsoft.com/office/officeart/2005/8/layout/hierarchy1"/>
    <dgm:cxn modelId="{A453696C-595E-4B1F-A28F-CF13F0704B49}" srcId="{F89E96AD-1810-465B-B525-6EBD6E193122}" destId="{B030524A-5A5F-4238-B650-AB7845979AF2}" srcOrd="1" destOrd="0" parTransId="{4635E4D7-2B6C-4426-AD18-0B3C0A04E798}" sibTransId="{8CE1773B-926D-47E1-982F-BED47C89E8F0}"/>
    <dgm:cxn modelId="{035A2BB5-3E00-45D5-AC66-3650DF636FBB}" type="presOf" srcId="{AB319939-4E10-412E-BF4F-AF95CE651B5F}" destId="{350AF83B-B6F5-4B12-892B-A29C00F33318}" srcOrd="0" destOrd="0" presId="urn:microsoft.com/office/officeart/2005/8/layout/hierarchy1"/>
    <dgm:cxn modelId="{03D968E4-713C-4465-9127-42EDC4FDB032}" type="presOf" srcId="{F7B14C19-B018-4047-9A20-0F37F831B446}" destId="{BD98642B-4214-4537-BEF7-AB6B70EC9A24}" srcOrd="0" destOrd="0" presId="urn:microsoft.com/office/officeart/2005/8/layout/hierarchy1"/>
    <dgm:cxn modelId="{38C5C2FC-74B4-4142-BF6A-989AB8259DEC}" type="presOf" srcId="{3D11476A-3143-4A75-82C8-8E336F5C1333}" destId="{253422BB-0202-45BA-B54F-59AF710E92A7}" srcOrd="0" destOrd="0" presId="urn:microsoft.com/office/officeart/2005/8/layout/hierarchy1"/>
    <dgm:cxn modelId="{B3CD6F17-4DBD-48FF-90EC-F2095E2B5D93}" srcId="{B030524A-5A5F-4238-B650-AB7845979AF2}" destId="{4D1B4B26-B588-4B83-AA92-43AC8D08C5D2}" srcOrd="1" destOrd="0" parTransId="{9157861A-547D-4B8C-9A31-233EA0AB43D5}" sibTransId="{0F0B4020-2211-47BF-9BF1-DB02E6B630AE}"/>
    <dgm:cxn modelId="{615F7AC9-C6DB-4A76-AF57-1D762D4B2CED}" srcId="{5F88C362-B4DD-468A-BF55-374EA8F07D6B}" destId="{51ABBE50-C263-4526-8915-6ACF62B747DE}" srcOrd="0" destOrd="0" parTransId="{707DBCED-B9FF-498C-BFA8-812216DBD360}" sibTransId="{B02B2A91-A8FD-43A2-9C51-128E736170A2}"/>
    <dgm:cxn modelId="{5A3DE60D-C1D3-47ED-A178-ECB33217C069}" type="presOf" srcId="{A36C35ED-27C9-43D9-8B5C-9A1E30C4C362}" destId="{EFF67007-5FA6-4E6D-B2A6-3231A3BA40F6}" srcOrd="0" destOrd="0" presId="urn:microsoft.com/office/officeart/2005/8/layout/hierarchy1"/>
    <dgm:cxn modelId="{5E5BD7E6-8234-495F-A4C8-85E29358F416}" type="presOf" srcId="{F205A205-75A0-4301-AEE0-F1AB46227323}" destId="{B6963105-46A9-4233-B609-60D9D0D2EEBE}" srcOrd="0" destOrd="0" presId="urn:microsoft.com/office/officeart/2005/8/layout/hierarchy1"/>
    <dgm:cxn modelId="{DD2AD119-DF3F-4159-940E-F730CA17DF30}" srcId="{30A200A8-A9B6-401B-A765-D5F8222B7C23}" destId="{590090E5-6869-4B19-8E41-46D604E06FC4}" srcOrd="2" destOrd="0" parTransId="{B66D74B0-08CF-476B-8FC4-F731C9F6893B}" sibTransId="{D7E8E182-F779-48C8-835D-9BA5F0B4592D}"/>
    <dgm:cxn modelId="{DF15581E-609C-4497-8A6B-D50B956CFD32}" srcId="{F205A205-75A0-4301-AEE0-F1AB46227323}" destId="{94697BC7-1B76-484D-A603-0FB855AB2ED3}" srcOrd="0" destOrd="0" parTransId="{4B5C96DD-92F7-490E-B29B-75A7F1D8E576}" sibTransId="{BEC8E7A6-62EC-4274-84F8-463E249FA712}"/>
    <dgm:cxn modelId="{AC9A3C37-B82E-4B9D-AD45-3452C9249C27}" type="presOf" srcId="{590090E5-6869-4B19-8E41-46D604E06FC4}" destId="{94F132A0-E483-43A3-927F-9AC1C3954127}" srcOrd="0" destOrd="0" presId="urn:microsoft.com/office/officeart/2005/8/layout/hierarchy1"/>
    <dgm:cxn modelId="{750F612F-32A1-401A-AEC7-1823B45345BC}" type="presOf" srcId="{5F88C362-B4DD-468A-BF55-374EA8F07D6B}" destId="{A53B616C-105D-49C7-A51D-0A794281B714}" srcOrd="0" destOrd="0" presId="urn:microsoft.com/office/officeart/2005/8/layout/hierarchy1"/>
    <dgm:cxn modelId="{D077B170-116E-4995-AD65-653FF0375CBE}" type="presOf" srcId="{1546DDD7-D205-4A9B-9401-0FB605E6FF11}" destId="{755B2A15-76E2-4BF2-9C7F-9DE3549B0B85}" srcOrd="0" destOrd="0" presId="urn:microsoft.com/office/officeart/2005/8/layout/hierarchy1"/>
    <dgm:cxn modelId="{981B0903-6C29-4EEC-9C79-14283331F602}" srcId="{4D1B4B26-B588-4B83-AA92-43AC8D08C5D2}" destId="{1546DDD7-D205-4A9B-9401-0FB605E6FF11}" srcOrd="0" destOrd="0" parTransId="{FFFA2769-70F5-41D1-9022-904D9858AE15}" sibTransId="{91C3AEBB-3F7B-475F-B22A-9695DD07AFC4}"/>
    <dgm:cxn modelId="{CD265054-A8A5-412A-AF3C-69B4C4676252}" type="presOf" srcId="{AA184F22-6595-46DB-881A-C6C501540A37}" destId="{F14C8B47-977C-4DF8-8525-D2E9EAE25B4D}" srcOrd="0" destOrd="0" presId="urn:microsoft.com/office/officeart/2005/8/layout/hierarchy1"/>
    <dgm:cxn modelId="{2E985555-1D3D-47CB-8645-8F0F1A31C83F}" srcId="{B126C6B2-DE91-4255-A510-3E28003C23B5}" destId="{30A200A8-A9B6-401B-A765-D5F8222B7C23}" srcOrd="0" destOrd="0" parTransId="{A36C35ED-27C9-43D9-8B5C-9A1E30C4C362}" sibTransId="{135A1782-E5CC-45A5-8216-F1FCE77D65D0}"/>
    <dgm:cxn modelId="{0336BE4A-E018-4E81-A2E8-3629200F6F0E}" type="presOf" srcId="{B030524A-5A5F-4238-B650-AB7845979AF2}" destId="{8636A875-5D50-4E33-BBAB-91158708CFB6}" srcOrd="0" destOrd="0" presId="urn:microsoft.com/office/officeart/2005/8/layout/hierarchy1"/>
    <dgm:cxn modelId="{74436682-24F4-4A3D-9D59-7CAD072AC015}" type="presOf" srcId="{F0DCFB90-831C-459D-8BDD-04D2FCE49078}" destId="{DD66422A-52F8-484D-8770-C03FDDDC6B6A}" srcOrd="0" destOrd="0" presId="urn:microsoft.com/office/officeart/2005/8/layout/hierarchy1"/>
    <dgm:cxn modelId="{7AE71174-0C8E-4754-8D3B-09C3B76BF556}" srcId="{B126C6B2-DE91-4255-A510-3E28003C23B5}" destId="{FF79BE8D-85C4-4103-846B-D49F60D6DCE4}" srcOrd="1" destOrd="0" parTransId="{F7B14C19-B018-4047-9A20-0F37F831B446}" sibTransId="{1197F32E-CBEF-4306-9FA1-C0C327641CF2}"/>
    <dgm:cxn modelId="{3CB4D218-FFA3-4696-AE8F-154AFC7A2158}" type="presOf" srcId="{F3D50639-6412-4FCC-8E6B-98861F531224}" destId="{EEBD2262-DA3C-42CD-8898-443BEA4D8F72}" srcOrd="0" destOrd="0" presId="urn:microsoft.com/office/officeart/2005/8/layout/hierarchy1"/>
    <dgm:cxn modelId="{D66CA796-5464-44A1-AE27-EFA4E81E9497}" srcId="{F89E96AD-1810-465B-B525-6EBD6E193122}" destId="{09B8B23E-CD03-4E09-A5FD-D3C5FC9B9D7C}" srcOrd="0" destOrd="0" parTransId="{AB319939-4E10-412E-BF4F-AF95CE651B5F}" sibTransId="{4B6CC97B-3AEB-477A-8194-784296469CA6}"/>
    <dgm:cxn modelId="{C1063745-2813-4DCC-A1DF-004C4D405D8B}" type="presOf" srcId="{4119574D-084D-4458-BBCA-1A91E74B0874}" destId="{16E1FD21-B1FE-4536-99EE-9DAE84D20F74}" srcOrd="0" destOrd="0" presId="urn:microsoft.com/office/officeart/2005/8/layout/hierarchy1"/>
    <dgm:cxn modelId="{9478B907-65D0-4D0F-B310-FC6B99BF8ACA}" type="presOf" srcId="{39FF5F21-5EC3-4737-A41C-57C1775751D2}" destId="{AFDCD257-681F-49F4-A6F7-80B8E46E465F}" srcOrd="0" destOrd="0" presId="urn:microsoft.com/office/officeart/2005/8/layout/hierarchy1"/>
    <dgm:cxn modelId="{4D721B71-B658-48D0-A741-6EADBAEE8B1E}" type="presOf" srcId="{060576ED-80E5-4C21-92A9-AFC3C83F463B}" destId="{3C49E8B8-4124-4209-9D7C-1F7FBC24F6AC}" srcOrd="0" destOrd="0" presId="urn:microsoft.com/office/officeart/2005/8/layout/hierarchy1"/>
    <dgm:cxn modelId="{205EFFE4-CCA0-4646-9579-84BDA178A4E6}" type="presOf" srcId="{707DBCED-B9FF-498C-BFA8-812216DBD360}" destId="{EFE6AE8E-3BCA-466A-9EB3-0F01BC7F08EB}" srcOrd="0" destOrd="0" presId="urn:microsoft.com/office/officeart/2005/8/layout/hierarchy1"/>
    <dgm:cxn modelId="{CF2FF96B-7028-410B-BFE3-4B97C4D01AA2}" type="presOf" srcId="{3434BFCE-692E-4E02-BD74-58D9A5895447}" destId="{2F7B3E27-18DD-4BF6-8CD6-9324AA6D81D2}" srcOrd="0" destOrd="0" presId="urn:microsoft.com/office/officeart/2005/8/layout/hierarchy1"/>
    <dgm:cxn modelId="{03231DA5-2046-4689-8C78-E7CCFB56E3D9}" srcId="{09B8B23E-CD03-4E09-A5FD-D3C5FC9B9D7C}" destId="{B126C6B2-DE91-4255-A510-3E28003C23B5}" srcOrd="0" destOrd="0" parTransId="{F0DCFB90-831C-459D-8BDD-04D2FCE49078}" sibTransId="{53CB6D41-184A-4D54-AF26-D2FA4CE2D3A0}"/>
    <dgm:cxn modelId="{50A876A3-AFEB-491C-90C4-DF19CC79AA00}" type="presParOf" srcId="{3C49E8B8-4124-4209-9D7C-1F7FBC24F6AC}" destId="{38F1EE24-529E-4CBB-9DFB-BBA1ED58DFB5}" srcOrd="0" destOrd="0" presId="urn:microsoft.com/office/officeart/2005/8/layout/hierarchy1"/>
    <dgm:cxn modelId="{7B43C3EC-218A-4F55-94CB-567C272A76A1}" type="presParOf" srcId="{38F1EE24-529E-4CBB-9DFB-BBA1ED58DFB5}" destId="{C2F0341F-15BA-4824-9C00-B48314D5FF3B}" srcOrd="0" destOrd="0" presId="urn:microsoft.com/office/officeart/2005/8/layout/hierarchy1"/>
    <dgm:cxn modelId="{C398CD92-69C7-48D5-87B7-50B6CAEB3209}" type="presParOf" srcId="{C2F0341F-15BA-4824-9C00-B48314D5FF3B}" destId="{00676CEC-7792-4002-95E9-12F227281F1C}" srcOrd="0" destOrd="0" presId="urn:microsoft.com/office/officeart/2005/8/layout/hierarchy1"/>
    <dgm:cxn modelId="{79AD4C7C-A9A3-463C-9384-C52873091424}" type="presParOf" srcId="{C2F0341F-15BA-4824-9C00-B48314D5FF3B}" destId="{3D017FC4-9250-42C7-81BF-0A3A400847E5}" srcOrd="1" destOrd="0" presId="urn:microsoft.com/office/officeart/2005/8/layout/hierarchy1"/>
    <dgm:cxn modelId="{74D0A5D8-57BE-441E-9429-2B3AF3CB1CDC}" type="presParOf" srcId="{38F1EE24-529E-4CBB-9DFB-BBA1ED58DFB5}" destId="{E9FA4A51-2AC7-42ED-A065-E6C87FE9E99B}" srcOrd="1" destOrd="0" presId="urn:microsoft.com/office/officeart/2005/8/layout/hierarchy1"/>
    <dgm:cxn modelId="{5EA56BBC-40B5-45DF-B773-B7CB92F1740F}" type="presParOf" srcId="{E9FA4A51-2AC7-42ED-A065-E6C87FE9E99B}" destId="{350AF83B-B6F5-4B12-892B-A29C00F33318}" srcOrd="0" destOrd="0" presId="urn:microsoft.com/office/officeart/2005/8/layout/hierarchy1"/>
    <dgm:cxn modelId="{5AAB6AC5-299A-4533-AB20-658BC00DA06F}" type="presParOf" srcId="{E9FA4A51-2AC7-42ED-A065-E6C87FE9E99B}" destId="{C7114433-4A33-49E6-8B25-6707A912A5CE}" srcOrd="1" destOrd="0" presId="urn:microsoft.com/office/officeart/2005/8/layout/hierarchy1"/>
    <dgm:cxn modelId="{471FBC27-F21A-4BB1-A4FF-ACB4B06E7797}" type="presParOf" srcId="{C7114433-4A33-49E6-8B25-6707A912A5CE}" destId="{025B0D00-1866-40E4-BB38-AB1562B011C1}" srcOrd="0" destOrd="0" presId="urn:microsoft.com/office/officeart/2005/8/layout/hierarchy1"/>
    <dgm:cxn modelId="{D299B145-022E-4947-B590-FD289F30B870}" type="presParOf" srcId="{025B0D00-1866-40E4-BB38-AB1562B011C1}" destId="{7E20EF34-9E05-412D-8101-2A72B12D4447}" srcOrd="0" destOrd="0" presId="urn:microsoft.com/office/officeart/2005/8/layout/hierarchy1"/>
    <dgm:cxn modelId="{FDBE0397-DF42-40C5-91B8-808AEF729AFD}" type="presParOf" srcId="{025B0D00-1866-40E4-BB38-AB1562B011C1}" destId="{488C8311-55D6-4786-A8D5-6C1FFB632CC5}" srcOrd="1" destOrd="0" presId="urn:microsoft.com/office/officeart/2005/8/layout/hierarchy1"/>
    <dgm:cxn modelId="{A11E824E-F8C4-44A6-B32D-5AFBDD44C13B}" type="presParOf" srcId="{C7114433-4A33-49E6-8B25-6707A912A5CE}" destId="{58FF1FFE-D134-4A40-9AE7-2B818C1ACCB6}" srcOrd="1" destOrd="0" presId="urn:microsoft.com/office/officeart/2005/8/layout/hierarchy1"/>
    <dgm:cxn modelId="{463ECEE8-02AF-4F69-A8B7-2A76F9DEF590}" type="presParOf" srcId="{58FF1FFE-D134-4A40-9AE7-2B818C1ACCB6}" destId="{DD66422A-52F8-484D-8770-C03FDDDC6B6A}" srcOrd="0" destOrd="0" presId="urn:microsoft.com/office/officeart/2005/8/layout/hierarchy1"/>
    <dgm:cxn modelId="{25EA3042-1975-4E02-9464-54C3F21637C4}" type="presParOf" srcId="{58FF1FFE-D134-4A40-9AE7-2B818C1ACCB6}" destId="{410E7C78-3648-4622-962E-EDF49445AD34}" srcOrd="1" destOrd="0" presId="urn:microsoft.com/office/officeart/2005/8/layout/hierarchy1"/>
    <dgm:cxn modelId="{3D8E1DC0-B0BF-4EB6-9385-C185B86EA9DC}" type="presParOf" srcId="{410E7C78-3648-4622-962E-EDF49445AD34}" destId="{54E554AD-F5AC-43F6-81DF-F03EC0AA3E1C}" srcOrd="0" destOrd="0" presId="urn:microsoft.com/office/officeart/2005/8/layout/hierarchy1"/>
    <dgm:cxn modelId="{E1F2CF85-1730-4730-BC56-CD4914E140B8}" type="presParOf" srcId="{54E554AD-F5AC-43F6-81DF-F03EC0AA3E1C}" destId="{5B77AAB3-B15E-4877-B9FA-9BBCEF91BF66}" srcOrd="0" destOrd="0" presId="urn:microsoft.com/office/officeart/2005/8/layout/hierarchy1"/>
    <dgm:cxn modelId="{6C0ADC7A-FDF7-4910-987A-A27E8E9A3117}" type="presParOf" srcId="{54E554AD-F5AC-43F6-81DF-F03EC0AA3E1C}" destId="{BFBDE5CD-B778-48DF-8736-F4403360F73B}" srcOrd="1" destOrd="0" presId="urn:microsoft.com/office/officeart/2005/8/layout/hierarchy1"/>
    <dgm:cxn modelId="{A7CB52E2-4DAD-45C6-A548-59175F66967B}" type="presParOf" srcId="{410E7C78-3648-4622-962E-EDF49445AD34}" destId="{8D685F75-70AA-4446-8AB6-E8F040BFA239}" srcOrd="1" destOrd="0" presId="urn:microsoft.com/office/officeart/2005/8/layout/hierarchy1"/>
    <dgm:cxn modelId="{8B2F3AEB-978E-47D0-8365-68611C5F95F0}" type="presParOf" srcId="{8D685F75-70AA-4446-8AB6-E8F040BFA239}" destId="{EFF67007-5FA6-4E6D-B2A6-3231A3BA40F6}" srcOrd="0" destOrd="0" presId="urn:microsoft.com/office/officeart/2005/8/layout/hierarchy1"/>
    <dgm:cxn modelId="{0962059C-0B53-4E97-A855-8F241DCB80E9}" type="presParOf" srcId="{8D685F75-70AA-4446-8AB6-E8F040BFA239}" destId="{24F98D33-43C9-4CDC-8F33-39286DAA2476}" srcOrd="1" destOrd="0" presId="urn:microsoft.com/office/officeart/2005/8/layout/hierarchy1"/>
    <dgm:cxn modelId="{45E7633B-2F73-41DF-A31B-EBD2D5202E1A}" type="presParOf" srcId="{24F98D33-43C9-4CDC-8F33-39286DAA2476}" destId="{8A8F0619-E2E3-4676-A63B-8D5CEA82D5EB}" srcOrd="0" destOrd="0" presId="urn:microsoft.com/office/officeart/2005/8/layout/hierarchy1"/>
    <dgm:cxn modelId="{16C7B703-43BE-49AB-9C42-0598A0DF9E74}" type="presParOf" srcId="{8A8F0619-E2E3-4676-A63B-8D5CEA82D5EB}" destId="{9E24887E-4586-48F4-B271-705A0BFE15D1}" srcOrd="0" destOrd="0" presId="urn:microsoft.com/office/officeart/2005/8/layout/hierarchy1"/>
    <dgm:cxn modelId="{B9784A5C-9CA7-4045-A615-BC07508243BE}" type="presParOf" srcId="{8A8F0619-E2E3-4676-A63B-8D5CEA82D5EB}" destId="{FEFBC5E6-9B40-4DB4-BD7A-B3642910C0E1}" srcOrd="1" destOrd="0" presId="urn:microsoft.com/office/officeart/2005/8/layout/hierarchy1"/>
    <dgm:cxn modelId="{CFB92285-B01C-4D96-A0AF-DA3DB023F9EF}" type="presParOf" srcId="{24F98D33-43C9-4CDC-8F33-39286DAA2476}" destId="{80B1E8F1-A011-4F18-8F98-EE98500E2560}" srcOrd="1" destOrd="0" presId="urn:microsoft.com/office/officeart/2005/8/layout/hierarchy1"/>
    <dgm:cxn modelId="{874A6428-4F9E-4ECB-8C87-644D141FA201}" type="presParOf" srcId="{80B1E8F1-A011-4F18-8F98-EE98500E2560}" destId="{EB2A4895-A517-4BAF-A335-F8ED51726EC6}" srcOrd="0" destOrd="0" presId="urn:microsoft.com/office/officeart/2005/8/layout/hierarchy1"/>
    <dgm:cxn modelId="{73FDE5F1-440A-4D9E-9069-6130C6A8C324}" type="presParOf" srcId="{80B1E8F1-A011-4F18-8F98-EE98500E2560}" destId="{6DA6587A-BD67-4C4F-A69A-0C44777358BF}" srcOrd="1" destOrd="0" presId="urn:microsoft.com/office/officeart/2005/8/layout/hierarchy1"/>
    <dgm:cxn modelId="{98F16670-7FDF-4F36-AC9B-482C29C3D333}" type="presParOf" srcId="{6DA6587A-BD67-4C4F-A69A-0C44777358BF}" destId="{440ED09C-134A-4203-BAFC-7CC47A4DA7BD}" srcOrd="0" destOrd="0" presId="urn:microsoft.com/office/officeart/2005/8/layout/hierarchy1"/>
    <dgm:cxn modelId="{1B85B76F-706E-43C3-878A-66243814C3D1}" type="presParOf" srcId="{440ED09C-134A-4203-BAFC-7CC47A4DA7BD}" destId="{E9D717F5-E302-4323-96D3-12D407B11F42}" srcOrd="0" destOrd="0" presId="urn:microsoft.com/office/officeart/2005/8/layout/hierarchy1"/>
    <dgm:cxn modelId="{5466F794-C858-4698-B271-AC65C94D78B2}" type="presParOf" srcId="{440ED09C-134A-4203-BAFC-7CC47A4DA7BD}" destId="{2F7B3E27-18DD-4BF6-8CD6-9324AA6D81D2}" srcOrd="1" destOrd="0" presId="urn:microsoft.com/office/officeart/2005/8/layout/hierarchy1"/>
    <dgm:cxn modelId="{2795C300-47F1-4BF5-AD0E-D986CC3F4A5E}" type="presParOf" srcId="{6DA6587A-BD67-4C4F-A69A-0C44777358BF}" destId="{CB6A3C93-CA9B-44E4-B5C7-E024FB0E985C}" srcOrd="1" destOrd="0" presId="urn:microsoft.com/office/officeart/2005/8/layout/hierarchy1"/>
    <dgm:cxn modelId="{280CC5C8-6248-4587-BC20-4CE2D0271295}" type="presParOf" srcId="{80B1E8F1-A011-4F18-8F98-EE98500E2560}" destId="{EEBD2262-DA3C-42CD-8898-443BEA4D8F72}" srcOrd="2" destOrd="0" presId="urn:microsoft.com/office/officeart/2005/8/layout/hierarchy1"/>
    <dgm:cxn modelId="{017C2D97-D04D-48E0-B498-1CAF1B460701}" type="presParOf" srcId="{80B1E8F1-A011-4F18-8F98-EE98500E2560}" destId="{9E31F493-EC8C-4315-97C7-41566CF77BCB}" srcOrd="3" destOrd="0" presId="urn:microsoft.com/office/officeart/2005/8/layout/hierarchy1"/>
    <dgm:cxn modelId="{EB18D65A-5F3F-483C-B247-0138350ACB70}" type="presParOf" srcId="{9E31F493-EC8C-4315-97C7-41566CF77BCB}" destId="{15F1539F-695E-4248-9430-BA35A15F82D2}" srcOrd="0" destOrd="0" presId="urn:microsoft.com/office/officeart/2005/8/layout/hierarchy1"/>
    <dgm:cxn modelId="{BA992FCA-274E-40D1-B22E-AE80ABBA9AC1}" type="presParOf" srcId="{15F1539F-695E-4248-9430-BA35A15F82D2}" destId="{D7052D91-A758-4C77-B675-753AA1AD4C5A}" srcOrd="0" destOrd="0" presId="urn:microsoft.com/office/officeart/2005/8/layout/hierarchy1"/>
    <dgm:cxn modelId="{6204AB60-B002-41B8-A353-274367F93B62}" type="presParOf" srcId="{15F1539F-695E-4248-9430-BA35A15F82D2}" destId="{253422BB-0202-45BA-B54F-59AF710E92A7}" srcOrd="1" destOrd="0" presId="urn:microsoft.com/office/officeart/2005/8/layout/hierarchy1"/>
    <dgm:cxn modelId="{CBB6A595-6D1C-42AB-B73A-DB4006503DFE}" type="presParOf" srcId="{9E31F493-EC8C-4315-97C7-41566CF77BCB}" destId="{CA1C92EA-344F-4DAA-8CB5-83F5C9D7813F}" srcOrd="1" destOrd="0" presId="urn:microsoft.com/office/officeart/2005/8/layout/hierarchy1"/>
    <dgm:cxn modelId="{ED5BFE77-45A9-4D1E-A781-C72466A73E9E}" type="presParOf" srcId="{80B1E8F1-A011-4F18-8F98-EE98500E2560}" destId="{66A2D886-7097-4A09-884C-0A0190A25489}" srcOrd="4" destOrd="0" presId="urn:microsoft.com/office/officeart/2005/8/layout/hierarchy1"/>
    <dgm:cxn modelId="{70D94114-6424-44F5-9175-687E420501DC}" type="presParOf" srcId="{80B1E8F1-A011-4F18-8F98-EE98500E2560}" destId="{98B2A79E-1EB0-4F8A-ADCA-49D2FD668A05}" srcOrd="5" destOrd="0" presId="urn:microsoft.com/office/officeart/2005/8/layout/hierarchy1"/>
    <dgm:cxn modelId="{4D347BA5-F4E0-45AE-AD7A-DDC710C41A23}" type="presParOf" srcId="{98B2A79E-1EB0-4F8A-ADCA-49D2FD668A05}" destId="{ABE43084-8C6F-49AE-9B94-32A81F02D440}" srcOrd="0" destOrd="0" presId="urn:microsoft.com/office/officeart/2005/8/layout/hierarchy1"/>
    <dgm:cxn modelId="{293D3C71-19B8-49F6-B970-99315EAC8F24}" type="presParOf" srcId="{ABE43084-8C6F-49AE-9B94-32A81F02D440}" destId="{069CF244-8DC1-463E-8A71-F80440F10551}" srcOrd="0" destOrd="0" presId="urn:microsoft.com/office/officeart/2005/8/layout/hierarchy1"/>
    <dgm:cxn modelId="{B7C8AF28-3B1F-4326-83EE-9BE99EB8F67F}" type="presParOf" srcId="{ABE43084-8C6F-49AE-9B94-32A81F02D440}" destId="{94F132A0-E483-43A3-927F-9AC1C3954127}" srcOrd="1" destOrd="0" presId="urn:microsoft.com/office/officeart/2005/8/layout/hierarchy1"/>
    <dgm:cxn modelId="{03E2E84F-80A5-4FF1-894E-BB0698318934}" type="presParOf" srcId="{98B2A79E-1EB0-4F8A-ADCA-49D2FD668A05}" destId="{3DB8160C-F757-4316-ADDA-2E87483E0BE6}" srcOrd="1" destOrd="0" presId="urn:microsoft.com/office/officeart/2005/8/layout/hierarchy1"/>
    <dgm:cxn modelId="{AD882EC0-6F3A-4AB2-86F9-3D7C47F346B7}" type="presParOf" srcId="{80B1E8F1-A011-4F18-8F98-EE98500E2560}" destId="{1A708DE8-AFDC-4A5C-9A18-E1F801375192}" srcOrd="6" destOrd="0" presId="urn:microsoft.com/office/officeart/2005/8/layout/hierarchy1"/>
    <dgm:cxn modelId="{612F345F-361C-4693-B512-7E7F724E43A3}" type="presParOf" srcId="{80B1E8F1-A011-4F18-8F98-EE98500E2560}" destId="{33B75A7D-D78C-414C-8BB4-2739C95213B2}" srcOrd="7" destOrd="0" presId="urn:microsoft.com/office/officeart/2005/8/layout/hierarchy1"/>
    <dgm:cxn modelId="{5DB79EA4-9ED3-4164-8414-2A42F1353D62}" type="presParOf" srcId="{33B75A7D-D78C-414C-8BB4-2739C95213B2}" destId="{E6536E97-D478-41E2-8E1E-09833F149993}" srcOrd="0" destOrd="0" presId="urn:microsoft.com/office/officeart/2005/8/layout/hierarchy1"/>
    <dgm:cxn modelId="{22F71CDA-DE23-4E65-9746-85856A0F33A0}" type="presParOf" srcId="{E6536E97-D478-41E2-8E1E-09833F149993}" destId="{1D8A65DE-5245-4B2F-B7F1-CAB4E800A54F}" srcOrd="0" destOrd="0" presId="urn:microsoft.com/office/officeart/2005/8/layout/hierarchy1"/>
    <dgm:cxn modelId="{BD1D65AB-D625-4DF1-8262-DD9225D248FB}" type="presParOf" srcId="{E6536E97-D478-41E2-8E1E-09833F149993}" destId="{A2AC4487-2832-4768-9DB8-B970C9DCF406}" srcOrd="1" destOrd="0" presId="urn:microsoft.com/office/officeart/2005/8/layout/hierarchy1"/>
    <dgm:cxn modelId="{C8DF8E1F-426A-4A07-BDE6-50436EEBE2DD}" type="presParOf" srcId="{33B75A7D-D78C-414C-8BB4-2739C95213B2}" destId="{89E44FEB-5D87-42A3-8910-A5E747AA707C}" srcOrd="1" destOrd="0" presId="urn:microsoft.com/office/officeart/2005/8/layout/hierarchy1"/>
    <dgm:cxn modelId="{D6ACABB2-03EA-42B0-87BA-7CAA4B515ED5}" type="presParOf" srcId="{8D685F75-70AA-4446-8AB6-E8F040BFA239}" destId="{BD98642B-4214-4537-BEF7-AB6B70EC9A24}" srcOrd="2" destOrd="0" presId="urn:microsoft.com/office/officeart/2005/8/layout/hierarchy1"/>
    <dgm:cxn modelId="{B84E29C4-1FC5-4E72-B134-29D728D60C7A}" type="presParOf" srcId="{8D685F75-70AA-4446-8AB6-E8F040BFA239}" destId="{DD420CED-FEB2-4A6D-AABF-3FEC199B3E87}" srcOrd="3" destOrd="0" presId="urn:microsoft.com/office/officeart/2005/8/layout/hierarchy1"/>
    <dgm:cxn modelId="{842A1532-33E0-44B1-BF98-6AA6D299F77C}" type="presParOf" srcId="{DD420CED-FEB2-4A6D-AABF-3FEC199B3E87}" destId="{28CBBF7E-E14F-4EFC-BF38-8F81ED23EA15}" srcOrd="0" destOrd="0" presId="urn:microsoft.com/office/officeart/2005/8/layout/hierarchy1"/>
    <dgm:cxn modelId="{9491DE73-F0C4-47CB-BCC0-6D828A5F6E02}" type="presParOf" srcId="{28CBBF7E-E14F-4EFC-BF38-8F81ED23EA15}" destId="{FDFE26D6-76C0-41ED-BD26-237E8DB037FC}" srcOrd="0" destOrd="0" presId="urn:microsoft.com/office/officeart/2005/8/layout/hierarchy1"/>
    <dgm:cxn modelId="{35B03D5A-5CBE-4E76-9EF7-693988742607}" type="presParOf" srcId="{28CBBF7E-E14F-4EFC-BF38-8F81ED23EA15}" destId="{AD1E5AF6-BBED-4AB3-BE17-45C43F0E143C}" srcOrd="1" destOrd="0" presId="urn:microsoft.com/office/officeart/2005/8/layout/hierarchy1"/>
    <dgm:cxn modelId="{8E139E51-7A23-42ED-B3F8-FD6A4E66596D}" type="presParOf" srcId="{DD420CED-FEB2-4A6D-AABF-3FEC199B3E87}" destId="{56503744-2A37-49D8-9E50-F5286F5D529A}" srcOrd="1" destOrd="0" presId="urn:microsoft.com/office/officeart/2005/8/layout/hierarchy1"/>
    <dgm:cxn modelId="{C64167CE-C32D-4C73-9C36-E59BCFCC4093}" type="presParOf" srcId="{56503744-2A37-49D8-9E50-F5286F5D529A}" destId="{1C6A9149-046D-4B13-9FD7-FA4CD6309593}" srcOrd="0" destOrd="0" presId="urn:microsoft.com/office/officeart/2005/8/layout/hierarchy1"/>
    <dgm:cxn modelId="{42061CFB-60D8-452E-8DFB-D0A8E353B468}" type="presParOf" srcId="{56503744-2A37-49D8-9E50-F5286F5D529A}" destId="{C5A085BC-AB03-47B9-8A27-14DBC4B021EF}" srcOrd="1" destOrd="0" presId="urn:microsoft.com/office/officeart/2005/8/layout/hierarchy1"/>
    <dgm:cxn modelId="{A65301CA-9484-4FC9-BE62-B1E41E42167A}" type="presParOf" srcId="{C5A085BC-AB03-47B9-8A27-14DBC4B021EF}" destId="{E19A455E-D9F9-4850-BE03-4687D685C67B}" srcOrd="0" destOrd="0" presId="urn:microsoft.com/office/officeart/2005/8/layout/hierarchy1"/>
    <dgm:cxn modelId="{FF90CA58-D726-4575-8917-B9D8263A5E90}" type="presParOf" srcId="{E19A455E-D9F9-4850-BE03-4687D685C67B}" destId="{579B293F-1334-4EE7-8259-2584BB2A1C07}" srcOrd="0" destOrd="0" presId="urn:microsoft.com/office/officeart/2005/8/layout/hierarchy1"/>
    <dgm:cxn modelId="{12DC6524-B553-446C-88E6-876637F1F13E}" type="presParOf" srcId="{E19A455E-D9F9-4850-BE03-4687D685C67B}" destId="{B6963105-46A9-4233-B609-60D9D0D2EEBE}" srcOrd="1" destOrd="0" presId="urn:microsoft.com/office/officeart/2005/8/layout/hierarchy1"/>
    <dgm:cxn modelId="{0B7D6709-2E6E-4EE0-ACCB-F35CEF1C6299}" type="presParOf" srcId="{C5A085BC-AB03-47B9-8A27-14DBC4B021EF}" destId="{ED37C85E-B009-47A9-B413-B72F48BB921D}" srcOrd="1" destOrd="0" presId="urn:microsoft.com/office/officeart/2005/8/layout/hierarchy1"/>
    <dgm:cxn modelId="{532EF3D7-E713-406B-A3B8-5B2675BD169A}" type="presParOf" srcId="{ED37C85E-B009-47A9-B413-B72F48BB921D}" destId="{535716C8-83E8-42A1-BA1A-0C00A8C79B37}" srcOrd="0" destOrd="0" presId="urn:microsoft.com/office/officeart/2005/8/layout/hierarchy1"/>
    <dgm:cxn modelId="{E2FB66E8-61D4-4B13-BB3C-648EDEC473D8}" type="presParOf" srcId="{ED37C85E-B009-47A9-B413-B72F48BB921D}" destId="{6DA8868A-6333-4B02-83F1-B8E2EDC09BC4}" srcOrd="1" destOrd="0" presId="urn:microsoft.com/office/officeart/2005/8/layout/hierarchy1"/>
    <dgm:cxn modelId="{B61BFCA4-E6FB-4317-ABCA-D0D2A90DAA9B}" type="presParOf" srcId="{6DA8868A-6333-4B02-83F1-B8E2EDC09BC4}" destId="{075C3D09-9120-4A13-A671-03EB29B182FC}" srcOrd="0" destOrd="0" presId="urn:microsoft.com/office/officeart/2005/8/layout/hierarchy1"/>
    <dgm:cxn modelId="{C27A2DD9-C23C-4413-98B6-A10A0A1240EE}" type="presParOf" srcId="{075C3D09-9120-4A13-A671-03EB29B182FC}" destId="{C18FE825-2650-45E3-94B6-6816CF3FDB85}" srcOrd="0" destOrd="0" presId="urn:microsoft.com/office/officeart/2005/8/layout/hierarchy1"/>
    <dgm:cxn modelId="{C3ADD12E-29A4-4853-9BE4-BCA295D70DF4}" type="presParOf" srcId="{075C3D09-9120-4A13-A671-03EB29B182FC}" destId="{BB4D8FB0-C9E4-4B1A-80E2-89CD155C2C1F}" srcOrd="1" destOrd="0" presId="urn:microsoft.com/office/officeart/2005/8/layout/hierarchy1"/>
    <dgm:cxn modelId="{23BC0E41-922F-4B53-B818-81FCAF992668}" type="presParOf" srcId="{6DA8868A-6333-4B02-83F1-B8E2EDC09BC4}" destId="{936CA085-8B2B-431D-BD73-62AFBF352682}" srcOrd="1" destOrd="0" presId="urn:microsoft.com/office/officeart/2005/8/layout/hierarchy1"/>
    <dgm:cxn modelId="{86BF5A29-8658-4761-97B2-97AC49A42667}" type="presParOf" srcId="{ED37C85E-B009-47A9-B413-B72F48BB921D}" destId="{AFDCD257-681F-49F4-A6F7-80B8E46E465F}" srcOrd="2" destOrd="0" presId="urn:microsoft.com/office/officeart/2005/8/layout/hierarchy1"/>
    <dgm:cxn modelId="{FABD9155-B981-43FC-BA67-187757A7E712}" type="presParOf" srcId="{ED37C85E-B009-47A9-B413-B72F48BB921D}" destId="{983CA6A8-0EF1-4E85-9937-12E30B36EABA}" srcOrd="3" destOrd="0" presId="urn:microsoft.com/office/officeart/2005/8/layout/hierarchy1"/>
    <dgm:cxn modelId="{5EBE9CA1-0956-4CEF-B855-630EABEC6D83}" type="presParOf" srcId="{983CA6A8-0EF1-4E85-9937-12E30B36EABA}" destId="{1593FFFC-ECE3-409A-9674-4BC9BFF482B8}" srcOrd="0" destOrd="0" presId="urn:microsoft.com/office/officeart/2005/8/layout/hierarchy1"/>
    <dgm:cxn modelId="{99B29A72-FFFD-435C-AFCF-A2C0DA67B040}" type="presParOf" srcId="{1593FFFC-ECE3-409A-9674-4BC9BFF482B8}" destId="{312D8968-615B-4882-8094-37449D5EA408}" srcOrd="0" destOrd="0" presId="urn:microsoft.com/office/officeart/2005/8/layout/hierarchy1"/>
    <dgm:cxn modelId="{6D647626-374A-450F-8D7E-222C883E717E}" type="presParOf" srcId="{1593FFFC-ECE3-409A-9674-4BC9BFF482B8}" destId="{311D70AF-EB57-42FD-A280-9B7353BE7541}" srcOrd="1" destOrd="0" presId="urn:microsoft.com/office/officeart/2005/8/layout/hierarchy1"/>
    <dgm:cxn modelId="{EF2CE00D-B9B6-48A0-B34E-AF6207E5372A}" type="presParOf" srcId="{983CA6A8-0EF1-4E85-9937-12E30B36EABA}" destId="{707EB966-CC11-4924-89BA-B3CDAF8684C0}" srcOrd="1" destOrd="0" presId="urn:microsoft.com/office/officeart/2005/8/layout/hierarchy1"/>
    <dgm:cxn modelId="{B549EC7D-9CB4-4042-ABAA-A6375A266B03}" type="presParOf" srcId="{56503744-2A37-49D8-9E50-F5286F5D529A}" destId="{F14C8B47-977C-4DF8-8525-D2E9EAE25B4D}" srcOrd="2" destOrd="0" presId="urn:microsoft.com/office/officeart/2005/8/layout/hierarchy1"/>
    <dgm:cxn modelId="{1B500B4A-7E6D-4C86-80EB-C27196A9241F}" type="presParOf" srcId="{56503744-2A37-49D8-9E50-F5286F5D529A}" destId="{A33E4A51-C010-4805-BD8C-F4A5B0258F3D}" srcOrd="3" destOrd="0" presId="urn:microsoft.com/office/officeart/2005/8/layout/hierarchy1"/>
    <dgm:cxn modelId="{6D560D81-5E87-4BFF-9DA3-60BAD0EE2F5E}" type="presParOf" srcId="{A33E4A51-C010-4805-BD8C-F4A5B0258F3D}" destId="{F22E92AB-9AA6-421D-8068-60010D17B371}" srcOrd="0" destOrd="0" presId="urn:microsoft.com/office/officeart/2005/8/layout/hierarchy1"/>
    <dgm:cxn modelId="{0A8DA28B-B815-48F1-B72F-B5376B6D8EC1}" type="presParOf" srcId="{F22E92AB-9AA6-421D-8068-60010D17B371}" destId="{DA32326F-4C38-43C0-8599-42A87EEF3F05}" srcOrd="0" destOrd="0" presId="urn:microsoft.com/office/officeart/2005/8/layout/hierarchy1"/>
    <dgm:cxn modelId="{F1F977BC-F26C-4EDE-96D6-C947669A3A25}" type="presParOf" srcId="{F22E92AB-9AA6-421D-8068-60010D17B371}" destId="{3DDBF2F4-E660-4968-959E-6596B44D4C53}" srcOrd="1" destOrd="0" presId="urn:microsoft.com/office/officeart/2005/8/layout/hierarchy1"/>
    <dgm:cxn modelId="{44CE2896-3F39-4761-B388-1073BCE2259D}" type="presParOf" srcId="{A33E4A51-C010-4805-BD8C-F4A5B0258F3D}" destId="{47685A81-EC86-4887-B3F2-5CE9D34530CF}" srcOrd="1" destOrd="0" presId="urn:microsoft.com/office/officeart/2005/8/layout/hierarchy1"/>
    <dgm:cxn modelId="{0D7C0E83-CA4D-4D3F-9284-B4E8FC58104E}" type="presParOf" srcId="{58FF1FFE-D134-4A40-9AE7-2B818C1ACCB6}" destId="{D96A2B53-1805-4668-B1BB-3F71AA5A19A0}" srcOrd="2" destOrd="0" presId="urn:microsoft.com/office/officeart/2005/8/layout/hierarchy1"/>
    <dgm:cxn modelId="{2C965454-D174-49DC-8929-DC3E4AF5DAD8}" type="presParOf" srcId="{58FF1FFE-D134-4A40-9AE7-2B818C1ACCB6}" destId="{41F8C093-8F7B-40E1-AD21-B9861965C104}" srcOrd="3" destOrd="0" presId="urn:microsoft.com/office/officeart/2005/8/layout/hierarchy1"/>
    <dgm:cxn modelId="{2D25E014-74D3-474F-B946-C2EE20EC0D91}" type="presParOf" srcId="{41F8C093-8F7B-40E1-AD21-B9861965C104}" destId="{5E0F83AE-7E17-4CE4-881D-E8697D7CA727}" srcOrd="0" destOrd="0" presId="urn:microsoft.com/office/officeart/2005/8/layout/hierarchy1"/>
    <dgm:cxn modelId="{4A3BEEE2-BE36-40BF-8EE1-BB8C95C0D0ED}" type="presParOf" srcId="{5E0F83AE-7E17-4CE4-881D-E8697D7CA727}" destId="{E334BE2E-34DA-4689-98AE-5BF04E0C6A25}" srcOrd="0" destOrd="0" presId="urn:microsoft.com/office/officeart/2005/8/layout/hierarchy1"/>
    <dgm:cxn modelId="{9589079C-21CD-4DFC-9681-62A057D7C0D2}" type="presParOf" srcId="{5E0F83AE-7E17-4CE4-881D-E8697D7CA727}" destId="{17688DBB-FD33-49C3-83B9-A32F9D7262EA}" srcOrd="1" destOrd="0" presId="urn:microsoft.com/office/officeart/2005/8/layout/hierarchy1"/>
    <dgm:cxn modelId="{F0B417FA-A4A5-41E9-A072-285B5FD2F57B}" type="presParOf" srcId="{41F8C093-8F7B-40E1-AD21-B9861965C104}" destId="{619D2999-ECBB-41E7-B2B3-0CEF7CD941FB}" srcOrd="1" destOrd="0" presId="urn:microsoft.com/office/officeart/2005/8/layout/hierarchy1"/>
    <dgm:cxn modelId="{F8B5B980-307C-4C96-9588-04BD52247DE0}" type="presParOf" srcId="{619D2999-ECBB-41E7-B2B3-0CEF7CD941FB}" destId="{CD06EEDC-6306-46DD-A3DA-64E1E029A6BB}" srcOrd="0" destOrd="0" presId="urn:microsoft.com/office/officeart/2005/8/layout/hierarchy1"/>
    <dgm:cxn modelId="{44D042A2-376D-4991-9D09-C03D6D7120AD}" type="presParOf" srcId="{619D2999-ECBB-41E7-B2B3-0CEF7CD941FB}" destId="{95769BA2-5A60-4BF6-A938-845AC4706ECF}" srcOrd="1" destOrd="0" presId="urn:microsoft.com/office/officeart/2005/8/layout/hierarchy1"/>
    <dgm:cxn modelId="{BBDCF0D4-4F65-4301-8261-AF659417E28C}" type="presParOf" srcId="{95769BA2-5A60-4BF6-A938-845AC4706ECF}" destId="{F7BEEEE0-E80E-4C85-B815-F6263BA2C718}" srcOrd="0" destOrd="0" presId="urn:microsoft.com/office/officeart/2005/8/layout/hierarchy1"/>
    <dgm:cxn modelId="{8E21568D-2456-4192-8A10-F0AE9ACEF6F3}" type="presParOf" srcId="{F7BEEEE0-E80E-4C85-B815-F6263BA2C718}" destId="{4C63709A-4154-434A-9BC6-4DD56C2F3B8E}" srcOrd="0" destOrd="0" presId="urn:microsoft.com/office/officeart/2005/8/layout/hierarchy1"/>
    <dgm:cxn modelId="{6232AFA8-20A6-4016-8A1F-2EB1964CA42B}" type="presParOf" srcId="{F7BEEEE0-E80E-4C85-B815-F6263BA2C718}" destId="{A53B616C-105D-49C7-A51D-0A794281B714}" srcOrd="1" destOrd="0" presId="urn:microsoft.com/office/officeart/2005/8/layout/hierarchy1"/>
    <dgm:cxn modelId="{B04D14B9-F89A-437B-9CCE-2B01757ECE62}" type="presParOf" srcId="{95769BA2-5A60-4BF6-A938-845AC4706ECF}" destId="{4BBF781D-937F-430D-84DB-33F7E46C6C4F}" srcOrd="1" destOrd="0" presId="urn:microsoft.com/office/officeart/2005/8/layout/hierarchy1"/>
    <dgm:cxn modelId="{48B15898-84F8-4698-8D00-D5D40929B986}" type="presParOf" srcId="{4BBF781D-937F-430D-84DB-33F7E46C6C4F}" destId="{EFE6AE8E-3BCA-466A-9EB3-0F01BC7F08EB}" srcOrd="0" destOrd="0" presId="urn:microsoft.com/office/officeart/2005/8/layout/hierarchy1"/>
    <dgm:cxn modelId="{5FBE3FB9-BC96-47E3-840B-9CDBA3251E71}" type="presParOf" srcId="{4BBF781D-937F-430D-84DB-33F7E46C6C4F}" destId="{2DF22194-4606-4E04-A43F-5B15A0E8EB1A}" srcOrd="1" destOrd="0" presId="urn:microsoft.com/office/officeart/2005/8/layout/hierarchy1"/>
    <dgm:cxn modelId="{9CE00694-2399-40DC-99E8-3BD0150155A0}" type="presParOf" srcId="{2DF22194-4606-4E04-A43F-5B15A0E8EB1A}" destId="{863CD0C1-4DF0-4560-B822-CA2B5CAB624D}" srcOrd="0" destOrd="0" presId="urn:microsoft.com/office/officeart/2005/8/layout/hierarchy1"/>
    <dgm:cxn modelId="{1F1D16FA-3E10-4E29-8A59-9861747EF3E0}" type="presParOf" srcId="{863CD0C1-4DF0-4560-B822-CA2B5CAB624D}" destId="{A9FD1688-597C-4135-B57C-EE4DDF72598C}" srcOrd="0" destOrd="0" presId="urn:microsoft.com/office/officeart/2005/8/layout/hierarchy1"/>
    <dgm:cxn modelId="{F3F919DC-56FB-4B2F-8277-2812D8AE9FB1}" type="presParOf" srcId="{863CD0C1-4DF0-4560-B822-CA2B5CAB624D}" destId="{D265C11E-D1CB-436A-A832-E8515AD5FB68}" srcOrd="1" destOrd="0" presId="urn:microsoft.com/office/officeart/2005/8/layout/hierarchy1"/>
    <dgm:cxn modelId="{EDE20828-116E-486D-9353-45BD3C65167C}" type="presParOf" srcId="{2DF22194-4606-4E04-A43F-5B15A0E8EB1A}" destId="{C47ACA7C-BBB1-4FF0-B507-149DE1C20D98}" srcOrd="1" destOrd="0" presId="urn:microsoft.com/office/officeart/2005/8/layout/hierarchy1"/>
    <dgm:cxn modelId="{FD090719-364B-4992-9387-C15C1CDF70A4}" type="presParOf" srcId="{E9FA4A51-2AC7-42ED-A065-E6C87FE9E99B}" destId="{F31A123A-9A34-4392-96A5-1138205769E9}" srcOrd="2" destOrd="0" presId="urn:microsoft.com/office/officeart/2005/8/layout/hierarchy1"/>
    <dgm:cxn modelId="{96870D07-064B-4F9C-89C8-F6361F808D9A}" type="presParOf" srcId="{E9FA4A51-2AC7-42ED-A065-E6C87FE9E99B}" destId="{4C06EECA-ED06-41A0-B64A-EFDB348295C4}" srcOrd="3" destOrd="0" presId="urn:microsoft.com/office/officeart/2005/8/layout/hierarchy1"/>
    <dgm:cxn modelId="{84D48DE5-C300-4D8A-96C4-42795B2E82C6}" type="presParOf" srcId="{4C06EECA-ED06-41A0-B64A-EFDB348295C4}" destId="{E4E424B1-936B-4556-A0EB-76CB884C5950}" srcOrd="0" destOrd="0" presId="urn:microsoft.com/office/officeart/2005/8/layout/hierarchy1"/>
    <dgm:cxn modelId="{61BF4566-5AF9-47C9-9A45-4F9AFE68C6F5}" type="presParOf" srcId="{E4E424B1-936B-4556-A0EB-76CB884C5950}" destId="{8C9C3231-46F4-4855-A113-DA43E8FECFA4}" srcOrd="0" destOrd="0" presId="urn:microsoft.com/office/officeart/2005/8/layout/hierarchy1"/>
    <dgm:cxn modelId="{36257B07-0AD2-4937-B069-F5E3208F4E86}" type="presParOf" srcId="{E4E424B1-936B-4556-A0EB-76CB884C5950}" destId="{8636A875-5D50-4E33-BBAB-91158708CFB6}" srcOrd="1" destOrd="0" presId="urn:microsoft.com/office/officeart/2005/8/layout/hierarchy1"/>
    <dgm:cxn modelId="{083E59A8-0737-464D-9263-FC0A37408AEE}" type="presParOf" srcId="{4C06EECA-ED06-41A0-B64A-EFDB348295C4}" destId="{7B0F36D1-E913-4702-97A2-964908AEFA73}" srcOrd="1" destOrd="0" presId="urn:microsoft.com/office/officeart/2005/8/layout/hierarchy1"/>
    <dgm:cxn modelId="{F577AA5C-98FF-41AF-B2DF-F74C06BDCA66}" type="presParOf" srcId="{7B0F36D1-E913-4702-97A2-964908AEFA73}" destId="{B2BCC848-E2B0-400E-A38E-1F8ED9F22252}" srcOrd="0" destOrd="0" presId="urn:microsoft.com/office/officeart/2005/8/layout/hierarchy1"/>
    <dgm:cxn modelId="{CFB9C7CF-F529-4649-95C9-44505585F755}" type="presParOf" srcId="{7B0F36D1-E913-4702-97A2-964908AEFA73}" destId="{C3E9C3BA-3E2F-4BCF-9E9C-F05A7C5251EB}" srcOrd="1" destOrd="0" presId="urn:microsoft.com/office/officeart/2005/8/layout/hierarchy1"/>
    <dgm:cxn modelId="{8F4F8E50-58AC-4C34-9BD9-0A04526EAF16}" type="presParOf" srcId="{C3E9C3BA-3E2F-4BCF-9E9C-F05A7C5251EB}" destId="{4DE605BA-8C76-419C-86BC-F1A0D768E3DA}" srcOrd="0" destOrd="0" presId="urn:microsoft.com/office/officeart/2005/8/layout/hierarchy1"/>
    <dgm:cxn modelId="{40724F84-2F9D-4B9A-B353-CB806EAF02C5}" type="presParOf" srcId="{4DE605BA-8C76-419C-86BC-F1A0D768E3DA}" destId="{C3633647-2A64-4CCA-B3B8-8B66F23023C0}" srcOrd="0" destOrd="0" presId="urn:microsoft.com/office/officeart/2005/8/layout/hierarchy1"/>
    <dgm:cxn modelId="{6516F560-61E9-495A-90F0-3A4EDEAA2ECE}" type="presParOf" srcId="{4DE605BA-8C76-419C-86BC-F1A0D768E3DA}" destId="{97B6851B-E7BC-4B4A-9D40-9EC2AF58326B}" srcOrd="1" destOrd="0" presId="urn:microsoft.com/office/officeart/2005/8/layout/hierarchy1"/>
    <dgm:cxn modelId="{8D4F55BE-D214-4C9F-B260-A3530F67AC0B}" type="presParOf" srcId="{C3E9C3BA-3E2F-4BCF-9E9C-F05A7C5251EB}" destId="{FB61239C-E189-4F18-B00A-96765CB39F20}" srcOrd="1" destOrd="0" presId="urn:microsoft.com/office/officeart/2005/8/layout/hierarchy1"/>
    <dgm:cxn modelId="{5CD87FE3-2EC6-4F24-B7A2-2842264647EF}" type="presParOf" srcId="{FB61239C-E189-4F18-B00A-96765CB39F20}" destId="{16E1FD21-B1FE-4536-99EE-9DAE84D20F74}" srcOrd="0" destOrd="0" presId="urn:microsoft.com/office/officeart/2005/8/layout/hierarchy1"/>
    <dgm:cxn modelId="{14040444-D6AA-4CB0-9120-90BF635A4E7A}" type="presParOf" srcId="{FB61239C-E189-4F18-B00A-96765CB39F20}" destId="{3821E528-F74E-4FA2-94AB-305D673180D7}" srcOrd="1" destOrd="0" presId="urn:microsoft.com/office/officeart/2005/8/layout/hierarchy1"/>
    <dgm:cxn modelId="{16AD0D9B-A488-485C-8853-D0E2186E024C}" type="presParOf" srcId="{3821E528-F74E-4FA2-94AB-305D673180D7}" destId="{FAFFC927-DB21-4A49-A678-67AE0DFEDE46}" srcOrd="0" destOrd="0" presId="urn:microsoft.com/office/officeart/2005/8/layout/hierarchy1"/>
    <dgm:cxn modelId="{514623EA-1221-4963-8A92-59582998A563}" type="presParOf" srcId="{FAFFC927-DB21-4A49-A678-67AE0DFEDE46}" destId="{716433D8-C8E1-44FD-BA44-F57B40EF102C}" srcOrd="0" destOrd="0" presId="urn:microsoft.com/office/officeart/2005/8/layout/hierarchy1"/>
    <dgm:cxn modelId="{EF6E6CD9-BAA8-4EB8-96AC-752B4DAEBDC9}" type="presParOf" srcId="{FAFFC927-DB21-4A49-A678-67AE0DFEDE46}" destId="{1BB38D4C-A683-4E08-A126-80B4002D89E9}" srcOrd="1" destOrd="0" presId="urn:microsoft.com/office/officeart/2005/8/layout/hierarchy1"/>
    <dgm:cxn modelId="{682AF3FB-A7CD-48D6-A781-FF0A273739B8}" type="presParOf" srcId="{3821E528-F74E-4FA2-94AB-305D673180D7}" destId="{F06C6E2D-3E7A-4C1D-B4C9-29F555893FF3}" srcOrd="1" destOrd="0" presId="urn:microsoft.com/office/officeart/2005/8/layout/hierarchy1"/>
    <dgm:cxn modelId="{7215DFC4-ECBE-43D3-9D83-218814291D08}" type="presParOf" srcId="{FB61239C-E189-4F18-B00A-96765CB39F20}" destId="{70BB59CA-6875-47DC-9EB9-D4A510FB2544}" srcOrd="2" destOrd="0" presId="urn:microsoft.com/office/officeart/2005/8/layout/hierarchy1"/>
    <dgm:cxn modelId="{5F74351A-A6AC-4CFE-8115-7625C6B2816A}" type="presParOf" srcId="{FB61239C-E189-4F18-B00A-96765CB39F20}" destId="{F7A3D756-CEA0-4AD8-906F-49A0E46B6BCC}" srcOrd="3" destOrd="0" presId="urn:microsoft.com/office/officeart/2005/8/layout/hierarchy1"/>
    <dgm:cxn modelId="{1B76D97A-097E-49E1-B7FB-2A531CDD76B2}" type="presParOf" srcId="{F7A3D756-CEA0-4AD8-906F-49A0E46B6BCC}" destId="{4EB87502-16AD-4CAD-B35B-EABC1A416A45}" srcOrd="0" destOrd="0" presId="urn:microsoft.com/office/officeart/2005/8/layout/hierarchy1"/>
    <dgm:cxn modelId="{9DE067A0-90ED-42AC-83F5-B30F90AADD98}" type="presParOf" srcId="{4EB87502-16AD-4CAD-B35B-EABC1A416A45}" destId="{AE5657B1-515A-4815-AD26-6E0B761C3B95}" srcOrd="0" destOrd="0" presId="urn:microsoft.com/office/officeart/2005/8/layout/hierarchy1"/>
    <dgm:cxn modelId="{CE0EB9CF-864A-4260-AE91-EAD4FA75AC76}" type="presParOf" srcId="{4EB87502-16AD-4CAD-B35B-EABC1A416A45}" destId="{D6E552A2-FD25-4B00-9DF4-13D6E6D3BC95}" srcOrd="1" destOrd="0" presId="urn:microsoft.com/office/officeart/2005/8/layout/hierarchy1"/>
    <dgm:cxn modelId="{5290464F-AF4C-4AEF-8185-EC974AD716CA}" type="presParOf" srcId="{F7A3D756-CEA0-4AD8-906F-49A0E46B6BCC}" destId="{30F1199F-DB89-4283-AE01-5A0C69220C9A}" srcOrd="1" destOrd="0" presId="urn:microsoft.com/office/officeart/2005/8/layout/hierarchy1"/>
    <dgm:cxn modelId="{0C8BC11A-4F16-4F14-AE02-9011A1C28554}" type="presParOf" srcId="{7B0F36D1-E913-4702-97A2-964908AEFA73}" destId="{816B3EA0-7AB2-4E58-9F1A-744D4D31E16E}" srcOrd="2" destOrd="0" presId="urn:microsoft.com/office/officeart/2005/8/layout/hierarchy1"/>
    <dgm:cxn modelId="{7D3E6BED-FF11-4DA4-905A-9B90CB62697E}" type="presParOf" srcId="{7B0F36D1-E913-4702-97A2-964908AEFA73}" destId="{55BE76ED-44AC-4E85-9311-7D707EA7FFF1}" srcOrd="3" destOrd="0" presId="urn:microsoft.com/office/officeart/2005/8/layout/hierarchy1"/>
    <dgm:cxn modelId="{BADE26F6-CF17-4FDD-93B9-014E42D9CE9F}" type="presParOf" srcId="{55BE76ED-44AC-4E85-9311-7D707EA7FFF1}" destId="{26625078-A68B-46B7-8080-884780554173}" srcOrd="0" destOrd="0" presId="urn:microsoft.com/office/officeart/2005/8/layout/hierarchy1"/>
    <dgm:cxn modelId="{5820B0CF-D0E9-40E5-8881-73A38C402501}" type="presParOf" srcId="{26625078-A68B-46B7-8080-884780554173}" destId="{915E93FD-EC28-45CE-B419-11A775F793F0}" srcOrd="0" destOrd="0" presId="urn:microsoft.com/office/officeart/2005/8/layout/hierarchy1"/>
    <dgm:cxn modelId="{E9BBDF05-2874-4678-8AD1-F494084990E7}" type="presParOf" srcId="{26625078-A68B-46B7-8080-884780554173}" destId="{F9C3EE07-29C6-426F-8F89-DCA07829D76C}" srcOrd="1" destOrd="0" presId="urn:microsoft.com/office/officeart/2005/8/layout/hierarchy1"/>
    <dgm:cxn modelId="{5D45646B-3964-4F5C-85E0-FFF5D73F745F}" type="presParOf" srcId="{55BE76ED-44AC-4E85-9311-7D707EA7FFF1}" destId="{8665B678-E2CC-4272-A7DD-2A9131A42BCC}" srcOrd="1" destOrd="0" presId="urn:microsoft.com/office/officeart/2005/8/layout/hierarchy1"/>
    <dgm:cxn modelId="{2819664D-2B6B-4563-8065-C2E16CEE7BE5}" type="presParOf" srcId="{8665B678-E2CC-4272-A7DD-2A9131A42BCC}" destId="{7DDA1978-D308-4AF8-A29E-49E78352F156}" srcOrd="0" destOrd="0" presId="urn:microsoft.com/office/officeart/2005/8/layout/hierarchy1"/>
    <dgm:cxn modelId="{DD2027A5-414D-4F51-9D54-18751D63C7F0}" type="presParOf" srcId="{8665B678-E2CC-4272-A7DD-2A9131A42BCC}" destId="{677BA2C6-D980-432C-A9AE-A7F3B60F54F6}" srcOrd="1" destOrd="0" presId="urn:microsoft.com/office/officeart/2005/8/layout/hierarchy1"/>
    <dgm:cxn modelId="{1E11E430-FB78-49BD-A3F0-0A9352E61E46}" type="presParOf" srcId="{677BA2C6-D980-432C-A9AE-A7F3B60F54F6}" destId="{ED707481-C8A7-4A9A-80BE-C21512201A53}" srcOrd="0" destOrd="0" presId="urn:microsoft.com/office/officeart/2005/8/layout/hierarchy1"/>
    <dgm:cxn modelId="{28DEAC63-580D-4CDD-A7FB-543738AE0C90}" type="presParOf" srcId="{ED707481-C8A7-4A9A-80BE-C21512201A53}" destId="{DCF0C38D-7CA7-4FE1-B51B-9ADF4187B592}" srcOrd="0" destOrd="0" presId="urn:microsoft.com/office/officeart/2005/8/layout/hierarchy1"/>
    <dgm:cxn modelId="{D52D514D-F6B5-41E4-9B8B-B9667D029887}" type="presParOf" srcId="{ED707481-C8A7-4A9A-80BE-C21512201A53}" destId="{755B2A15-76E2-4BF2-9C7F-9DE3549B0B85}" srcOrd="1" destOrd="0" presId="urn:microsoft.com/office/officeart/2005/8/layout/hierarchy1"/>
    <dgm:cxn modelId="{E8A705ED-92E6-4F63-A755-A38BE4D95896}" type="presParOf" srcId="{677BA2C6-D980-432C-A9AE-A7F3B60F54F6}" destId="{AFC51E06-6121-48F1-B71C-2AB46A88843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E03B784-C0C1-4D68-BB61-D9AFC6F12871}" type="datetimeFigureOut">
              <a:rPr lang="en-GB" smtClean="0"/>
              <a:t>10/07/2018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1458157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E03B784-C0C1-4D68-BB61-D9AFC6F12871}" type="datetimeFigureOut">
              <a:rPr lang="en-GB" smtClean="0"/>
              <a:t>10/07/2018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4143191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E03B784-C0C1-4D68-BB61-D9AFC6F12871}" type="datetimeFigureOut">
              <a:rPr lang="en-GB" smtClean="0"/>
              <a:t>10/07/2018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300608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E03B784-C0C1-4D68-BB61-D9AFC6F12871}" type="datetimeFigureOut">
              <a:rPr lang="en-GB" smtClean="0"/>
              <a:t>10/07/2018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3336402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E03B784-C0C1-4D68-BB61-D9AFC6F12871}" type="datetimeFigureOut">
              <a:rPr lang="en-GB" smtClean="0"/>
              <a:t>10/07/2018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178315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E03B784-C0C1-4D68-BB61-D9AFC6F12871}" type="datetimeFigureOut">
              <a:rPr lang="en-GB" smtClean="0"/>
              <a:t>10/07/2018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371104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E03B784-C0C1-4D68-BB61-D9AFC6F12871}" type="datetimeFigureOut">
              <a:rPr lang="en-GB" smtClean="0"/>
              <a:t>10/07/2018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37499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E03B784-C0C1-4D68-BB61-D9AFC6F12871}" type="datetimeFigureOut">
              <a:rPr lang="en-GB" smtClean="0"/>
              <a:t>10/07/2018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337468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03B784-C0C1-4D68-BB61-D9AFC6F12871}" type="datetimeFigureOut">
              <a:rPr lang="en-GB" smtClean="0"/>
              <a:t>10/07/2018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175913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E03B784-C0C1-4D68-BB61-D9AFC6F12871}" type="datetimeFigureOut">
              <a:rPr lang="en-GB" smtClean="0"/>
              <a:t>10/07/2018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1220717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E03B784-C0C1-4D68-BB61-D9AFC6F12871}" type="datetimeFigureOut">
              <a:rPr lang="en-GB" smtClean="0"/>
              <a:t>10/07/2018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D93856-870B-4F54-B00F-0BFFC20F950B}" type="slidenum">
              <a:rPr lang="en-GB" smtClean="0"/>
              <a:t>‹#›</a:t>
            </a:fld>
            <a:endParaRPr lang="en-GB"/>
          </a:p>
        </p:txBody>
      </p:sp>
    </p:spTree>
    <p:extLst>
      <p:ext uri="{BB962C8B-B14F-4D97-AF65-F5344CB8AC3E}">
        <p14:creationId xmlns:p14="http://schemas.microsoft.com/office/powerpoint/2010/main" val="168905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03B784-C0C1-4D68-BB61-D9AFC6F12871}" type="datetimeFigureOut">
              <a:rPr lang="en-GB" smtClean="0"/>
              <a:t>10/07/2018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93856-870B-4F54-B00F-0BFFC20F950B}" type="slidenum">
              <a:rPr lang="en-GB" smtClean="0"/>
              <a:t>‹#›</a:t>
            </a:fld>
            <a:endParaRPr lang="en-GB"/>
          </a:p>
        </p:txBody>
      </p:sp>
    </p:spTree>
    <p:extLst>
      <p:ext uri="{BB962C8B-B14F-4D97-AF65-F5344CB8AC3E}">
        <p14:creationId xmlns:p14="http://schemas.microsoft.com/office/powerpoint/2010/main" val="3110291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Intervention studies</a:t>
            </a:r>
            <a:endParaRPr lang="en-GB" dirty="0"/>
          </a:p>
        </p:txBody>
      </p:sp>
      <p:sp>
        <p:nvSpPr>
          <p:cNvPr id="3" name="Subtitle 2"/>
          <p:cNvSpPr>
            <a:spLocks noGrp="1"/>
          </p:cNvSpPr>
          <p:nvPr>
            <p:ph type="subTitle" idx="1"/>
          </p:nvPr>
        </p:nvSpPr>
        <p:spPr/>
        <p:txBody>
          <a:bodyPr/>
          <a:lstStyle/>
          <a:p>
            <a:r>
              <a:rPr lang="en-US" dirty="0"/>
              <a:t>Dr. Israa Al-Rawashdeh MD, </a:t>
            </a:r>
            <a:r>
              <a:rPr lang="en-US" dirty="0" err="1"/>
              <a:t>MPH,PhD</a:t>
            </a:r>
            <a:endParaRPr lang="en-US" dirty="0"/>
          </a:p>
          <a:p>
            <a:r>
              <a:rPr lang="en-US" dirty="0"/>
              <a:t>Faculty of Medicine</a:t>
            </a:r>
          </a:p>
          <a:p>
            <a:r>
              <a:rPr lang="en-US" dirty="0" err="1"/>
              <a:t>Mutah</a:t>
            </a:r>
            <a:r>
              <a:rPr lang="en-US"/>
              <a:t> University</a:t>
            </a:r>
          </a:p>
          <a:p>
            <a:endParaRPr lang="en-GB"/>
          </a:p>
        </p:txBody>
      </p:sp>
    </p:spTree>
    <p:extLst>
      <p:ext uri="{BB962C8B-B14F-4D97-AF65-F5344CB8AC3E}">
        <p14:creationId xmlns:p14="http://schemas.microsoft.com/office/powerpoint/2010/main" val="388243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Allocation of intervention</a:t>
            </a:r>
            <a:br>
              <a:rPr lang="en-GB" b="1" dirty="0" smtClean="0"/>
            </a:b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dirty="0" smtClean="0">
                <a:solidFill>
                  <a:srgbClr val="FF0000"/>
                </a:solidFill>
              </a:rPr>
              <a:t>Random allocation</a:t>
            </a:r>
          </a:p>
          <a:p>
            <a:pPr marL="0" indent="0">
              <a:buNone/>
            </a:pPr>
            <a:r>
              <a:rPr lang="en-GB" dirty="0"/>
              <a:t>The aim of randomisation is to ensure that any observed differences between the treatment groups are due to differences in the treatment alone and not due to the effects of confounding (known or unknown) or bias.</a:t>
            </a:r>
            <a:endParaRPr lang="en-GB" b="1" dirty="0">
              <a:solidFill>
                <a:srgbClr val="FF0000"/>
              </a:solidFill>
            </a:endParaRPr>
          </a:p>
          <a:p>
            <a:pPr marL="0" indent="0">
              <a:buNone/>
            </a:pPr>
            <a:r>
              <a:rPr lang="en-GB" dirty="0"/>
              <a:t>– avoids selection bias and </a:t>
            </a:r>
            <a:r>
              <a:rPr lang="en-GB" dirty="0" smtClean="0"/>
              <a:t>confounding</a:t>
            </a:r>
          </a:p>
          <a:p>
            <a:pPr marL="0" indent="0">
              <a:buNone/>
            </a:pPr>
            <a:endParaRPr lang="en-GB" dirty="0"/>
          </a:p>
          <a:p>
            <a:pPr marL="0" indent="0">
              <a:buNone/>
            </a:pPr>
            <a:r>
              <a:rPr lang="en-GB" dirty="0" smtClean="0"/>
              <a:t>methods </a:t>
            </a:r>
            <a:r>
              <a:rPr lang="en-GB" dirty="0"/>
              <a:t>of random allocation are used to ensure that all study participants have </a:t>
            </a:r>
            <a:r>
              <a:rPr lang="en-GB" b="1" i="1" dirty="0"/>
              <a:t>the same chance of allocation </a:t>
            </a:r>
            <a:r>
              <a:rPr lang="en-GB" dirty="0"/>
              <a:t>to the treatment or control group, and that </a:t>
            </a:r>
            <a:r>
              <a:rPr lang="en-GB" b="1" i="1" dirty="0"/>
              <a:t>the likelihood of receiving an intervention is equal </a:t>
            </a:r>
            <a:r>
              <a:rPr lang="en-GB" dirty="0"/>
              <a:t>regardless of when the participant entered the study. </a:t>
            </a:r>
          </a:p>
        </p:txBody>
      </p:sp>
    </p:spTree>
    <p:extLst>
      <p:ext uri="{BB962C8B-B14F-4D97-AF65-F5344CB8AC3E}">
        <p14:creationId xmlns:p14="http://schemas.microsoft.com/office/powerpoint/2010/main" val="489517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Methods of randomisation - allocation of subjects to intervention and control groups</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1</a:t>
            </a:r>
            <a:r>
              <a:rPr lang="en-GB" b="1" dirty="0"/>
              <a:t>. Simple randomisation</a:t>
            </a:r>
            <a:endParaRPr lang="en-GB" dirty="0"/>
          </a:p>
          <a:p>
            <a:pPr marL="0" indent="0">
              <a:buNone/>
            </a:pPr>
            <a:r>
              <a:rPr lang="en-GB" dirty="0"/>
              <a:t>single sequence of random </a:t>
            </a:r>
            <a:r>
              <a:rPr lang="en-GB" dirty="0" smtClean="0"/>
              <a:t>assignments. For </a:t>
            </a:r>
            <a:r>
              <a:rPr lang="en-GB" dirty="0"/>
              <a:t>example, computer generated random number tables. </a:t>
            </a:r>
            <a:endParaRPr lang="en-GB" dirty="0" smtClean="0"/>
          </a:p>
          <a:p>
            <a:pPr marL="0" indent="0">
              <a:buNone/>
            </a:pPr>
            <a:r>
              <a:rPr lang="en-GB" b="1" dirty="0" smtClean="0"/>
              <a:t>2</a:t>
            </a:r>
            <a:r>
              <a:rPr lang="en-GB" b="1" dirty="0"/>
              <a:t>. Block randomisation</a:t>
            </a:r>
            <a:endParaRPr lang="en-GB" dirty="0"/>
          </a:p>
          <a:p>
            <a:pPr marL="0" indent="0">
              <a:buNone/>
            </a:pPr>
            <a:r>
              <a:rPr lang="en-GB" dirty="0"/>
              <a:t>Block randomisation is a method used to ensure that the numbers of participants assigned to each group is equally distributed and is commonly used in smaller trials.</a:t>
            </a:r>
          </a:p>
          <a:p>
            <a:pPr marL="0" indent="0">
              <a:buNone/>
            </a:pPr>
            <a:r>
              <a:rPr lang="en-GB" b="1" dirty="0"/>
              <a:t>3. Stratified randomisation</a:t>
            </a:r>
            <a:endParaRPr lang="en-GB" dirty="0"/>
          </a:p>
          <a:p>
            <a:pPr marL="0" indent="0">
              <a:buNone/>
            </a:pPr>
            <a:r>
              <a:rPr lang="en-GB" dirty="0"/>
              <a:t>Stratified randomisation is used to ensure that important baseline variables (potential confounding factors) are more evenly distributed between groups than chance alone may assure. </a:t>
            </a:r>
            <a:endParaRPr lang="en-GB" dirty="0" smtClean="0"/>
          </a:p>
          <a:p>
            <a:pPr marL="0" indent="0">
              <a:buNone/>
            </a:pPr>
            <a:r>
              <a:rPr lang="en-GB" b="1" dirty="0" smtClean="0"/>
              <a:t>4</a:t>
            </a:r>
            <a:r>
              <a:rPr lang="en-GB" b="1" dirty="0"/>
              <a:t>. Minimized </a:t>
            </a:r>
            <a:r>
              <a:rPr lang="en-GB" b="1" dirty="0" smtClean="0"/>
              <a:t>randomisation</a:t>
            </a:r>
          </a:p>
          <a:p>
            <a:pPr marL="0" indent="0">
              <a:buNone/>
            </a:pPr>
            <a:r>
              <a:rPr lang="en-GB" dirty="0" smtClean="0"/>
              <a:t>Using this method, the first patient is truly randomly allocated; for each subsequent patient, the treatment allocation is identified, which minimizes the imbalance between groups at that time</a:t>
            </a:r>
            <a:endParaRPr lang="en-GB" dirty="0"/>
          </a:p>
          <a:p>
            <a:pPr marL="0" indent="0">
              <a:buNone/>
            </a:pPr>
            <a:r>
              <a:rPr lang="en-GB" dirty="0"/>
              <a:t>This method may be used when the study is </a:t>
            </a:r>
            <a:r>
              <a:rPr lang="en-GB" dirty="0" smtClean="0"/>
              <a:t>small </a:t>
            </a:r>
            <a:r>
              <a:rPr lang="en-GB" dirty="0"/>
              <a:t>and simple randomisation will not result in balanced groups.</a:t>
            </a:r>
            <a:br>
              <a:rPr lang="en-GB" dirty="0"/>
            </a:br>
            <a:r>
              <a:rPr lang="en-GB" dirty="0"/>
              <a:t>Note that deterministic methods of allocation such as by date of birth or alternate assignment to each group are not considered as random.</a:t>
            </a:r>
          </a:p>
          <a:p>
            <a:endParaRPr lang="en-GB" dirty="0"/>
          </a:p>
        </p:txBody>
      </p:sp>
    </p:spTree>
    <p:extLst>
      <p:ext uri="{BB962C8B-B14F-4D97-AF65-F5344CB8AC3E}">
        <p14:creationId xmlns:p14="http://schemas.microsoft.com/office/powerpoint/2010/main" val="777805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Allocation of intervention</a:t>
            </a:r>
            <a:br>
              <a:rPr lang="en-GB" b="1" dirty="0" smtClean="0"/>
            </a:br>
            <a:endParaRPr lang="en-GB" dirty="0"/>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v"/>
            </a:pPr>
            <a:r>
              <a:rPr lang="en-GB" b="1" dirty="0" smtClean="0"/>
              <a:t>Blinding: </a:t>
            </a:r>
          </a:p>
          <a:p>
            <a:pPr marL="0" indent="0">
              <a:buNone/>
            </a:pPr>
            <a:r>
              <a:rPr lang="en-GB" dirty="0" smtClean="0"/>
              <a:t>a </a:t>
            </a:r>
            <a:r>
              <a:rPr lang="en-GB" dirty="0"/>
              <a:t>process where the critical information on allocation of treatment is </a:t>
            </a:r>
            <a:r>
              <a:rPr lang="en-GB" dirty="0" smtClean="0"/>
              <a:t>hidden (allocation concealment)</a:t>
            </a:r>
          </a:p>
          <a:p>
            <a:pPr marL="0" indent="0">
              <a:buNone/>
            </a:pPr>
            <a:r>
              <a:rPr lang="en-GB" dirty="0" smtClean="0"/>
              <a:t>1– </a:t>
            </a:r>
            <a:r>
              <a:rPr lang="en-GB" dirty="0"/>
              <a:t>avoids measurement / reporting / analytical bias</a:t>
            </a:r>
          </a:p>
          <a:p>
            <a:r>
              <a:rPr lang="en-GB" dirty="0" smtClean="0"/>
              <a:t>investigator</a:t>
            </a:r>
            <a:endParaRPr lang="en-GB" dirty="0"/>
          </a:p>
          <a:p>
            <a:r>
              <a:rPr lang="en-GB" dirty="0" smtClean="0"/>
              <a:t>participant</a:t>
            </a:r>
            <a:endParaRPr lang="en-GB" dirty="0"/>
          </a:p>
          <a:p>
            <a:r>
              <a:rPr lang="en-GB" dirty="0" smtClean="0"/>
              <a:t>statistical analyst</a:t>
            </a:r>
          </a:p>
          <a:p>
            <a:pPr marL="0" indent="0">
              <a:buNone/>
            </a:pPr>
            <a:r>
              <a:rPr lang="en-GB" b="1" dirty="0" smtClean="0"/>
              <a:t>A </a:t>
            </a:r>
            <a:r>
              <a:rPr lang="en-GB" b="1" dirty="0"/>
              <a:t>single blind </a:t>
            </a:r>
            <a:r>
              <a:rPr lang="en-GB" dirty="0"/>
              <a:t>RCT is when the investigator but not the study participants know which treatment has been </a:t>
            </a:r>
            <a:r>
              <a:rPr lang="en-GB" dirty="0" smtClean="0"/>
              <a:t>allocated</a:t>
            </a:r>
          </a:p>
          <a:p>
            <a:pPr marL="0" indent="0">
              <a:buNone/>
            </a:pPr>
            <a:r>
              <a:rPr lang="en-GB" b="1" dirty="0" smtClean="0"/>
              <a:t>Double blinding </a:t>
            </a:r>
            <a:r>
              <a:rPr lang="en-GB" dirty="0" smtClean="0"/>
              <a:t>is when neither the investigator nor the study participant is aware of treatment assignments. </a:t>
            </a:r>
          </a:p>
          <a:p>
            <a:pPr marL="0" indent="0">
              <a:buNone/>
            </a:pPr>
            <a:r>
              <a:rPr lang="en-GB" dirty="0"/>
              <a:t>Blinding is facilitated by the use of placebo </a:t>
            </a:r>
            <a:r>
              <a:rPr lang="en-GB" dirty="0" smtClean="0"/>
              <a:t>treatments</a:t>
            </a:r>
            <a:endParaRPr lang="en-GB" dirty="0"/>
          </a:p>
          <a:p>
            <a:pPr>
              <a:buFont typeface="Wingdings" panose="05000000000000000000" pitchFamily="2" charset="2"/>
              <a:buChar char="v"/>
            </a:pPr>
            <a:r>
              <a:rPr lang="en-GB" b="1" dirty="0" smtClean="0"/>
              <a:t>Placebo </a:t>
            </a:r>
            <a:r>
              <a:rPr lang="en-GB" dirty="0"/>
              <a:t>– controls for non- specific effects</a:t>
            </a:r>
          </a:p>
        </p:txBody>
      </p:sp>
    </p:spTree>
    <p:extLst>
      <p:ext uri="{BB962C8B-B14F-4D97-AF65-F5344CB8AC3E}">
        <p14:creationId xmlns:p14="http://schemas.microsoft.com/office/powerpoint/2010/main" val="4157742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Cluster-randomised trial</a:t>
            </a:r>
            <a:br>
              <a:rPr lang="en-GB" b="1" dirty="0" smtClean="0"/>
            </a:br>
            <a:endParaRPr lang="en-GB"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GB" dirty="0" smtClean="0"/>
              <a:t>Allocation </a:t>
            </a:r>
            <a:r>
              <a:rPr lang="en-GB" dirty="0"/>
              <a:t>of groups rather than individuals</a:t>
            </a:r>
          </a:p>
          <a:p>
            <a:pPr marL="0" indent="0">
              <a:buNone/>
            </a:pPr>
            <a:r>
              <a:rPr lang="en-GB" dirty="0"/>
              <a:t>– e.g. schools, general practices</a:t>
            </a:r>
          </a:p>
          <a:p>
            <a:pPr>
              <a:buFont typeface="Wingdings" panose="05000000000000000000" pitchFamily="2" charset="2"/>
              <a:buChar char="q"/>
            </a:pPr>
            <a:r>
              <a:rPr lang="en-GB" dirty="0" smtClean="0"/>
              <a:t>Needed </a:t>
            </a:r>
            <a:r>
              <a:rPr lang="en-GB" dirty="0"/>
              <a:t>if the intervention is at a group level</a:t>
            </a:r>
          </a:p>
          <a:p>
            <a:pPr marL="0" indent="0">
              <a:buNone/>
            </a:pPr>
            <a:r>
              <a:rPr lang="en-GB" dirty="0"/>
              <a:t>– e.g. healthy eating intervention for schools</a:t>
            </a:r>
          </a:p>
          <a:p>
            <a:pPr>
              <a:buFont typeface="Wingdings" panose="05000000000000000000" pitchFamily="2" charset="2"/>
              <a:buChar char="q"/>
            </a:pPr>
            <a:r>
              <a:rPr lang="en-GB" dirty="0" smtClean="0"/>
              <a:t>Useful </a:t>
            </a:r>
            <a:r>
              <a:rPr lang="en-GB" dirty="0"/>
              <a:t>if contamination between intervention </a:t>
            </a:r>
            <a:r>
              <a:rPr lang="en-GB" dirty="0" smtClean="0"/>
              <a:t>and control </a:t>
            </a:r>
            <a:r>
              <a:rPr lang="en-GB" dirty="0"/>
              <a:t>groups is likely</a:t>
            </a:r>
          </a:p>
          <a:p>
            <a:pPr>
              <a:buFont typeface="Wingdings" panose="05000000000000000000" pitchFamily="2" charset="2"/>
              <a:buChar char="q"/>
            </a:pPr>
            <a:r>
              <a:rPr lang="en-GB" dirty="0" smtClean="0"/>
              <a:t> But </a:t>
            </a:r>
            <a:r>
              <a:rPr lang="en-GB" dirty="0"/>
              <a:t>need larger sample sizes</a:t>
            </a:r>
          </a:p>
          <a:p>
            <a:pPr>
              <a:buFont typeface="Wingdings" panose="05000000000000000000" pitchFamily="2" charset="2"/>
              <a:buChar char="q"/>
            </a:pPr>
            <a:r>
              <a:rPr lang="en-GB" dirty="0" smtClean="0"/>
              <a:t>Analysis </a:t>
            </a:r>
            <a:r>
              <a:rPr lang="en-GB" dirty="0"/>
              <a:t>more complicated</a:t>
            </a:r>
          </a:p>
          <a:p>
            <a:pPr marL="0" indent="0">
              <a:buNone/>
            </a:pPr>
            <a:r>
              <a:rPr lang="en-GB" dirty="0"/>
              <a:t>– needs to take into account clusters</a:t>
            </a:r>
          </a:p>
        </p:txBody>
      </p:sp>
    </p:spTree>
    <p:extLst>
      <p:ext uri="{BB962C8B-B14F-4D97-AF65-F5344CB8AC3E}">
        <p14:creationId xmlns:p14="http://schemas.microsoft.com/office/powerpoint/2010/main" val="35981902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Efficacy and effectiveness</a:t>
            </a:r>
            <a:br>
              <a:rPr lang="en-GB" b="1" dirty="0" smtClean="0"/>
            </a:br>
            <a:endParaRPr lang="en-GB" dirty="0"/>
          </a:p>
        </p:txBody>
      </p:sp>
      <p:sp>
        <p:nvSpPr>
          <p:cNvPr id="3" name="Content Placeholder 2"/>
          <p:cNvSpPr>
            <a:spLocks noGrp="1"/>
          </p:cNvSpPr>
          <p:nvPr>
            <p:ph idx="1"/>
          </p:nvPr>
        </p:nvSpPr>
        <p:spPr>
          <a:xfrm>
            <a:off x="838200" y="1136072"/>
            <a:ext cx="10515600" cy="5375563"/>
          </a:xfrm>
        </p:spPr>
        <p:txBody>
          <a:bodyPr>
            <a:normAutofit/>
          </a:bodyPr>
          <a:lstStyle/>
          <a:p>
            <a:pPr marL="0" indent="0">
              <a:buNone/>
            </a:pPr>
            <a:r>
              <a:rPr lang="en-GB" b="1" dirty="0" smtClean="0">
                <a:solidFill>
                  <a:srgbClr val="FF0000"/>
                </a:solidFill>
              </a:rPr>
              <a:t>Efficacy </a:t>
            </a:r>
            <a:r>
              <a:rPr lang="en-GB" b="1" dirty="0">
                <a:solidFill>
                  <a:srgbClr val="FF0000"/>
                </a:solidFill>
              </a:rPr>
              <a:t>trial</a:t>
            </a:r>
          </a:p>
          <a:p>
            <a:pPr marL="0" indent="0">
              <a:buNone/>
            </a:pPr>
            <a:r>
              <a:rPr lang="en-GB" dirty="0"/>
              <a:t>– investigators aim for </a:t>
            </a:r>
            <a:r>
              <a:rPr lang="en-GB" i="1" dirty="0"/>
              <a:t>ideal </a:t>
            </a:r>
            <a:r>
              <a:rPr lang="en-GB" i="1" dirty="0" smtClean="0"/>
              <a:t>conditions</a:t>
            </a:r>
          </a:p>
          <a:p>
            <a:pPr marL="0" indent="0">
              <a:buNone/>
            </a:pPr>
            <a:r>
              <a:rPr lang="en-GB" i="1" dirty="0" smtClean="0"/>
              <a:t>_ concerned with the performance of an intervention under ideal controlled circumstances</a:t>
            </a:r>
            <a:endParaRPr lang="en-GB" i="1" dirty="0"/>
          </a:p>
          <a:p>
            <a:pPr marL="0" indent="0">
              <a:buNone/>
            </a:pPr>
            <a:r>
              <a:rPr lang="en-GB" dirty="0" smtClean="0"/>
              <a:t>e.g</a:t>
            </a:r>
            <a:r>
              <a:rPr lang="en-GB" dirty="0"/>
              <a:t>. examining maximum effect in a highly </a:t>
            </a:r>
            <a:r>
              <a:rPr lang="en-GB" dirty="0" smtClean="0"/>
              <a:t>selected group </a:t>
            </a:r>
            <a:r>
              <a:rPr lang="en-GB" dirty="0"/>
              <a:t>in closely monitored </a:t>
            </a:r>
            <a:r>
              <a:rPr lang="en-GB" dirty="0" smtClean="0"/>
              <a:t>conditions</a:t>
            </a:r>
          </a:p>
          <a:p>
            <a:pPr marL="0" indent="0">
              <a:buNone/>
            </a:pPr>
            <a:endParaRPr lang="en-GB" dirty="0"/>
          </a:p>
          <a:p>
            <a:pPr marL="0" indent="0">
              <a:buNone/>
            </a:pPr>
            <a:r>
              <a:rPr lang="en-GB" b="1" dirty="0" smtClean="0">
                <a:solidFill>
                  <a:srgbClr val="FF0000"/>
                </a:solidFill>
              </a:rPr>
              <a:t>Effectiveness </a:t>
            </a:r>
            <a:r>
              <a:rPr lang="en-GB" b="1" dirty="0">
                <a:solidFill>
                  <a:srgbClr val="FF0000"/>
                </a:solidFill>
              </a:rPr>
              <a:t>trial</a:t>
            </a:r>
          </a:p>
          <a:p>
            <a:pPr marL="0" indent="0">
              <a:buNone/>
            </a:pPr>
            <a:r>
              <a:rPr lang="en-GB" dirty="0"/>
              <a:t>– determine the effect in </a:t>
            </a:r>
            <a:r>
              <a:rPr lang="en-GB" i="1" dirty="0"/>
              <a:t>routine clinical practice</a:t>
            </a:r>
          </a:p>
          <a:p>
            <a:pPr marL="0" indent="0">
              <a:buNone/>
            </a:pPr>
            <a:r>
              <a:rPr lang="en-GB" dirty="0"/>
              <a:t>– more </a:t>
            </a:r>
            <a:r>
              <a:rPr lang="en-GB" dirty="0" err="1"/>
              <a:t>generalisable</a:t>
            </a:r>
            <a:endParaRPr lang="en-GB" dirty="0"/>
          </a:p>
        </p:txBody>
      </p:sp>
    </p:spTree>
    <p:extLst>
      <p:ext uri="{BB962C8B-B14F-4D97-AF65-F5344CB8AC3E}">
        <p14:creationId xmlns:p14="http://schemas.microsoft.com/office/powerpoint/2010/main" val="1628903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Analysis and interpretation</a:t>
            </a:r>
            <a:br>
              <a:rPr lang="en-GB" b="1" dirty="0" smtClean="0"/>
            </a:br>
            <a:endParaRPr lang="en-GB" dirty="0"/>
          </a:p>
        </p:txBody>
      </p:sp>
      <p:sp>
        <p:nvSpPr>
          <p:cNvPr id="3" name="Content Placeholder 2"/>
          <p:cNvSpPr>
            <a:spLocks noGrp="1"/>
          </p:cNvSpPr>
          <p:nvPr>
            <p:ph idx="1"/>
          </p:nvPr>
        </p:nvSpPr>
        <p:spPr>
          <a:xfrm>
            <a:off x="838199" y="1533378"/>
            <a:ext cx="11006797" cy="4909625"/>
          </a:xfrm>
        </p:spPr>
        <p:txBody>
          <a:bodyPr>
            <a:normAutofit fontScale="92500" lnSpcReduction="10000"/>
          </a:bodyPr>
          <a:lstStyle/>
          <a:p>
            <a:r>
              <a:rPr lang="en-GB" b="1" dirty="0" smtClean="0"/>
              <a:t>Intention-to-Treat </a:t>
            </a:r>
            <a:r>
              <a:rPr lang="en-GB" b="1" dirty="0"/>
              <a:t>Analysis:</a:t>
            </a:r>
          </a:p>
          <a:p>
            <a:r>
              <a:rPr lang="en-GB" dirty="0"/>
              <a:t>For the primary analysis all subjects should be included in the groups to which they were randomly assigned, even if they did not complete or even receive the appropriate treatment. This is referred to as an "intention to treat" analysis, and it is important because:</a:t>
            </a:r>
          </a:p>
          <a:p>
            <a:r>
              <a:rPr lang="en-GB" dirty="0"/>
              <a:t>It preserves baseline comparability and provides control of confounding by known and unknown </a:t>
            </a:r>
            <a:r>
              <a:rPr lang="en-GB" dirty="0" smtClean="0"/>
              <a:t>confounders (reduces bias).</a:t>
            </a:r>
            <a:endParaRPr lang="en-GB" dirty="0"/>
          </a:p>
          <a:p>
            <a:r>
              <a:rPr lang="en-GB" dirty="0"/>
              <a:t>It maintains the statistical power of the original study population.</a:t>
            </a:r>
          </a:p>
          <a:p>
            <a:r>
              <a:rPr lang="en-GB" dirty="0" smtClean="0"/>
              <a:t>It </a:t>
            </a:r>
            <a:r>
              <a:rPr lang="en-GB" dirty="0"/>
              <a:t>reflects </a:t>
            </a:r>
            <a:r>
              <a:rPr lang="en-GB" dirty="0" smtClean="0"/>
              <a:t>effectiveness </a:t>
            </a:r>
            <a:r>
              <a:rPr lang="en-GB" dirty="0"/>
              <a:t>in everyday practice. In real life, people who have been prescribed certain medications or given advice may not comply for the same reasons that subjects fail to comply in a clinical trial. For this reason, an intention to treat analysis may provide a more accurate measure of the potential benefit to be derived from an new therapy.</a:t>
            </a:r>
          </a:p>
          <a:p>
            <a:pPr>
              <a:buFont typeface="Wingdings" panose="05000000000000000000" pitchFamily="2" charset="2"/>
              <a:buChar char="q"/>
            </a:pPr>
            <a:endParaRPr lang="en-GB" dirty="0"/>
          </a:p>
        </p:txBody>
      </p:sp>
    </p:spTree>
    <p:extLst>
      <p:ext uri="{BB962C8B-B14F-4D97-AF65-F5344CB8AC3E}">
        <p14:creationId xmlns:p14="http://schemas.microsoft.com/office/powerpoint/2010/main" val="2298901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Analysis</a:t>
            </a:r>
            <a:br>
              <a:rPr lang="en-GB" b="1" dirty="0" smtClean="0"/>
            </a:br>
            <a:endParaRPr lang="en-GB" dirty="0"/>
          </a:p>
        </p:txBody>
      </p:sp>
      <p:sp>
        <p:nvSpPr>
          <p:cNvPr id="3" name="Content Placeholder 2"/>
          <p:cNvSpPr>
            <a:spLocks noGrp="1"/>
          </p:cNvSpPr>
          <p:nvPr>
            <p:ph idx="1"/>
          </p:nvPr>
        </p:nvSpPr>
        <p:spPr>
          <a:xfrm>
            <a:off x="838200" y="1111348"/>
            <a:ext cx="10515600" cy="5401994"/>
          </a:xfrm>
        </p:spPr>
        <p:txBody>
          <a:bodyPr>
            <a:normAutofit/>
          </a:bodyPr>
          <a:lstStyle/>
          <a:p>
            <a:pPr marL="0" indent="0">
              <a:buNone/>
            </a:pPr>
            <a:r>
              <a:rPr lang="en-GB" b="1" dirty="0" smtClean="0">
                <a:solidFill>
                  <a:srgbClr val="FF0000"/>
                </a:solidFill>
              </a:rPr>
              <a:t>Relative </a:t>
            </a:r>
            <a:r>
              <a:rPr lang="en-GB" b="1" dirty="0">
                <a:solidFill>
                  <a:srgbClr val="FF0000"/>
                </a:solidFill>
              </a:rPr>
              <a:t>effect</a:t>
            </a:r>
          </a:p>
          <a:p>
            <a:pPr marL="0" indent="0">
              <a:buNone/>
            </a:pPr>
            <a:r>
              <a:rPr lang="en-GB" dirty="0"/>
              <a:t>– Risk ratio</a:t>
            </a:r>
          </a:p>
          <a:p>
            <a:pPr marL="0" indent="0">
              <a:buNone/>
            </a:pPr>
            <a:r>
              <a:rPr lang="en-GB" dirty="0"/>
              <a:t>– Rate ratio</a:t>
            </a:r>
          </a:p>
          <a:p>
            <a:pPr marL="0" indent="0">
              <a:buNone/>
            </a:pPr>
            <a:r>
              <a:rPr lang="en-GB" dirty="0"/>
              <a:t>– Relative risk reduction</a:t>
            </a:r>
          </a:p>
          <a:p>
            <a:pPr marL="0" indent="0">
              <a:buNone/>
            </a:pPr>
            <a:r>
              <a:rPr lang="en-GB" b="1" dirty="0" smtClean="0">
                <a:solidFill>
                  <a:srgbClr val="FF0000"/>
                </a:solidFill>
              </a:rPr>
              <a:t>Absolute </a:t>
            </a:r>
            <a:r>
              <a:rPr lang="en-GB" b="1" dirty="0">
                <a:solidFill>
                  <a:srgbClr val="FF0000"/>
                </a:solidFill>
              </a:rPr>
              <a:t>effect</a:t>
            </a:r>
          </a:p>
          <a:p>
            <a:pPr marL="0" indent="0">
              <a:buNone/>
            </a:pPr>
            <a:r>
              <a:rPr lang="en-GB" dirty="0"/>
              <a:t>– Absolute risk reduction</a:t>
            </a:r>
          </a:p>
          <a:p>
            <a:pPr marL="0" indent="0">
              <a:buNone/>
            </a:pPr>
            <a:r>
              <a:rPr lang="en-GB" dirty="0"/>
              <a:t>– Numbers needed to treat (in order to avoid one</a:t>
            </a:r>
          </a:p>
          <a:p>
            <a:pPr marL="0" indent="0">
              <a:buNone/>
            </a:pPr>
            <a:r>
              <a:rPr lang="en-GB" dirty="0"/>
              <a:t>case of disease or outcome) </a:t>
            </a:r>
            <a:r>
              <a:rPr lang="en-GB" dirty="0" smtClean="0"/>
              <a:t>– NNT= </a:t>
            </a:r>
            <a:r>
              <a:rPr lang="en-GB" altLang="en-US" b="1" dirty="0">
                <a:solidFill>
                  <a:srgbClr val="FF0000"/>
                </a:solidFill>
              </a:rPr>
              <a:t>1/ARR </a:t>
            </a:r>
            <a:endParaRPr lang="en-GB" dirty="0"/>
          </a:p>
        </p:txBody>
      </p:sp>
    </p:spTree>
    <p:extLst>
      <p:ext uri="{BB962C8B-B14F-4D97-AF65-F5344CB8AC3E}">
        <p14:creationId xmlns:p14="http://schemas.microsoft.com/office/powerpoint/2010/main" val="1606174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438401" y="304800"/>
            <a:ext cx="7173913" cy="685800"/>
          </a:xfrm>
          <a:noFill/>
        </p:spPr>
        <p:txBody>
          <a:bodyPr vert="horz" lIns="90488" tIns="44450" rIns="90488" bIns="44450" rtlCol="0" anchor="ctr">
            <a:normAutofit/>
          </a:bodyPr>
          <a:lstStyle/>
          <a:p>
            <a:pPr eaLnBrk="1" hangingPunct="1"/>
            <a:r>
              <a:rPr lang="en-GB" altLang="en-US" sz="3200" b="1"/>
              <a:t>RANDOMISED CONTROLLED TRIALS</a:t>
            </a:r>
          </a:p>
        </p:txBody>
      </p:sp>
      <p:sp>
        <p:nvSpPr>
          <p:cNvPr id="12291" name="Rectangle 3"/>
          <p:cNvSpPr>
            <a:spLocks noGrp="1" noChangeArrowheads="1"/>
          </p:cNvSpPr>
          <p:nvPr>
            <p:ph idx="1"/>
          </p:nvPr>
        </p:nvSpPr>
        <p:spPr>
          <a:xfrm>
            <a:off x="1905000" y="838200"/>
            <a:ext cx="8369300" cy="5867400"/>
          </a:xfrm>
        </p:spPr>
        <p:txBody>
          <a:bodyPr vert="horz" lIns="90488" tIns="44450" rIns="90488" bIns="44450" rtlCol="0">
            <a:normAutofit lnSpcReduction="10000"/>
          </a:bodyPr>
          <a:lstStyle/>
          <a:p>
            <a:pPr algn="ctr" eaLnBrk="1" hangingPunct="1">
              <a:buFontTx/>
              <a:buNone/>
            </a:pPr>
            <a:r>
              <a:rPr lang="en-GB" altLang="en-US" sz="2400" dirty="0"/>
              <a:t>                                                   </a:t>
            </a:r>
            <a:r>
              <a:rPr lang="en-GB" altLang="en-US" sz="2400" b="1" dirty="0">
                <a:solidFill>
                  <a:srgbClr val="9234DB"/>
                </a:solidFill>
              </a:rPr>
              <a:t>OUTCOME</a:t>
            </a:r>
          </a:p>
          <a:p>
            <a:pPr algn="ctr" eaLnBrk="1" hangingPunct="1">
              <a:buFontTx/>
              <a:buNone/>
            </a:pPr>
            <a:r>
              <a:rPr lang="en-GB" altLang="en-US" sz="2400" dirty="0"/>
              <a:t>					Yes			No</a:t>
            </a:r>
          </a:p>
          <a:p>
            <a:pPr algn="ctr" eaLnBrk="1" hangingPunct="1">
              <a:buFontTx/>
              <a:buNone/>
            </a:pPr>
            <a:r>
              <a:rPr lang="en-GB" altLang="en-US" sz="2400" b="1" i="1" u="sng" dirty="0"/>
              <a:t>Comparison intervention</a:t>
            </a:r>
            <a:r>
              <a:rPr lang="en-GB" altLang="en-US" sz="2400" i="1" dirty="0"/>
              <a:t>	  a			 b</a:t>
            </a:r>
          </a:p>
          <a:p>
            <a:pPr algn="ctr" eaLnBrk="1" hangingPunct="1">
              <a:buFontTx/>
              <a:buNone/>
            </a:pPr>
            <a:r>
              <a:rPr lang="en-GB" altLang="en-US" sz="2400" b="1" i="1" u="sng" dirty="0"/>
              <a:t>Experimental intervention </a:t>
            </a:r>
            <a:r>
              <a:rPr lang="en-GB" altLang="en-US" sz="2400" i="1" dirty="0"/>
              <a:t>	  c			 d</a:t>
            </a:r>
          </a:p>
          <a:p>
            <a:pPr algn="ctr" eaLnBrk="1" hangingPunct="1">
              <a:buFontTx/>
              <a:buNone/>
            </a:pPr>
            <a:endParaRPr lang="en-GB" altLang="en-US" sz="2400" dirty="0"/>
          </a:p>
          <a:p>
            <a:pPr algn="ctr" eaLnBrk="1" hangingPunct="1">
              <a:buFontTx/>
              <a:buNone/>
            </a:pPr>
            <a:r>
              <a:rPr lang="en-GB" altLang="en-US" b="1" u="sng" dirty="0"/>
              <a:t>RRR</a:t>
            </a:r>
            <a:r>
              <a:rPr lang="en-GB" altLang="en-US" b="1" u="sng" dirty="0" smtClean="0"/>
              <a:t>: Relative </a:t>
            </a:r>
            <a:r>
              <a:rPr lang="en-GB" altLang="en-US" b="1" u="sng" dirty="0"/>
              <a:t>risk reduction</a:t>
            </a:r>
            <a:r>
              <a:rPr lang="en-GB" altLang="en-US" b="1" dirty="0"/>
              <a:t>: “ How many fewer patients will get the outcome measured if they get active treatment versus comparison intervention”</a:t>
            </a:r>
          </a:p>
          <a:p>
            <a:pPr algn="ctr" eaLnBrk="1" hangingPunct="1">
              <a:buFontTx/>
              <a:buNone/>
            </a:pPr>
            <a:r>
              <a:rPr lang="en-GB" altLang="en-US" b="1" dirty="0"/>
              <a:t> </a:t>
            </a:r>
            <a:r>
              <a:rPr lang="en-GB" altLang="en-US" b="1" u="sng" dirty="0"/>
              <a:t>a /</a:t>
            </a:r>
            <a:r>
              <a:rPr lang="en-GB" altLang="en-US" b="1" u="sng" dirty="0" err="1"/>
              <a:t>a+b</a:t>
            </a:r>
            <a:r>
              <a:rPr lang="en-GB" altLang="en-US" b="1" u="sng" dirty="0"/>
              <a:t>    -    c/</a:t>
            </a:r>
            <a:r>
              <a:rPr lang="en-GB" altLang="en-US" b="1" u="sng" dirty="0" err="1"/>
              <a:t>c+d</a:t>
            </a:r>
            <a:endParaRPr lang="en-GB" altLang="en-US" b="1" u="sng" dirty="0"/>
          </a:p>
          <a:p>
            <a:pPr algn="ctr" eaLnBrk="1" hangingPunct="1">
              <a:buFontTx/>
              <a:buNone/>
            </a:pPr>
            <a:r>
              <a:rPr lang="en-GB" altLang="en-US" b="1" dirty="0"/>
              <a:t>			     	       a/</a:t>
            </a:r>
            <a:r>
              <a:rPr lang="en-GB" altLang="en-US" b="1" dirty="0" err="1"/>
              <a:t>a+b</a:t>
            </a:r>
            <a:r>
              <a:rPr lang="en-GB" altLang="en-US" b="1" dirty="0"/>
              <a:t>				  </a:t>
            </a:r>
            <a:r>
              <a:rPr lang="en-US" altLang="en-US" b="1" dirty="0" smtClean="0"/>
              <a:t>ARR: </a:t>
            </a:r>
            <a:r>
              <a:rPr lang="en-GB" altLang="en-US" b="1" u="sng" dirty="0" smtClean="0"/>
              <a:t>Absolute </a:t>
            </a:r>
            <a:r>
              <a:rPr lang="en-GB" altLang="en-US" b="1" u="sng" dirty="0"/>
              <a:t>risk reduction</a:t>
            </a:r>
            <a:r>
              <a:rPr lang="en-GB" altLang="en-US" b="1" dirty="0"/>
              <a:t>: “What is the size of this effect in the population”</a:t>
            </a:r>
          </a:p>
          <a:p>
            <a:pPr algn="ctr" eaLnBrk="1" hangingPunct="1">
              <a:buFontTx/>
              <a:buNone/>
            </a:pPr>
            <a:r>
              <a:rPr lang="en-GB" altLang="en-US" b="1" dirty="0"/>
              <a:t>a/</a:t>
            </a:r>
            <a:r>
              <a:rPr lang="en-GB" altLang="en-US" b="1" dirty="0" err="1"/>
              <a:t>a+b</a:t>
            </a:r>
            <a:r>
              <a:rPr lang="en-GB" altLang="en-US" b="1" dirty="0"/>
              <a:t>    -  </a:t>
            </a:r>
            <a:r>
              <a:rPr lang="en-GB" altLang="en-US" b="1" dirty="0" smtClean="0"/>
              <a:t>c/</a:t>
            </a:r>
            <a:r>
              <a:rPr lang="en-GB" altLang="en-US" b="1" dirty="0" err="1" smtClean="0"/>
              <a:t>c+d</a:t>
            </a:r>
            <a:endParaRPr lang="en-GB" altLang="en-US" b="1" dirty="0"/>
          </a:p>
          <a:p>
            <a:pPr eaLnBrk="1" hangingPunct="1">
              <a:buFontTx/>
              <a:buNone/>
            </a:pPr>
            <a:r>
              <a:rPr lang="en-GB" dirty="0" smtClean="0"/>
              <a:t>NNT= </a:t>
            </a:r>
            <a:r>
              <a:rPr lang="en-GB" altLang="en-US" b="1" dirty="0" smtClean="0">
                <a:solidFill>
                  <a:srgbClr val="FF0000"/>
                </a:solidFill>
              </a:rPr>
              <a:t>1/ARR </a:t>
            </a:r>
            <a:endParaRPr lang="en-GB" dirty="0" smtClean="0"/>
          </a:p>
          <a:p>
            <a:pPr algn="ctr" eaLnBrk="1" hangingPunct="1">
              <a:buFontTx/>
              <a:buNone/>
            </a:pPr>
            <a:endParaRPr lang="en-GB" altLang="en-US" b="1" dirty="0"/>
          </a:p>
        </p:txBody>
      </p:sp>
      <p:sp>
        <p:nvSpPr>
          <p:cNvPr id="2" name="Slide Number Placeholder 1"/>
          <p:cNvSpPr>
            <a:spLocks noGrp="1"/>
          </p:cNvSpPr>
          <p:nvPr>
            <p:ph type="sldNum" sz="quarter" idx="12"/>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F9B1245-6CF6-4164-AAEE-347E931023C8}" type="slidenum">
              <a:rPr lang="en-GB" altLang="en-US" sz="1200">
                <a:solidFill>
                  <a:srgbClr val="898989"/>
                </a:solidFill>
              </a:rPr>
              <a:pPr eaLnBrk="1" hangingPunct="1"/>
              <a:t>17</a:t>
            </a:fld>
            <a:endParaRPr lang="en-GB" altLang="en-US" sz="1200">
              <a:solidFill>
                <a:srgbClr val="898989"/>
              </a:solidFill>
            </a:endParaRPr>
          </a:p>
        </p:txBody>
      </p:sp>
    </p:spTree>
    <p:extLst>
      <p:ext uri="{BB962C8B-B14F-4D97-AF65-F5344CB8AC3E}">
        <p14:creationId xmlns:p14="http://schemas.microsoft.com/office/powerpoint/2010/main" val="198836693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579688" y="304800"/>
            <a:ext cx="7173912" cy="838200"/>
          </a:xfrm>
          <a:noFill/>
        </p:spPr>
        <p:txBody>
          <a:bodyPr vert="horz" lIns="90488" tIns="44450" rIns="90488" bIns="44450" rtlCol="0" anchor="ctr">
            <a:normAutofit/>
          </a:bodyPr>
          <a:lstStyle/>
          <a:p>
            <a:pPr eaLnBrk="1" hangingPunct="1"/>
            <a:r>
              <a:rPr lang="en-GB" altLang="en-US" sz="3200" b="1"/>
              <a:t>RCT EXAMPLE - 4S STUDY</a:t>
            </a:r>
          </a:p>
        </p:txBody>
      </p:sp>
      <p:sp>
        <p:nvSpPr>
          <p:cNvPr id="14339" name="Rectangle 3"/>
          <p:cNvSpPr>
            <a:spLocks noGrp="1" noChangeArrowheads="1"/>
          </p:cNvSpPr>
          <p:nvPr>
            <p:ph idx="1"/>
          </p:nvPr>
        </p:nvSpPr>
        <p:spPr>
          <a:xfrm>
            <a:off x="1828800" y="1143000"/>
            <a:ext cx="8610600" cy="5410200"/>
          </a:xfrm>
        </p:spPr>
        <p:txBody>
          <a:bodyPr vert="horz" lIns="90488" tIns="44450" rIns="90488" bIns="44450" rtlCol="0">
            <a:normAutofit lnSpcReduction="10000"/>
          </a:bodyPr>
          <a:lstStyle/>
          <a:p>
            <a:pPr lvl="4" algn="ctr" eaLnBrk="1" hangingPunct="1">
              <a:lnSpc>
                <a:spcPct val="90000"/>
              </a:lnSpc>
              <a:buFontTx/>
              <a:buNone/>
            </a:pPr>
            <a:r>
              <a:rPr lang="en-GB" altLang="en-US" dirty="0" smtClean="0">
                <a:solidFill>
                  <a:srgbClr val="FC0128"/>
                </a:solidFill>
              </a:rPr>
              <a:t>                        </a:t>
            </a:r>
            <a:r>
              <a:rPr lang="en-GB" altLang="en-US" b="1" dirty="0" smtClean="0">
                <a:solidFill>
                  <a:srgbClr val="FC0128"/>
                </a:solidFill>
              </a:rPr>
              <a:t>OUTCOME (death)</a:t>
            </a:r>
          </a:p>
          <a:p>
            <a:pPr eaLnBrk="1" hangingPunct="1">
              <a:lnSpc>
                <a:spcPct val="90000"/>
              </a:lnSpc>
              <a:buFontTx/>
              <a:buNone/>
            </a:pPr>
            <a:r>
              <a:rPr lang="en-GB" altLang="en-US" sz="2000" dirty="0"/>
              <a:t>					              Yes	  	 No	</a:t>
            </a:r>
          </a:p>
          <a:p>
            <a:pPr eaLnBrk="1" hangingPunct="1">
              <a:lnSpc>
                <a:spcPct val="90000"/>
              </a:lnSpc>
              <a:buFontTx/>
              <a:buNone/>
            </a:pPr>
            <a:r>
              <a:rPr lang="en-GB" altLang="en-US" sz="2000" b="1" dirty="0">
                <a:solidFill>
                  <a:srgbClr val="114FFB"/>
                </a:solidFill>
              </a:rPr>
              <a:t>Comparison intervention (placebo)</a:t>
            </a:r>
            <a:r>
              <a:rPr lang="en-GB" altLang="en-US" sz="2000" dirty="0"/>
              <a:t>	256	 	 1967     2223</a:t>
            </a:r>
          </a:p>
          <a:p>
            <a:pPr eaLnBrk="1" hangingPunct="1">
              <a:lnSpc>
                <a:spcPct val="90000"/>
              </a:lnSpc>
              <a:buFontTx/>
              <a:buNone/>
            </a:pPr>
            <a:r>
              <a:rPr lang="en-GB" altLang="en-US" sz="2000" b="1" dirty="0">
                <a:solidFill>
                  <a:srgbClr val="114FFB"/>
                </a:solidFill>
              </a:rPr>
              <a:t>Experimental intervention (simvastatin)	</a:t>
            </a:r>
            <a:r>
              <a:rPr lang="en-GB" altLang="en-US" sz="2000" dirty="0"/>
              <a:t>182		 2039	2221</a:t>
            </a:r>
          </a:p>
          <a:p>
            <a:pPr eaLnBrk="1" hangingPunct="1">
              <a:lnSpc>
                <a:spcPct val="90000"/>
              </a:lnSpc>
              <a:buFontTx/>
              <a:buNone/>
            </a:pPr>
            <a:endParaRPr lang="en-GB" altLang="en-US" sz="2000" dirty="0"/>
          </a:p>
          <a:p>
            <a:pPr eaLnBrk="1" hangingPunct="1">
              <a:lnSpc>
                <a:spcPct val="90000"/>
              </a:lnSpc>
              <a:buFontTx/>
              <a:buNone/>
            </a:pPr>
            <a:r>
              <a:rPr lang="en-GB" altLang="en-US" sz="2000" b="1" dirty="0">
                <a:solidFill>
                  <a:srgbClr val="9234DB"/>
                </a:solidFill>
              </a:rPr>
              <a:t>The ARR (</a:t>
            </a:r>
            <a:r>
              <a:rPr lang="en-GB" altLang="en-US" sz="2000" b="1" dirty="0">
                <a:solidFill>
                  <a:srgbClr val="114FFB"/>
                </a:solidFill>
              </a:rPr>
              <a:t>Absolute risk reduction</a:t>
            </a:r>
            <a:r>
              <a:rPr lang="en-GB" altLang="en-US" sz="2000" b="1" dirty="0">
                <a:solidFill>
                  <a:srgbClr val="9234DB"/>
                </a:solidFill>
              </a:rPr>
              <a:t>) is  (256/2223) - (182/2221) = </a:t>
            </a:r>
          </a:p>
          <a:p>
            <a:pPr eaLnBrk="1" hangingPunct="1">
              <a:lnSpc>
                <a:spcPct val="90000"/>
              </a:lnSpc>
              <a:buFontTx/>
              <a:buNone/>
            </a:pPr>
            <a:r>
              <a:rPr lang="en-GB" altLang="en-US" sz="2000" b="1" dirty="0">
                <a:solidFill>
                  <a:srgbClr val="9234DB"/>
                </a:solidFill>
              </a:rPr>
              <a:t>0.115 - 0.082 = 0.033.</a:t>
            </a:r>
          </a:p>
          <a:p>
            <a:pPr eaLnBrk="1" hangingPunct="1">
              <a:lnSpc>
                <a:spcPct val="90000"/>
              </a:lnSpc>
              <a:buFontTx/>
              <a:buNone/>
            </a:pPr>
            <a:r>
              <a:rPr lang="en-GB" altLang="en-US" sz="2000" b="1" dirty="0">
                <a:solidFill>
                  <a:srgbClr val="9234DB"/>
                </a:solidFill>
              </a:rPr>
              <a:t>The RRR (</a:t>
            </a:r>
            <a:r>
              <a:rPr lang="en-GB" altLang="en-US" sz="2000" b="1" dirty="0">
                <a:solidFill>
                  <a:srgbClr val="114FFB"/>
                </a:solidFill>
              </a:rPr>
              <a:t>Relative risk reduction</a:t>
            </a:r>
            <a:r>
              <a:rPr lang="en-GB" altLang="en-US" sz="2000" b="1" dirty="0">
                <a:solidFill>
                  <a:srgbClr val="9234DB"/>
                </a:solidFill>
              </a:rPr>
              <a:t>) is 0.033/0.115 = 0.29 or expressed as a percentage 29%.</a:t>
            </a:r>
          </a:p>
          <a:p>
            <a:pPr eaLnBrk="1" hangingPunct="1">
              <a:lnSpc>
                <a:spcPct val="90000"/>
              </a:lnSpc>
              <a:buFontTx/>
              <a:buNone/>
            </a:pPr>
            <a:endParaRPr lang="en-GB" altLang="en-US" sz="2000" dirty="0"/>
          </a:p>
          <a:p>
            <a:pPr algn="ctr" eaLnBrk="1" hangingPunct="1">
              <a:lnSpc>
                <a:spcPct val="90000"/>
              </a:lnSpc>
              <a:buFontTx/>
              <a:buNone/>
            </a:pPr>
            <a:r>
              <a:rPr lang="en-GB" altLang="en-US" sz="2400" b="1" dirty="0">
                <a:solidFill>
                  <a:srgbClr val="FF0000"/>
                </a:solidFill>
              </a:rPr>
              <a:t>1/ARR = NUMBER NEEDED TO TREAT (NNT).</a:t>
            </a:r>
          </a:p>
          <a:p>
            <a:pPr eaLnBrk="1" hangingPunct="1">
              <a:lnSpc>
                <a:spcPct val="90000"/>
              </a:lnSpc>
              <a:buFontTx/>
              <a:buNone/>
            </a:pPr>
            <a:r>
              <a:rPr lang="en-GB" altLang="en-US" sz="2400" b="1" dirty="0">
                <a:solidFill>
                  <a:srgbClr val="FF0000"/>
                </a:solidFill>
              </a:rPr>
              <a:t>1/0.033 = 30.</a:t>
            </a:r>
          </a:p>
          <a:p>
            <a:pPr eaLnBrk="1" hangingPunct="1">
              <a:lnSpc>
                <a:spcPct val="90000"/>
              </a:lnSpc>
              <a:buFontTx/>
              <a:buNone/>
            </a:pPr>
            <a:r>
              <a:rPr lang="en-GB" altLang="en-US" sz="2400" b="1" dirty="0">
                <a:solidFill>
                  <a:srgbClr val="FF0000"/>
                </a:solidFill>
              </a:rPr>
              <a:t>i.e. if we treat 30 patients with IHD with simvastatin, in 5.4 years we will have prevented 1 death.</a:t>
            </a:r>
          </a:p>
        </p:txBody>
      </p:sp>
      <p:sp>
        <p:nvSpPr>
          <p:cNvPr id="2" name="Slide Number Placeholder 1"/>
          <p:cNvSpPr>
            <a:spLocks noGrp="1"/>
          </p:cNvSpPr>
          <p:nvPr>
            <p:ph type="sldNum" sz="quarter" idx="12"/>
          </p:nvPr>
        </p:nvSpPr>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D8A9585-DEB0-4A07-8460-1286C127906B}" type="slidenum">
              <a:rPr lang="en-GB" altLang="en-US" sz="1200">
                <a:solidFill>
                  <a:srgbClr val="898989"/>
                </a:solidFill>
              </a:rPr>
              <a:pPr eaLnBrk="1" hangingPunct="1"/>
              <a:t>18</a:t>
            </a:fld>
            <a:endParaRPr lang="en-GB" altLang="en-US" sz="1200">
              <a:solidFill>
                <a:srgbClr val="898989"/>
              </a:solidFill>
            </a:endParaRPr>
          </a:p>
        </p:txBody>
      </p:sp>
    </p:spTree>
    <p:extLst>
      <p:ext uri="{BB962C8B-B14F-4D97-AF65-F5344CB8AC3E}">
        <p14:creationId xmlns:p14="http://schemas.microsoft.com/office/powerpoint/2010/main" val="2393629947"/>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Absolute and relative risk reductions</a:t>
            </a:r>
            <a:br>
              <a:rPr lang="en-GB" b="1" dirty="0" smtClean="0"/>
            </a:br>
            <a:r>
              <a:rPr lang="en-GB" b="1" dirty="0" smtClean="0"/>
              <a:t>and NNT - example</a:t>
            </a:r>
            <a:br>
              <a:rPr lang="en-GB" b="1" dirty="0" smtClean="0"/>
            </a:br>
            <a:endParaRPr lang="en-GB" dirty="0"/>
          </a:p>
        </p:txBody>
      </p:sp>
      <p:sp>
        <p:nvSpPr>
          <p:cNvPr id="3" name="Content Placeholder 2"/>
          <p:cNvSpPr>
            <a:spLocks noGrp="1"/>
          </p:cNvSpPr>
          <p:nvPr>
            <p:ph idx="1"/>
          </p:nvPr>
        </p:nvSpPr>
        <p:spPr/>
        <p:txBody>
          <a:bodyPr>
            <a:normAutofit lnSpcReduction="10000"/>
          </a:bodyPr>
          <a:lstStyle/>
          <a:p>
            <a:r>
              <a:rPr lang="en-GB" dirty="0" smtClean="0"/>
              <a:t>Incidence </a:t>
            </a:r>
            <a:r>
              <a:rPr lang="en-GB" dirty="0"/>
              <a:t>of disease in people given a new treatment, 6/1000</a:t>
            </a:r>
          </a:p>
          <a:p>
            <a:r>
              <a:rPr lang="en-GB" dirty="0"/>
              <a:t>Incidence of disease in people on placebo, 10/1000</a:t>
            </a:r>
          </a:p>
          <a:p>
            <a:r>
              <a:rPr lang="en-GB" dirty="0"/>
              <a:t>(RCT with five years follow-up)</a:t>
            </a:r>
          </a:p>
          <a:p>
            <a:r>
              <a:rPr lang="en-GB" dirty="0"/>
              <a:t>􀁺 Relative risk =</a:t>
            </a:r>
          </a:p>
          <a:p>
            <a:r>
              <a:rPr lang="en-GB" dirty="0"/>
              <a:t>􀁺 Relative risk reduction =</a:t>
            </a:r>
          </a:p>
          <a:p>
            <a:r>
              <a:rPr lang="en-GB" dirty="0"/>
              <a:t>􀁺 Absolute risk reduction =</a:t>
            </a:r>
          </a:p>
          <a:p>
            <a:r>
              <a:rPr lang="en-GB" dirty="0"/>
              <a:t>􀁺 (Incidence in control group – Incidence in treated group)</a:t>
            </a:r>
          </a:p>
          <a:p>
            <a:r>
              <a:rPr lang="en-GB" dirty="0"/>
              <a:t>􀁺 Number needed to treat</a:t>
            </a:r>
          </a:p>
          <a:p>
            <a:r>
              <a:rPr lang="en-GB" dirty="0"/>
              <a:t>– (in order to avoid 1 case of disease) =</a:t>
            </a:r>
          </a:p>
        </p:txBody>
      </p:sp>
    </p:spTree>
    <p:extLst>
      <p:ext uri="{BB962C8B-B14F-4D97-AF65-F5344CB8AC3E}">
        <p14:creationId xmlns:p14="http://schemas.microsoft.com/office/powerpoint/2010/main" val="1762384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graphicFrame>
        <p:nvGraphicFramePr>
          <p:cNvPr id="4" name="Content Placeholder 3"/>
          <p:cNvGraphicFramePr>
            <a:graphicFrameLocks noGrp="1"/>
          </p:cNvGraphicFramePr>
          <p:nvPr>
            <p:extLst>
              <p:ext uri="{D42A27DB-BD31-4B8C-83A1-F6EECF244321}">
                <p14:modId xmlns:p14="http://schemas.microsoft.com/office/powerpoint/2010/main" val="3857254241"/>
              </p:ext>
            </p:extLst>
          </p:nvPr>
        </p:nvGraphicFramePr>
        <p:xfrm>
          <a:off x="244492" y="141194"/>
          <a:ext cx="11703016" cy="657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p:cNvSpPr/>
          <p:nvPr/>
        </p:nvSpPr>
        <p:spPr>
          <a:xfrm>
            <a:off x="8465128" y="1563323"/>
            <a:ext cx="3726872" cy="361560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2692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Absolute and relative risk reductions</a:t>
            </a:r>
            <a:br>
              <a:rPr lang="en-GB" b="1" dirty="0" smtClean="0"/>
            </a:br>
            <a:r>
              <a:rPr lang="en-GB" b="1" dirty="0" smtClean="0"/>
              <a:t>and NNT - example</a:t>
            </a:r>
            <a:br>
              <a:rPr lang="en-GB" b="1" dirty="0" smtClean="0"/>
            </a:br>
            <a:endParaRPr lang="en-GB" dirty="0"/>
          </a:p>
        </p:txBody>
      </p:sp>
      <p:sp>
        <p:nvSpPr>
          <p:cNvPr id="3" name="Content Placeholder 2"/>
          <p:cNvSpPr>
            <a:spLocks noGrp="1"/>
          </p:cNvSpPr>
          <p:nvPr>
            <p:ph idx="1"/>
          </p:nvPr>
        </p:nvSpPr>
        <p:spPr/>
        <p:txBody>
          <a:bodyPr>
            <a:normAutofit lnSpcReduction="10000"/>
          </a:bodyPr>
          <a:lstStyle/>
          <a:p>
            <a:r>
              <a:rPr lang="en-GB" dirty="0" smtClean="0"/>
              <a:t>Incidence </a:t>
            </a:r>
            <a:r>
              <a:rPr lang="en-GB" dirty="0"/>
              <a:t>of disease in people given a new treatment, 6/1000</a:t>
            </a:r>
          </a:p>
          <a:p>
            <a:r>
              <a:rPr lang="en-GB" dirty="0"/>
              <a:t>Incidence of disease in people on placebo, 10/1000</a:t>
            </a:r>
          </a:p>
          <a:p>
            <a:r>
              <a:rPr lang="en-GB" dirty="0"/>
              <a:t>(RCT with five years follow-up)</a:t>
            </a:r>
          </a:p>
          <a:p>
            <a:r>
              <a:rPr lang="en-GB" dirty="0"/>
              <a:t>􀁺 Relative risk = 0.6</a:t>
            </a:r>
          </a:p>
          <a:p>
            <a:r>
              <a:rPr lang="en-GB" dirty="0"/>
              <a:t>􀁺 Relative risk reduction = 40% (or 0.4)</a:t>
            </a:r>
          </a:p>
          <a:p>
            <a:r>
              <a:rPr lang="en-GB" dirty="0"/>
              <a:t>􀁺 Absolute risk reduction = 4/1000 (over 5 years)</a:t>
            </a:r>
          </a:p>
          <a:p>
            <a:r>
              <a:rPr lang="en-GB" dirty="0"/>
              <a:t>􀁺 (Incidence in control group – Incidence in treated group)</a:t>
            </a:r>
          </a:p>
          <a:p>
            <a:r>
              <a:rPr lang="en-GB" dirty="0"/>
              <a:t>􀁺 Number needed to treat</a:t>
            </a:r>
          </a:p>
          <a:p>
            <a:r>
              <a:rPr lang="en-GB" dirty="0"/>
              <a:t>– (in order to avoid 1 case of disease) = 250</a:t>
            </a:r>
          </a:p>
        </p:txBody>
      </p:sp>
    </p:spTree>
    <p:extLst>
      <p:ext uri="{BB962C8B-B14F-4D97-AF65-F5344CB8AC3E}">
        <p14:creationId xmlns:p14="http://schemas.microsoft.com/office/powerpoint/2010/main" val="7711542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Ethical issues</a:t>
            </a:r>
            <a:br>
              <a:rPr lang="en-GB" b="1" dirty="0" smtClean="0"/>
            </a:br>
            <a:endParaRPr lang="en-GB" dirty="0"/>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q"/>
            </a:pPr>
            <a:r>
              <a:rPr lang="en-GB" dirty="0" smtClean="0"/>
              <a:t>A </a:t>
            </a:r>
            <a:r>
              <a:rPr lang="en-GB" dirty="0"/>
              <a:t>major consideration</a:t>
            </a:r>
          </a:p>
          <a:p>
            <a:pPr marL="0" indent="0">
              <a:buNone/>
            </a:pPr>
            <a:r>
              <a:rPr lang="en-GB" dirty="0"/>
              <a:t>– guidelines exist</a:t>
            </a:r>
          </a:p>
          <a:p>
            <a:pPr>
              <a:buFont typeface="Wingdings" panose="05000000000000000000" pitchFamily="2" charset="2"/>
              <a:buChar char="q"/>
            </a:pPr>
            <a:r>
              <a:rPr lang="en-GB" dirty="0" smtClean="0"/>
              <a:t>Control </a:t>
            </a:r>
            <a:r>
              <a:rPr lang="en-GB" dirty="0"/>
              <a:t>group actively denied the </a:t>
            </a:r>
            <a:r>
              <a:rPr lang="en-GB" dirty="0" smtClean="0"/>
              <a:t>intervention</a:t>
            </a:r>
          </a:p>
          <a:p>
            <a:pPr marL="0" indent="0">
              <a:buNone/>
            </a:pPr>
            <a:endParaRPr lang="en-GB" dirty="0"/>
          </a:p>
          <a:p>
            <a:pPr marL="0" indent="0">
              <a:buNone/>
            </a:pPr>
            <a:r>
              <a:rPr lang="en-GB" dirty="0"/>
              <a:t>– give intervention to all when trial is over and intervention is</a:t>
            </a:r>
          </a:p>
          <a:p>
            <a:pPr marL="0" indent="0">
              <a:buNone/>
            </a:pPr>
            <a:r>
              <a:rPr lang="en-GB" dirty="0"/>
              <a:t>beneficial</a:t>
            </a:r>
          </a:p>
          <a:p>
            <a:pPr>
              <a:buFont typeface="Wingdings" panose="05000000000000000000" pitchFamily="2" charset="2"/>
              <a:buChar char="q"/>
            </a:pPr>
            <a:r>
              <a:rPr lang="en-GB" dirty="0" smtClean="0"/>
              <a:t>Placebo</a:t>
            </a:r>
            <a:endParaRPr lang="en-GB" dirty="0"/>
          </a:p>
          <a:p>
            <a:pPr marL="0" indent="0">
              <a:buNone/>
            </a:pPr>
            <a:r>
              <a:rPr lang="en-GB" dirty="0"/>
              <a:t>– unethical is if established intervention exists</a:t>
            </a:r>
          </a:p>
          <a:p>
            <a:pPr marL="0" indent="0">
              <a:buNone/>
            </a:pPr>
            <a:r>
              <a:rPr lang="en-GB" dirty="0"/>
              <a:t>– compare with “usual” treatment</a:t>
            </a:r>
          </a:p>
          <a:p>
            <a:pPr>
              <a:buFont typeface="Wingdings" panose="05000000000000000000" pitchFamily="2" charset="2"/>
              <a:buChar char="q"/>
            </a:pPr>
            <a:r>
              <a:rPr lang="en-GB" dirty="0" smtClean="0"/>
              <a:t>Informed </a:t>
            </a:r>
            <a:r>
              <a:rPr lang="en-GB" dirty="0"/>
              <a:t>consent</a:t>
            </a:r>
          </a:p>
          <a:p>
            <a:pPr marL="0" indent="0">
              <a:buNone/>
            </a:pPr>
            <a:r>
              <a:rPr lang="en-GB" dirty="0"/>
              <a:t>– participants who do not wish to participate should not </a:t>
            </a:r>
            <a:r>
              <a:rPr lang="en-GB" dirty="0" smtClean="0"/>
              <a:t>be disadvantaged</a:t>
            </a:r>
            <a:endParaRPr lang="en-GB" dirty="0"/>
          </a:p>
        </p:txBody>
      </p:sp>
      <p:pic>
        <p:nvPicPr>
          <p:cNvPr id="3074" name="Picture 2" descr="Image result for quotes about trials randomis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2977" y="0"/>
            <a:ext cx="4261681" cy="3196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83374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Intervention studies - strengths</a:t>
            </a:r>
            <a:br>
              <a:rPr lang="en-GB" b="1" dirty="0" smtClean="0"/>
            </a:br>
            <a:endParaRPr lang="en-GB"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GB" dirty="0" smtClean="0"/>
              <a:t>Minimise </a:t>
            </a:r>
            <a:r>
              <a:rPr lang="en-GB" dirty="0"/>
              <a:t>risk of bias and confounding</a:t>
            </a:r>
          </a:p>
          <a:p>
            <a:pPr marL="0" indent="0">
              <a:buNone/>
            </a:pPr>
            <a:r>
              <a:rPr lang="en-GB" dirty="0"/>
              <a:t>– properly randomised</a:t>
            </a:r>
          </a:p>
          <a:p>
            <a:pPr marL="0" indent="0">
              <a:buNone/>
            </a:pPr>
            <a:r>
              <a:rPr lang="en-GB" dirty="0"/>
              <a:t>– blinding</a:t>
            </a:r>
          </a:p>
          <a:p>
            <a:pPr>
              <a:buFont typeface="Wingdings" panose="05000000000000000000" pitchFamily="2" charset="2"/>
              <a:buChar char="ü"/>
            </a:pPr>
            <a:r>
              <a:rPr lang="en-GB" dirty="0" smtClean="0"/>
              <a:t>Multiple </a:t>
            </a:r>
            <a:r>
              <a:rPr lang="en-GB" dirty="0"/>
              <a:t>outcomes can be studied</a:t>
            </a:r>
          </a:p>
          <a:p>
            <a:pPr>
              <a:buFont typeface="Wingdings" panose="05000000000000000000" pitchFamily="2" charset="2"/>
              <a:buChar char="ü"/>
            </a:pPr>
            <a:r>
              <a:rPr lang="en-GB" dirty="0" smtClean="0"/>
              <a:t>Measure </a:t>
            </a:r>
            <a:r>
              <a:rPr lang="en-GB" dirty="0"/>
              <a:t>“incidence” of the outcome</a:t>
            </a:r>
          </a:p>
          <a:p>
            <a:pPr>
              <a:buFont typeface="Wingdings" panose="05000000000000000000" pitchFamily="2" charset="2"/>
              <a:buChar char="ü"/>
            </a:pPr>
            <a:r>
              <a:rPr lang="en-GB" dirty="0" smtClean="0"/>
              <a:t>Provide </a:t>
            </a:r>
            <a:r>
              <a:rPr lang="en-GB" dirty="0"/>
              <a:t>strong evidence of </a:t>
            </a:r>
            <a:r>
              <a:rPr lang="en-GB" dirty="0" smtClean="0"/>
              <a:t>causal relationships </a:t>
            </a:r>
            <a:r>
              <a:rPr lang="en-GB" dirty="0"/>
              <a:t>between intervention </a:t>
            </a:r>
            <a:r>
              <a:rPr lang="en-GB" dirty="0" smtClean="0"/>
              <a:t>and outcome</a:t>
            </a:r>
            <a:endParaRPr lang="en-GB" dirty="0"/>
          </a:p>
        </p:txBody>
      </p:sp>
    </p:spTree>
    <p:extLst>
      <p:ext uri="{BB962C8B-B14F-4D97-AF65-F5344CB8AC3E}">
        <p14:creationId xmlns:p14="http://schemas.microsoft.com/office/powerpoint/2010/main" val="38221019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Intervention studies - limitations</a:t>
            </a:r>
            <a:br>
              <a:rPr lang="en-GB" b="1" dirty="0" smtClean="0"/>
            </a:br>
            <a:endParaRPr lang="en-GB"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dirty="0" smtClean="0"/>
              <a:t>Expensive</a:t>
            </a:r>
            <a:endParaRPr lang="en-GB" dirty="0"/>
          </a:p>
          <a:p>
            <a:pPr marL="0" indent="0">
              <a:buNone/>
            </a:pPr>
            <a:r>
              <a:rPr lang="en-GB" dirty="0"/>
              <a:t>– e.g. large study team</a:t>
            </a:r>
          </a:p>
          <a:p>
            <a:pPr marL="0" indent="0">
              <a:buNone/>
            </a:pPr>
            <a:r>
              <a:rPr lang="en-GB" dirty="0"/>
              <a:t>– multi-centre studies</a:t>
            </a:r>
          </a:p>
          <a:p>
            <a:pPr>
              <a:buFont typeface="Wingdings" panose="05000000000000000000" pitchFamily="2" charset="2"/>
              <a:buChar char="Ø"/>
            </a:pPr>
            <a:r>
              <a:rPr lang="en-GB" dirty="0" smtClean="0"/>
              <a:t>May </a:t>
            </a:r>
            <a:r>
              <a:rPr lang="en-GB" dirty="0"/>
              <a:t>need long follow- up</a:t>
            </a:r>
          </a:p>
          <a:p>
            <a:pPr marL="0" indent="0">
              <a:buNone/>
            </a:pPr>
            <a:r>
              <a:rPr lang="en-GB" dirty="0"/>
              <a:t>– drop-out rates</a:t>
            </a:r>
          </a:p>
          <a:p>
            <a:pPr>
              <a:buFont typeface="Wingdings" panose="05000000000000000000" pitchFamily="2" charset="2"/>
              <a:buChar char="Ø"/>
            </a:pPr>
            <a:r>
              <a:rPr lang="en-GB" dirty="0" smtClean="0"/>
              <a:t>Ethical </a:t>
            </a:r>
            <a:r>
              <a:rPr lang="en-GB" dirty="0"/>
              <a:t>concerns</a:t>
            </a:r>
          </a:p>
          <a:p>
            <a:pPr>
              <a:buFont typeface="Wingdings" panose="05000000000000000000" pitchFamily="2" charset="2"/>
              <a:buChar char="Ø"/>
            </a:pPr>
            <a:r>
              <a:rPr lang="en-GB" dirty="0" smtClean="0"/>
              <a:t>Conflicting </a:t>
            </a:r>
            <a:r>
              <a:rPr lang="en-GB" dirty="0"/>
              <a:t>evidence from trials</a:t>
            </a:r>
          </a:p>
          <a:p>
            <a:pPr marL="0" indent="0">
              <a:buNone/>
            </a:pPr>
            <a:r>
              <a:rPr lang="en-GB" dirty="0"/>
              <a:t>– meta-analysis</a:t>
            </a:r>
          </a:p>
        </p:txBody>
      </p:sp>
    </p:spTree>
    <p:extLst>
      <p:ext uri="{BB962C8B-B14F-4D97-AF65-F5344CB8AC3E}">
        <p14:creationId xmlns:p14="http://schemas.microsoft.com/office/powerpoint/2010/main" val="40729401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THANK YOU</a:t>
            </a:r>
            <a:endParaRPr lang="en-GB"/>
          </a:p>
        </p:txBody>
      </p:sp>
      <p:sp>
        <p:nvSpPr>
          <p:cNvPr id="3" name="Content Placeholder 2"/>
          <p:cNvSpPr>
            <a:spLocks noGrp="1"/>
          </p:cNvSpPr>
          <p:nvPr>
            <p:ph idx="1"/>
          </p:nvPr>
        </p:nvSpPr>
        <p:spPr/>
        <p:txBody>
          <a:bodyPr/>
          <a:lstStyle/>
          <a:p>
            <a:endParaRPr lang="en-GB"/>
          </a:p>
        </p:txBody>
      </p:sp>
      <p:pic>
        <p:nvPicPr>
          <p:cNvPr id="6146" name="Picture 2" descr="Image result for randomised controlled trial funn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1661" y="1690688"/>
            <a:ext cx="7244031" cy="4422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4442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an intervention study?</a:t>
            </a:r>
            <a:br>
              <a:rPr lang="en-GB" b="1" dirty="0" smtClean="0"/>
            </a:br>
            <a:endParaRPr lang="en-GB" dirty="0"/>
          </a:p>
        </p:txBody>
      </p:sp>
      <p:sp>
        <p:nvSpPr>
          <p:cNvPr id="3" name="Content Placeholder 2"/>
          <p:cNvSpPr>
            <a:spLocks noGrp="1"/>
          </p:cNvSpPr>
          <p:nvPr>
            <p:ph idx="1"/>
          </p:nvPr>
        </p:nvSpPr>
        <p:spPr/>
        <p:txBody>
          <a:bodyPr/>
          <a:lstStyle/>
          <a:p>
            <a:r>
              <a:rPr lang="en-GB" dirty="0" smtClean="0"/>
              <a:t>A </a:t>
            </a:r>
            <a:r>
              <a:rPr lang="en-GB" dirty="0"/>
              <a:t>study in which participants are </a:t>
            </a:r>
            <a:r>
              <a:rPr lang="en-GB" dirty="0" smtClean="0"/>
              <a:t>actively allocated </a:t>
            </a:r>
            <a:r>
              <a:rPr lang="en-GB" dirty="0"/>
              <a:t>an intervention by the </a:t>
            </a:r>
            <a:r>
              <a:rPr lang="en-GB" dirty="0" smtClean="0"/>
              <a:t>investigators</a:t>
            </a:r>
          </a:p>
          <a:p>
            <a:r>
              <a:rPr lang="en-GB" dirty="0" smtClean="0"/>
              <a:t> </a:t>
            </a:r>
            <a:r>
              <a:rPr lang="en-GB" dirty="0"/>
              <a:t>i.e. an experiment</a:t>
            </a:r>
          </a:p>
        </p:txBody>
      </p:sp>
    </p:spTree>
    <p:extLst>
      <p:ext uri="{BB962C8B-B14F-4D97-AF65-F5344CB8AC3E}">
        <p14:creationId xmlns:p14="http://schemas.microsoft.com/office/powerpoint/2010/main" val="572730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Types of intervention study</a:t>
            </a:r>
            <a:br>
              <a:rPr lang="en-GB" b="1" dirty="0" smtClean="0"/>
            </a:br>
            <a:endParaRPr lang="en-GB" dirty="0"/>
          </a:p>
        </p:txBody>
      </p:sp>
      <p:sp>
        <p:nvSpPr>
          <p:cNvPr id="3" name="Content Placeholder 2"/>
          <p:cNvSpPr>
            <a:spLocks noGrp="1"/>
          </p:cNvSpPr>
          <p:nvPr>
            <p:ph idx="1"/>
          </p:nvPr>
        </p:nvSpPr>
        <p:spPr>
          <a:xfrm>
            <a:off x="512618" y="1223890"/>
            <a:ext cx="11444920" cy="5176910"/>
          </a:xfrm>
        </p:spPr>
        <p:txBody>
          <a:bodyPr>
            <a:normAutofit/>
          </a:bodyPr>
          <a:lstStyle/>
          <a:p>
            <a:r>
              <a:rPr lang="en-GB" b="1" dirty="0" smtClean="0">
                <a:solidFill>
                  <a:srgbClr val="FF0000"/>
                </a:solidFill>
              </a:rPr>
              <a:t>Therapeutic studies : </a:t>
            </a:r>
            <a:r>
              <a:rPr lang="en-GB" dirty="0" smtClean="0"/>
              <a:t>are </a:t>
            </a:r>
            <a:r>
              <a:rPr lang="en-GB" dirty="0"/>
              <a:t>conducted among </a:t>
            </a:r>
            <a:r>
              <a:rPr lang="en-GB" i="1" dirty="0"/>
              <a:t>individuals with a particular disease </a:t>
            </a:r>
            <a:r>
              <a:rPr lang="en-GB" dirty="0"/>
              <a:t>to </a:t>
            </a:r>
            <a:r>
              <a:rPr lang="en-GB" i="1" dirty="0"/>
              <a:t>assess the effectiveness of an agent or procedure</a:t>
            </a:r>
            <a:r>
              <a:rPr lang="en-GB" dirty="0"/>
              <a:t> to diminish symptoms, prevent recurrence, or reduce mortality from the disease</a:t>
            </a:r>
            <a:r>
              <a:rPr lang="en-GB" dirty="0" smtClean="0"/>
              <a:t>.</a:t>
            </a:r>
            <a:endParaRPr lang="en-GB" dirty="0"/>
          </a:p>
          <a:p>
            <a:pPr marL="0" indent="0">
              <a:buNone/>
            </a:pPr>
            <a:r>
              <a:rPr lang="en-GB" dirty="0"/>
              <a:t>– e.g. clinical trials</a:t>
            </a:r>
          </a:p>
          <a:p>
            <a:pPr marL="0" indent="0">
              <a:buNone/>
            </a:pPr>
            <a:r>
              <a:rPr lang="en-GB" b="1" dirty="0" smtClean="0">
                <a:solidFill>
                  <a:srgbClr val="FF0000"/>
                </a:solidFill>
              </a:rPr>
              <a:t>Preventative studies: </a:t>
            </a:r>
            <a:r>
              <a:rPr lang="en-GB" dirty="0" smtClean="0"/>
              <a:t>are conducted to evaluate whether an agent or procedure </a:t>
            </a:r>
            <a:r>
              <a:rPr lang="en-GB" i="1" dirty="0" smtClean="0"/>
              <a:t>reduces the risk of developing a particular disease among individuals free from that disease at the beginning of the trial</a:t>
            </a:r>
            <a:r>
              <a:rPr lang="en-GB" dirty="0" smtClean="0"/>
              <a:t>, for example, vaccine trials. Preventative trials may be conducted among </a:t>
            </a:r>
            <a:r>
              <a:rPr lang="en-GB" i="1" dirty="0" smtClean="0"/>
              <a:t>individuals</a:t>
            </a:r>
            <a:r>
              <a:rPr lang="en-GB" dirty="0" smtClean="0"/>
              <a:t> or </a:t>
            </a:r>
            <a:r>
              <a:rPr lang="en-GB" i="1" dirty="0" smtClean="0"/>
              <a:t>(aggregated)</a:t>
            </a:r>
            <a:r>
              <a:rPr lang="en-GB" dirty="0" smtClean="0"/>
              <a:t> among </a:t>
            </a:r>
            <a:r>
              <a:rPr lang="en-GB" i="1" dirty="0" smtClean="0"/>
              <a:t>entire communities</a:t>
            </a:r>
            <a:endParaRPr lang="en-GB" b="1" dirty="0">
              <a:solidFill>
                <a:srgbClr val="FF0000"/>
              </a:solidFill>
            </a:endParaRPr>
          </a:p>
          <a:p>
            <a:pPr marL="0" indent="0">
              <a:buNone/>
            </a:pPr>
            <a:r>
              <a:rPr lang="en-GB" dirty="0"/>
              <a:t>– e.g. field trials</a:t>
            </a:r>
          </a:p>
        </p:txBody>
      </p:sp>
    </p:spTree>
    <p:extLst>
      <p:ext uri="{BB962C8B-B14F-4D97-AF65-F5344CB8AC3E}">
        <p14:creationId xmlns:p14="http://schemas.microsoft.com/office/powerpoint/2010/main" val="4245465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Types of experimental interventions may include:</a:t>
            </a:r>
            <a:r>
              <a:rPr lang="en-GB" dirty="0" smtClean="0"/>
              <a:t/>
            </a:r>
            <a:br>
              <a:rPr lang="en-GB" dirty="0" smtClean="0"/>
            </a:br>
            <a:endParaRPr lang="en-GB" dirty="0"/>
          </a:p>
        </p:txBody>
      </p:sp>
      <p:sp>
        <p:nvSpPr>
          <p:cNvPr id="3" name="Content Placeholder 2"/>
          <p:cNvSpPr>
            <a:spLocks noGrp="1"/>
          </p:cNvSpPr>
          <p:nvPr>
            <p:ph idx="1"/>
          </p:nvPr>
        </p:nvSpPr>
        <p:spPr/>
        <p:txBody>
          <a:bodyPr/>
          <a:lstStyle/>
          <a:p>
            <a:pPr marL="0" indent="0">
              <a:buNone/>
            </a:pPr>
            <a:r>
              <a:rPr lang="en-GB" dirty="0" smtClean="0"/>
              <a:t>- </a:t>
            </a:r>
            <a:r>
              <a:rPr lang="en-GB" dirty="0"/>
              <a:t>Therapeutic agents</a:t>
            </a:r>
            <a:br>
              <a:rPr lang="en-GB" dirty="0"/>
            </a:br>
            <a:r>
              <a:rPr lang="en-GB" dirty="0"/>
              <a:t>- Prophylactic agents</a:t>
            </a:r>
            <a:br>
              <a:rPr lang="en-GB" dirty="0"/>
            </a:br>
            <a:r>
              <a:rPr lang="en-GB" dirty="0"/>
              <a:t>- Diagnostic agents</a:t>
            </a:r>
            <a:br>
              <a:rPr lang="en-GB" dirty="0"/>
            </a:br>
            <a:r>
              <a:rPr lang="en-GB" dirty="0"/>
              <a:t>- Surgical procedures</a:t>
            </a:r>
            <a:br>
              <a:rPr lang="en-GB" dirty="0"/>
            </a:br>
            <a:r>
              <a:rPr lang="en-GB" dirty="0"/>
              <a:t>- Health service strategies</a:t>
            </a:r>
          </a:p>
          <a:p>
            <a:endParaRPr lang="en-GB" dirty="0"/>
          </a:p>
        </p:txBody>
      </p:sp>
    </p:spTree>
    <p:extLst>
      <p:ext uri="{BB962C8B-B14F-4D97-AF65-F5344CB8AC3E}">
        <p14:creationId xmlns:p14="http://schemas.microsoft.com/office/powerpoint/2010/main" val="2890424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Characteristics of an intervention study</a:t>
            </a:r>
            <a:r>
              <a:rPr lang="en-GB" dirty="0" smtClean="0"/>
              <a:t/>
            </a:r>
            <a:br>
              <a:rPr lang="en-GB" dirty="0" smtClean="0"/>
            </a:br>
            <a:endParaRPr lang="en-GB" dirty="0"/>
          </a:p>
        </p:txBody>
      </p:sp>
      <p:sp>
        <p:nvSpPr>
          <p:cNvPr id="3" name="Content Placeholder 2"/>
          <p:cNvSpPr>
            <a:spLocks noGrp="1"/>
          </p:cNvSpPr>
          <p:nvPr>
            <p:ph idx="1"/>
          </p:nvPr>
        </p:nvSpPr>
        <p:spPr>
          <a:xfrm>
            <a:off x="838200" y="1825625"/>
            <a:ext cx="4901418" cy="4351338"/>
          </a:xfrm>
        </p:spPr>
        <p:txBody>
          <a:bodyPr>
            <a:normAutofit fontScale="85000" lnSpcReduction="10000"/>
          </a:bodyPr>
          <a:lstStyle/>
          <a:p>
            <a:r>
              <a:rPr lang="en-GB" dirty="0"/>
              <a:t>T</a:t>
            </a:r>
            <a:r>
              <a:rPr lang="en-GB" dirty="0" smtClean="0"/>
              <a:t>he </a:t>
            </a:r>
            <a:r>
              <a:rPr lang="en-GB" dirty="0"/>
              <a:t>intervention (the preventative or therapeutic measure) being tested is </a:t>
            </a:r>
            <a:r>
              <a:rPr lang="en-GB" i="1" dirty="0"/>
              <a:t>allocated by the investigator </a:t>
            </a:r>
            <a:r>
              <a:rPr lang="en-GB" dirty="0"/>
              <a:t>to a group of two or more study subjects (individuals, households, communities</a:t>
            </a:r>
            <a:r>
              <a:rPr lang="en-GB" dirty="0" smtClean="0"/>
              <a:t>).</a:t>
            </a:r>
          </a:p>
          <a:p>
            <a:r>
              <a:rPr lang="en-GB" dirty="0" smtClean="0"/>
              <a:t>Subjects </a:t>
            </a:r>
            <a:r>
              <a:rPr lang="en-GB" dirty="0"/>
              <a:t>are </a:t>
            </a:r>
            <a:r>
              <a:rPr lang="en-GB" i="1" dirty="0"/>
              <a:t>followed prospectively </a:t>
            </a:r>
            <a:r>
              <a:rPr lang="en-GB" dirty="0"/>
              <a:t>to </a:t>
            </a:r>
            <a:r>
              <a:rPr lang="en-GB" i="1" dirty="0"/>
              <a:t>compare the intervention vs. the control </a:t>
            </a:r>
            <a:r>
              <a:rPr lang="en-GB" dirty="0"/>
              <a:t>(standard treatment, no treatment or </a:t>
            </a:r>
            <a:r>
              <a:rPr lang="en-GB" dirty="0" smtClean="0"/>
              <a:t>placebo).</a:t>
            </a:r>
            <a:endParaRPr lang="en-GB" dirty="0"/>
          </a:p>
          <a:p>
            <a:r>
              <a:rPr lang="en-GB" dirty="0"/>
              <a:t>The main intervention study design is the randomised controlled trial (RCT).</a:t>
            </a:r>
          </a:p>
          <a:p>
            <a:endParaRPr lang="en-GB" dirty="0"/>
          </a:p>
        </p:txBody>
      </p:sp>
      <p:pic>
        <p:nvPicPr>
          <p:cNvPr id="2050" name="Picture 2" descr="Image result for intervention stud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7242" y="1825625"/>
            <a:ext cx="5879084" cy="3815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56760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Study design</a:t>
            </a:r>
            <a:endParaRPr lang="en-GB" dirty="0"/>
          </a:p>
        </p:txBody>
      </p:sp>
      <p:sp>
        <p:nvSpPr>
          <p:cNvPr id="3" name="Content Placeholder 2"/>
          <p:cNvSpPr>
            <a:spLocks noGrp="1"/>
          </p:cNvSpPr>
          <p:nvPr>
            <p:ph idx="1"/>
          </p:nvPr>
        </p:nvSpPr>
        <p:spPr/>
        <p:txBody>
          <a:bodyPr>
            <a:normAutofit lnSpcReduction="10000"/>
          </a:bodyPr>
          <a:lstStyle/>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r>
              <a:rPr lang="en-GB" i="1" dirty="0">
                <a:solidFill>
                  <a:srgbClr val="FF0000"/>
                </a:solidFill>
              </a:rPr>
              <a:t>How is this different from a cohort study?</a:t>
            </a:r>
          </a:p>
        </p:txBody>
      </p:sp>
      <p:pic>
        <p:nvPicPr>
          <p:cNvPr id="5" name="Picture 4"/>
          <p:cNvPicPr>
            <a:picLocks noChangeAspect="1"/>
          </p:cNvPicPr>
          <p:nvPr/>
        </p:nvPicPr>
        <p:blipFill rotWithShape="1">
          <a:blip r:embed="rId2"/>
          <a:srcRect l="11453" t="25094" r="23167" b="27936"/>
          <a:stretch/>
        </p:blipFill>
        <p:spPr>
          <a:xfrm>
            <a:off x="1842655" y="1967345"/>
            <a:ext cx="8506690" cy="3435928"/>
          </a:xfrm>
          <a:prstGeom prst="rect">
            <a:avLst/>
          </a:prstGeom>
        </p:spPr>
      </p:pic>
    </p:spTree>
    <p:extLst>
      <p:ext uri="{BB962C8B-B14F-4D97-AF65-F5344CB8AC3E}">
        <p14:creationId xmlns:p14="http://schemas.microsoft.com/office/powerpoint/2010/main" val="1418138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1026" name="Picture 2" descr="https://www.healthknowledge.org.uk/sites/default/files/documents/elearning/epidemiologyp/isdisrct/table%202.jpg"/>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071019" y="147711"/>
            <a:ext cx="5397731" cy="6710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7528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Selection of study population</a:t>
            </a:r>
            <a:br>
              <a:rPr lang="en-GB" b="1" dirty="0" smtClean="0"/>
            </a:br>
            <a:endParaRPr lang="en-GB" dirty="0"/>
          </a:p>
        </p:txBody>
      </p:sp>
      <p:sp>
        <p:nvSpPr>
          <p:cNvPr id="3" name="Content Placeholder 2"/>
          <p:cNvSpPr>
            <a:spLocks noGrp="1"/>
          </p:cNvSpPr>
          <p:nvPr>
            <p:ph idx="1"/>
          </p:nvPr>
        </p:nvSpPr>
        <p:spPr/>
        <p:txBody>
          <a:bodyPr/>
          <a:lstStyle/>
          <a:p>
            <a:r>
              <a:rPr lang="en-GB" dirty="0" smtClean="0"/>
              <a:t>Study </a:t>
            </a:r>
            <a:r>
              <a:rPr lang="en-GB" dirty="0"/>
              <a:t>or experimental population drawn </a:t>
            </a:r>
            <a:r>
              <a:rPr lang="en-GB" dirty="0" smtClean="0"/>
              <a:t>from a </a:t>
            </a:r>
            <a:r>
              <a:rPr lang="en-GB" dirty="0"/>
              <a:t>reference population</a:t>
            </a:r>
          </a:p>
          <a:p>
            <a:r>
              <a:rPr lang="en-GB" dirty="0" smtClean="0"/>
              <a:t>Validity </a:t>
            </a:r>
            <a:r>
              <a:rPr lang="en-GB" dirty="0"/>
              <a:t>vs generalisability of results</a:t>
            </a:r>
          </a:p>
          <a:p>
            <a:pPr marL="0" indent="0">
              <a:buNone/>
            </a:pPr>
            <a:r>
              <a:rPr lang="en-GB" dirty="0"/>
              <a:t>– e.g. studies sometimes criticised because of </a:t>
            </a:r>
            <a:r>
              <a:rPr lang="en-GB" dirty="0" smtClean="0"/>
              <a:t>lack of </a:t>
            </a:r>
            <a:r>
              <a:rPr lang="en-GB" dirty="0"/>
              <a:t>generalisability</a:t>
            </a:r>
          </a:p>
        </p:txBody>
      </p:sp>
    </p:spTree>
    <p:extLst>
      <p:ext uri="{BB962C8B-B14F-4D97-AF65-F5344CB8AC3E}">
        <p14:creationId xmlns:p14="http://schemas.microsoft.com/office/powerpoint/2010/main" val="29435139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TotalTime>
  <Words>1232</Words>
  <Application>Microsoft Office PowerPoint</Application>
  <PresentationFormat>Widescreen</PresentationFormat>
  <Paragraphs>189</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Times New Roman</vt:lpstr>
      <vt:lpstr>Wingdings</vt:lpstr>
      <vt:lpstr>Office Theme</vt:lpstr>
      <vt:lpstr>Intervention studies</vt:lpstr>
      <vt:lpstr>PowerPoint Presentation</vt:lpstr>
      <vt:lpstr>What is an intervention study? </vt:lpstr>
      <vt:lpstr>Types of intervention study </vt:lpstr>
      <vt:lpstr>Types of experimental interventions may include: </vt:lpstr>
      <vt:lpstr>Characteristics of an intervention study </vt:lpstr>
      <vt:lpstr>Study design</vt:lpstr>
      <vt:lpstr>PowerPoint Presentation</vt:lpstr>
      <vt:lpstr>Selection of study population </vt:lpstr>
      <vt:lpstr>Allocation of intervention </vt:lpstr>
      <vt:lpstr>Methods of randomisation - allocation of subjects to intervention and control groups </vt:lpstr>
      <vt:lpstr>Allocation of intervention </vt:lpstr>
      <vt:lpstr>Cluster-randomised trial </vt:lpstr>
      <vt:lpstr>Efficacy and effectiveness </vt:lpstr>
      <vt:lpstr>Analysis and interpretation </vt:lpstr>
      <vt:lpstr>Analysis </vt:lpstr>
      <vt:lpstr>RANDOMISED CONTROLLED TRIALS</vt:lpstr>
      <vt:lpstr>RCT EXAMPLE - 4S STUDY</vt:lpstr>
      <vt:lpstr>Absolute and relative risk reductions and NNT - example </vt:lpstr>
      <vt:lpstr>Absolute and relative risk reductions and NNT - example </vt:lpstr>
      <vt:lpstr>Ethical issues </vt:lpstr>
      <vt:lpstr>Intervention studies - strengths </vt:lpstr>
      <vt:lpstr>Intervention studies - limitations </vt:lpstr>
      <vt:lpstr>THANK YOU</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Intervention studies</dc:title>
  <dc:creator>israa rawashdeh</dc:creator>
  <cp:lastModifiedBy>israa rawashdeh</cp:lastModifiedBy>
  <cp:revision>60</cp:revision>
  <dcterms:created xsi:type="dcterms:W3CDTF">2018-07-09T20:26:01Z</dcterms:created>
  <dcterms:modified xsi:type="dcterms:W3CDTF">2018-07-10T06:51:03Z</dcterms:modified>
</cp:coreProperties>
</file>