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66" r:id="rId3"/>
    <p:sldId id="346" r:id="rId4"/>
    <p:sldId id="347" r:id="rId5"/>
    <p:sldId id="351" r:id="rId6"/>
    <p:sldId id="353" r:id="rId7"/>
    <p:sldId id="354" r:id="rId8"/>
    <p:sldId id="355" r:id="rId9"/>
    <p:sldId id="356" r:id="rId10"/>
    <p:sldId id="357" r:id="rId11"/>
    <p:sldId id="358" r:id="rId12"/>
    <p:sldId id="360" r:id="rId13"/>
    <p:sldId id="350" r:id="rId14"/>
    <p:sldId id="349" r:id="rId15"/>
    <p:sldId id="307" r:id="rId16"/>
    <p:sldId id="313" r:id="rId17"/>
    <p:sldId id="308" r:id="rId18"/>
    <p:sldId id="309" r:id="rId19"/>
    <p:sldId id="310" r:id="rId20"/>
    <p:sldId id="311" r:id="rId21"/>
    <p:sldId id="312" r:id="rId22"/>
    <p:sldId id="314" r:id="rId23"/>
    <p:sldId id="315" r:id="rId24"/>
    <p:sldId id="316" r:id="rId25"/>
    <p:sldId id="317" r:id="rId26"/>
    <p:sldId id="318" r:id="rId27"/>
    <p:sldId id="319" r:id="rId28"/>
    <p:sldId id="321" r:id="rId29"/>
    <p:sldId id="323" r:id="rId30"/>
    <p:sldId id="322" r:id="rId31"/>
    <p:sldId id="345" r:id="rId32"/>
    <p:sldId id="324" r:id="rId33"/>
    <p:sldId id="325" r:id="rId34"/>
    <p:sldId id="326" r:id="rId35"/>
    <p:sldId id="327" r:id="rId36"/>
    <p:sldId id="336" r:id="rId37"/>
    <p:sldId id="328" r:id="rId38"/>
    <p:sldId id="329" r:id="rId39"/>
    <p:sldId id="330" r:id="rId40"/>
    <p:sldId id="331" r:id="rId41"/>
    <p:sldId id="332" r:id="rId42"/>
    <p:sldId id="335" r:id="rId43"/>
    <p:sldId id="334" r:id="rId44"/>
    <p:sldId id="30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23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3D4391-1632-45D3-BDFC-B66AE0D85501}" type="doc">
      <dgm:prSet loTypeId="urn:microsoft.com/office/officeart/2005/8/layout/hList1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2D39CF-A0A7-4F68-BBF0-E5E0EBAD2A04}">
      <dgm:prSet phldrT="[Text]" custT="1"/>
      <dgm:spPr/>
      <dgm:t>
        <a:bodyPr/>
        <a:lstStyle/>
        <a:p>
          <a:r>
            <a:rPr lang="en-US" sz="3200" dirty="0"/>
            <a:t>Signs</a:t>
          </a:r>
        </a:p>
      </dgm:t>
    </dgm:pt>
    <dgm:pt modelId="{6B694F8F-D78B-49F3-87BD-A092DD0FA596}" type="parTrans" cxnId="{4C158F56-1380-4569-8EE0-B7D3831E9805}">
      <dgm:prSet/>
      <dgm:spPr/>
      <dgm:t>
        <a:bodyPr/>
        <a:lstStyle/>
        <a:p>
          <a:endParaRPr lang="en-US"/>
        </a:p>
      </dgm:t>
    </dgm:pt>
    <dgm:pt modelId="{669CD9E5-D2F6-42C2-BDE9-0DDEEEE7D710}" type="sibTrans" cxnId="{4C158F56-1380-4569-8EE0-B7D3831E9805}">
      <dgm:prSet/>
      <dgm:spPr/>
      <dgm:t>
        <a:bodyPr/>
        <a:lstStyle/>
        <a:p>
          <a:endParaRPr lang="en-US"/>
        </a:p>
      </dgm:t>
    </dgm:pt>
    <dgm:pt modelId="{43CC0D50-3329-49A7-A4CD-4DEA19DC5246}">
      <dgm:prSet phldrT="[Text]" custT="1"/>
      <dgm:spPr/>
      <dgm:t>
        <a:bodyPr/>
        <a:lstStyle/>
        <a:p>
          <a:r>
            <a:rPr lang="en-US" sz="1600" dirty="0"/>
            <a:t>Signs to elicit</a:t>
          </a:r>
        </a:p>
      </dgm:t>
    </dgm:pt>
    <dgm:pt modelId="{2BBE87E9-30D8-4EB7-9548-0549472A2B95}" type="parTrans" cxnId="{FD332DF8-464B-4384-9AFD-29DBBE4A55EF}">
      <dgm:prSet/>
      <dgm:spPr/>
      <dgm:t>
        <a:bodyPr/>
        <a:lstStyle/>
        <a:p>
          <a:endParaRPr lang="en-US"/>
        </a:p>
      </dgm:t>
    </dgm:pt>
    <dgm:pt modelId="{60C9FC41-3213-4F3E-A313-5FA66A235D23}" type="sibTrans" cxnId="{FD332DF8-464B-4384-9AFD-29DBBE4A55EF}">
      <dgm:prSet/>
      <dgm:spPr/>
      <dgm:t>
        <a:bodyPr/>
        <a:lstStyle/>
        <a:p>
          <a:endParaRPr lang="en-US"/>
        </a:p>
      </dgm:t>
    </dgm:pt>
    <dgm:pt modelId="{2FED8426-4E01-4F88-9C38-D70D9417BCFE}">
      <dgm:prSet phldrT="[Text]" custT="1"/>
      <dgm:spPr/>
      <dgm:t>
        <a:bodyPr/>
        <a:lstStyle/>
        <a:p>
          <a:r>
            <a:rPr lang="en-US" sz="1600" b="1" dirty="0"/>
            <a:t>Pointing sign </a:t>
          </a:r>
          <a:r>
            <a:rPr lang="en-US" sz="1600" dirty="0"/>
            <a:t>(patient is asked to point where the pain began and where it moved)</a:t>
          </a:r>
        </a:p>
      </dgm:t>
    </dgm:pt>
    <dgm:pt modelId="{971B060C-EAFB-44B4-9EE5-489A103C4200}" type="parTrans" cxnId="{394F46A9-C7C3-4E37-9AB1-69C31E9D1F53}">
      <dgm:prSet/>
      <dgm:spPr/>
      <dgm:t>
        <a:bodyPr/>
        <a:lstStyle/>
        <a:p>
          <a:endParaRPr lang="en-US"/>
        </a:p>
      </dgm:t>
    </dgm:pt>
    <dgm:pt modelId="{992FD80A-C50D-4386-9C89-09C41AD3F306}" type="sibTrans" cxnId="{394F46A9-C7C3-4E37-9AB1-69C31E9D1F53}">
      <dgm:prSet/>
      <dgm:spPr/>
      <dgm:t>
        <a:bodyPr/>
        <a:lstStyle/>
        <a:p>
          <a:endParaRPr lang="en-US"/>
        </a:p>
      </dgm:t>
    </dgm:pt>
    <dgm:pt modelId="{884590F0-FEFC-4A0F-A9DD-3562BA89FE28}">
      <dgm:prSet custT="1"/>
      <dgm:spPr/>
      <dgm:t>
        <a:bodyPr/>
        <a:lstStyle/>
        <a:p>
          <a:r>
            <a:rPr lang="en-US" sz="3200" dirty="0"/>
            <a:t>Symptoms</a:t>
          </a:r>
        </a:p>
      </dgm:t>
    </dgm:pt>
    <dgm:pt modelId="{7369C7C2-FEF5-42C9-A5F7-B90480691F8B}" type="parTrans" cxnId="{10141A07-24BD-4B8D-8982-3408CF712BF8}">
      <dgm:prSet/>
      <dgm:spPr/>
      <dgm:t>
        <a:bodyPr/>
        <a:lstStyle/>
        <a:p>
          <a:endParaRPr lang="en-US"/>
        </a:p>
      </dgm:t>
    </dgm:pt>
    <dgm:pt modelId="{E5A745FC-9BAF-4C27-93D5-DE1F3C9234C7}" type="sibTrans" cxnId="{10141A07-24BD-4B8D-8982-3408CF712BF8}">
      <dgm:prSet/>
      <dgm:spPr/>
      <dgm:t>
        <a:bodyPr/>
        <a:lstStyle/>
        <a:p>
          <a:endParaRPr lang="en-US"/>
        </a:p>
      </dgm:t>
    </dgm:pt>
    <dgm:pt modelId="{767704EF-62E6-4AD7-B7E4-C160AFB09EEC}">
      <dgm:prSet custT="1"/>
      <dgm:spPr/>
      <dgm:t>
        <a:bodyPr/>
        <a:lstStyle/>
        <a:p>
          <a:r>
            <a:rPr lang="en-US" sz="2400" b="1" dirty="0" err="1"/>
            <a:t>Peri</a:t>
          </a:r>
          <a:r>
            <a:rPr lang="en-US" sz="2400" b="1" dirty="0"/>
            <a:t>-umbilical colic</a:t>
          </a:r>
        </a:p>
      </dgm:t>
    </dgm:pt>
    <dgm:pt modelId="{789F413A-D137-4308-B8E9-11260B8362A7}" type="parTrans" cxnId="{24857C5D-F885-495F-91C5-6FF55E1A0C5D}">
      <dgm:prSet/>
      <dgm:spPr/>
      <dgm:t>
        <a:bodyPr/>
        <a:lstStyle/>
        <a:p>
          <a:endParaRPr lang="en-US"/>
        </a:p>
      </dgm:t>
    </dgm:pt>
    <dgm:pt modelId="{22D7E55E-CA82-4DB9-9EFD-1438C626AF34}" type="sibTrans" cxnId="{24857C5D-F885-495F-91C5-6FF55E1A0C5D}">
      <dgm:prSet/>
      <dgm:spPr/>
      <dgm:t>
        <a:bodyPr/>
        <a:lstStyle/>
        <a:p>
          <a:endParaRPr lang="en-US"/>
        </a:p>
      </dgm:t>
    </dgm:pt>
    <dgm:pt modelId="{C2E2019C-AD00-4512-BC7C-8150CA334132}">
      <dgm:prSet custT="1"/>
      <dgm:spPr/>
      <dgm:t>
        <a:bodyPr/>
        <a:lstStyle/>
        <a:p>
          <a:r>
            <a:rPr lang="en-US" sz="2400" b="1" dirty="0"/>
            <a:t>Pain shifts to the right iliac fossa</a:t>
          </a:r>
        </a:p>
      </dgm:t>
    </dgm:pt>
    <dgm:pt modelId="{EDDA6C06-6C77-427C-A190-3B1426603E68}" type="parTrans" cxnId="{CB9A1936-95B0-49C3-8794-ED5E5D7B5B6B}">
      <dgm:prSet/>
      <dgm:spPr/>
      <dgm:t>
        <a:bodyPr/>
        <a:lstStyle/>
        <a:p>
          <a:endParaRPr lang="en-US"/>
        </a:p>
      </dgm:t>
    </dgm:pt>
    <dgm:pt modelId="{F8106ADC-6AEA-4888-85F3-B7D932B4C448}" type="sibTrans" cxnId="{CB9A1936-95B0-49C3-8794-ED5E5D7B5B6B}">
      <dgm:prSet/>
      <dgm:spPr/>
      <dgm:t>
        <a:bodyPr/>
        <a:lstStyle/>
        <a:p>
          <a:endParaRPr lang="en-US"/>
        </a:p>
      </dgm:t>
    </dgm:pt>
    <dgm:pt modelId="{A3E1551B-95DE-42ED-A6A7-586ECE870351}">
      <dgm:prSet custT="1"/>
      <dgm:spPr/>
      <dgm:t>
        <a:bodyPr/>
        <a:lstStyle/>
        <a:p>
          <a:r>
            <a:rPr lang="en-US" sz="2400" dirty="0"/>
            <a:t>Anorexia</a:t>
          </a:r>
        </a:p>
      </dgm:t>
    </dgm:pt>
    <dgm:pt modelId="{5D0F3CE9-BECD-4482-BC3A-444E1DE8876E}" type="parTrans" cxnId="{1BCAAB35-7BCC-4A64-9A12-5D771378E751}">
      <dgm:prSet/>
      <dgm:spPr/>
      <dgm:t>
        <a:bodyPr/>
        <a:lstStyle/>
        <a:p>
          <a:endParaRPr lang="en-US"/>
        </a:p>
      </dgm:t>
    </dgm:pt>
    <dgm:pt modelId="{3C3E5F57-0A3E-4042-B7D5-747204A86C3E}" type="sibTrans" cxnId="{1BCAAB35-7BCC-4A64-9A12-5D771378E751}">
      <dgm:prSet/>
      <dgm:spPr/>
      <dgm:t>
        <a:bodyPr/>
        <a:lstStyle/>
        <a:p>
          <a:endParaRPr lang="en-US"/>
        </a:p>
      </dgm:t>
    </dgm:pt>
    <dgm:pt modelId="{915E6BDE-E5C3-4E15-9FC6-36B1E61BE26C}">
      <dgm:prSet custT="1"/>
      <dgm:spPr/>
      <dgm:t>
        <a:bodyPr/>
        <a:lstStyle/>
        <a:p>
          <a:r>
            <a:rPr lang="en-US" sz="2400" dirty="0"/>
            <a:t>Nausea</a:t>
          </a:r>
        </a:p>
      </dgm:t>
    </dgm:pt>
    <dgm:pt modelId="{06C94A26-AB44-491E-BC82-BCDACD80C847}" type="parTrans" cxnId="{07A24149-5DCC-449D-9545-EB32AA543C52}">
      <dgm:prSet/>
      <dgm:spPr/>
      <dgm:t>
        <a:bodyPr/>
        <a:lstStyle/>
        <a:p>
          <a:endParaRPr lang="en-US"/>
        </a:p>
      </dgm:t>
    </dgm:pt>
    <dgm:pt modelId="{FD6CC947-75A6-4B76-8F23-C715AA419D20}" type="sibTrans" cxnId="{07A24149-5DCC-449D-9545-EB32AA543C52}">
      <dgm:prSet/>
      <dgm:spPr/>
      <dgm:t>
        <a:bodyPr/>
        <a:lstStyle/>
        <a:p>
          <a:endParaRPr lang="en-US"/>
        </a:p>
      </dgm:t>
    </dgm:pt>
    <dgm:pt modelId="{57A1C9F5-D297-4FE4-920E-274E9369FD0B}">
      <dgm:prSet custT="1"/>
      <dgm:spPr/>
      <dgm:t>
        <a:bodyPr/>
        <a:lstStyle/>
        <a:p>
          <a:r>
            <a:rPr lang="en-US" sz="1600" b="1" dirty="0" err="1"/>
            <a:t>Rovsing’s</a:t>
          </a:r>
          <a:r>
            <a:rPr lang="en-US" sz="1600" b="1" dirty="0"/>
            <a:t> sign</a:t>
          </a:r>
          <a:r>
            <a:rPr lang="en-US" sz="1600" dirty="0"/>
            <a:t> (deep palpation of the left iliac </a:t>
          </a:r>
          <a:r>
            <a:rPr lang="en-US" sz="1600" dirty="0" err="1"/>
            <a:t>fossa</a:t>
          </a:r>
          <a:r>
            <a:rPr lang="en-US" sz="1600" dirty="0"/>
            <a:t> may cause pain in the right iliac </a:t>
          </a:r>
          <a:r>
            <a:rPr lang="en-US" sz="1600" dirty="0" err="1"/>
            <a:t>fossa</a:t>
          </a:r>
          <a:r>
            <a:rPr lang="en-US" sz="1600" dirty="0"/>
            <a:t>)</a:t>
          </a:r>
        </a:p>
      </dgm:t>
    </dgm:pt>
    <dgm:pt modelId="{E1FA8531-12C4-492D-B92B-98AB7DDF9BE5}" type="parTrans" cxnId="{79A80F13-0B99-4A3A-BF21-488C710626AC}">
      <dgm:prSet/>
      <dgm:spPr/>
      <dgm:t>
        <a:bodyPr/>
        <a:lstStyle/>
        <a:p>
          <a:endParaRPr lang="en-US"/>
        </a:p>
      </dgm:t>
    </dgm:pt>
    <dgm:pt modelId="{573A4258-4BCB-4D12-A788-A3BED91705BC}" type="sibTrans" cxnId="{79A80F13-0B99-4A3A-BF21-488C710626AC}">
      <dgm:prSet/>
      <dgm:spPr/>
      <dgm:t>
        <a:bodyPr/>
        <a:lstStyle/>
        <a:p>
          <a:endParaRPr lang="en-US"/>
        </a:p>
      </dgm:t>
    </dgm:pt>
    <dgm:pt modelId="{FC520F9C-DBA1-43D0-B514-18BE26331447}">
      <dgm:prSet custT="1"/>
      <dgm:spPr/>
      <dgm:t>
        <a:bodyPr/>
        <a:lstStyle/>
        <a:p>
          <a:r>
            <a:rPr lang="en-US" sz="1600" b="1" dirty="0" err="1"/>
            <a:t>Psoas</a:t>
          </a:r>
          <a:r>
            <a:rPr lang="en-US" sz="1600" b="1" dirty="0"/>
            <a:t> sign </a:t>
          </a:r>
          <a:r>
            <a:rPr lang="en-US" sz="1600" dirty="0"/>
            <a:t>(patient will lie with the right hip flexed for pain relief)</a:t>
          </a:r>
        </a:p>
      </dgm:t>
    </dgm:pt>
    <dgm:pt modelId="{2C8FD417-F34A-420C-9558-73098BC7DDA1}" type="parTrans" cxnId="{A814F5C1-6AD9-48A4-B851-5303FD5F8B2A}">
      <dgm:prSet/>
      <dgm:spPr/>
      <dgm:t>
        <a:bodyPr/>
        <a:lstStyle/>
        <a:p>
          <a:endParaRPr lang="en-US"/>
        </a:p>
      </dgm:t>
    </dgm:pt>
    <dgm:pt modelId="{174B22A5-4A42-482D-8C0D-0FE98057BC53}" type="sibTrans" cxnId="{A814F5C1-6AD9-48A4-B851-5303FD5F8B2A}">
      <dgm:prSet/>
      <dgm:spPr/>
      <dgm:t>
        <a:bodyPr/>
        <a:lstStyle/>
        <a:p>
          <a:endParaRPr lang="en-US"/>
        </a:p>
      </dgm:t>
    </dgm:pt>
    <dgm:pt modelId="{8D4179F8-2502-4AA0-BFDF-5E915B265F93}">
      <dgm:prSet custT="1"/>
      <dgm:spPr/>
      <dgm:t>
        <a:bodyPr/>
        <a:lstStyle/>
        <a:p>
          <a:r>
            <a:rPr lang="en-US" sz="1600" b="1" dirty="0" err="1"/>
            <a:t>Obturator</a:t>
          </a:r>
          <a:r>
            <a:rPr lang="en-US" sz="1600" b="1" dirty="0"/>
            <a:t> sign </a:t>
          </a:r>
          <a:r>
            <a:rPr lang="en-US" sz="1600" dirty="0"/>
            <a:t>(the hip is flexed and internally rotated. If an inflamed appendix is in contact with the </a:t>
          </a:r>
          <a:r>
            <a:rPr lang="en-US" sz="1600" dirty="0" err="1"/>
            <a:t>obturator</a:t>
          </a:r>
          <a:r>
            <a:rPr lang="en-US" sz="1600" dirty="0"/>
            <a:t> </a:t>
          </a:r>
          <a:r>
            <a:rPr lang="en-US" sz="1600" dirty="0" err="1"/>
            <a:t>internus</a:t>
          </a:r>
          <a:r>
            <a:rPr lang="en-US" sz="1600" dirty="0"/>
            <a:t>, this </a:t>
          </a:r>
          <a:r>
            <a:rPr lang="en-US" sz="1600" dirty="0" err="1"/>
            <a:t>manoeuvre</a:t>
          </a:r>
          <a:r>
            <a:rPr lang="en-US" sz="1600" dirty="0"/>
            <a:t> will cause pain in the </a:t>
          </a:r>
          <a:r>
            <a:rPr lang="en-US" sz="1600" dirty="0" err="1"/>
            <a:t>hypogastrium</a:t>
          </a:r>
          <a:r>
            <a:rPr lang="en-US" sz="1600" dirty="0"/>
            <a:t>)</a:t>
          </a:r>
        </a:p>
      </dgm:t>
    </dgm:pt>
    <dgm:pt modelId="{A945092D-47AE-44A7-B68E-4DAFC0995485}" type="parTrans" cxnId="{D5416556-13F5-4FB7-826A-C20301C36C4A}">
      <dgm:prSet/>
      <dgm:spPr/>
      <dgm:t>
        <a:bodyPr/>
        <a:lstStyle/>
        <a:p>
          <a:endParaRPr lang="en-US"/>
        </a:p>
      </dgm:t>
    </dgm:pt>
    <dgm:pt modelId="{55F4FA36-E93A-4913-8C17-9DE362027E9B}" type="sibTrans" cxnId="{D5416556-13F5-4FB7-826A-C20301C36C4A}">
      <dgm:prSet/>
      <dgm:spPr/>
      <dgm:t>
        <a:bodyPr/>
        <a:lstStyle/>
        <a:p>
          <a:endParaRPr lang="en-US"/>
        </a:p>
      </dgm:t>
    </dgm:pt>
    <dgm:pt modelId="{B4BBA4EE-FE68-471D-B638-F4BCCF07E8B3}">
      <dgm:prSet custT="1"/>
      <dgm:spPr/>
      <dgm:t>
        <a:bodyPr/>
        <a:lstStyle/>
        <a:p>
          <a:r>
            <a:rPr lang="en-US" sz="2400" b="1" dirty="0"/>
            <a:t>Rebound tenderness</a:t>
          </a:r>
        </a:p>
      </dgm:t>
    </dgm:pt>
    <dgm:pt modelId="{08E2EEBB-86DA-496C-A4DB-8A3A475C7FB4}" type="sibTrans" cxnId="{4180772D-85A1-4401-8235-447EFAE5CC06}">
      <dgm:prSet/>
      <dgm:spPr/>
      <dgm:t>
        <a:bodyPr/>
        <a:lstStyle/>
        <a:p>
          <a:endParaRPr lang="en-US"/>
        </a:p>
      </dgm:t>
    </dgm:pt>
    <dgm:pt modelId="{60705DE0-E85A-414B-82C7-707CA9ACD3E9}" type="parTrans" cxnId="{4180772D-85A1-4401-8235-447EFAE5CC06}">
      <dgm:prSet/>
      <dgm:spPr/>
      <dgm:t>
        <a:bodyPr/>
        <a:lstStyle/>
        <a:p>
          <a:endParaRPr lang="en-US"/>
        </a:p>
      </dgm:t>
    </dgm:pt>
    <dgm:pt modelId="{886F90DC-EFC8-4591-B81A-092ECD8EE119}">
      <dgm:prSet custT="1"/>
      <dgm:spPr/>
      <dgm:t>
        <a:bodyPr/>
        <a:lstStyle/>
        <a:p>
          <a:r>
            <a:rPr lang="en-US" sz="2400" dirty="0"/>
            <a:t>Muscle guarding</a:t>
          </a:r>
        </a:p>
      </dgm:t>
    </dgm:pt>
    <dgm:pt modelId="{C4AE951E-318F-45B5-BEAE-6B0DC87C231A}" type="sibTrans" cxnId="{16DDBB5F-5FDA-4C05-844D-210014AD5501}">
      <dgm:prSet/>
      <dgm:spPr/>
      <dgm:t>
        <a:bodyPr/>
        <a:lstStyle/>
        <a:p>
          <a:endParaRPr lang="en-US"/>
        </a:p>
      </dgm:t>
    </dgm:pt>
    <dgm:pt modelId="{1BE75350-4804-43EE-8EDC-2DC958C3C493}" type="parTrans" cxnId="{16DDBB5F-5FDA-4C05-844D-210014AD5501}">
      <dgm:prSet/>
      <dgm:spPr/>
      <dgm:t>
        <a:bodyPr/>
        <a:lstStyle/>
        <a:p>
          <a:endParaRPr lang="en-US"/>
        </a:p>
      </dgm:t>
    </dgm:pt>
    <dgm:pt modelId="{6A084D2B-1AC9-4AAA-A0F5-30532FF3DBF2}">
      <dgm:prSet custT="1"/>
      <dgm:spPr/>
      <dgm:t>
        <a:bodyPr/>
        <a:lstStyle/>
        <a:p>
          <a:r>
            <a:rPr lang="en-US" sz="2400" dirty="0" err="1"/>
            <a:t>Localised</a:t>
          </a:r>
          <a:r>
            <a:rPr lang="en-US" sz="2400" dirty="0"/>
            <a:t> tenderness in the right iliac fossa</a:t>
          </a:r>
        </a:p>
      </dgm:t>
    </dgm:pt>
    <dgm:pt modelId="{75735192-8186-4CC2-AF8E-C5592F45709E}" type="sibTrans" cxnId="{6175FEC4-C30F-43A0-A213-F3053442BC11}">
      <dgm:prSet/>
      <dgm:spPr/>
      <dgm:t>
        <a:bodyPr/>
        <a:lstStyle/>
        <a:p>
          <a:endParaRPr lang="en-US"/>
        </a:p>
      </dgm:t>
    </dgm:pt>
    <dgm:pt modelId="{71E682F3-C4BB-47F2-B89C-50EA27813C8A}" type="parTrans" cxnId="{6175FEC4-C30F-43A0-A213-F3053442BC11}">
      <dgm:prSet/>
      <dgm:spPr/>
      <dgm:t>
        <a:bodyPr/>
        <a:lstStyle/>
        <a:p>
          <a:endParaRPr lang="en-US"/>
        </a:p>
      </dgm:t>
    </dgm:pt>
    <dgm:pt modelId="{E50D9622-101D-4C14-ADFD-BC981DE88443}">
      <dgm:prSet phldrT="[Text]" custT="1"/>
      <dgm:spPr/>
      <dgm:t>
        <a:bodyPr/>
        <a:lstStyle/>
        <a:p>
          <a:r>
            <a:rPr lang="en-US" sz="2400" dirty="0"/>
            <a:t>Pyrexia (37.2–37.7°C)</a:t>
          </a:r>
        </a:p>
      </dgm:t>
    </dgm:pt>
    <dgm:pt modelId="{012231D0-FCAB-4235-8F7B-80D909CA2BB8}" type="sibTrans" cxnId="{0E032AF4-CADE-4F23-858D-668CB9AA10F5}">
      <dgm:prSet/>
      <dgm:spPr/>
      <dgm:t>
        <a:bodyPr/>
        <a:lstStyle/>
        <a:p>
          <a:endParaRPr lang="en-US"/>
        </a:p>
      </dgm:t>
    </dgm:pt>
    <dgm:pt modelId="{06328566-E13F-4C4B-80EB-E5046F4A4A7F}" type="parTrans" cxnId="{0E032AF4-CADE-4F23-858D-668CB9AA10F5}">
      <dgm:prSet/>
      <dgm:spPr/>
      <dgm:t>
        <a:bodyPr/>
        <a:lstStyle/>
        <a:p>
          <a:endParaRPr lang="en-US"/>
        </a:p>
      </dgm:t>
    </dgm:pt>
    <dgm:pt modelId="{1D698D9B-4621-4D68-AFBA-3A03ED7FA343}" type="pres">
      <dgm:prSet presAssocID="{303D4391-1632-45D3-BDFC-B66AE0D855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5AA98E-534E-4CC5-85D5-7CAA27735273}" type="pres">
      <dgm:prSet presAssocID="{884590F0-FEFC-4A0F-A9DD-3562BA89FE28}" presName="composite" presStyleCnt="0"/>
      <dgm:spPr/>
    </dgm:pt>
    <dgm:pt modelId="{5025C2B5-9CCB-418F-8047-7ECDF8BEA74B}" type="pres">
      <dgm:prSet presAssocID="{884590F0-FEFC-4A0F-A9DD-3562BA89FE2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067E3-E19E-43C5-95DD-229486B7B4BC}" type="pres">
      <dgm:prSet presAssocID="{884590F0-FEFC-4A0F-A9DD-3562BA89FE2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AB6EF-1AD1-4B9D-B304-C1F43D359BEE}" type="pres">
      <dgm:prSet presAssocID="{E5A745FC-9BAF-4C27-93D5-DE1F3C9234C7}" presName="space" presStyleCnt="0"/>
      <dgm:spPr/>
    </dgm:pt>
    <dgm:pt modelId="{98C48063-83D0-4D45-8651-C63534F81FBB}" type="pres">
      <dgm:prSet presAssocID="{1E2D39CF-A0A7-4F68-BBF0-E5E0EBAD2A04}" presName="composite" presStyleCnt="0"/>
      <dgm:spPr/>
    </dgm:pt>
    <dgm:pt modelId="{EDD1B60C-D8B7-41FC-B3C2-7C6F652D56AD}" type="pres">
      <dgm:prSet presAssocID="{1E2D39CF-A0A7-4F68-BBF0-E5E0EBAD2A04}" presName="parTx" presStyleLbl="alignNode1" presStyleIdx="1" presStyleCnt="3" custLinFactNeighborX="1640" custLinFactNeighborY="-88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99B11-6D6D-4CAD-BCF6-5FF7B06E5303}" type="pres">
      <dgm:prSet presAssocID="{1E2D39CF-A0A7-4F68-BBF0-E5E0EBAD2A0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B2E0F-EA60-41CE-8946-3942880FA8C2}" type="pres">
      <dgm:prSet presAssocID="{669CD9E5-D2F6-42C2-BDE9-0DDEEEE7D710}" presName="space" presStyleCnt="0"/>
      <dgm:spPr/>
    </dgm:pt>
    <dgm:pt modelId="{AD0DC4D2-7CF3-4048-86AD-48B9A68331F5}" type="pres">
      <dgm:prSet presAssocID="{43CC0D50-3329-49A7-A4CD-4DEA19DC5246}" presName="composite" presStyleCnt="0"/>
      <dgm:spPr/>
    </dgm:pt>
    <dgm:pt modelId="{F609CD6F-FC67-481D-944B-50ECB3FFD8CB}" type="pres">
      <dgm:prSet presAssocID="{43CC0D50-3329-49A7-A4CD-4DEA19DC524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4ADBA-362F-4082-B9C1-3F9084DA03D4}" type="pres">
      <dgm:prSet presAssocID="{43CC0D50-3329-49A7-A4CD-4DEA19DC5246}" presName="desTx" presStyleLbl="alignAccFollowNode1" presStyleIdx="2" presStyleCnt="3" custScaleY="158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75FEC4-C30F-43A0-A213-F3053442BC11}" srcId="{1E2D39CF-A0A7-4F68-BBF0-E5E0EBAD2A04}" destId="{6A084D2B-1AC9-4AAA-A0F5-30532FF3DBF2}" srcOrd="1" destOrd="0" parTransId="{71E682F3-C4BB-47F2-B89C-50EA27813C8A}" sibTransId="{75735192-8186-4CC2-AF8E-C5592F45709E}"/>
    <dgm:cxn modelId="{1BCAAB35-7BCC-4A64-9A12-5D771378E751}" srcId="{884590F0-FEFC-4A0F-A9DD-3562BA89FE28}" destId="{A3E1551B-95DE-42ED-A6A7-586ECE870351}" srcOrd="2" destOrd="0" parTransId="{5D0F3CE9-BECD-4482-BC3A-444E1DE8876E}" sibTransId="{3C3E5F57-0A3E-4042-B7D5-747204A86C3E}"/>
    <dgm:cxn modelId="{79A80F13-0B99-4A3A-BF21-488C710626AC}" srcId="{43CC0D50-3329-49A7-A4CD-4DEA19DC5246}" destId="{57A1C9F5-D297-4FE4-920E-274E9369FD0B}" srcOrd="1" destOrd="0" parTransId="{E1FA8531-12C4-492D-B92B-98AB7DDF9BE5}" sibTransId="{573A4258-4BCB-4D12-A788-A3BED91705BC}"/>
    <dgm:cxn modelId="{06B78C64-0BF3-4473-ABC6-B3242D3614D7}" type="presOf" srcId="{886F90DC-EFC8-4591-B81A-092ECD8EE119}" destId="{1F899B11-6D6D-4CAD-BCF6-5FF7B06E5303}" srcOrd="0" destOrd="2" presId="urn:microsoft.com/office/officeart/2005/8/layout/hList1"/>
    <dgm:cxn modelId="{2B95EA2E-493D-4564-B7CC-6CD3ABE8406C}" type="presOf" srcId="{FC520F9C-DBA1-43D0-B514-18BE26331447}" destId="{3914ADBA-362F-4082-B9C1-3F9084DA03D4}" srcOrd="0" destOrd="2" presId="urn:microsoft.com/office/officeart/2005/8/layout/hList1"/>
    <dgm:cxn modelId="{EA495669-9604-4E93-92EA-D6852BE716F7}" type="presOf" srcId="{6A084D2B-1AC9-4AAA-A0F5-30532FF3DBF2}" destId="{1F899B11-6D6D-4CAD-BCF6-5FF7B06E5303}" srcOrd="0" destOrd="1" presId="urn:microsoft.com/office/officeart/2005/8/layout/hList1"/>
    <dgm:cxn modelId="{16DDBB5F-5FDA-4C05-844D-210014AD5501}" srcId="{1E2D39CF-A0A7-4F68-BBF0-E5E0EBAD2A04}" destId="{886F90DC-EFC8-4591-B81A-092ECD8EE119}" srcOrd="2" destOrd="0" parTransId="{1BE75350-4804-43EE-8EDC-2DC958C3C493}" sibTransId="{C4AE951E-318F-45B5-BEAE-6B0DC87C231A}"/>
    <dgm:cxn modelId="{FD332DF8-464B-4384-9AFD-29DBBE4A55EF}" srcId="{303D4391-1632-45D3-BDFC-B66AE0D85501}" destId="{43CC0D50-3329-49A7-A4CD-4DEA19DC5246}" srcOrd="2" destOrd="0" parTransId="{2BBE87E9-30D8-4EB7-9548-0549472A2B95}" sibTransId="{60C9FC41-3213-4F3E-A313-5FA66A235D23}"/>
    <dgm:cxn modelId="{16C82880-8FD3-4232-8EF1-311507239D57}" type="presOf" srcId="{43CC0D50-3329-49A7-A4CD-4DEA19DC5246}" destId="{F609CD6F-FC67-481D-944B-50ECB3FFD8CB}" srcOrd="0" destOrd="0" presId="urn:microsoft.com/office/officeart/2005/8/layout/hList1"/>
    <dgm:cxn modelId="{212BDAFD-47BB-40BE-BF55-135E5EC06731}" type="presOf" srcId="{2FED8426-4E01-4F88-9C38-D70D9417BCFE}" destId="{3914ADBA-362F-4082-B9C1-3F9084DA03D4}" srcOrd="0" destOrd="0" presId="urn:microsoft.com/office/officeart/2005/8/layout/hList1"/>
    <dgm:cxn modelId="{99DCF6E9-B7AD-4E37-8F0D-41ED26A6C0E8}" type="presOf" srcId="{915E6BDE-E5C3-4E15-9FC6-36B1E61BE26C}" destId="{8A5067E3-E19E-43C5-95DD-229486B7B4BC}" srcOrd="0" destOrd="3" presId="urn:microsoft.com/office/officeart/2005/8/layout/hList1"/>
    <dgm:cxn modelId="{24857C5D-F885-495F-91C5-6FF55E1A0C5D}" srcId="{884590F0-FEFC-4A0F-A9DD-3562BA89FE28}" destId="{767704EF-62E6-4AD7-B7E4-C160AFB09EEC}" srcOrd="0" destOrd="0" parTransId="{789F413A-D137-4308-B8E9-11260B8362A7}" sibTransId="{22D7E55E-CA82-4DB9-9EFD-1438C626AF34}"/>
    <dgm:cxn modelId="{0E032AF4-CADE-4F23-858D-668CB9AA10F5}" srcId="{1E2D39CF-A0A7-4F68-BBF0-E5E0EBAD2A04}" destId="{E50D9622-101D-4C14-ADFD-BC981DE88443}" srcOrd="0" destOrd="0" parTransId="{06328566-E13F-4C4B-80EB-E5046F4A4A7F}" sibTransId="{012231D0-FCAB-4235-8F7B-80D909CA2BB8}"/>
    <dgm:cxn modelId="{CB9A1936-95B0-49C3-8794-ED5E5D7B5B6B}" srcId="{884590F0-FEFC-4A0F-A9DD-3562BA89FE28}" destId="{C2E2019C-AD00-4512-BC7C-8150CA334132}" srcOrd="1" destOrd="0" parTransId="{EDDA6C06-6C77-427C-A190-3B1426603E68}" sibTransId="{F8106ADC-6AEA-4888-85F3-B7D932B4C448}"/>
    <dgm:cxn modelId="{6F82C134-C6E1-45D0-B6D5-F2854CA2C250}" type="presOf" srcId="{E50D9622-101D-4C14-ADFD-BC981DE88443}" destId="{1F899B11-6D6D-4CAD-BCF6-5FF7B06E5303}" srcOrd="0" destOrd="0" presId="urn:microsoft.com/office/officeart/2005/8/layout/hList1"/>
    <dgm:cxn modelId="{4180772D-85A1-4401-8235-447EFAE5CC06}" srcId="{1E2D39CF-A0A7-4F68-BBF0-E5E0EBAD2A04}" destId="{B4BBA4EE-FE68-471D-B638-F4BCCF07E8B3}" srcOrd="3" destOrd="0" parTransId="{60705DE0-E85A-414B-82C7-707CA9ACD3E9}" sibTransId="{08E2EEBB-86DA-496C-A4DB-8A3A475C7FB4}"/>
    <dgm:cxn modelId="{07A24149-5DCC-449D-9545-EB32AA543C52}" srcId="{884590F0-FEFC-4A0F-A9DD-3562BA89FE28}" destId="{915E6BDE-E5C3-4E15-9FC6-36B1E61BE26C}" srcOrd="3" destOrd="0" parTransId="{06C94A26-AB44-491E-BC82-BCDACD80C847}" sibTransId="{FD6CC947-75A6-4B76-8F23-C715AA419D20}"/>
    <dgm:cxn modelId="{05C5FF00-80E9-4FBC-A4F0-BBFB7F5A9825}" type="presOf" srcId="{B4BBA4EE-FE68-471D-B638-F4BCCF07E8B3}" destId="{1F899B11-6D6D-4CAD-BCF6-5FF7B06E5303}" srcOrd="0" destOrd="3" presId="urn:microsoft.com/office/officeart/2005/8/layout/hList1"/>
    <dgm:cxn modelId="{D5416556-13F5-4FB7-826A-C20301C36C4A}" srcId="{43CC0D50-3329-49A7-A4CD-4DEA19DC5246}" destId="{8D4179F8-2502-4AA0-BFDF-5E915B265F93}" srcOrd="3" destOrd="0" parTransId="{A945092D-47AE-44A7-B68E-4DAFC0995485}" sibTransId="{55F4FA36-E93A-4913-8C17-9DE362027E9B}"/>
    <dgm:cxn modelId="{A9E1DC7E-E2F2-41FB-A96D-26526E76B4CB}" type="presOf" srcId="{A3E1551B-95DE-42ED-A6A7-586ECE870351}" destId="{8A5067E3-E19E-43C5-95DD-229486B7B4BC}" srcOrd="0" destOrd="2" presId="urn:microsoft.com/office/officeart/2005/8/layout/hList1"/>
    <dgm:cxn modelId="{09386157-4F00-44D0-8045-1006E0F517DB}" type="presOf" srcId="{303D4391-1632-45D3-BDFC-B66AE0D85501}" destId="{1D698D9B-4621-4D68-AFBA-3A03ED7FA343}" srcOrd="0" destOrd="0" presId="urn:microsoft.com/office/officeart/2005/8/layout/hList1"/>
    <dgm:cxn modelId="{12FEA3F1-75F9-42F8-92E6-0D51B24B1574}" type="presOf" srcId="{1E2D39CF-A0A7-4F68-BBF0-E5E0EBAD2A04}" destId="{EDD1B60C-D8B7-41FC-B3C2-7C6F652D56AD}" srcOrd="0" destOrd="0" presId="urn:microsoft.com/office/officeart/2005/8/layout/hList1"/>
    <dgm:cxn modelId="{F6804996-26C6-4443-B66B-6BD839A274C3}" type="presOf" srcId="{767704EF-62E6-4AD7-B7E4-C160AFB09EEC}" destId="{8A5067E3-E19E-43C5-95DD-229486B7B4BC}" srcOrd="0" destOrd="0" presId="urn:microsoft.com/office/officeart/2005/8/layout/hList1"/>
    <dgm:cxn modelId="{073626F9-0AB4-4388-8CDF-1FB367580D48}" type="presOf" srcId="{57A1C9F5-D297-4FE4-920E-274E9369FD0B}" destId="{3914ADBA-362F-4082-B9C1-3F9084DA03D4}" srcOrd="0" destOrd="1" presId="urn:microsoft.com/office/officeart/2005/8/layout/hList1"/>
    <dgm:cxn modelId="{3827F269-3EC1-40A2-97FE-0A11D3B715C5}" type="presOf" srcId="{884590F0-FEFC-4A0F-A9DD-3562BA89FE28}" destId="{5025C2B5-9CCB-418F-8047-7ECDF8BEA74B}" srcOrd="0" destOrd="0" presId="urn:microsoft.com/office/officeart/2005/8/layout/hList1"/>
    <dgm:cxn modelId="{394F46A9-C7C3-4E37-9AB1-69C31E9D1F53}" srcId="{43CC0D50-3329-49A7-A4CD-4DEA19DC5246}" destId="{2FED8426-4E01-4F88-9C38-D70D9417BCFE}" srcOrd="0" destOrd="0" parTransId="{971B060C-EAFB-44B4-9EE5-489A103C4200}" sibTransId="{992FD80A-C50D-4386-9C89-09C41AD3F306}"/>
    <dgm:cxn modelId="{A018C5FB-0F5D-433B-A8A8-2ABA07759C22}" type="presOf" srcId="{C2E2019C-AD00-4512-BC7C-8150CA334132}" destId="{8A5067E3-E19E-43C5-95DD-229486B7B4BC}" srcOrd="0" destOrd="1" presId="urn:microsoft.com/office/officeart/2005/8/layout/hList1"/>
    <dgm:cxn modelId="{10141A07-24BD-4B8D-8982-3408CF712BF8}" srcId="{303D4391-1632-45D3-BDFC-B66AE0D85501}" destId="{884590F0-FEFC-4A0F-A9DD-3562BA89FE28}" srcOrd="0" destOrd="0" parTransId="{7369C7C2-FEF5-42C9-A5F7-B90480691F8B}" sibTransId="{E5A745FC-9BAF-4C27-93D5-DE1F3C9234C7}"/>
    <dgm:cxn modelId="{7B3AAA40-BCDE-45DE-9027-35943475C476}" type="presOf" srcId="{8D4179F8-2502-4AA0-BFDF-5E915B265F93}" destId="{3914ADBA-362F-4082-B9C1-3F9084DA03D4}" srcOrd="0" destOrd="3" presId="urn:microsoft.com/office/officeart/2005/8/layout/hList1"/>
    <dgm:cxn modelId="{4C158F56-1380-4569-8EE0-B7D3831E9805}" srcId="{303D4391-1632-45D3-BDFC-B66AE0D85501}" destId="{1E2D39CF-A0A7-4F68-BBF0-E5E0EBAD2A04}" srcOrd="1" destOrd="0" parTransId="{6B694F8F-D78B-49F3-87BD-A092DD0FA596}" sibTransId="{669CD9E5-D2F6-42C2-BDE9-0DDEEEE7D710}"/>
    <dgm:cxn modelId="{A814F5C1-6AD9-48A4-B851-5303FD5F8B2A}" srcId="{43CC0D50-3329-49A7-A4CD-4DEA19DC5246}" destId="{FC520F9C-DBA1-43D0-B514-18BE26331447}" srcOrd="2" destOrd="0" parTransId="{2C8FD417-F34A-420C-9558-73098BC7DDA1}" sibTransId="{174B22A5-4A42-482D-8C0D-0FE98057BC53}"/>
    <dgm:cxn modelId="{119210D7-27A2-4DB3-BCA6-59152C101ED0}" type="presParOf" srcId="{1D698D9B-4621-4D68-AFBA-3A03ED7FA343}" destId="{375AA98E-534E-4CC5-85D5-7CAA27735273}" srcOrd="0" destOrd="0" presId="urn:microsoft.com/office/officeart/2005/8/layout/hList1"/>
    <dgm:cxn modelId="{7B6C8E99-A66A-4F84-A81C-9F6B9BDBDC3F}" type="presParOf" srcId="{375AA98E-534E-4CC5-85D5-7CAA27735273}" destId="{5025C2B5-9CCB-418F-8047-7ECDF8BEA74B}" srcOrd="0" destOrd="0" presId="urn:microsoft.com/office/officeart/2005/8/layout/hList1"/>
    <dgm:cxn modelId="{CBF6A707-4ED9-417B-B839-77D5D453EE93}" type="presParOf" srcId="{375AA98E-534E-4CC5-85D5-7CAA27735273}" destId="{8A5067E3-E19E-43C5-95DD-229486B7B4BC}" srcOrd="1" destOrd="0" presId="urn:microsoft.com/office/officeart/2005/8/layout/hList1"/>
    <dgm:cxn modelId="{27DCF555-07FC-4625-8BD2-A336C683E88A}" type="presParOf" srcId="{1D698D9B-4621-4D68-AFBA-3A03ED7FA343}" destId="{592AB6EF-1AD1-4B9D-B304-C1F43D359BEE}" srcOrd="1" destOrd="0" presId="urn:microsoft.com/office/officeart/2005/8/layout/hList1"/>
    <dgm:cxn modelId="{705484BD-6389-4018-B1E1-E74B10694935}" type="presParOf" srcId="{1D698D9B-4621-4D68-AFBA-3A03ED7FA343}" destId="{98C48063-83D0-4D45-8651-C63534F81FBB}" srcOrd="2" destOrd="0" presId="urn:microsoft.com/office/officeart/2005/8/layout/hList1"/>
    <dgm:cxn modelId="{14751417-25CB-4779-B3B1-0F64F9E69EC8}" type="presParOf" srcId="{98C48063-83D0-4D45-8651-C63534F81FBB}" destId="{EDD1B60C-D8B7-41FC-B3C2-7C6F652D56AD}" srcOrd="0" destOrd="0" presId="urn:microsoft.com/office/officeart/2005/8/layout/hList1"/>
    <dgm:cxn modelId="{6C853008-33DA-4624-B452-69111CD6FC08}" type="presParOf" srcId="{98C48063-83D0-4D45-8651-C63534F81FBB}" destId="{1F899B11-6D6D-4CAD-BCF6-5FF7B06E5303}" srcOrd="1" destOrd="0" presId="urn:microsoft.com/office/officeart/2005/8/layout/hList1"/>
    <dgm:cxn modelId="{B804845A-6307-4B4C-B948-EAAC46E33C06}" type="presParOf" srcId="{1D698D9B-4621-4D68-AFBA-3A03ED7FA343}" destId="{1B2B2E0F-EA60-41CE-8946-3942880FA8C2}" srcOrd="3" destOrd="0" presId="urn:microsoft.com/office/officeart/2005/8/layout/hList1"/>
    <dgm:cxn modelId="{A2B1401D-9422-46B3-BCBF-840891C08E84}" type="presParOf" srcId="{1D698D9B-4621-4D68-AFBA-3A03ED7FA343}" destId="{AD0DC4D2-7CF3-4048-86AD-48B9A68331F5}" srcOrd="4" destOrd="0" presId="urn:microsoft.com/office/officeart/2005/8/layout/hList1"/>
    <dgm:cxn modelId="{64D305D3-2E36-4884-9170-539A916BC62D}" type="presParOf" srcId="{AD0DC4D2-7CF3-4048-86AD-48B9A68331F5}" destId="{F609CD6F-FC67-481D-944B-50ECB3FFD8CB}" srcOrd="0" destOrd="0" presId="urn:microsoft.com/office/officeart/2005/8/layout/hList1"/>
    <dgm:cxn modelId="{C2C299FA-8050-4607-9464-041727E68010}" type="presParOf" srcId="{AD0DC4D2-7CF3-4048-86AD-48B9A68331F5}" destId="{3914ADBA-362F-4082-B9C1-3F9084DA03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3CB2BC-F634-436D-8DC3-C21B8F8A8A59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A43C76-FD98-4C79-9352-7CF13161DF01}">
      <dgm:prSet phldrT="[Text]" custT="1"/>
      <dgm:spPr>
        <a:solidFill>
          <a:schemeClr val="tx2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Preoperative Investigations</a:t>
          </a:r>
        </a:p>
      </dgm:t>
    </dgm:pt>
    <dgm:pt modelId="{DB15ED14-D58E-4879-A0D5-72815AA7EA3B}" type="parTrans" cxnId="{872A7CA5-823C-4245-B1FB-9077B3FAB8F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1A2A6F0-82B0-442E-8D45-97CDE567982E}" type="sibTrans" cxnId="{872A7CA5-823C-4245-B1FB-9077B3FAB8F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630D940-3901-4033-9C8D-2CEC0FF13A3F}">
      <dgm:prSet phldrT="[Text]" custT="1"/>
      <dgm:spPr>
        <a:solidFill>
          <a:schemeClr val="accent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Routine</a:t>
          </a:r>
        </a:p>
      </dgm:t>
    </dgm:pt>
    <dgm:pt modelId="{8AB4A57A-588F-4243-91A9-4BE7184A3937}" type="parTrans" cxnId="{DF00453C-4959-48B0-B7FE-41312AEC504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E28F0D-6586-49C3-A5D5-0392AB34CFC8}" type="sibTrans" cxnId="{DF00453C-4959-48B0-B7FE-41312AEC504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DB40FC8-CB3A-4F52-B47A-525DAFC532EE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Selective</a:t>
          </a:r>
        </a:p>
      </dgm:t>
    </dgm:pt>
    <dgm:pt modelId="{4433A5BB-179B-46A3-808D-B6842785B11A}" type="parTrans" cxnId="{D697E8A5-2242-43EC-9366-93B0A021CC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A708C3A-C2CF-4787-9921-B8E25F4CF623}" type="sibTrans" cxnId="{D697E8A5-2242-43EC-9366-93B0A021CC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99E0FF0-0D63-44EF-A2A4-6B57D38BFCA9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Full blood count</a:t>
          </a:r>
        </a:p>
      </dgm:t>
    </dgm:pt>
    <dgm:pt modelId="{2633F2B7-FF6C-4C31-8C2F-D8BCB338C977}" type="parTrans" cxnId="{489EFF5E-5166-4F75-8637-2201F7ADF8E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96EF5DB-7750-4190-9609-B68BB2879C98}" type="sibTrans" cxnId="{489EFF5E-5166-4F75-8637-2201F7ADF8E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D95D779-0BE0-43B5-A2BD-D8ABF8F8E1B8}">
      <dgm:prSet phldrT="[Text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Urinalysis</a:t>
          </a:r>
        </a:p>
      </dgm:t>
    </dgm:pt>
    <dgm:pt modelId="{F92A1459-641E-4C9A-B6C8-FB538DB2B924}" type="parTrans" cxnId="{21FF4BB4-B6B7-4202-9565-10AA16A1429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C597C8C-DA2E-42E0-978E-6DCA067A01AE}" type="sibTrans" cxnId="{21FF4BB4-B6B7-4202-9565-10AA16A1429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63B942F-154F-4F78-8418-7139DE647E20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Pregnancy test</a:t>
          </a:r>
        </a:p>
      </dgm:t>
    </dgm:pt>
    <dgm:pt modelId="{5CAD7787-771C-42A1-9930-DC934BF295F5}" type="parTrans" cxnId="{E0AF5164-F7CB-4FCB-9D56-C653C7F2335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0D0BBA9-3236-4721-8415-07E6070191D9}" type="sibTrans" cxnId="{E0AF5164-F7CB-4FCB-9D56-C653C7F2335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796578E-B5D4-402A-9846-8FE97F29DAE3}">
      <dgm:prSet phldrT="[Text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Urea and electrolytes</a:t>
          </a:r>
        </a:p>
      </dgm:t>
    </dgm:pt>
    <dgm:pt modelId="{7B556B0D-2D18-4434-9EB9-8BD960B814B8}" type="parTrans" cxnId="{041D4744-CC39-4366-81F6-58A8E16F310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688DE1F-AD9A-4064-AD6F-5370B39A3E83}" type="sibTrans" cxnId="{041D4744-CC39-4366-81F6-58A8E16F310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4AE7EF4-4D51-4C5A-B177-9E78C6026DCF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Supine abdominal radiograph</a:t>
          </a:r>
        </a:p>
      </dgm:t>
    </dgm:pt>
    <dgm:pt modelId="{C3E0A77A-A4D2-41F6-8C03-AAE70F955014}" type="parTrans" cxnId="{0395770C-8CC1-48DF-A05E-903D45A7616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6EC1C3E-FAD4-4548-874B-DD5D03406F3F}" type="sibTrans" cxnId="{0395770C-8CC1-48DF-A05E-903D45A7616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5E629E9-61AA-4572-8BD4-8A13E7F08EBA}">
      <dgm:prSet phldrT="[Text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Ultrasound of the abdomen/pelvis</a:t>
          </a:r>
        </a:p>
      </dgm:t>
    </dgm:pt>
    <dgm:pt modelId="{1F0CEEDF-3CD4-4D37-9068-C4FC0C400A0C}" type="parTrans" cxnId="{A702B6A6-127F-4F1E-B99B-C31A609ADA1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60269E2-52A9-467C-82E7-7984A8BE9CC7}" type="sibTrans" cxnId="{A702B6A6-127F-4F1E-B99B-C31A609ADA1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E67F59C-B2AA-4FF6-A077-70BA49CA7E00}">
      <dgm:prSet phldrT="[Text]" custT="1"/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</a:rPr>
            <a:t>Contrast-enhanced CT scan of the abdomen</a:t>
          </a:r>
        </a:p>
      </dgm:t>
    </dgm:pt>
    <dgm:pt modelId="{C2CFE085-106B-4670-8C44-088EC83DD9C6}" type="parTrans" cxnId="{5945AF59-5742-4321-BA67-F134A3F0963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E3C3E76-DAF8-4EC4-B9CE-0AB786CFC43C}" type="sibTrans" cxnId="{5945AF59-5742-4321-BA67-F134A3F0963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9B749D4-6DA9-4408-B022-C946315381EE}" type="pres">
      <dgm:prSet presAssocID="{B43CB2BC-F634-436D-8DC3-C21B8F8A8A5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1CCF82-229F-4BFD-B0CA-3A57FE8832F5}" type="pres">
      <dgm:prSet presAssocID="{5AA43C76-FD98-4C79-9352-7CF13161DF01}" presName="thickLine" presStyleLbl="alignNode1" presStyleIdx="0" presStyleCnt="1"/>
      <dgm:spPr/>
    </dgm:pt>
    <dgm:pt modelId="{E7ED2C04-CB78-4504-874A-085D1F3551C5}" type="pres">
      <dgm:prSet presAssocID="{5AA43C76-FD98-4C79-9352-7CF13161DF01}" presName="horz1" presStyleCnt="0"/>
      <dgm:spPr/>
    </dgm:pt>
    <dgm:pt modelId="{594CCD51-1A66-43CB-8CBA-784C0755432B}" type="pres">
      <dgm:prSet presAssocID="{5AA43C76-FD98-4C79-9352-7CF13161DF01}" presName="tx1" presStyleLbl="revTx" presStyleIdx="0" presStyleCnt="10" custScaleX="155854"/>
      <dgm:spPr/>
      <dgm:t>
        <a:bodyPr/>
        <a:lstStyle/>
        <a:p>
          <a:endParaRPr lang="en-US"/>
        </a:p>
      </dgm:t>
    </dgm:pt>
    <dgm:pt modelId="{02FC0FCA-28FC-4DD1-B861-5036119BA530}" type="pres">
      <dgm:prSet presAssocID="{5AA43C76-FD98-4C79-9352-7CF13161DF01}" presName="vert1" presStyleCnt="0"/>
      <dgm:spPr/>
    </dgm:pt>
    <dgm:pt modelId="{291FEF0F-856A-468E-9ECA-A19B20EBDFF8}" type="pres">
      <dgm:prSet presAssocID="{8630D940-3901-4033-9C8D-2CEC0FF13A3F}" presName="vertSpace2a" presStyleCnt="0"/>
      <dgm:spPr/>
    </dgm:pt>
    <dgm:pt modelId="{670E436C-B796-4940-86DC-C4A526E3C6FB}" type="pres">
      <dgm:prSet presAssocID="{8630D940-3901-4033-9C8D-2CEC0FF13A3F}" presName="horz2" presStyleCnt="0"/>
      <dgm:spPr/>
    </dgm:pt>
    <dgm:pt modelId="{59C27C5C-6954-4548-B67F-E82CBFFAE347}" type="pres">
      <dgm:prSet presAssocID="{8630D940-3901-4033-9C8D-2CEC0FF13A3F}" presName="horzSpace2" presStyleCnt="0"/>
      <dgm:spPr/>
    </dgm:pt>
    <dgm:pt modelId="{97A92C55-7795-4350-B119-745560FBE828}" type="pres">
      <dgm:prSet presAssocID="{8630D940-3901-4033-9C8D-2CEC0FF13A3F}" presName="tx2" presStyleLbl="revTx" presStyleIdx="1" presStyleCnt="10" custScaleX="59431" custScaleY="30055"/>
      <dgm:spPr/>
      <dgm:t>
        <a:bodyPr/>
        <a:lstStyle/>
        <a:p>
          <a:endParaRPr lang="en-US"/>
        </a:p>
      </dgm:t>
    </dgm:pt>
    <dgm:pt modelId="{2B959ED9-1F99-41D7-94E0-958D85857A42}" type="pres">
      <dgm:prSet presAssocID="{8630D940-3901-4033-9C8D-2CEC0FF13A3F}" presName="vert2" presStyleCnt="0"/>
      <dgm:spPr/>
    </dgm:pt>
    <dgm:pt modelId="{031C621D-544B-4751-892B-D8FC9BF762D0}" type="pres">
      <dgm:prSet presAssocID="{B99E0FF0-0D63-44EF-A2A4-6B57D38BFCA9}" presName="horz3" presStyleCnt="0"/>
      <dgm:spPr/>
    </dgm:pt>
    <dgm:pt modelId="{558EA1A9-38D3-4CD9-BE1E-2786EF9AFFFA}" type="pres">
      <dgm:prSet presAssocID="{B99E0FF0-0D63-44EF-A2A4-6B57D38BFCA9}" presName="horzSpace3" presStyleCnt="0"/>
      <dgm:spPr/>
    </dgm:pt>
    <dgm:pt modelId="{AAEF1B84-E496-4412-9216-ECDB6D3D01E9}" type="pres">
      <dgm:prSet presAssocID="{B99E0FF0-0D63-44EF-A2A4-6B57D38BFCA9}" presName="tx3" presStyleLbl="revTx" presStyleIdx="2" presStyleCnt="10" custScaleX="137073" custScaleY="17120"/>
      <dgm:spPr/>
      <dgm:t>
        <a:bodyPr/>
        <a:lstStyle/>
        <a:p>
          <a:endParaRPr lang="en-US"/>
        </a:p>
      </dgm:t>
    </dgm:pt>
    <dgm:pt modelId="{C5736309-EBA5-43EB-A08F-A00F691FF533}" type="pres">
      <dgm:prSet presAssocID="{B99E0FF0-0D63-44EF-A2A4-6B57D38BFCA9}" presName="vert3" presStyleCnt="0"/>
      <dgm:spPr/>
    </dgm:pt>
    <dgm:pt modelId="{F1D20AC6-79C4-48BE-979E-D6AEF31DA444}" type="pres">
      <dgm:prSet presAssocID="{B96EF5DB-7750-4190-9609-B68BB2879C98}" presName="thinLine3" presStyleLbl="callout" presStyleIdx="0" presStyleCnt="7"/>
      <dgm:spPr/>
    </dgm:pt>
    <dgm:pt modelId="{918B098E-7E24-4F34-A229-758902BFDAB1}" type="pres">
      <dgm:prSet presAssocID="{9D95D779-0BE0-43B5-A2BD-D8ABF8F8E1B8}" presName="horz3" presStyleCnt="0"/>
      <dgm:spPr/>
    </dgm:pt>
    <dgm:pt modelId="{9BB2A1A3-8E1D-4B21-A34B-B03190C2A857}" type="pres">
      <dgm:prSet presAssocID="{9D95D779-0BE0-43B5-A2BD-D8ABF8F8E1B8}" presName="horzSpace3" presStyleCnt="0"/>
      <dgm:spPr/>
    </dgm:pt>
    <dgm:pt modelId="{28050AB7-12BC-44D5-93F7-E88083D15667}" type="pres">
      <dgm:prSet presAssocID="{9D95D779-0BE0-43B5-A2BD-D8ABF8F8E1B8}" presName="tx3" presStyleLbl="revTx" presStyleIdx="3" presStyleCnt="10" custScaleX="137073" custScaleY="17120"/>
      <dgm:spPr/>
      <dgm:t>
        <a:bodyPr/>
        <a:lstStyle/>
        <a:p>
          <a:endParaRPr lang="en-US"/>
        </a:p>
      </dgm:t>
    </dgm:pt>
    <dgm:pt modelId="{3854578C-D2D8-4448-8A6D-17A774BCB4F8}" type="pres">
      <dgm:prSet presAssocID="{9D95D779-0BE0-43B5-A2BD-D8ABF8F8E1B8}" presName="vert3" presStyleCnt="0"/>
      <dgm:spPr/>
    </dgm:pt>
    <dgm:pt modelId="{4D576979-66D5-4E5E-9C82-1DE7DC27427B}" type="pres">
      <dgm:prSet presAssocID="{8630D940-3901-4033-9C8D-2CEC0FF13A3F}" presName="thinLine2b" presStyleLbl="callout" presStyleIdx="1" presStyleCnt="7"/>
      <dgm:spPr/>
    </dgm:pt>
    <dgm:pt modelId="{5134732E-611E-4DE8-AC07-18B94FE11C29}" type="pres">
      <dgm:prSet presAssocID="{8630D940-3901-4033-9C8D-2CEC0FF13A3F}" presName="vertSpace2b" presStyleCnt="0"/>
      <dgm:spPr/>
    </dgm:pt>
    <dgm:pt modelId="{4229C495-D2B1-473C-83AE-A4D0DD25881F}" type="pres">
      <dgm:prSet presAssocID="{6DB40FC8-CB3A-4F52-B47A-525DAFC532EE}" presName="horz2" presStyleCnt="0"/>
      <dgm:spPr/>
    </dgm:pt>
    <dgm:pt modelId="{E02E5BF3-76AD-4072-8584-D83CED4E7A71}" type="pres">
      <dgm:prSet presAssocID="{6DB40FC8-CB3A-4F52-B47A-525DAFC532EE}" presName="horzSpace2" presStyleCnt="0"/>
      <dgm:spPr/>
    </dgm:pt>
    <dgm:pt modelId="{B4632F67-72E8-4BB9-862F-AF2847A69799}" type="pres">
      <dgm:prSet presAssocID="{6DB40FC8-CB3A-4F52-B47A-525DAFC532EE}" presName="tx2" presStyleLbl="revTx" presStyleIdx="4" presStyleCnt="10" custScaleX="59431"/>
      <dgm:spPr/>
      <dgm:t>
        <a:bodyPr/>
        <a:lstStyle/>
        <a:p>
          <a:endParaRPr lang="en-US"/>
        </a:p>
      </dgm:t>
    </dgm:pt>
    <dgm:pt modelId="{794969DB-2380-485E-ADC3-27F5CC5AD641}" type="pres">
      <dgm:prSet presAssocID="{6DB40FC8-CB3A-4F52-B47A-525DAFC532EE}" presName="vert2" presStyleCnt="0"/>
      <dgm:spPr/>
    </dgm:pt>
    <dgm:pt modelId="{34B591D9-32F0-46CC-8B80-4263D31684F1}" type="pres">
      <dgm:prSet presAssocID="{C63B942F-154F-4F78-8418-7139DE647E20}" presName="horz3" presStyleCnt="0"/>
      <dgm:spPr/>
    </dgm:pt>
    <dgm:pt modelId="{01EDF9C9-41A9-4071-8561-0601331AE2F2}" type="pres">
      <dgm:prSet presAssocID="{C63B942F-154F-4F78-8418-7139DE647E20}" presName="horzSpace3" presStyleCnt="0"/>
      <dgm:spPr/>
    </dgm:pt>
    <dgm:pt modelId="{80B8AE9A-685D-4B80-BDD1-BA27ED234BC0}" type="pres">
      <dgm:prSet presAssocID="{C63B942F-154F-4F78-8418-7139DE647E20}" presName="tx3" presStyleLbl="revTx" presStyleIdx="5" presStyleCnt="10" custScaleX="137073"/>
      <dgm:spPr/>
      <dgm:t>
        <a:bodyPr/>
        <a:lstStyle/>
        <a:p>
          <a:endParaRPr lang="en-US"/>
        </a:p>
      </dgm:t>
    </dgm:pt>
    <dgm:pt modelId="{D472914F-7B6D-43F0-82A8-038B95814AE7}" type="pres">
      <dgm:prSet presAssocID="{C63B942F-154F-4F78-8418-7139DE647E20}" presName="vert3" presStyleCnt="0"/>
      <dgm:spPr/>
    </dgm:pt>
    <dgm:pt modelId="{0D2EC7FC-74D0-47CC-913E-1E4347436BBB}" type="pres">
      <dgm:prSet presAssocID="{80D0BBA9-3236-4721-8415-07E6070191D9}" presName="thinLine3" presStyleLbl="callout" presStyleIdx="2" presStyleCnt="7"/>
      <dgm:spPr/>
    </dgm:pt>
    <dgm:pt modelId="{0EE344E2-3DED-40FB-A3D2-E714FEE16031}" type="pres">
      <dgm:prSet presAssocID="{0796578E-B5D4-402A-9846-8FE97F29DAE3}" presName="horz3" presStyleCnt="0"/>
      <dgm:spPr/>
    </dgm:pt>
    <dgm:pt modelId="{EA4F08E7-6143-4400-9B9D-066AB0F5A028}" type="pres">
      <dgm:prSet presAssocID="{0796578E-B5D4-402A-9846-8FE97F29DAE3}" presName="horzSpace3" presStyleCnt="0"/>
      <dgm:spPr/>
    </dgm:pt>
    <dgm:pt modelId="{D89C6AC7-17A3-42B7-A668-B569C3DD8951}" type="pres">
      <dgm:prSet presAssocID="{0796578E-B5D4-402A-9846-8FE97F29DAE3}" presName="tx3" presStyleLbl="revTx" presStyleIdx="6" presStyleCnt="10" custScaleX="137073"/>
      <dgm:spPr/>
      <dgm:t>
        <a:bodyPr/>
        <a:lstStyle/>
        <a:p>
          <a:endParaRPr lang="en-US"/>
        </a:p>
      </dgm:t>
    </dgm:pt>
    <dgm:pt modelId="{57E9D78B-4ED9-4685-AD21-96A2AC9AB6EE}" type="pres">
      <dgm:prSet presAssocID="{0796578E-B5D4-402A-9846-8FE97F29DAE3}" presName="vert3" presStyleCnt="0"/>
      <dgm:spPr/>
    </dgm:pt>
    <dgm:pt modelId="{730280E8-6CC3-4E58-8411-2112AD19D94B}" type="pres">
      <dgm:prSet presAssocID="{D688DE1F-AD9A-4064-AD6F-5370B39A3E83}" presName="thinLine3" presStyleLbl="callout" presStyleIdx="3" presStyleCnt="7"/>
      <dgm:spPr/>
    </dgm:pt>
    <dgm:pt modelId="{5F5EC27D-7F9E-4BC8-B0C4-5DD7A7C3F3C4}" type="pres">
      <dgm:prSet presAssocID="{B4AE7EF4-4D51-4C5A-B177-9E78C6026DCF}" presName="horz3" presStyleCnt="0"/>
      <dgm:spPr/>
    </dgm:pt>
    <dgm:pt modelId="{325B2DFB-B443-4F71-B80D-22C766623C76}" type="pres">
      <dgm:prSet presAssocID="{B4AE7EF4-4D51-4C5A-B177-9E78C6026DCF}" presName="horzSpace3" presStyleCnt="0"/>
      <dgm:spPr/>
    </dgm:pt>
    <dgm:pt modelId="{5E1DE39A-018C-4078-81CB-CE65C6B71DD3}" type="pres">
      <dgm:prSet presAssocID="{B4AE7EF4-4D51-4C5A-B177-9E78C6026DCF}" presName="tx3" presStyleLbl="revTx" presStyleIdx="7" presStyleCnt="10" custScaleX="137073"/>
      <dgm:spPr/>
      <dgm:t>
        <a:bodyPr/>
        <a:lstStyle/>
        <a:p>
          <a:endParaRPr lang="en-US"/>
        </a:p>
      </dgm:t>
    </dgm:pt>
    <dgm:pt modelId="{FEC6AA8B-53BB-462B-B961-3C3B65E2FA64}" type="pres">
      <dgm:prSet presAssocID="{B4AE7EF4-4D51-4C5A-B177-9E78C6026DCF}" presName="vert3" presStyleCnt="0"/>
      <dgm:spPr/>
    </dgm:pt>
    <dgm:pt modelId="{972A0099-F505-4699-898D-D28417C0C528}" type="pres">
      <dgm:prSet presAssocID="{96EC1C3E-FAD4-4548-874B-DD5D03406F3F}" presName="thinLine3" presStyleLbl="callout" presStyleIdx="4" presStyleCnt="7"/>
      <dgm:spPr/>
    </dgm:pt>
    <dgm:pt modelId="{92E10483-2BE1-4CC9-A8E0-8DE242D88BBE}" type="pres">
      <dgm:prSet presAssocID="{15E629E9-61AA-4572-8BD4-8A13E7F08EBA}" presName="horz3" presStyleCnt="0"/>
      <dgm:spPr/>
    </dgm:pt>
    <dgm:pt modelId="{1C7980FF-5193-4280-8F43-DE479D6E212E}" type="pres">
      <dgm:prSet presAssocID="{15E629E9-61AA-4572-8BD4-8A13E7F08EBA}" presName="horzSpace3" presStyleCnt="0"/>
      <dgm:spPr/>
    </dgm:pt>
    <dgm:pt modelId="{9FD4151A-6411-456A-AF8D-A9FBAD216A3E}" type="pres">
      <dgm:prSet presAssocID="{15E629E9-61AA-4572-8BD4-8A13E7F08EBA}" presName="tx3" presStyleLbl="revTx" presStyleIdx="8" presStyleCnt="10" custScaleX="137073"/>
      <dgm:spPr/>
      <dgm:t>
        <a:bodyPr/>
        <a:lstStyle/>
        <a:p>
          <a:endParaRPr lang="en-US"/>
        </a:p>
      </dgm:t>
    </dgm:pt>
    <dgm:pt modelId="{260413A5-5663-42C4-A757-7EAB712A2C75}" type="pres">
      <dgm:prSet presAssocID="{15E629E9-61AA-4572-8BD4-8A13E7F08EBA}" presName="vert3" presStyleCnt="0"/>
      <dgm:spPr/>
    </dgm:pt>
    <dgm:pt modelId="{4D3BFCA1-4FE4-42D3-9759-E9753BDAB884}" type="pres">
      <dgm:prSet presAssocID="{E60269E2-52A9-467C-82E7-7984A8BE9CC7}" presName="thinLine3" presStyleLbl="callout" presStyleIdx="5" presStyleCnt="7"/>
      <dgm:spPr/>
    </dgm:pt>
    <dgm:pt modelId="{185F2606-FA23-4BCC-BE6D-6469FA473CA5}" type="pres">
      <dgm:prSet presAssocID="{2E67F59C-B2AA-4FF6-A077-70BA49CA7E00}" presName="horz3" presStyleCnt="0"/>
      <dgm:spPr/>
    </dgm:pt>
    <dgm:pt modelId="{8B64B297-D1DC-48EE-8F1D-F638C07907D4}" type="pres">
      <dgm:prSet presAssocID="{2E67F59C-B2AA-4FF6-A077-70BA49CA7E00}" presName="horzSpace3" presStyleCnt="0"/>
      <dgm:spPr/>
    </dgm:pt>
    <dgm:pt modelId="{D58173BD-FA4D-481C-8C31-A7E9DAFB7948}" type="pres">
      <dgm:prSet presAssocID="{2E67F59C-B2AA-4FF6-A077-70BA49CA7E00}" presName="tx3" presStyleLbl="revTx" presStyleIdx="9" presStyleCnt="10" custScaleX="137073"/>
      <dgm:spPr/>
      <dgm:t>
        <a:bodyPr/>
        <a:lstStyle/>
        <a:p>
          <a:endParaRPr lang="en-US"/>
        </a:p>
      </dgm:t>
    </dgm:pt>
    <dgm:pt modelId="{A71671F2-E93E-4F60-8F4C-40B5131B2949}" type="pres">
      <dgm:prSet presAssocID="{2E67F59C-B2AA-4FF6-A077-70BA49CA7E00}" presName="vert3" presStyleCnt="0"/>
      <dgm:spPr/>
    </dgm:pt>
    <dgm:pt modelId="{FA129C6A-B9AF-4FCE-94F7-46AD11307710}" type="pres">
      <dgm:prSet presAssocID="{6DB40FC8-CB3A-4F52-B47A-525DAFC532EE}" presName="thinLine2b" presStyleLbl="callout" presStyleIdx="6" presStyleCnt="7"/>
      <dgm:spPr/>
    </dgm:pt>
    <dgm:pt modelId="{9FE9E4EC-9B9D-493F-B08E-D02EAB73A04A}" type="pres">
      <dgm:prSet presAssocID="{6DB40FC8-CB3A-4F52-B47A-525DAFC532EE}" presName="vertSpace2b" presStyleCnt="0"/>
      <dgm:spPr/>
    </dgm:pt>
  </dgm:ptLst>
  <dgm:cxnLst>
    <dgm:cxn modelId="{505A828F-7FB9-4C82-B052-E4C4077F34F4}" type="presOf" srcId="{0796578E-B5D4-402A-9846-8FE97F29DAE3}" destId="{D89C6AC7-17A3-42B7-A668-B569C3DD8951}" srcOrd="0" destOrd="0" presId="urn:microsoft.com/office/officeart/2008/layout/LinedList"/>
    <dgm:cxn modelId="{A8A27020-A8EE-418D-9B3E-2A59BB0E5971}" type="presOf" srcId="{9D95D779-0BE0-43B5-A2BD-D8ABF8F8E1B8}" destId="{28050AB7-12BC-44D5-93F7-E88083D15667}" srcOrd="0" destOrd="0" presId="urn:microsoft.com/office/officeart/2008/layout/LinedList"/>
    <dgm:cxn modelId="{872A7CA5-823C-4245-B1FB-9077B3FAB8FA}" srcId="{B43CB2BC-F634-436D-8DC3-C21B8F8A8A59}" destId="{5AA43C76-FD98-4C79-9352-7CF13161DF01}" srcOrd="0" destOrd="0" parTransId="{DB15ED14-D58E-4879-A0D5-72815AA7EA3B}" sibTransId="{61A2A6F0-82B0-442E-8D45-97CDE567982E}"/>
    <dgm:cxn modelId="{25DA5AB3-F01A-4F82-8D26-5C2216387E7C}" type="presOf" srcId="{B43CB2BC-F634-436D-8DC3-C21B8F8A8A59}" destId="{19B749D4-6DA9-4408-B022-C946315381EE}" srcOrd="0" destOrd="0" presId="urn:microsoft.com/office/officeart/2008/layout/LinedList"/>
    <dgm:cxn modelId="{D2241DD0-FF76-4334-B37D-C01394C2EBAE}" type="presOf" srcId="{6DB40FC8-CB3A-4F52-B47A-525DAFC532EE}" destId="{B4632F67-72E8-4BB9-862F-AF2847A69799}" srcOrd="0" destOrd="0" presId="urn:microsoft.com/office/officeart/2008/layout/LinedList"/>
    <dgm:cxn modelId="{041D4744-CC39-4366-81F6-58A8E16F310D}" srcId="{6DB40FC8-CB3A-4F52-B47A-525DAFC532EE}" destId="{0796578E-B5D4-402A-9846-8FE97F29DAE3}" srcOrd="1" destOrd="0" parTransId="{7B556B0D-2D18-4434-9EB9-8BD960B814B8}" sibTransId="{D688DE1F-AD9A-4064-AD6F-5370B39A3E83}"/>
    <dgm:cxn modelId="{74353C1A-1986-4E65-B1E5-66E81AAB1D65}" type="presOf" srcId="{B99E0FF0-0D63-44EF-A2A4-6B57D38BFCA9}" destId="{AAEF1B84-E496-4412-9216-ECDB6D3D01E9}" srcOrd="0" destOrd="0" presId="urn:microsoft.com/office/officeart/2008/layout/LinedList"/>
    <dgm:cxn modelId="{93D946CC-10F2-4214-80E6-860C68843206}" type="presOf" srcId="{15E629E9-61AA-4572-8BD4-8A13E7F08EBA}" destId="{9FD4151A-6411-456A-AF8D-A9FBAD216A3E}" srcOrd="0" destOrd="0" presId="urn:microsoft.com/office/officeart/2008/layout/LinedList"/>
    <dgm:cxn modelId="{DF00453C-4959-48B0-B7FE-41312AEC5045}" srcId="{5AA43C76-FD98-4C79-9352-7CF13161DF01}" destId="{8630D940-3901-4033-9C8D-2CEC0FF13A3F}" srcOrd="0" destOrd="0" parTransId="{8AB4A57A-588F-4243-91A9-4BE7184A3937}" sibTransId="{4FE28F0D-6586-49C3-A5D5-0392AB34CFC8}"/>
    <dgm:cxn modelId="{489EFF5E-5166-4F75-8637-2201F7ADF8EC}" srcId="{8630D940-3901-4033-9C8D-2CEC0FF13A3F}" destId="{B99E0FF0-0D63-44EF-A2A4-6B57D38BFCA9}" srcOrd="0" destOrd="0" parTransId="{2633F2B7-FF6C-4C31-8C2F-D8BCB338C977}" sibTransId="{B96EF5DB-7750-4190-9609-B68BB2879C98}"/>
    <dgm:cxn modelId="{0D915D10-39F1-4548-96FA-04AADA217A53}" type="presOf" srcId="{5AA43C76-FD98-4C79-9352-7CF13161DF01}" destId="{594CCD51-1A66-43CB-8CBA-784C0755432B}" srcOrd="0" destOrd="0" presId="urn:microsoft.com/office/officeart/2008/layout/LinedList"/>
    <dgm:cxn modelId="{0395770C-8CC1-48DF-A05E-903D45A7616E}" srcId="{6DB40FC8-CB3A-4F52-B47A-525DAFC532EE}" destId="{B4AE7EF4-4D51-4C5A-B177-9E78C6026DCF}" srcOrd="2" destOrd="0" parTransId="{C3E0A77A-A4D2-41F6-8C03-AAE70F955014}" sibTransId="{96EC1C3E-FAD4-4548-874B-DD5D03406F3F}"/>
    <dgm:cxn modelId="{19F1A3EB-3A28-4AF4-8792-6FA17B617EBA}" type="presOf" srcId="{C63B942F-154F-4F78-8418-7139DE647E20}" destId="{80B8AE9A-685D-4B80-BDD1-BA27ED234BC0}" srcOrd="0" destOrd="0" presId="urn:microsoft.com/office/officeart/2008/layout/LinedList"/>
    <dgm:cxn modelId="{21FF4BB4-B6B7-4202-9565-10AA16A14295}" srcId="{8630D940-3901-4033-9C8D-2CEC0FF13A3F}" destId="{9D95D779-0BE0-43B5-A2BD-D8ABF8F8E1B8}" srcOrd="1" destOrd="0" parTransId="{F92A1459-641E-4C9A-B6C8-FB538DB2B924}" sibTransId="{FC597C8C-DA2E-42E0-978E-6DCA067A01AE}"/>
    <dgm:cxn modelId="{A702B6A6-127F-4F1E-B99B-C31A609ADA1C}" srcId="{6DB40FC8-CB3A-4F52-B47A-525DAFC532EE}" destId="{15E629E9-61AA-4572-8BD4-8A13E7F08EBA}" srcOrd="3" destOrd="0" parTransId="{1F0CEEDF-3CD4-4D37-9068-C4FC0C400A0C}" sibTransId="{E60269E2-52A9-467C-82E7-7984A8BE9CC7}"/>
    <dgm:cxn modelId="{5945AF59-5742-4321-BA67-F134A3F0963D}" srcId="{6DB40FC8-CB3A-4F52-B47A-525DAFC532EE}" destId="{2E67F59C-B2AA-4FF6-A077-70BA49CA7E00}" srcOrd="4" destOrd="0" parTransId="{C2CFE085-106B-4670-8C44-088EC83DD9C6}" sibTransId="{FE3C3E76-DAF8-4EC4-B9CE-0AB786CFC43C}"/>
    <dgm:cxn modelId="{4FC70AAA-61AE-4E9D-BB7B-BB28CB24C605}" type="presOf" srcId="{8630D940-3901-4033-9C8D-2CEC0FF13A3F}" destId="{97A92C55-7795-4350-B119-745560FBE828}" srcOrd="0" destOrd="0" presId="urn:microsoft.com/office/officeart/2008/layout/LinedList"/>
    <dgm:cxn modelId="{D1E0484D-B3B4-4255-B7F9-47707D062482}" type="presOf" srcId="{2E67F59C-B2AA-4FF6-A077-70BA49CA7E00}" destId="{D58173BD-FA4D-481C-8C31-A7E9DAFB7948}" srcOrd="0" destOrd="0" presId="urn:microsoft.com/office/officeart/2008/layout/LinedList"/>
    <dgm:cxn modelId="{E0AF5164-F7CB-4FCB-9D56-C653C7F2335B}" srcId="{6DB40FC8-CB3A-4F52-B47A-525DAFC532EE}" destId="{C63B942F-154F-4F78-8418-7139DE647E20}" srcOrd="0" destOrd="0" parTransId="{5CAD7787-771C-42A1-9930-DC934BF295F5}" sibTransId="{80D0BBA9-3236-4721-8415-07E6070191D9}"/>
    <dgm:cxn modelId="{148C6C23-01C0-41A1-ABCB-8B1BD63FF20F}" type="presOf" srcId="{B4AE7EF4-4D51-4C5A-B177-9E78C6026DCF}" destId="{5E1DE39A-018C-4078-81CB-CE65C6B71DD3}" srcOrd="0" destOrd="0" presId="urn:microsoft.com/office/officeart/2008/layout/LinedList"/>
    <dgm:cxn modelId="{D697E8A5-2242-43EC-9366-93B0A021CCF8}" srcId="{5AA43C76-FD98-4C79-9352-7CF13161DF01}" destId="{6DB40FC8-CB3A-4F52-B47A-525DAFC532EE}" srcOrd="1" destOrd="0" parTransId="{4433A5BB-179B-46A3-808D-B6842785B11A}" sibTransId="{DA708C3A-C2CF-4787-9921-B8E25F4CF623}"/>
    <dgm:cxn modelId="{AAFF2B15-3070-48EB-A52F-7968526E7505}" type="presParOf" srcId="{19B749D4-6DA9-4408-B022-C946315381EE}" destId="{541CCF82-229F-4BFD-B0CA-3A57FE8832F5}" srcOrd="0" destOrd="0" presId="urn:microsoft.com/office/officeart/2008/layout/LinedList"/>
    <dgm:cxn modelId="{D55629FC-572E-4506-9F19-833B4B48E579}" type="presParOf" srcId="{19B749D4-6DA9-4408-B022-C946315381EE}" destId="{E7ED2C04-CB78-4504-874A-085D1F3551C5}" srcOrd="1" destOrd="0" presId="urn:microsoft.com/office/officeart/2008/layout/LinedList"/>
    <dgm:cxn modelId="{5920C7DF-6821-42C9-AF12-471930E00D45}" type="presParOf" srcId="{E7ED2C04-CB78-4504-874A-085D1F3551C5}" destId="{594CCD51-1A66-43CB-8CBA-784C0755432B}" srcOrd="0" destOrd="0" presId="urn:microsoft.com/office/officeart/2008/layout/LinedList"/>
    <dgm:cxn modelId="{D3A7C262-9C80-475A-96ED-22FB567E7454}" type="presParOf" srcId="{E7ED2C04-CB78-4504-874A-085D1F3551C5}" destId="{02FC0FCA-28FC-4DD1-B861-5036119BA530}" srcOrd="1" destOrd="0" presId="urn:microsoft.com/office/officeart/2008/layout/LinedList"/>
    <dgm:cxn modelId="{C2C05DEF-2F9A-4F2C-B093-C4BBD2289135}" type="presParOf" srcId="{02FC0FCA-28FC-4DD1-B861-5036119BA530}" destId="{291FEF0F-856A-468E-9ECA-A19B20EBDFF8}" srcOrd="0" destOrd="0" presId="urn:microsoft.com/office/officeart/2008/layout/LinedList"/>
    <dgm:cxn modelId="{57FAC3B7-7A9F-408F-A3E2-CF19F44BEECF}" type="presParOf" srcId="{02FC0FCA-28FC-4DD1-B861-5036119BA530}" destId="{670E436C-B796-4940-86DC-C4A526E3C6FB}" srcOrd="1" destOrd="0" presId="urn:microsoft.com/office/officeart/2008/layout/LinedList"/>
    <dgm:cxn modelId="{CA281BCD-435D-4AD1-81B4-283DC32D9718}" type="presParOf" srcId="{670E436C-B796-4940-86DC-C4A526E3C6FB}" destId="{59C27C5C-6954-4548-B67F-E82CBFFAE347}" srcOrd="0" destOrd="0" presId="urn:microsoft.com/office/officeart/2008/layout/LinedList"/>
    <dgm:cxn modelId="{3ACAEFCD-2B65-4D48-8D03-E60E487C98E5}" type="presParOf" srcId="{670E436C-B796-4940-86DC-C4A526E3C6FB}" destId="{97A92C55-7795-4350-B119-745560FBE828}" srcOrd="1" destOrd="0" presId="urn:microsoft.com/office/officeart/2008/layout/LinedList"/>
    <dgm:cxn modelId="{3ED77C7B-A11F-4A10-AD7F-5E3F8C8D6163}" type="presParOf" srcId="{670E436C-B796-4940-86DC-C4A526E3C6FB}" destId="{2B959ED9-1F99-41D7-94E0-958D85857A42}" srcOrd="2" destOrd="0" presId="urn:microsoft.com/office/officeart/2008/layout/LinedList"/>
    <dgm:cxn modelId="{1A8B9F75-C04C-48E6-AEE3-5CDBC0EA4D4E}" type="presParOf" srcId="{2B959ED9-1F99-41D7-94E0-958D85857A42}" destId="{031C621D-544B-4751-892B-D8FC9BF762D0}" srcOrd="0" destOrd="0" presId="urn:microsoft.com/office/officeart/2008/layout/LinedList"/>
    <dgm:cxn modelId="{AFC6F2B7-7686-421D-85A0-47C70B4415FE}" type="presParOf" srcId="{031C621D-544B-4751-892B-D8FC9BF762D0}" destId="{558EA1A9-38D3-4CD9-BE1E-2786EF9AFFFA}" srcOrd="0" destOrd="0" presId="urn:microsoft.com/office/officeart/2008/layout/LinedList"/>
    <dgm:cxn modelId="{D8F44CD3-AC35-4DDA-8AAE-059E2FA2F921}" type="presParOf" srcId="{031C621D-544B-4751-892B-D8FC9BF762D0}" destId="{AAEF1B84-E496-4412-9216-ECDB6D3D01E9}" srcOrd="1" destOrd="0" presId="urn:microsoft.com/office/officeart/2008/layout/LinedList"/>
    <dgm:cxn modelId="{8217C8E9-991F-4E0A-97DF-65CA27B0DE6F}" type="presParOf" srcId="{031C621D-544B-4751-892B-D8FC9BF762D0}" destId="{C5736309-EBA5-43EB-A08F-A00F691FF533}" srcOrd="2" destOrd="0" presId="urn:microsoft.com/office/officeart/2008/layout/LinedList"/>
    <dgm:cxn modelId="{7E1E39FC-E691-4543-A63C-8C80355681E6}" type="presParOf" srcId="{2B959ED9-1F99-41D7-94E0-958D85857A42}" destId="{F1D20AC6-79C4-48BE-979E-D6AEF31DA444}" srcOrd="1" destOrd="0" presId="urn:microsoft.com/office/officeart/2008/layout/LinedList"/>
    <dgm:cxn modelId="{2AAB778D-47CB-43C5-A6C3-302B65557421}" type="presParOf" srcId="{2B959ED9-1F99-41D7-94E0-958D85857A42}" destId="{918B098E-7E24-4F34-A229-758902BFDAB1}" srcOrd="2" destOrd="0" presId="urn:microsoft.com/office/officeart/2008/layout/LinedList"/>
    <dgm:cxn modelId="{2D21A543-34FA-4E51-BECA-CEA70C9621CE}" type="presParOf" srcId="{918B098E-7E24-4F34-A229-758902BFDAB1}" destId="{9BB2A1A3-8E1D-4B21-A34B-B03190C2A857}" srcOrd="0" destOrd="0" presId="urn:microsoft.com/office/officeart/2008/layout/LinedList"/>
    <dgm:cxn modelId="{75F66AFC-5B1E-490C-8911-A09E47E59565}" type="presParOf" srcId="{918B098E-7E24-4F34-A229-758902BFDAB1}" destId="{28050AB7-12BC-44D5-93F7-E88083D15667}" srcOrd="1" destOrd="0" presId="urn:microsoft.com/office/officeart/2008/layout/LinedList"/>
    <dgm:cxn modelId="{AD2D3012-022D-4314-B49B-A2B3520D8683}" type="presParOf" srcId="{918B098E-7E24-4F34-A229-758902BFDAB1}" destId="{3854578C-D2D8-4448-8A6D-17A774BCB4F8}" srcOrd="2" destOrd="0" presId="urn:microsoft.com/office/officeart/2008/layout/LinedList"/>
    <dgm:cxn modelId="{8E1D59E1-F194-4A9F-B721-D57B919BD1DA}" type="presParOf" srcId="{02FC0FCA-28FC-4DD1-B861-5036119BA530}" destId="{4D576979-66D5-4E5E-9C82-1DE7DC27427B}" srcOrd="2" destOrd="0" presId="urn:microsoft.com/office/officeart/2008/layout/LinedList"/>
    <dgm:cxn modelId="{1B8E62A7-628F-4B83-9494-C6D09F65AB1C}" type="presParOf" srcId="{02FC0FCA-28FC-4DD1-B861-5036119BA530}" destId="{5134732E-611E-4DE8-AC07-18B94FE11C29}" srcOrd="3" destOrd="0" presId="urn:microsoft.com/office/officeart/2008/layout/LinedList"/>
    <dgm:cxn modelId="{54AE85A9-5A37-4927-AEF5-3E215E9DF2D9}" type="presParOf" srcId="{02FC0FCA-28FC-4DD1-B861-5036119BA530}" destId="{4229C495-D2B1-473C-83AE-A4D0DD25881F}" srcOrd="4" destOrd="0" presId="urn:microsoft.com/office/officeart/2008/layout/LinedList"/>
    <dgm:cxn modelId="{C20AFB82-BA7B-4D5F-847E-E3CA65E3E51D}" type="presParOf" srcId="{4229C495-D2B1-473C-83AE-A4D0DD25881F}" destId="{E02E5BF3-76AD-4072-8584-D83CED4E7A71}" srcOrd="0" destOrd="0" presId="urn:microsoft.com/office/officeart/2008/layout/LinedList"/>
    <dgm:cxn modelId="{698FFACE-FF4C-4A52-8A2B-04BE93A454D1}" type="presParOf" srcId="{4229C495-D2B1-473C-83AE-A4D0DD25881F}" destId="{B4632F67-72E8-4BB9-862F-AF2847A69799}" srcOrd="1" destOrd="0" presId="urn:microsoft.com/office/officeart/2008/layout/LinedList"/>
    <dgm:cxn modelId="{3E57884C-0808-4769-988E-6B75FBAABEE7}" type="presParOf" srcId="{4229C495-D2B1-473C-83AE-A4D0DD25881F}" destId="{794969DB-2380-485E-ADC3-27F5CC5AD641}" srcOrd="2" destOrd="0" presId="urn:microsoft.com/office/officeart/2008/layout/LinedList"/>
    <dgm:cxn modelId="{C182B619-03A6-4E8D-AF63-838350238E5E}" type="presParOf" srcId="{794969DB-2380-485E-ADC3-27F5CC5AD641}" destId="{34B591D9-32F0-46CC-8B80-4263D31684F1}" srcOrd="0" destOrd="0" presId="urn:microsoft.com/office/officeart/2008/layout/LinedList"/>
    <dgm:cxn modelId="{23570A45-2795-4368-AD88-137357871439}" type="presParOf" srcId="{34B591D9-32F0-46CC-8B80-4263D31684F1}" destId="{01EDF9C9-41A9-4071-8561-0601331AE2F2}" srcOrd="0" destOrd="0" presId="urn:microsoft.com/office/officeart/2008/layout/LinedList"/>
    <dgm:cxn modelId="{613BA149-9646-4A60-A5AE-DB5242AB1F56}" type="presParOf" srcId="{34B591D9-32F0-46CC-8B80-4263D31684F1}" destId="{80B8AE9A-685D-4B80-BDD1-BA27ED234BC0}" srcOrd="1" destOrd="0" presId="urn:microsoft.com/office/officeart/2008/layout/LinedList"/>
    <dgm:cxn modelId="{AD78D2F4-6128-4C70-835D-DE346ED098C5}" type="presParOf" srcId="{34B591D9-32F0-46CC-8B80-4263D31684F1}" destId="{D472914F-7B6D-43F0-82A8-038B95814AE7}" srcOrd="2" destOrd="0" presId="urn:microsoft.com/office/officeart/2008/layout/LinedList"/>
    <dgm:cxn modelId="{C971BBF8-6890-4578-8F0E-B0E0D9854114}" type="presParOf" srcId="{794969DB-2380-485E-ADC3-27F5CC5AD641}" destId="{0D2EC7FC-74D0-47CC-913E-1E4347436BBB}" srcOrd="1" destOrd="0" presId="urn:microsoft.com/office/officeart/2008/layout/LinedList"/>
    <dgm:cxn modelId="{60A36F03-DFB3-4FF5-A7D8-FD37365A6A56}" type="presParOf" srcId="{794969DB-2380-485E-ADC3-27F5CC5AD641}" destId="{0EE344E2-3DED-40FB-A3D2-E714FEE16031}" srcOrd="2" destOrd="0" presId="urn:microsoft.com/office/officeart/2008/layout/LinedList"/>
    <dgm:cxn modelId="{A73DC6E7-2835-40C0-958A-52DB50874AD9}" type="presParOf" srcId="{0EE344E2-3DED-40FB-A3D2-E714FEE16031}" destId="{EA4F08E7-6143-4400-9B9D-066AB0F5A028}" srcOrd="0" destOrd="0" presId="urn:microsoft.com/office/officeart/2008/layout/LinedList"/>
    <dgm:cxn modelId="{BBF67682-46FF-4B27-97F3-84249C47BE29}" type="presParOf" srcId="{0EE344E2-3DED-40FB-A3D2-E714FEE16031}" destId="{D89C6AC7-17A3-42B7-A668-B569C3DD8951}" srcOrd="1" destOrd="0" presId="urn:microsoft.com/office/officeart/2008/layout/LinedList"/>
    <dgm:cxn modelId="{E805D5F3-9C94-4ED3-B326-1C070E1A1DE1}" type="presParOf" srcId="{0EE344E2-3DED-40FB-A3D2-E714FEE16031}" destId="{57E9D78B-4ED9-4685-AD21-96A2AC9AB6EE}" srcOrd="2" destOrd="0" presId="urn:microsoft.com/office/officeart/2008/layout/LinedList"/>
    <dgm:cxn modelId="{5430513A-2511-4C13-B173-C9396BCBC25B}" type="presParOf" srcId="{794969DB-2380-485E-ADC3-27F5CC5AD641}" destId="{730280E8-6CC3-4E58-8411-2112AD19D94B}" srcOrd="3" destOrd="0" presId="urn:microsoft.com/office/officeart/2008/layout/LinedList"/>
    <dgm:cxn modelId="{975651B8-4145-4151-848C-CBC12C898EBC}" type="presParOf" srcId="{794969DB-2380-485E-ADC3-27F5CC5AD641}" destId="{5F5EC27D-7F9E-4BC8-B0C4-5DD7A7C3F3C4}" srcOrd="4" destOrd="0" presId="urn:microsoft.com/office/officeart/2008/layout/LinedList"/>
    <dgm:cxn modelId="{F75EB588-92C5-4A8B-BE5B-E4C5DABE645C}" type="presParOf" srcId="{5F5EC27D-7F9E-4BC8-B0C4-5DD7A7C3F3C4}" destId="{325B2DFB-B443-4F71-B80D-22C766623C76}" srcOrd="0" destOrd="0" presId="urn:microsoft.com/office/officeart/2008/layout/LinedList"/>
    <dgm:cxn modelId="{5B733765-DB2F-43D0-B96E-CBC744BBF0D9}" type="presParOf" srcId="{5F5EC27D-7F9E-4BC8-B0C4-5DD7A7C3F3C4}" destId="{5E1DE39A-018C-4078-81CB-CE65C6B71DD3}" srcOrd="1" destOrd="0" presId="urn:microsoft.com/office/officeart/2008/layout/LinedList"/>
    <dgm:cxn modelId="{88237561-40F9-4A5C-98E2-3160E29644B9}" type="presParOf" srcId="{5F5EC27D-7F9E-4BC8-B0C4-5DD7A7C3F3C4}" destId="{FEC6AA8B-53BB-462B-B961-3C3B65E2FA64}" srcOrd="2" destOrd="0" presId="urn:microsoft.com/office/officeart/2008/layout/LinedList"/>
    <dgm:cxn modelId="{E5E343DF-4637-4305-BBC2-A71B2038193D}" type="presParOf" srcId="{794969DB-2380-485E-ADC3-27F5CC5AD641}" destId="{972A0099-F505-4699-898D-D28417C0C528}" srcOrd="5" destOrd="0" presId="urn:microsoft.com/office/officeart/2008/layout/LinedList"/>
    <dgm:cxn modelId="{6BDC72CF-A255-48C9-A48E-F0FB9C30CB55}" type="presParOf" srcId="{794969DB-2380-485E-ADC3-27F5CC5AD641}" destId="{92E10483-2BE1-4CC9-A8E0-8DE242D88BBE}" srcOrd="6" destOrd="0" presId="urn:microsoft.com/office/officeart/2008/layout/LinedList"/>
    <dgm:cxn modelId="{4616FD9A-1FF1-4313-87F5-AA342A3D3A91}" type="presParOf" srcId="{92E10483-2BE1-4CC9-A8E0-8DE242D88BBE}" destId="{1C7980FF-5193-4280-8F43-DE479D6E212E}" srcOrd="0" destOrd="0" presId="urn:microsoft.com/office/officeart/2008/layout/LinedList"/>
    <dgm:cxn modelId="{406F904A-7657-47CC-9067-D04F9B345753}" type="presParOf" srcId="{92E10483-2BE1-4CC9-A8E0-8DE242D88BBE}" destId="{9FD4151A-6411-456A-AF8D-A9FBAD216A3E}" srcOrd="1" destOrd="0" presId="urn:microsoft.com/office/officeart/2008/layout/LinedList"/>
    <dgm:cxn modelId="{7A10EE4F-9436-4E67-8BE2-C6F83804DA45}" type="presParOf" srcId="{92E10483-2BE1-4CC9-A8E0-8DE242D88BBE}" destId="{260413A5-5663-42C4-A757-7EAB712A2C75}" srcOrd="2" destOrd="0" presId="urn:microsoft.com/office/officeart/2008/layout/LinedList"/>
    <dgm:cxn modelId="{6AABB3FC-10E2-4F1B-AE27-A712CF0B827E}" type="presParOf" srcId="{794969DB-2380-485E-ADC3-27F5CC5AD641}" destId="{4D3BFCA1-4FE4-42D3-9759-E9753BDAB884}" srcOrd="7" destOrd="0" presId="urn:microsoft.com/office/officeart/2008/layout/LinedList"/>
    <dgm:cxn modelId="{D6DCF9EC-2C37-4772-A94E-07F9F8E78C73}" type="presParOf" srcId="{794969DB-2380-485E-ADC3-27F5CC5AD641}" destId="{185F2606-FA23-4BCC-BE6D-6469FA473CA5}" srcOrd="8" destOrd="0" presId="urn:microsoft.com/office/officeart/2008/layout/LinedList"/>
    <dgm:cxn modelId="{24AF89BB-22F1-4D1D-8DA1-502E824737A4}" type="presParOf" srcId="{185F2606-FA23-4BCC-BE6D-6469FA473CA5}" destId="{8B64B297-D1DC-48EE-8F1D-F638C07907D4}" srcOrd="0" destOrd="0" presId="urn:microsoft.com/office/officeart/2008/layout/LinedList"/>
    <dgm:cxn modelId="{6CD81A38-DC9D-41A9-AAFD-4644833F6709}" type="presParOf" srcId="{185F2606-FA23-4BCC-BE6D-6469FA473CA5}" destId="{D58173BD-FA4D-481C-8C31-A7E9DAFB7948}" srcOrd="1" destOrd="0" presId="urn:microsoft.com/office/officeart/2008/layout/LinedList"/>
    <dgm:cxn modelId="{B4846872-3739-4CE9-A760-1836C47B4946}" type="presParOf" srcId="{185F2606-FA23-4BCC-BE6D-6469FA473CA5}" destId="{A71671F2-E93E-4F60-8F4C-40B5131B2949}" srcOrd="2" destOrd="0" presId="urn:microsoft.com/office/officeart/2008/layout/LinedList"/>
    <dgm:cxn modelId="{C33FE44A-AAC3-4F83-B119-68DA0B356F5A}" type="presParOf" srcId="{02FC0FCA-28FC-4DD1-B861-5036119BA530}" destId="{FA129C6A-B9AF-4FCE-94F7-46AD11307710}" srcOrd="5" destOrd="0" presId="urn:microsoft.com/office/officeart/2008/layout/LinedList"/>
    <dgm:cxn modelId="{92213F4F-6B3D-4D38-AE7C-5CDCE28EFDDA}" type="presParOf" srcId="{02FC0FCA-28FC-4DD1-B861-5036119BA530}" destId="{9FE9E4EC-9B9D-493F-B08E-D02EAB73A04A}" srcOrd="6" destOrd="0" presId="urn:microsoft.com/office/officeart/2008/layout/LinedList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D61DF2-191A-4B87-BA49-E76618E0C04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88769695-CBAF-4155-8DBA-EEAD7E31DED8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</a:p>
      </dgm:t>
    </dgm:pt>
    <dgm:pt modelId="{AF2B7054-C869-4FCF-8DC1-3872E16F331F}" type="parTrans" cxnId="{C06FCDF1-54C4-4D97-9FA7-28248683072E}">
      <dgm:prSet/>
      <dgm:spPr/>
    </dgm:pt>
    <dgm:pt modelId="{827C666C-BF59-4B25-BCD8-A43F60BFA31C}" type="sibTrans" cxnId="{C06FCDF1-54C4-4D97-9FA7-28248683072E}">
      <dgm:prSet/>
      <dgm:spPr/>
    </dgm:pt>
    <dgm:pt modelId="{6A7E4DC7-4180-4DE7-BB21-A157235D8BC4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Asymptomatic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</a:p>
      </dgm:t>
    </dgm:pt>
    <dgm:pt modelId="{359DB368-174F-4C55-A7C6-CD6D3058B700}" type="parTrans" cxnId="{A1DB3B85-D3C2-46CC-8AED-554CB549C57C}">
      <dgm:prSet/>
      <dgm:spPr/>
    </dgm:pt>
    <dgm:pt modelId="{25BE8C78-CDC6-48F6-8C44-AC2CC88ED0B3}" type="sibTrans" cxnId="{A1DB3B85-D3C2-46CC-8AED-554CB549C57C}">
      <dgm:prSet/>
      <dgm:spPr/>
    </dgm:pt>
    <dgm:pt modelId="{BC6B2A10-5DDA-4111-8B1F-0BAC136B0D3F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Symptomatic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</a:p>
      </dgm:t>
    </dgm:pt>
    <dgm:pt modelId="{4E5E9B4E-F0E9-4F38-84CD-1283DB5DBC4D}" type="parTrans" cxnId="{4A47B31F-8FE5-47A4-9873-6F030161787F}">
      <dgm:prSet/>
      <dgm:spPr/>
    </dgm:pt>
    <dgm:pt modelId="{94A8E841-AA20-47F3-90B9-613802DAB829}" type="sibTrans" cxnId="{4A47B31F-8FE5-47A4-9873-6F030161787F}">
      <dgm:prSet/>
      <dgm:spPr/>
    </dgm:pt>
    <dgm:pt modelId="{A6915E59-2745-483F-A1C2-02545DDCAF20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Chronic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calculous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cholecystitis</a:t>
          </a:r>
        </a:p>
      </dgm:t>
    </dgm:pt>
    <dgm:pt modelId="{AF89C655-C588-4C73-AD12-134BBFCD5051}" type="parTrans" cxnId="{1EBD34BA-BF3A-4B26-8096-EDE4F44CB12D}">
      <dgm:prSet/>
      <dgm:spPr/>
    </dgm:pt>
    <dgm:pt modelId="{98B4BFA0-515E-42DC-A8A7-B50813172908}" type="sibTrans" cxnId="{1EBD34BA-BF3A-4B26-8096-EDE4F44CB12D}">
      <dgm:prSet/>
      <dgm:spPr/>
    </dgm:pt>
    <dgm:pt modelId="{8C293A54-78FE-438A-BDCA-4D6AAFFC297B}">
      <dgm:prSet/>
      <dgm:spPr/>
      <dgm:t>
        <a:bodyPr/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Acute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calculous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cholecystitis</a:t>
          </a:r>
        </a:p>
      </dgm:t>
    </dgm:pt>
    <dgm:pt modelId="{DDF34CCD-8BE6-4321-890C-C5A2EDE37F7D}" type="parTrans" cxnId="{01EA17B3-7F21-463C-8FEE-504C4062FF3B}">
      <dgm:prSet/>
      <dgm:spPr/>
    </dgm:pt>
    <dgm:pt modelId="{67410DF6-788B-467A-AFDB-C876D480659A}" type="sibTrans" cxnId="{01EA17B3-7F21-463C-8FEE-504C4062FF3B}">
      <dgm:prSet/>
      <dgm:spPr/>
    </dgm:pt>
    <dgm:pt modelId="{E039D079-905E-49F2-AAD6-6D456C94FA56}" type="pres">
      <dgm:prSet presAssocID="{99D61DF2-191A-4B87-BA49-E76618E0C0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2467B8-7F47-4DDB-AB21-BA914E4FB9A5}" type="pres">
      <dgm:prSet presAssocID="{88769695-CBAF-4155-8DBA-EEAD7E31DED8}" presName="hierRoot1" presStyleCnt="0">
        <dgm:presLayoutVars>
          <dgm:hierBranch/>
        </dgm:presLayoutVars>
      </dgm:prSet>
      <dgm:spPr/>
    </dgm:pt>
    <dgm:pt modelId="{5AA9DF7A-802F-45EC-B8FB-7E9DB5194C53}" type="pres">
      <dgm:prSet presAssocID="{88769695-CBAF-4155-8DBA-EEAD7E31DED8}" presName="rootComposite1" presStyleCnt="0"/>
      <dgm:spPr/>
    </dgm:pt>
    <dgm:pt modelId="{C8FDC111-9F49-410B-9358-EA8FD34122A0}" type="pres">
      <dgm:prSet presAssocID="{88769695-CBAF-4155-8DBA-EEAD7E31DED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55FB6F-A997-406A-A2FE-184598BC5BF9}" type="pres">
      <dgm:prSet presAssocID="{88769695-CBAF-4155-8DBA-EEAD7E31DED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E3CA8C8-836D-4CB8-B6EC-D3138F94FECA}" type="pres">
      <dgm:prSet presAssocID="{88769695-CBAF-4155-8DBA-EEAD7E31DED8}" presName="hierChild2" presStyleCnt="0"/>
      <dgm:spPr/>
    </dgm:pt>
    <dgm:pt modelId="{0FDB92E8-3AAC-4382-8536-010C91605D60}" type="pres">
      <dgm:prSet presAssocID="{359DB368-174F-4C55-A7C6-CD6D3058B700}" presName="Name35" presStyleLbl="parChTrans1D2" presStyleIdx="0" presStyleCnt="2"/>
      <dgm:spPr/>
    </dgm:pt>
    <dgm:pt modelId="{63DBD528-E967-425A-A806-C6C01E3A7D2D}" type="pres">
      <dgm:prSet presAssocID="{6A7E4DC7-4180-4DE7-BB21-A157235D8BC4}" presName="hierRoot2" presStyleCnt="0">
        <dgm:presLayoutVars>
          <dgm:hierBranch/>
        </dgm:presLayoutVars>
      </dgm:prSet>
      <dgm:spPr/>
    </dgm:pt>
    <dgm:pt modelId="{C1F50B93-AAAF-486D-8332-D1DA8E37F031}" type="pres">
      <dgm:prSet presAssocID="{6A7E4DC7-4180-4DE7-BB21-A157235D8BC4}" presName="rootComposite" presStyleCnt="0"/>
      <dgm:spPr/>
    </dgm:pt>
    <dgm:pt modelId="{9F66627E-B4AD-4EFD-A862-0750BFAC0C5F}" type="pres">
      <dgm:prSet presAssocID="{6A7E4DC7-4180-4DE7-BB21-A157235D8BC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2931D6-0889-467E-8B95-472A06AB313A}" type="pres">
      <dgm:prSet presAssocID="{6A7E4DC7-4180-4DE7-BB21-A157235D8BC4}" presName="rootConnector" presStyleLbl="node2" presStyleIdx="0" presStyleCnt="2"/>
      <dgm:spPr/>
      <dgm:t>
        <a:bodyPr/>
        <a:lstStyle/>
        <a:p>
          <a:endParaRPr lang="en-US"/>
        </a:p>
      </dgm:t>
    </dgm:pt>
    <dgm:pt modelId="{83EC275F-1635-477F-9C2B-6797950D35CF}" type="pres">
      <dgm:prSet presAssocID="{6A7E4DC7-4180-4DE7-BB21-A157235D8BC4}" presName="hierChild4" presStyleCnt="0"/>
      <dgm:spPr/>
    </dgm:pt>
    <dgm:pt modelId="{05834714-5A0B-4411-8BE2-5B99F266A57D}" type="pres">
      <dgm:prSet presAssocID="{6A7E4DC7-4180-4DE7-BB21-A157235D8BC4}" presName="hierChild5" presStyleCnt="0"/>
      <dgm:spPr/>
    </dgm:pt>
    <dgm:pt modelId="{E36DE6BE-D3EF-491B-BA55-A59687CB237E}" type="pres">
      <dgm:prSet presAssocID="{4E5E9B4E-F0E9-4F38-84CD-1283DB5DBC4D}" presName="Name35" presStyleLbl="parChTrans1D2" presStyleIdx="1" presStyleCnt="2"/>
      <dgm:spPr/>
    </dgm:pt>
    <dgm:pt modelId="{04134D09-8D4A-412D-A1F1-2D4986B04B45}" type="pres">
      <dgm:prSet presAssocID="{BC6B2A10-5DDA-4111-8B1F-0BAC136B0D3F}" presName="hierRoot2" presStyleCnt="0">
        <dgm:presLayoutVars>
          <dgm:hierBranch/>
        </dgm:presLayoutVars>
      </dgm:prSet>
      <dgm:spPr/>
    </dgm:pt>
    <dgm:pt modelId="{99EE37E0-B3ED-497A-AE78-B46ED9CD6978}" type="pres">
      <dgm:prSet presAssocID="{BC6B2A10-5DDA-4111-8B1F-0BAC136B0D3F}" presName="rootComposite" presStyleCnt="0"/>
      <dgm:spPr/>
    </dgm:pt>
    <dgm:pt modelId="{88872D10-39E6-4253-A77F-337C8A12527E}" type="pres">
      <dgm:prSet presAssocID="{BC6B2A10-5DDA-4111-8B1F-0BAC136B0D3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831712-C3F3-4E1A-9CC9-EF5ACA495545}" type="pres">
      <dgm:prSet presAssocID="{BC6B2A10-5DDA-4111-8B1F-0BAC136B0D3F}" presName="rootConnector" presStyleLbl="node2" presStyleIdx="1" presStyleCnt="2"/>
      <dgm:spPr/>
      <dgm:t>
        <a:bodyPr/>
        <a:lstStyle/>
        <a:p>
          <a:endParaRPr lang="en-US"/>
        </a:p>
      </dgm:t>
    </dgm:pt>
    <dgm:pt modelId="{86E404D6-4863-49CE-948D-A97B7F825951}" type="pres">
      <dgm:prSet presAssocID="{BC6B2A10-5DDA-4111-8B1F-0BAC136B0D3F}" presName="hierChild4" presStyleCnt="0"/>
      <dgm:spPr/>
    </dgm:pt>
    <dgm:pt modelId="{D3394A64-6A02-4BC6-BFC1-E8D0F0F44D1D}" type="pres">
      <dgm:prSet presAssocID="{AF89C655-C588-4C73-AD12-134BBFCD5051}" presName="Name35" presStyleLbl="parChTrans1D3" presStyleIdx="0" presStyleCnt="2"/>
      <dgm:spPr/>
    </dgm:pt>
    <dgm:pt modelId="{48C28B5D-3401-4610-B4AF-1AA7869E7B34}" type="pres">
      <dgm:prSet presAssocID="{A6915E59-2745-483F-A1C2-02545DDCAF20}" presName="hierRoot2" presStyleCnt="0">
        <dgm:presLayoutVars>
          <dgm:hierBranch val="r"/>
        </dgm:presLayoutVars>
      </dgm:prSet>
      <dgm:spPr/>
    </dgm:pt>
    <dgm:pt modelId="{1B04C1E8-3278-4969-8B18-75520B10B52D}" type="pres">
      <dgm:prSet presAssocID="{A6915E59-2745-483F-A1C2-02545DDCAF20}" presName="rootComposite" presStyleCnt="0"/>
      <dgm:spPr/>
    </dgm:pt>
    <dgm:pt modelId="{F79DE1B2-E2DB-4E14-8833-7F41CF07FA52}" type="pres">
      <dgm:prSet presAssocID="{A6915E59-2745-483F-A1C2-02545DDCAF20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2BCEBD-FE41-49EB-9C7B-363905252582}" type="pres">
      <dgm:prSet presAssocID="{A6915E59-2745-483F-A1C2-02545DDCAF20}" presName="rootConnector" presStyleLbl="node3" presStyleIdx="0" presStyleCnt="2"/>
      <dgm:spPr/>
      <dgm:t>
        <a:bodyPr/>
        <a:lstStyle/>
        <a:p>
          <a:endParaRPr lang="en-US"/>
        </a:p>
      </dgm:t>
    </dgm:pt>
    <dgm:pt modelId="{BAFDBDD7-D54F-42AE-ACBB-B69EEB302103}" type="pres">
      <dgm:prSet presAssocID="{A6915E59-2745-483F-A1C2-02545DDCAF20}" presName="hierChild4" presStyleCnt="0"/>
      <dgm:spPr/>
    </dgm:pt>
    <dgm:pt modelId="{F86CE124-CB2F-4DE7-8AE4-7111135895FE}" type="pres">
      <dgm:prSet presAssocID="{A6915E59-2745-483F-A1C2-02545DDCAF20}" presName="hierChild5" presStyleCnt="0"/>
      <dgm:spPr/>
    </dgm:pt>
    <dgm:pt modelId="{BBA30970-28CF-43A9-872B-3C97CD16405F}" type="pres">
      <dgm:prSet presAssocID="{DDF34CCD-8BE6-4321-890C-C5A2EDE37F7D}" presName="Name35" presStyleLbl="parChTrans1D3" presStyleIdx="1" presStyleCnt="2"/>
      <dgm:spPr/>
    </dgm:pt>
    <dgm:pt modelId="{CE8EDE5D-6A60-480C-9B01-53DAC113109C}" type="pres">
      <dgm:prSet presAssocID="{8C293A54-78FE-438A-BDCA-4D6AAFFC297B}" presName="hierRoot2" presStyleCnt="0">
        <dgm:presLayoutVars>
          <dgm:hierBranch val="r"/>
        </dgm:presLayoutVars>
      </dgm:prSet>
      <dgm:spPr/>
    </dgm:pt>
    <dgm:pt modelId="{0616538F-55BA-4A67-B17B-F9D92C853856}" type="pres">
      <dgm:prSet presAssocID="{8C293A54-78FE-438A-BDCA-4D6AAFFC297B}" presName="rootComposite" presStyleCnt="0"/>
      <dgm:spPr/>
    </dgm:pt>
    <dgm:pt modelId="{A262BC27-F408-41DC-918B-7FC8EA24EDD1}" type="pres">
      <dgm:prSet presAssocID="{8C293A54-78FE-438A-BDCA-4D6AAFFC297B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5B525C-45BB-408F-9D0E-C22A557ABED6}" type="pres">
      <dgm:prSet presAssocID="{8C293A54-78FE-438A-BDCA-4D6AAFFC297B}" presName="rootConnector" presStyleLbl="node3" presStyleIdx="1" presStyleCnt="2"/>
      <dgm:spPr/>
      <dgm:t>
        <a:bodyPr/>
        <a:lstStyle/>
        <a:p>
          <a:endParaRPr lang="en-US"/>
        </a:p>
      </dgm:t>
    </dgm:pt>
    <dgm:pt modelId="{A3CA9559-A69C-4898-AE6A-96B925892532}" type="pres">
      <dgm:prSet presAssocID="{8C293A54-78FE-438A-BDCA-4D6AAFFC297B}" presName="hierChild4" presStyleCnt="0"/>
      <dgm:spPr/>
    </dgm:pt>
    <dgm:pt modelId="{ACA69E2E-684D-4AF1-90AE-9C46E6655A6A}" type="pres">
      <dgm:prSet presAssocID="{8C293A54-78FE-438A-BDCA-4D6AAFFC297B}" presName="hierChild5" presStyleCnt="0"/>
      <dgm:spPr/>
    </dgm:pt>
    <dgm:pt modelId="{1559D324-23D7-4752-B1F5-5E345397551E}" type="pres">
      <dgm:prSet presAssocID="{BC6B2A10-5DDA-4111-8B1F-0BAC136B0D3F}" presName="hierChild5" presStyleCnt="0"/>
      <dgm:spPr/>
    </dgm:pt>
    <dgm:pt modelId="{858181F1-CB94-4066-9857-6409CE4DBE48}" type="pres">
      <dgm:prSet presAssocID="{88769695-CBAF-4155-8DBA-EEAD7E31DED8}" presName="hierChild3" presStyleCnt="0"/>
      <dgm:spPr/>
    </dgm:pt>
  </dgm:ptLst>
  <dgm:cxnLst>
    <dgm:cxn modelId="{F6118B75-C835-4A12-A41D-479A3B0B6016}" type="presOf" srcId="{4E5E9B4E-F0E9-4F38-84CD-1283DB5DBC4D}" destId="{E36DE6BE-D3EF-491B-BA55-A59687CB237E}" srcOrd="0" destOrd="0" presId="urn:microsoft.com/office/officeart/2005/8/layout/orgChart1"/>
    <dgm:cxn modelId="{F15E07C5-EC0C-4C05-8E01-904FE983F06D}" type="presOf" srcId="{88769695-CBAF-4155-8DBA-EEAD7E31DED8}" destId="{C8FDC111-9F49-410B-9358-EA8FD34122A0}" srcOrd="0" destOrd="0" presId="urn:microsoft.com/office/officeart/2005/8/layout/orgChart1"/>
    <dgm:cxn modelId="{C45790CE-E035-4A2E-A64C-6E08694A0592}" type="presOf" srcId="{DDF34CCD-8BE6-4321-890C-C5A2EDE37F7D}" destId="{BBA30970-28CF-43A9-872B-3C97CD16405F}" srcOrd="0" destOrd="0" presId="urn:microsoft.com/office/officeart/2005/8/layout/orgChart1"/>
    <dgm:cxn modelId="{A1DB3B85-D3C2-46CC-8AED-554CB549C57C}" srcId="{88769695-CBAF-4155-8DBA-EEAD7E31DED8}" destId="{6A7E4DC7-4180-4DE7-BB21-A157235D8BC4}" srcOrd="0" destOrd="0" parTransId="{359DB368-174F-4C55-A7C6-CD6D3058B700}" sibTransId="{25BE8C78-CDC6-48F6-8C44-AC2CC88ED0B3}"/>
    <dgm:cxn modelId="{C4D3F539-BDCF-4556-84AA-7979E2FC6CA4}" type="presOf" srcId="{6A7E4DC7-4180-4DE7-BB21-A157235D8BC4}" destId="{9F66627E-B4AD-4EFD-A862-0750BFAC0C5F}" srcOrd="0" destOrd="0" presId="urn:microsoft.com/office/officeart/2005/8/layout/orgChart1"/>
    <dgm:cxn modelId="{A37E54F3-E3E4-4855-A953-BE8C0F1C93CF}" type="presOf" srcId="{A6915E59-2745-483F-A1C2-02545DDCAF20}" destId="{592BCEBD-FE41-49EB-9C7B-363905252582}" srcOrd="1" destOrd="0" presId="urn:microsoft.com/office/officeart/2005/8/layout/orgChart1"/>
    <dgm:cxn modelId="{B5C1E564-AAF0-4ED5-9172-D49B1DB0F813}" type="presOf" srcId="{A6915E59-2745-483F-A1C2-02545DDCAF20}" destId="{F79DE1B2-E2DB-4E14-8833-7F41CF07FA52}" srcOrd="0" destOrd="0" presId="urn:microsoft.com/office/officeart/2005/8/layout/orgChart1"/>
    <dgm:cxn modelId="{1EBD34BA-BF3A-4B26-8096-EDE4F44CB12D}" srcId="{BC6B2A10-5DDA-4111-8B1F-0BAC136B0D3F}" destId="{A6915E59-2745-483F-A1C2-02545DDCAF20}" srcOrd="0" destOrd="0" parTransId="{AF89C655-C588-4C73-AD12-134BBFCD5051}" sibTransId="{98B4BFA0-515E-42DC-A8A7-B50813172908}"/>
    <dgm:cxn modelId="{DEEAD5F4-923D-416F-A472-E8F9910B9A9C}" type="presOf" srcId="{8C293A54-78FE-438A-BDCA-4D6AAFFC297B}" destId="{A262BC27-F408-41DC-918B-7FC8EA24EDD1}" srcOrd="0" destOrd="0" presId="urn:microsoft.com/office/officeart/2005/8/layout/orgChart1"/>
    <dgm:cxn modelId="{2C7D7C54-8452-49F6-BA8D-5880F0C56F52}" type="presOf" srcId="{BC6B2A10-5DDA-4111-8B1F-0BAC136B0D3F}" destId="{26831712-C3F3-4E1A-9CC9-EF5ACA495545}" srcOrd="1" destOrd="0" presId="urn:microsoft.com/office/officeart/2005/8/layout/orgChart1"/>
    <dgm:cxn modelId="{19660CEA-F8C2-46C4-94F4-54C41DBF3EAA}" type="presOf" srcId="{6A7E4DC7-4180-4DE7-BB21-A157235D8BC4}" destId="{1E2931D6-0889-467E-8B95-472A06AB313A}" srcOrd="1" destOrd="0" presId="urn:microsoft.com/office/officeart/2005/8/layout/orgChart1"/>
    <dgm:cxn modelId="{37A21C65-CFEB-4D5A-BF9C-A60C63D94287}" type="presOf" srcId="{BC6B2A10-5DDA-4111-8B1F-0BAC136B0D3F}" destId="{88872D10-39E6-4253-A77F-337C8A12527E}" srcOrd="0" destOrd="0" presId="urn:microsoft.com/office/officeart/2005/8/layout/orgChart1"/>
    <dgm:cxn modelId="{C06FCDF1-54C4-4D97-9FA7-28248683072E}" srcId="{99D61DF2-191A-4B87-BA49-E76618E0C04B}" destId="{88769695-CBAF-4155-8DBA-EEAD7E31DED8}" srcOrd="0" destOrd="0" parTransId="{AF2B7054-C869-4FCF-8DC1-3872E16F331F}" sibTransId="{827C666C-BF59-4B25-BCD8-A43F60BFA31C}"/>
    <dgm:cxn modelId="{CD6F285F-B4F8-4350-9C6B-CFF82E0565F7}" type="presOf" srcId="{359DB368-174F-4C55-A7C6-CD6D3058B700}" destId="{0FDB92E8-3AAC-4382-8536-010C91605D60}" srcOrd="0" destOrd="0" presId="urn:microsoft.com/office/officeart/2005/8/layout/orgChart1"/>
    <dgm:cxn modelId="{4A47B31F-8FE5-47A4-9873-6F030161787F}" srcId="{88769695-CBAF-4155-8DBA-EEAD7E31DED8}" destId="{BC6B2A10-5DDA-4111-8B1F-0BAC136B0D3F}" srcOrd="1" destOrd="0" parTransId="{4E5E9B4E-F0E9-4F38-84CD-1283DB5DBC4D}" sibTransId="{94A8E841-AA20-47F3-90B9-613802DAB829}"/>
    <dgm:cxn modelId="{8DA628CF-03F0-4B9D-A492-F51F1E7EBFE2}" type="presOf" srcId="{8C293A54-78FE-438A-BDCA-4D6AAFFC297B}" destId="{4E5B525C-45BB-408F-9D0E-C22A557ABED6}" srcOrd="1" destOrd="0" presId="urn:microsoft.com/office/officeart/2005/8/layout/orgChart1"/>
    <dgm:cxn modelId="{371394AE-78D9-4AF0-9070-C1F4BA991648}" type="presOf" srcId="{88769695-CBAF-4155-8DBA-EEAD7E31DED8}" destId="{DD55FB6F-A997-406A-A2FE-184598BC5BF9}" srcOrd="1" destOrd="0" presId="urn:microsoft.com/office/officeart/2005/8/layout/orgChart1"/>
    <dgm:cxn modelId="{01EA17B3-7F21-463C-8FEE-504C4062FF3B}" srcId="{BC6B2A10-5DDA-4111-8B1F-0BAC136B0D3F}" destId="{8C293A54-78FE-438A-BDCA-4D6AAFFC297B}" srcOrd="1" destOrd="0" parTransId="{DDF34CCD-8BE6-4321-890C-C5A2EDE37F7D}" sibTransId="{67410DF6-788B-467A-AFDB-C876D480659A}"/>
    <dgm:cxn modelId="{82F50EA6-4D14-483D-A7B7-DB3F6899FDBB}" type="presOf" srcId="{AF89C655-C588-4C73-AD12-134BBFCD5051}" destId="{D3394A64-6A02-4BC6-BFC1-E8D0F0F44D1D}" srcOrd="0" destOrd="0" presId="urn:microsoft.com/office/officeart/2005/8/layout/orgChart1"/>
    <dgm:cxn modelId="{C8BD712F-8F8B-40BF-A00B-D817A229481F}" type="presOf" srcId="{99D61DF2-191A-4B87-BA49-E76618E0C04B}" destId="{E039D079-905E-49F2-AAD6-6D456C94FA56}" srcOrd="0" destOrd="0" presId="urn:microsoft.com/office/officeart/2005/8/layout/orgChart1"/>
    <dgm:cxn modelId="{2317197B-AFE3-43F2-9810-2ED8C392D6FC}" type="presParOf" srcId="{E039D079-905E-49F2-AAD6-6D456C94FA56}" destId="{182467B8-7F47-4DDB-AB21-BA914E4FB9A5}" srcOrd="0" destOrd="0" presId="urn:microsoft.com/office/officeart/2005/8/layout/orgChart1"/>
    <dgm:cxn modelId="{1E9700AD-2C6F-46BE-A945-A5904E23EBC8}" type="presParOf" srcId="{182467B8-7F47-4DDB-AB21-BA914E4FB9A5}" destId="{5AA9DF7A-802F-45EC-B8FB-7E9DB5194C53}" srcOrd="0" destOrd="0" presId="urn:microsoft.com/office/officeart/2005/8/layout/orgChart1"/>
    <dgm:cxn modelId="{E938D763-9167-4CC2-8FEB-EA6426B67A3C}" type="presParOf" srcId="{5AA9DF7A-802F-45EC-B8FB-7E9DB5194C53}" destId="{C8FDC111-9F49-410B-9358-EA8FD34122A0}" srcOrd="0" destOrd="0" presId="urn:microsoft.com/office/officeart/2005/8/layout/orgChart1"/>
    <dgm:cxn modelId="{42BCBB10-B71A-44A4-BD1D-37BE56CBC7DF}" type="presParOf" srcId="{5AA9DF7A-802F-45EC-B8FB-7E9DB5194C53}" destId="{DD55FB6F-A997-406A-A2FE-184598BC5BF9}" srcOrd="1" destOrd="0" presId="urn:microsoft.com/office/officeart/2005/8/layout/orgChart1"/>
    <dgm:cxn modelId="{04B9D8CA-7649-4026-AEDA-C2E4DCDE42B6}" type="presParOf" srcId="{182467B8-7F47-4DDB-AB21-BA914E4FB9A5}" destId="{2E3CA8C8-836D-4CB8-B6EC-D3138F94FECA}" srcOrd="1" destOrd="0" presId="urn:microsoft.com/office/officeart/2005/8/layout/orgChart1"/>
    <dgm:cxn modelId="{70B67FDE-5DDF-4CAE-A3C3-9FE1163FB5EE}" type="presParOf" srcId="{2E3CA8C8-836D-4CB8-B6EC-D3138F94FECA}" destId="{0FDB92E8-3AAC-4382-8536-010C91605D60}" srcOrd="0" destOrd="0" presId="urn:microsoft.com/office/officeart/2005/8/layout/orgChart1"/>
    <dgm:cxn modelId="{DB1F18CB-A45E-4C9B-B180-937894CE4EAD}" type="presParOf" srcId="{2E3CA8C8-836D-4CB8-B6EC-D3138F94FECA}" destId="{63DBD528-E967-425A-A806-C6C01E3A7D2D}" srcOrd="1" destOrd="0" presId="urn:microsoft.com/office/officeart/2005/8/layout/orgChart1"/>
    <dgm:cxn modelId="{F2F13873-F430-457A-AF05-EF38CDC6A3D9}" type="presParOf" srcId="{63DBD528-E967-425A-A806-C6C01E3A7D2D}" destId="{C1F50B93-AAAF-486D-8332-D1DA8E37F031}" srcOrd="0" destOrd="0" presId="urn:microsoft.com/office/officeart/2005/8/layout/orgChart1"/>
    <dgm:cxn modelId="{B17769AB-9E19-46C9-9FCA-61C507A98B2D}" type="presParOf" srcId="{C1F50B93-AAAF-486D-8332-D1DA8E37F031}" destId="{9F66627E-B4AD-4EFD-A862-0750BFAC0C5F}" srcOrd="0" destOrd="0" presId="urn:microsoft.com/office/officeart/2005/8/layout/orgChart1"/>
    <dgm:cxn modelId="{1D3038E3-6478-4725-88E5-B6419BD85136}" type="presParOf" srcId="{C1F50B93-AAAF-486D-8332-D1DA8E37F031}" destId="{1E2931D6-0889-467E-8B95-472A06AB313A}" srcOrd="1" destOrd="0" presId="urn:microsoft.com/office/officeart/2005/8/layout/orgChart1"/>
    <dgm:cxn modelId="{1233F3E4-8E50-4B8D-89AC-B38B20D39304}" type="presParOf" srcId="{63DBD528-E967-425A-A806-C6C01E3A7D2D}" destId="{83EC275F-1635-477F-9C2B-6797950D35CF}" srcOrd="1" destOrd="0" presId="urn:microsoft.com/office/officeart/2005/8/layout/orgChart1"/>
    <dgm:cxn modelId="{4F5712A3-FA7B-454C-9E88-145C6EF0A2A0}" type="presParOf" srcId="{63DBD528-E967-425A-A806-C6C01E3A7D2D}" destId="{05834714-5A0B-4411-8BE2-5B99F266A57D}" srcOrd="2" destOrd="0" presId="urn:microsoft.com/office/officeart/2005/8/layout/orgChart1"/>
    <dgm:cxn modelId="{EEF3FEBC-7755-4F8D-A1F7-F86D9B70B1DC}" type="presParOf" srcId="{2E3CA8C8-836D-4CB8-B6EC-D3138F94FECA}" destId="{E36DE6BE-D3EF-491B-BA55-A59687CB237E}" srcOrd="2" destOrd="0" presId="urn:microsoft.com/office/officeart/2005/8/layout/orgChart1"/>
    <dgm:cxn modelId="{FA547101-C170-42C3-9F3E-6537EB70786C}" type="presParOf" srcId="{2E3CA8C8-836D-4CB8-B6EC-D3138F94FECA}" destId="{04134D09-8D4A-412D-A1F1-2D4986B04B45}" srcOrd="3" destOrd="0" presId="urn:microsoft.com/office/officeart/2005/8/layout/orgChart1"/>
    <dgm:cxn modelId="{EB22CD1F-CA9F-48B4-92CA-9AD300AC7D9B}" type="presParOf" srcId="{04134D09-8D4A-412D-A1F1-2D4986B04B45}" destId="{99EE37E0-B3ED-497A-AE78-B46ED9CD6978}" srcOrd="0" destOrd="0" presId="urn:microsoft.com/office/officeart/2005/8/layout/orgChart1"/>
    <dgm:cxn modelId="{89D8FC4D-9E1C-4AA2-98C9-518AD38415A5}" type="presParOf" srcId="{99EE37E0-B3ED-497A-AE78-B46ED9CD6978}" destId="{88872D10-39E6-4253-A77F-337C8A12527E}" srcOrd="0" destOrd="0" presId="urn:microsoft.com/office/officeart/2005/8/layout/orgChart1"/>
    <dgm:cxn modelId="{3CA2C348-B78E-4D99-BB0D-F9FE30CA4BB5}" type="presParOf" srcId="{99EE37E0-B3ED-497A-AE78-B46ED9CD6978}" destId="{26831712-C3F3-4E1A-9CC9-EF5ACA495545}" srcOrd="1" destOrd="0" presId="urn:microsoft.com/office/officeart/2005/8/layout/orgChart1"/>
    <dgm:cxn modelId="{4414F51C-3543-43C0-82CA-D0B61FC07693}" type="presParOf" srcId="{04134D09-8D4A-412D-A1F1-2D4986B04B45}" destId="{86E404D6-4863-49CE-948D-A97B7F825951}" srcOrd="1" destOrd="0" presId="urn:microsoft.com/office/officeart/2005/8/layout/orgChart1"/>
    <dgm:cxn modelId="{16918C73-379F-43D1-BC3C-222E8FEB30D2}" type="presParOf" srcId="{86E404D6-4863-49CE-948D-A97B7F825951}" destId="{D3394A64-6A02-4BC6-BFC1-E8D0F0F44D1D}" srcOrd="0" destOrd="0" presId="urn:microsoft.com/office/officeart/2005/8/layout/orgChart1"/>
    <dgm:cxn modelId="{92FB36C7-3428-482C-86E7-4AF7E7E471EE}" type="presParOf" srcId="{86E404D6-4863-49CE-948D-A97B7F825951}" destId="{48C28B5D-3401-4610-B4AF-1AA7869E7B34}" srcOrd="1" destOrd="0" presId="urn:microsoft.com/office/officeart/2005/8/layout/orgChart1"/>
    <dgm:cxn modelId="{E417555F-86DB-4D5B-AA12-76C22E258575}" type="presParOf" srcId="{48C28B5D-3401-4610-B4AF-1AA7869E7B34}" destId="{1B04C1E8-3278-4969-8B18-75520B10B52D}" srcOrd="0" destOrd="0" presId="urn:microsoft.com/office/officeart/2005/8/layout/orgChart1"/>
    <dgm:cxn modelId="{E38BC0CA-8A34-4AC1-B32A-11AE13F81AAF}" type="presParOf" srcId="{1B04C1E8-3278-4969-8B18-75520B10B52D}" destId="{F79DE1B2-E2DB-4E14-8833-7F41CF07FA52}" srcOrd="0" destOrd="0" presId="urn:microsoft.com/office/officeart/2005/8/layout/orgChart1"/>
    <dgm:cxn modelId="{1A4CA7E5-0DB9-47DC-8820-58DDAF8C8FA9}" type="presParOf" srcId="{1B04C1E8-3278-4969-8B18-75520B10B52D}" destId="{592BCEBD-FE41-49EB-9C7B-363905252582}" srcOrd="1" destOrd="0" presId="urn:microsoft.com/office/officeart/2005/8/layout/orgChart1"/>
    <dgm:cxn modelId="{1D65AD46-905B-4D32-AEA9-EBF646C5038D}" type="presParOf" srcId="{48C28B5D-3401-4610-B4AF-1AA7869E7B34}" destId="{BAFDBDD7-D54F-42AE-ACBB-B69EEB302103}" srcOrd="1" destOrd="0" presId="urn:microsoft.com/office/officeart/2005/8/layout/orgChart1"/>
    <dgm:cxn modelId="{9751D492-B1BC-4D6E-B605-4D986C30A69C}" type="presParOf" srcId="{48C28B5D-3401-4610-B4AF-1AA7869E7B34}" destId="{F86CE124-CB2F-4DE7-8AE4-7111135895FE}" srcOrd="2" destOrd="0" presId="urn:microsoft.com/office/officeart/2005/8/layout/orgChart1"/>
    <dgm:cxn modelId="{60407242-B958-405C-8BF1-56DA860E6488}" type="presParOf" srcId="{86E404D6-4863-49CE-948D-A97B7F825951}" destId="{BBA30970-28CF-43A9-872B-3C97CD16405F}" srcOrd="2" destOrd="0" presId="urn:microsoft.com/office/officeart/2005/8/layout/orgChart1"/>
    <dgm:cxn modelId="{65A891F2-0EC5-4CE7-95E9-FA29CCDAA109}" type="presParOf" srcId="{86E404D6-4863-49CE-948D-A97B7F825951}" destId="{CE8EDE5D-6A60-480C-9B01-53DAC113109C}" srcOrd="3" destOrd="0" presId="urn:microsoft.com/office/officeart/2005/8/layout/orgChart1"/>
    <dgm:cxn modelId="{E3A64567-A261-49AC-B3ED-9A46CC52FE6A}" type="presParOf" srcId="{CE8EDE5D-6A60-480C-9B01-53DAC113109C}" destId="{0616538F-55BA-4A67-B17B-F9D92C853856}" srcOrd="0" destOrd="0" presId="urn:microsoft.com/office/officeart/2005/8/layout/orgChart1"/>
    <dgm:cxn modelId="{783AF517-7E71-4F3C-A1A8-157EA1AF4A25}" type="presParOf" srcId="{0616538F-55BA-4A67-B17B-F9D92C853856}" destId="{A262BC27-F408-41DC-918B-7FC8EA24EDD1}" srcOrd="0" destOrd="0" presId="urn:microsoft.com/office/officeart/2005/8/layout/orgChart1"/>
    <dgm:cxn modelId="{65224525-F56C-4630-BDF6-A64DAAE4DADE}" type="presParOf" srcId="{0616538F-55BA-4A67-B17B-F9D92C853856}" destId="{4E5B525C-45BB-408F-9D0E-C22A557ABED6}" srcOrd="1" destOrd="0" presId="urn:microsoft.com/office/officeart/2005/8/layout/orgChart1"/>
    <dgm:cxn modelId="{0ACE1DE8-CA6A-4BC2-AE15-7B11255115A3}" type="presParOf" srcId="{CE8EDE5D-6A60-480C-9B01-53DAC113109C}" destId="{A3CA9559-A69C-4898-AE6A-96B925892532}" srcOrd="1" destOrd="0" presId="urn:microsoft.com/office/officeart/2005/8/layout/orgChart1"/>
    <dgm:cxn modelId="{81E99DCB-9E3A-4B46-B209-CF87C44FD4D5}" type="presParOf" srcId="{CE8EDE5D-6A60-480C-9B01-53DAC113109C}" destId="{ACA69E2E-684D-4AF1-90AE-9C46E6655A6A}" srcOrd="2" destOrd="0" presId="urn:microsoft.com/office/officeart/2005/8/layout/orgChart1"/>
    <dgm:cxn modelId="{4C5E089B-FE52-4DC0-B3A5-D5371216D502}" type="presParOf" srcId="{04134D09-8D4A-412D-A1F1-2D4986B04B45}" destId="{1559D324-23D7-4752-B1F5-5E345397551E}" srcOrd="2" destOrd="0" presId="urn:microsoft.com/office/officeart/2005/8/layout/orgChart1"/>
    <dgm:cxn modelId="{442B9D19-EF0E-42EF-9533-C47286D0A0FC}" type="presParOf" srcId="{182467B8-7F47-4DDB-AB21-BA914E4FB9A5}" destId="{858181F1-CB94-4066-9857-6409CE4DBE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43B672-7E83-44AF-9286-4CB3755509D9}" type="doc">
      <dgm:prSet loTypeId="urn:microsoft.com/office/officeart/2005/8/layout/vList5" loCatId="list" qsTypeId="urn:microsoft.com/office/officeart/2005/8/quickstyle/3d2#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95C121-4A2B-4C7D-A983-C7CFF932682D}">
      <dgm:prSet/>
      <dgm:spPr/>
      <dgm:t>
        <a:bodyPr/>
        <a:lstStyle/>
        <a:p>
          <a:pPr rtl="0"/>
          <a:r>
            <a:rPr lang="en-US" dirty="0" err="1"/>
            <a:t>Prehepatic</a:t>
          </a:r>
          <a:r>
            <a:rPr lang="en-US" dirty="0"/>
            <a:t> / Hemolytic jaundice</a:t>
          </a:r>
        </a:p>
      </dgm:t>
    </dgm:pt>
    <dgm:pt modelId="{CE6D0A55-584C-48C1-B951-C1E48BF024F5}" type="parTrans" cxnId="{CBA0C552-987C-4EE4-9C23-7DE26B933B03}">
      <dgm:prSet/>
      <dgm:spPr/>
      <dgm:t>
        <a:bodyPr/>
        <a:lstStyle/>
        <a:p>
          <a:endParaRPr lang="en-US"/>
        </a:p>
      </dgm:t>
    </dgm:pt>
    <dgm:pt modelId="{C3968BBA-5801-467C-8456-90C93379DC05}" type="sibTrans" cxnId="{CBA0C552-987C-4EE4-9C23-7DE26B933B03}">
      <dgm:prSet/>
      <dgm:spPr/>
      <dgm:t>
        <a:bodyPr/>
        <a:lstStyle/>
        <a:p>
          <a:endParaRPr lang="en-US"/>
        </a:p>
      </dgm:t>
    </dgm:pt>
    <dgm:pt modelId="{94EF9382-60DB-4EE3-B9B9-DA2269445326}">
      <dgm:prSet/>
      <dgm:spPr/>
      <dgm:t>
        <a:bodyPr/>
        <a:lstStyle/>
        <a:p>
          <a:pPr rtl="0"/>
          <a:r>
            <a:rPr lang="en-US" dirty="0"/>
            <a:t>Hepatic jaundice</a:t>
          </a:r>
        </a:p>
      </dgm:t>
    </dgm:pt>
    <dgm:pt modelId="{4F8CD76E-E487-480C-8F40-130AF536593E}" type="parTrans" cxnId="{016D82B1-AB33-418A-BAD9-36330FE9B922}">
      <dgm:prSet/>
      <dgm:spPr/>
      <dgm:t>
        <a:bodyPr/>
        <a:lstStyle/>
        <a:p>
          <a:endParaRPr lang="en-US"/>
        </a:p>
      </dgm:t>
    </dgm:pt>
    <dgm:pt modelId="{BCFCA950-1620-4002-85A6-327731CBB687}" type="sibTrans" cxnId="{016D82B1-AB33-418A-BAD9-36330FE9B922}">
      <dgm:prSet/>
      <dgm:spPr/>
      <dgm:t>
        <a:bodyPr/>
        <a:lstStyle/>
        <a:p>
          <a:endParaRPr lang="en-US"/>
        </a:p>
      </dgm:t>
    </dgm:pt>
    <dgm:pt modelId="{19778548-5603-4374-A70E-68F932F2D584}">
      <dgm:prSet/>
      <dgm:spPr/>
      <dgm:t>
        <a:bodyPr/>
        <a:lstStyle/>
        <a:p>
          <a:pPr rtl="0"/>
          <a:r>
            <a:rPr lang="en-US" dirty="0" err="1"/>
            <a:t>Posthepatic</a:t>
          </a:r>
          <a:r>
            <a:rPr lang="en-US" dirty="0"/>
            <a:t> / Obstructive/ Surgical jaundice</a:t>
          </a:r>
        </a:p>
      </dgm:t>
    </dgm:pt>
    <dgm:pt modelId="{61B04425-3488-48CD-BF6A-E88459F4D649}" type="parTrans" cxnId="{AEE5CC7C-0799-4230-A976-F774AB253CE4}">
      <dgm:prSet/>
      <dgm:spPr/>
      <dgm:t>
        <a:bodyPr/>
        <a:lstStyle/>
        <a:p>
          <a:endParaRPr lang="en-US"/>
        </a:p>
      </dgm:t>
    </dgm:pt>
    <dgm:pt modelId="{5078B997-8D7B-4A14-9411-62AC1D41AC25}" type="sibTrans" cxnId="{AEE5CC7C-0799-4230-A976-F774AB253CE4}">
      <dgm:prSet/>
      <dgm:spPr/>
      <dgm:t>
        <a:bodyPr/>
        <a:lstStyle/>
        <a:p>
          <a:endParaRPr lang="en-US"/>
        </a:p>
      </dgm:t>
    </dgm:pt>
    <dgm:pt modelId="{53A3697C-F811-49A9-9139-DEF157A6086F}" type="pres">
      <dgm:prSet presAssocID="{3243B672-7E83-44AF-9286-4CB3755509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CB7C26-3C4D-4B48-B81C-8A87638C151D}" type="pres">
      <dgm:prSet presAssocID="{5295C121-4A2B-4C7D-A983-C7CFF932682D}" presName="linNode" presStyleCnt="0"/>
      <dgm:spPr/>
    </dgm:pt>
    <dgm:pt modelId="{E93DB838-B7C5-4EA0-A7D5-D860A6182DD6}" type="pres">
      <dgm:prSet presAssocID="{5295C121-4A2B-4C7D-A983-C7CFF932682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FE369-42EA-4EE7-9CE9-D7FF3C868552}" type="pres">
      <dgm:prSet presAssocID="{C3968BBA-5801-467C-8456-90C93379DC05}" presName="sp" presStyleCnt="0"/>
      <dgm:spPr/>
    </dgm:pt>
    <dgm:pt modelId="{B30D9DE3-D659-4C67-8A90-4FD8EABC381E}" type="pres">
      <dgm:prSet presAssocID="{94EF9382-60DB-4EE3-B9B9-DA2269445326}" presName="linNode" presStyleCnt="0"/>
      <dgm:spPr/>
    </dgm:pt>
    <dgm:pt modelId="{A887059A-D6E7-493A-AC65-1809C2F30CC3}" type="pres">
      <dgm:prSet presAssocID="{94EF9382-60DB-4EE3-B9B9-DA226944532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A34B0-53CB-4FF1-AC70-A4D990BEFD50}" type="pres">
      <dgm:prSet presAssocID="{BCFCA950-1620-4002-85A6-327731CBB687}" presName="sp" presStyleCnt="0"/>
      <dgm:spPr/>
    </dgm:pt>
    <dgm:pt modelId="{046E6825-AFBC-4343-AC4F-7B9F06046718}" type="pres">
      <dgm:prSet presAssocID="{19778548-5603-4374-A70E-68F932F2D584}" presName="linNode" presStyleCnt="0"/>
      <dgm:spPr/>
    </dgm:pt>
    <dgm:pt modelId="{E9C2ABF8-3DEB-4E19-8EBD-EEC8E5A95E1D}" type="pres">
      <dgm:prSet presAssocID="{19778548-5603-4374-A70E-68F932F2D58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6D82B1-AB33-418A-BAD9-36330FE9B922}" srcId="{3243B672-7E83-44AF-9286-4CB3755509D9}" destId="{94EF9382-60DB-4EE3-B9B9-DA2269445326}" srcOrd="1" destOrd="0" parTransId="{4F8CD76E-E487-480C-8F40-130AF536593E}" sibTransId="{BCFCA950-1620-4002-85A6-327731CBB687}"/>
    <dgm:cxn modelId="{ABA91DE2-7AFA-431C-8AE2-0613FCFA0F51}" type="presOf" srcId="{3243B672-7E83-44AF-9286-4CB3755509D9}" destId="{53A3697C-F811-49A9-9139-DEF157A6086F}" srcOrd="0" destOrd="0" presId="urn:microsoft.com/office/officeart/2005/8/layout/vList5"/>
    <dgm:cxn modelId="{AEE5CC7C-0799-4230-A976-F774AB253CE4}" srcId="{3243B672-7E83-44AF-9286-4CB3755509D9}" destId="{19778548-5603-4374-A70E-68F932F2D584}" srcOrd="2" destOrd="0" parTransId="{61B04425-3488-48CD-BF6A-E88459F4D649}" sibTransId="{5078B997-8D7B-4A14-9411-62AC1D41AC25}"/>
    <dgm:cxn modelId="{6A3F3EAD-AA2D-4694-ADAF-E90BC97948F9}" type="presOf" srcId="{19778548-5603-4374-A70E-68F932F2D584}" destId="{E9C2ABF8-3DEB-4E19-8EBD-EEC8E5A95E1D}" srcOrd="0" destOrd="0" presId="urn:microsoft.com/office/officeart/2005/8/layout/vList5"/>
    <dgm:cxn modelId="{12769112-F346-4151-BE67-6F2C85396F31}" type="presOf" srcId="{5295C121-4A2B-4C7D-A983-C7CFF932682D}" destId="{E93DB838-B7C5-4EA0-A7D5-D860A6182DD6}" srcOrd="0" destOrd="0" presId="urn:microsoft.com/office/officeart/2005/8/layout/vList5"/>
    <dgm:cxn modelId="{CBA0C552-987C-4EE4-9C23-7DE26B933B03}" srcId="{3243B672-7E83-44AF-9286-4CB3755509D9}" destId="{5295C121-4A2B-4C7D-A983-C7CFF932682D}" srcOrd="0" destOrd="0" parTransId="{CE6D0A55-584C-48C1-B951-C1E48BF024F5}" sibTransId="{C3968BBA-5801-467C-8456-90C93379DC05}"/>
    <dgm:cxn modelId="{2F88C439-CE9E-4EC6-9BAB-604EB6EB50F8}" type="presOf" srcId="{94EF9382-60DB-4EE3-B9B9-DA2269445326}" destId="{A887059A-D6E7-493A-AC65-1809C2F30CC3}" srcOrd="0" destOrd="0" presId="urn:microsoft.com/office/officeart/2005/8/layout/vList5"/>
    <dgm:cxn modelId="{68714FC0-7BDE-462D-B775-5D9D65420B75}" type="presParOf" srcId="{53A3697C-F811-49A9-9139-DEF157A6086F}" destId="{15CB7C26-3C4D-4B48-B81C-8A87638C151D}" srcOrd="0" destOrd="0" presId="urn:microsoft.com/office/officeart/2005/8/layout/vList5"/>
    <dgm:cxn modelId="{21DB872C-F6BE-4FD0-9C45-6EDA6725619B}" type="presParOf" srcId="{15CB7C26-3C4D-4B48-B81C-8A87638C151D}" destId="{E93DB838-B7C5-4EA0-A7D5-D860A6182DD6}" srcOrd="0" destOrd="0" presId="urn:microsoft.com/office/officeart/2005/8/layout/vList5"/>
    <dgm:cxn modelId="{476E0927-EAA3-45C7-8039-4CBD6537854C}" type="presParOf" srcId="{53A3697C-F811-49A9-9139-DEF157A6086F}" destId="{C5AFE369-42EA-4EE7-9CE9-D7FF3C868552}" srcOrd="1" destOrd="0" presId="urn:microsoft.com/office/officeart/2005/8/layout/vList5"/>
    <dgm:cxn modelId="{3C9E56A6-DCB0-43D2-A089-E5BDDEE55A9E}" type="presParOf" srcId="{53A3697C-F811-49A9-9139-DEF157A6086F}" destId="{B30D9DE3-D659-4C67-8A90-4FD8EABC381E}" srcOrd="2" destOrd="0" presId="urn:microsoft.com/office/officeart/2005/8/layout/vList5"/>
    <dgm:cxn modelId="{929FB796-A771-435A-9FF7-7CD4796B9F78}" type="presParOf" srcId="{B30D9DE3-D659-4C67-8A90-4FD8EABC381E}" destId="{A887059A-D6E7-493A-AC65-1809C2F30CC3}" srcOrd="0" destOrd="0" presId="urn:microsoft.com/office/officeart/2005/8/layout/vList5"/>
    <dgm:cxn modelId="{9E1EE2F9-0261-4937-97DB-00645660035B}" type="presParOf" srcId="{53A3697C-F811-49A9-9139-DEF157A6086F}" destId="{07CA34B0-53CB-4FF1-AC70-A4D990BEFD50}" srcOrd="3" destOrd="0" presId="urn:microsoft.com/office/officeart/2005/8/layout/vList5"/>
    <dgm:cxn modelId="{768CBA49-4DE4-4293-A657-7132AEDA3F64}" type="presParOf" srcId="{53A3697C-F811-49A9-9139-DEF157A6086F}" destId="{046E6825-AFBC-4343-AC4F-7B9F06046718}" srcOrd="4" destOrd="0" presId="urn:microsoft.com/office/officeart/2005/8/layout/vList5"/>
    <dgm:cxn modelId="{0D808062-7A14-4DD5-9B40-87C819448830}" type="presParOf" srcId="{046E6825-AFBC-4343-AC4F-7B9F06046718}" destId="{E9C2ABF8-3DEB-4E19-8EBD-EEC8E5A95E1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5C2B5-9CCB-418F-8047-7ECDF8BEA74B}">
      <dsp:nvSpPr>
        <dsp:cNvPr id="0" name=""/>
        <dsp:cNvSpPr/>
      </dsp:nvSpPr>
      <dsp:spPr>
        <a:xfrm>
          <a:off x="6221" y="684735"/>
          <a:ext cx="2365840" cy="7213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Symptoms</a:t>
          </a:r>
        </a:p>
      </dsp:txBody>
      <dsp:txXfrm>
        <a:off x="6221" y="684735"/>
        <a:ext cx="2365840" cy="721344"/>
      </dsp:txXfrm>
    </dsp:sp>
    <dsp:sp modelId="{8A5067E3-E19E-43C5-95DD-229486B7B4BC}">
      <dsp:nvSpPr>
        <dsp:cNvPr id="0" name=""/>
        <dsp:cNvSpPr/>
      </dsp:nvSpPr>
      <dsp:spPr>
        <a:xfrm>
          <a:off x="6221" y="1406079"/>
          <a:ext cx="2365840" cy="3579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alpha val="90000"/>
              <a:tint val="4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/>
            <a:t>Peri</a:t>
          </a:r>
          <a:r>
            <a:rPr lang="en-US" sz="2400" b="1" kern="1200" dirty="0"/>
            <a:t>-umbilical colic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/>
            <a:t>Pain shifts to the right iliac fossa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Anorexia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Nausea</a:t>
          </a:r>
        </a:p>
      </dsp:txBody>
      <dsp:txXfrm>
        <a:off x="6221" y="1406079"/>
        <a:ext cx="2365840" cy="3579734"/>
      </dsp:txXfrm>
    </dsp:sp>
    <dsp:sp modelId="{EDD1B60C-D8B7-41FC-B3C2-7C6F652D56AD}">
      <dsp:nvSpPr>
        <dsp:cNvPr id="0" name=""/>
        <dsp:cNvSpPr/>
      </dsp:nvSpPr>
      <dsp:spPr>
        <a:xfrm>
          <a:off x="2742079" y="0"/>
          <a:ext cx="2365840" cy="7213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Signs</a:t>
          </a:r>
        </a:p>
      </dsp:txBody>
      <dsp:txXfrm>
        <a:off x="2742079" y="0"/>
        <a:ext cx="2365840" cy="721344"/>
      </dsp:txXfrm>
    </dsp:sp>
    <dsp:sp modelId="{1F899B11-6D6D-4CAD-BCF6-5FF7B06E5303}">
      <dsp:nvSpPr>
        <dsp:cNvPr id="0" name=""/>
        <dsp:cNvSpPr/>
      </dsp:nvSpPr>
      <dsp:spPr>
        <a:xfrm>
          <a:off x="2703279" y="1275403"/>
          <a:ext cx="2365840" cy="38410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alpha val="90000"/>
              <a:tint val="4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Pyrexia (37.2–37.7°C)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/>
            <a:t>Localised</a:t>
          </a:r>
          <a:r>
            <a:rPr lang="en-US" sz="2400" kern="1200" dirty="0"/>
            <a:t> tenderness in the right iliac fossa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Muscle guarding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/>
            <a:t>Rebound tenderness</a:t>
          </a:r>
        </a:p>
      </dsp:txBody>
      <dsp:txXfrm>
        <a:off x="2703279" y="1275403"/>
        <a:ext cx="2365840" cy="3841086"/>
      </dsp:txXfrm>
    </dsp:sp>
    <dsp:sp modelId="{F609CD6F-FC67-481D-944B-50ECB3FFD8CB}">
      <dsp:nvSpPr>
        <dsp:cNvPr id="0" name=""/>
        <dsp:cNvSpPr/>
      </dsp:nvSpPr>
      <dsp:spPr>
        <a:xfrm>
          <a:off x="5400337" y="324063"/>
          <a:ext cx="2365840" cy="7213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Signs to elicit</a:t>
          </a:r>
        </a:p>
      </dsp:txBody>
      <dsp:txXfrm>
        <a:off x="5400337" y="324063"/>
        <a:ext cx="2365840" cy="721344"/>
      </dsp:txXfrm>
    </dsp:sp>
    <dsp:sp modelId="{3914ADBA-362F-4082-B9C1-3F9084DA03D4}">
      <dsp:nvSpPr>
        <dsp:cNvPr id="0" name=""/>
        <dsp:cNvSpPr/>
      </dsp:nvSpPr>
      <dsp:spPr>
        <a:xfrm>
          <a:off x="5400337" y="0"/>
          <a:ext cx="2365840" cy="5670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alpha val="90000"/>
              <a:tint val="4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/>
            <a:t>Pointing sign </a:t>
          </a:r>
          <a:r>
            <a:rPr lang="en-US" sz="1600" kern="1200" dirty="0"/>
            <a:t>(patient is asked to point where the pain began and where it moved)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/>
            <a:t>Rovsing’s</a:t>
          </a:r>
          <a:r>
            <a:rPr lang="en-US" sz="1600" b="1" kern="1200" dirty="0"/>
            <a:t> sign</a:t>
          </a:r>
          <a:r>
            <a:rPr lang="en-US" sz="1600" kern="1200" dirty="0"/>
            <a:t> (deep palpation of the left iliac </a:t>
          </a:r>
          <a:r>
            <a:rPr lang="en-US" sz="1600" kern="1200" dirty="0" err="1"/>
            <a:t>fossa</a:t>
          </a:r>
          <a:r>
            <a:rPr lang="en-US" sz="1600" kern="1200" dirty="0"/>
            <a:t> may cause pain in the right iliac </a:t>
          </a:r>
          <a:r>
            <a:rPr lang="en-US" sz="1600" kern="1200" dirty="0" err="1"/>
            <a:t>fossa</a:t>
          </a:r>
          <a:r>
            <a:rPr lang="en-US" sz="1600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/>
            <a:t>Psoas</a:t>
          </a:r>
          <a:r>
            <a:rPr lang="en-US" sz="1600" b="1" kern="1200" dirty="0"/>
            <a:t> sign </a:t>
          </a:r>
          <a:r>
            <a:rPr lang="en-US" sz="1600" kern="1200" dirty="0"/>
            <a:t>(patient will lie with the right hip flexed for pain relief)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/>
            <a:t>Obturator</a:t>
          </a:r>
          <a:r>
            <a:rPr lang="en-US" sz="1600" b="1" kern="1200" dirty="0"/>
            <a:t> sign </a:t>
          </a:r>
          <a:r>
            <a:rPr lang="en-US" sz="1600" kern="1200" dirty="0"/>
            <a:t>(the hip is flexed and internally rotated. If an inflamed appendix is in contact with the </a:t>
          </a:r>
          <a:r>
            <a:rPr lang="en-US" sz="1600" kern="1200" dirty="0" err="1"/>
            <a:t>obturator</a:t>
          </a:r>
          <a:r>
            <a:rPr lang="en-US" sz="1600" kern="1200" dirty="0"/>
            <a:t> </a:t>
          </a:r>
          <a:r>
            <a:rPr lang="en-US" sz="1600" kern="1200" dirty="0" err="1"/>
            <a:t>internus</a:t>
          </a:r>
          <a:r>
            <a:rPr lang="en-US" sz="1600" kern="1200" dirty="0"/>
            <a:t>, this </a:t>
          </a:r>
          <a:r>
            <a:rPr lang="en-US" sz="1600" kern="1200" dirty="0" err="1"/>
            <a:t>manoeuvre</a:t>
          </a:r>
          <a:r>
            <a:rPr lang="en-US" sz="1600" kern="1200" dirty="0"/>
            <a:t> will cause pain in the </a:t>
          </a:r>
          <a:r>
            <a:rPr lang="en-US" sz="1600" kern="1200" dirty="0" err="1"/>
            <a:t>hypogastrium</a:t>
          </a:r>
          <a:r>
            <a:rPr lang="en-US" sz="1600" kern="1200" dirty="0"/>
            <a:t>)</a:t>
          </a:r>
        </a:p>
      </dsp:txBody>
      <dsp:txXfrm>
        <a:off x="5400337" y="0"/>
        <a:ext cx="2365840" cy="567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CCF82-229F-4BFD-B0CA-3A57FE8832F5}">
      <dsp:nvSpPr>
        <dsp:cNvPr id="0" name=""/>
        <dsp:cNvSpPr/>
      </dsp:nvSpPr>
      <dsp:spPr>
        <a:xfrm>
          <a:off x="0" y="0"/>
          <a:ext cx="65722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CCD51-1A66-43CB-8CBA-784C0755432B}">
      <dsp:nvSpPr>
        <dsp:cNvPr id="0" name=""/>
        <dsp:cNvSpPr/>
      </dsp:nvSpPr>
      <dsp:spPr>
        <a:xfrm>
          <a:off x="0" y="0"/>
          <a:ext cx="1842560" cy="5019259"/>
        </a:xfrm>
        <a:prstGeom prst="rect">
          <a:avLst/>
        </a:prstGeom>
        <a:solidFill>
          <a:schemeClr val="tx2">
            <a:lumMod val="7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Preoperative Investigations</a:t>
          </a:r>
        </a:p>
      </dsp:txBody>
      <dsp:txXfrm>
        <a:off x="0" y="0"/>
        <a:ext cx="1842560" cy="5019259"/>
      </dsp:txXfrm>
    </dsp:sp>
    <dsp:sp modelId="{97A92C55-7795-4350-B119-745560FBE828}">
      <dsp:nvSpPr>
        <dsp:cNvPr id="0" name=""/>
        <dsp:cNvSpPr/>
      </dsp:nvSpPr>
      <dsp:spPr>
        <a:xfrm>
          <a:off x="1931227" y="168125"/>
          <a:ext cx="1352531" cy="1010602"/>
        </a:xfrm>
        <a:prstGeom prst="rect">
          <a:avLst/>
        </a:prstGeom>
        <a:solidFill>
          <a:schemeClr val="accent1">
            <a:lumMod val="7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1"/>
              </a:solidFill>
            </a:rPr>
            <a:t>Routine</a:t>
          </a:r>
        </a:p>
      </dsp:txBody>
      <dsp:txXfrm>
        <a:off x="1931227" y="168125"/>
        <a:ext cx="1352531" cy="1010602"/>
      </dsp:txXfrm>
    </dsp:sp>
    <dsp:sp modelId="{AAEF1B84-E496-4412-9216-ECDB6D3D01E9}">
      <dsp:nvSpPr>
        <dsp:cNvPr id="0" name=""/>
        <dsp:cNvSpPr/>
      </dsp:nvSpPr>
      <dsp:spPr>
        <a:xfrm>
          <a:off x="3372427" y="168125"/>
          <a:ext cx="3119510" cy="575661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Full blood count</a:t>
          </a:r>
        </a:p>
      </dsp:txBody>
      <dsp:txXfrm>
        <a:off x="3372427" y="168125"/>
        <a:ext cx="3119510" cy="575661"/>
      </dsp:txXfrm>
    </dsp:sp>
    <dsp:sp modelId="{F1D20AC6-79C4-48BE-979E-D6AEF31DA444}">
      <dsp:nvSpPr>
        <dsp:cNvPr id="0" name=""/>
        <dsp:cNvSpPr/>
      </dsp:nvSpPr>
      <dsp:spPr>
        <a:xfrm>
          <a:off x="3283759" y="743787"/>
          <a:ext cx="22758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50AB7-12BC-44D5-93F7-E88083D15667}">
      <dsp:nvSpPr>
        <dsp:cNvPr id="0" name=""/>
        <dsp:cNvSpPr/>
      </dsp:nvSpPr>
      <dsp:spPr>
        <a:xfrm>
          <a:off x="3372427" y="743787"/>
          <a:ext cx="3119510" cy="575661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Urinalysis</a:t>
          </a:r>
        </a:p>
      </dsp:txBody>
      <dsp:txXfrm>
        <a:off x="3372427" y="743787"/>
        <a:ext cx="3119510" cy="575661"/>
      </dsp:txXfrm>
    </dsp:sp>
    <dsp:sp modelId="{4D576979-66D5-4E5E-9C82-1DE7DC27427B}">
      <dsp:nvSpPr>
        <dsp:cNvPr id="0" name=""/>
        <dsp:cNvSpPr/>
      </dsp:nvSpPr>
      <dsp:spPr>
        <a:xfrm>
          <a:off x="1842560" y="1319449"/>
          <a:ext cx="47289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32F67-72E8-4BB9-862F-AF2847A69799}">
      <dsp:nvSpPr>
        <dsp:cNvPr id="0" name=""/>
        <dsp:cNvSpPr/>
      </dsp:nvSpPr>
      <dsp:spPr>
        <a:xfrm>
          <a:off x="1931227" y="1487575"/>
          <a:ext cx="1352531" cy="3362511"/>
        </a:xfrm>
        <a:prstGeom prst="rect">
          <a:avLst/>
        </a:prstGeom>
        <a:noFill/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Selective</a:t>
          </a:r>
        </a:p>
      </dsp:txBody>
      <dsp:txXfrm>
        <a:off x="1931227" y="1487575"/>
        <a:ext cx="1352531" cy="3362511"/>
      </dsp:txXfrm>
    </dsp:sp>
    <dsp:sp modelId="{80B8AE9A-685D-4B80-BDD1-BA27ED234BC0}">
      <dsp:nvSpPr>
        <dsp:cNvPr id="0" name=""/>
        <dsp:cNvSpPr/>
      </dsp:nvSpPr>
      <dsp:spPr>
        <a:xfrm>
          <a:off x="3372427" y="1487575"/>
          <a:ext cx="3119510" cy="672338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Pregnancy test</a:t>
          </a:r>
        </a:p>
      </dsp:txBody>
      <dsp:txXfrm>
        <a:off x="3372427" y="1487575"/>
        <a:ext cx="3119510" cy="672338"/>
      </dsp:txXfrm>
    </dsp:sp>
    <dsp:sp modelId="{0D2EC7FC-74D0-47CC-913E-1E4347436BBB}">
      <dsp:nvSpPr>
        <dsp:cNvPr id="0" name=""/>
        <dsp:cNvSpPr/>
      </dsp:nvSpPr>
      <dsp:spPr>
        <a:xfrm>
          <a:off x="3283759" y="2159913"/>
          <a:ext cx="22758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C6AC7-17A3-42B7-A668-B569C3DD8951}">
      <dsp:nvSpPr>
        <dsp:cNvPr id="0" name=""/>
        <dsp:cNvSpPr/>
      </dsp:nvSpPr>
      <dsp:spPr>
        <a:xfrm>
          <a:off x="3372427" y="2159913"/>
          <a:ext cx="3119510" cy="672338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Urea and electrolytes</a:t>
          </a:r>
        </a:p>
      </dsp:txBody>
      <dsp:txXfrm>
        <a:off x="3372427" y="2159913"/>
        <a:ext cx="3119510" cy="672338"/>
      </dsp:txXfrm>
    </dsp:sp>
    <dsp:sp modelId="{730280E8-6CC3-4E58-8411-2112AD19D94B}">
      <dsp:nvSpPr>
        <dsp:cNvPr id="0" name=""/>
        <dsp:cNvSpPr/>
      </dsp:nvSpPr>
      <dsp:spPr>
        <a:xfrm>
          <a:off x="3283759" y="2832251"/>
          <a:ext cx="22758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DE39A-018C-4078-81CB-CE65C6B71DD3}">
      <dsp:nvSpPr>
        <dsp:cNvPr id="0" name=""/>
        <dsp:cNvSpPr/>
      </dsp:nvSpPr>
      <dsp:spPr>
        <a:xfrm>
          <a:off x="3372427" y="2832251"/>
          <a:ext cx="3119510" cy="672338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Supine abdominal radiograph</a:t>
          </a:r>
        </a:p>
      </dsp:txBody>
      <dsp:txXfrm>
        <a:off x="3372427" y="2832251"/>
        <a:ext cx="3119510" cy="672338"/>
      </dsp:txXfrm>
    </dsp:sp>
    <dsp:sp modelId="{972A0099-F505-4699-898D-D28417C0C528}">
      <dsp:nvSpPr>
        <dsp:cNvPr id="0" name=""/>
        <dsp:cNvSpPr/>
      </dsp:nvSpPr>
      <dsp:spPr>
        <a:xfrm>
          <a:off x="3283759" y="3504589"/>
          <a:ext cx="22758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4151A-6411-456A-AF8D-A9FBAD216A3E}">
      <dsp:nvSpPr>
        <dsp:cNvPr id="0" name=""/>
        <dsp:cNvSpPr/>
      </dsp:nvSpPr>
      <dsp:spPr>
        <a:xfrm>
          <a:off x="3372427" y="3504589"/>
          <a:ext cx="3119510" cy="672338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Ultrasound of the abdomen/pelvis</a:t>
          </a:r>
        </a:p>
      </dsp:txBody>
      <dsp:txXfrm>
        <a:off x="3372427" y="3504589"/>
        <a:ext cx="3119510" cy="672338"/>
      </dsp:txXfrm>
    </dsp:sp>
    <dsp:sp modelId="{4D3BFCA1-4FE4-42D3-9759-E9753BDAB884}">
      <dsp:nvSpPr>
        <dsp:cNvPr id="0" name=""/>
        <dsp:cNvSpPr/>
      </dsp:nvSpPr>
      <dsp:spPr>
        <a:xfrm>
          <a:off x="3283759" y="4176927"/>
          <a:ext cx="22758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173BD-FA4D-481C-8C31-A7E9DAFB7948}">
      <dsp:nvSpPr>
        <dsp:cNvPr id="0" name=""/>
        <dsp:cNvSpPr/>
      </dsp:nvSpPr>
      <dsp:spPr>
        <a:xfrm>
          <a:off x="3372427" y="4176927"/>
          <a:ext cx="3119510" cy="672338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</a:rPr>
            <a:t>Contrast-enhanced CT scan of the abdomen</a:t>
          </a:r>
        </a:p>
      </dsp:txBody>
      <dsp:txXfrm>
        <a:off x="3372427" y="4176927"/>
        <a:ext cx="3119510" cy="672338"/>
      </dsp:txXfrm>
    </dsp:sp>
    <dsp:sp modelId="{FA129C6A-B9AF-4FCE-94F7-46AD11307710}">
      <dsp:nvSpPr>
        <dsp:cNvPr id="0" name=""/>
        <dsp:cNvSpPr/>
      </dsp:nvSpPr>
      <dsp:spPr>
        <a:xfrm>
          <a:off x="1842560" y="4850086"/>
          <a:ext cx="47289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30970-28CF-43A9-872B-3C97CD16405F}">
      <dsp:nvSpPr>
        <dsp:cNvPr id="0" name=""/>
        <dsp:cNvSpPr/>
      </dsp:nvSpPr>
      <dsp:spPr>
        <a:xfrm>
          <a:off x="3147591" y="3012857"/>
          <a:ext cx="1113582" cy="386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66"/>
              </a:lnTo>
              <a:lnTo>
                <a:pt x="1113582" y="193266"/>
              </a:lnTo>
              <a:lnTo>
                <a:pt x="1113582" y="38653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94A64-6A02-4BC6-BFC1-E8D0F0F44D1D}">
      <dsp:nvSpPr>
        <dsp:cNvPr id="0" name=""/>
        <dsp:cNvSpPr/>
      </dsp:nvSpPr>
      <dsp:spPr>
        <a:xfrm>
          <a:off x="2034008" y="3012857"/>
          <a:ext cx="1113582" cy="386532"/>
        </a:xfrm>
        <a:custGeom>
          <a:avLst/>
          <a:gdLst/>
          <a:ahLst/>
          <a:cxnLst/>
          <a:rect l="0" t="0" r="0" b="0"/>
          <a:pathLst>
            <a:path>
              <a:moveTo>
                <a:pt x="1113582" y="0"/>
              </a:moveTo>
              <a:lnTo>
                <a:pt x="1113582" y="193266"/>
              </a:lnTo>
              <a:lnTo>
                <a:pt x="0" y="193266"/>
              </a:lnTo>
              <a:lnTo>
                <a:pt x="0" y="38653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DE6BE-D3EF-491B-BA55-A59687CB237E}">
      <dsp:nvSpPr>
        <dsp:cNvPr id="0" name=""/>
        <dsp:cNvSpPr/>
      </dsp:nvSpPr>
      <dsp:spPr>
        <a:xfrm>
          <a:off x="2034008" y="1706009"/>
          <a:ext cx="1113582" cy="386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66"/>
              </a:lnTo>
              <a:lnTo>
                <a:pt x="1113582" y="193266"/>
              </a:lnTo>
              <a:lnTo>
                <a:pt x="1113582" y="38653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B92E8-3AAC-4382-8536-010C91605D60}">
      <dsp:nvSpPr>
        <dsp:cNvPr id="0" name=""/>
        <dsp:cNvSpPr/>
      </dsp:nvSpPr>
      <dsp:spPr>
        <a:xfrm>
          <a:off x="920426" y="1706009"/>
          <a:ext cx="1113582" cy="386532"/>
        </a:xfrm>
        <a:custGeom>
          <a:avLst/>
          <a:gdLst/>
          <a:ahLst/>
          <a:cxnLst/>
          <a:rect l="0" t="0" r="0" b="0"/>
          <a:pathLst>
            <a:path>
              <a:moveTo>
                <a:pt x="1113582" y="0"/>
              </a:moveTo>
              <a:lnTo>
                <a:pt x="1113582" y="193266"/>
              </a:lnTo>
              <a:lnTo>
                <a:pt x="0" y="193266"/>
              </a:lnTo>
              <a:lnTo>
                <a:pt x="0" y="38653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DC111-9F49-410B-9358-EA8FD34122A0}">
      <dsp:nvSpPr>
        <dsp:cNvPr id="0" name=""/>
        <dsp:cNvSpPr/>
      </dsp:nvSpPr>
      <dsp:spPr>
        <a:xfrm>
          <a:off x="1113692" y="785693"/>
          <a:ext cx="1840631" cy="920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</a:p>
      </dsp:txBody>
      <dsp:txXfrm>
        <a:off x="1113692" y="785693"/>
        <a:ext cx="1840631" cy="920315"/>
      </dsp:txXfrm>
    </dsp:sp>
    <dsp:sp modelId="{9F66627E-B4AD-4EFD-A862-0750BFAC0C5F}">
      <dsp:nvSpPr>
        <dsp:cNvPr id="0" name=""/>
        <dsp:cNvSpPr/>
      </dsp:nvSpPr>
      <dsp:spPr>
        <a:xfrm>
          <a:off x="110" y="2092542"/>
          <a:ext cx="1840631" cy="920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Asymptomatic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</a:p>
      </dsp:txBody>
      <dsp:txXfrm>
        <a:off x="110" y="2092542"/>
        <a:ext cx="1840631" cy="920315"/>
      </dsp:txXfrm>
    </dsp:sp>
    <dsp:sp modelId="{88872D10-39E6-4253-A77F-337C8A12527E}">
      <dsp:nvSpPr>
        <dsp:cNvPr id="0" name=""/>
        <dsp:cNvSpPr/>
      </dsp:nvSpPr>
      <dsp:spPr>
        <a:xfrm>
          <a:off x="2227275" y="2092542"/>
          <a:ext cx="1840631" cy="920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Symptomatic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cholelithiasis</a:t>
          </a:r>
        </a:p>
      </dsp:txBody>
      <dsp:txXfrm>
        <a:off x="2227275" y="2092542"/>
        <a:ext cx="1840631" cy="920315"/>
      </dsp:txXfrm>
    </dsp:sp>
    <dsp:sp modelId="{F79DE1B2-E2DB-4E14-8833-7F41CF07FA52}">
      <dsp:nvSpPr>
        <dsp:cNvPr id="0" name=""/>
        <dsp:cNvSpPr/>
      </dsp:nvSpPr>
      <dsp:spPr>
        <a:xfrm>
          <a:off x="1113692" y="3399390"/>
          <a:ext cx="1840631" cy="920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Chronic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calculous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cholecystitis</a:t>
          </a:r>
        </a:p>
      </dsp:txBody>
      <dsp:txXfrm>
        <a:off x="1113692" y="3399390"/>
        <a:ext cx="1840631" cy="920315"/>
      </dsp:txXfrm>
    </dsp:sp>
    <dsp:sp modelId="{A262BC27-F408-41DC-918B-7FC8EA24EDD1}">
      <dsp:nvSpPr>
        <dsp:cNvPr id="0" name=""/>
        <dsp:cNvSpPr/>
      </dsp:nvSpPr>
      <dsp:spPr>
        <a:xfrm>
          <a:off x="3340857" y="3399390"/>
          <a:ext cx="1840631" cy="920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Acute 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calculous</a:t>
          </a:r>
        </a:p>
        <a:p>
          <a:pPr marL="0" marR="0" lvl="0" indent="0" algn="ctr" defTabSz="914400" rtl="1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ar-JO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cholecystitis</a:t>
          </a:r>
        </a:p>
      </dsp:txBody>
      <dsp:txXfrm>
        <a:off x="3340857" y="3399390"/>
        <a:ext cx="1840631" cy="920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DB838-B7C5-4EA0-A7D5-D860A6182DD6}">
      <dsp:nvSpPr>
        <dsp:cNvPr id="0" name=""/>
        <dsp:cNvSpPr/>
      </dsp:nvSpPr>
      <dsp:spPr>
        <a:xfrm>
          <a:off x="2721254" y="2232"/>
          <a:ext cx="3061411" cy="14733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/>
            <a:t>Prehepatic</a:t>
          </a:r>
          <a:r>
            <a:rPr lang="en-US" sz="2900" kern="1200" dirty="0"/>
            <a:t> / Hemolytic jaundice</a:t>
          </a:r>
        </a:p>
      </dsp:txBody>
      <dsp:txXfrm>
        <a:off x="2793179" y="74157"/>
        <a:ext cx="2917561" cy="1329548"/>
      </dsp:txXfrm>
    </dsp:sp>
    <dsp:sp modelId="{A887059A-D6E7-493A-AC65-1809C2F30CC3}">
      <dsp:nvSpPr>
        <dsp:cNvPr id="0" name=""/>
        <dsp:cNvSpPr/>
      </dsp:nvSpPr>
      <dsp:spPr>
        <a:xfrm>
          <a:off x="2721254" y="1549300"/>
          <a:ext cx="3061411" cy="14733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Hepatic jaundice</a:t>
          </a:r>
        </a:p>
      </dsp:txBody>
      <dsp:txXfrm>
        <a:off x="2793179" y="1621225"/>
        <a:ext cx="2917561" cy="1329548"/>
      </dsp:txXfrm>
    </dsp:sp>
    <dsp:sp modelId="{E9C2ABF8-3DEB-4E19-8EBD-EEC8E5A95E1D}">
      <dsp:nvSpPr>
        <dsp:cNvPr id="0" name=""/>
        <dsp:cNvSpPr/>
      </dsp:nvSpPr>
      <dsp:spPr>
        <a:xfrm>
          <a:off x="2721254" y="3096369"/>
          <a:ext cx="3061411" cy="147339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/>
            <a:t>Posthepatic</a:t>
          </a:r>
          <a:r>
            <a:rPr lang="en-US" sz="2900" kern="1200" dirty="0"/>
            <a:t> / Obstructive/ Surgical jaundice</a:t>
          </a:r>
        </a:p>
      </dsp:txBody>
      <dsp:txXfrm>
        <a:off x="2793179" y="3168294"/>
        <a:ext cx="2917561" cy="1329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E3C1850-10DC-49AD-AFD7-EAC4086A198C}" type="datetimeFigureOut">
              <a:rPr lang="ar-JO" smtClean="0"/>
              <a:pPr/>
              <a:t>15/07/1441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42B673-6DF2-47F1-B6D0-7A83621818B4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4470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7A0-E890-460E-B6CF-DCDF91E5E00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9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7A0-E890-460E-B6CF-DCDF91E5E00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928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767A0-E890-460E-B6CF-DCDF91E5E00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34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2B673-6DF2-47F1-B6D0-7A83621818B4}" type="slidenum">
              <a:rPr lang="ar-JO" smtClean="0"/>
              <a:pPr/>
              <a:t>22</a:t>
            </a:fld>
            <a:endParaRPr lang="ar-J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76808-AB4E-4CA4-BD58-9A55049FFCA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/>
          <a:lstStyle/>
          <a:p>
            <a:endParaRPr lang="en-A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29D71E-FD4A-4ACC-8E32-F536EF7E05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1434E-B434-4FEA-BE0F-C8D0E1D25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curezone.com/image_gallery/gallbladder_surgery/default.asp?i=11&amp;n=3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81000"/>
            <a:ext cx="5715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38600"/>
            <a:ext cx="7848600" cy="2590800"/>
          </a:xfrm>
        </p:spPr>
        <p:txBody>
          <a:bodyPr/>
          <a:lstStyle/>
          <a:p>
            <a:pPr algn="ctr" rtl="0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A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Professor  </a:t>
            </a:r>
            <a:r>
              <a:rPr lang="en-A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mu’tah</a:t>
            </a:r>
            <a:r>
              <a:rPr lang="en-A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university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MD, General  and Minimally Invasive Surgery</a:t>
            </a:r>
            <a:b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 surgery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IMRCS </a:t>
            </a:r>
            <a:b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JB and AB1</a:t>
            </a:r>
            <a:endParaRPr lang="ar-JO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7772400" cy="1508760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Aborajooh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Emad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Aref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ar-JO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JO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485900" y="76200"/>
            <a:ext cx="5600700" cy="1143000"/>
          </a:xfrm>
        </p:spPr>
        <p:txBody>
          <a:bodyPr/>
          <a:lstStyle/>
          <a:p>
            <a:pPr eaLnBrk="1" hangingPunct="1"/>
            <a:r>
              <a:rPr lang="en-US" sz="2800" dirty="0">
                <a:ln>
                  <a:noFill/>
                </a:ln>
                <a:solidFill>
                  <a:schemeClr val="tx2"/>
                </a:solidFill>
              </a:rPr>
              <a:t>The Alvarado (MANTRELS) Score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00" y="609600"/>
          <a:ext cx="5600700" cy="430809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993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7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69">
                <a:tc>
                  <a:txBody>
                    <a:bodyPr/>
                    <a:lstStyle/>
                    <a:p>
                      <a:pPr algn="l" rtl="0"/>
                      <a:endParaRPr lang="en-US" sz="1800" dirty="0"/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/>
                        <a:t>Score</a:t>
                      </a:r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8814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Symptoms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/>
                        <a:t>M</a:t>
                      </a:r>
                      <a:r>
                        <a:rPr lang="en-US" sz="1800" dirty="0"/>
                        <a:t>igratory RIF pain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/>
                        <a:t>A</a:t>
                      </a:r>
                      <a:r>
                        <a:rPr lang="en-US" sz="1800" dirty="0"/>
                        <a:t>norexia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/>
                        <a:t>N</a:t>
                      </a:r>
                      <a:r>
                        <a:rPr lang="en-US" sz="1800" dirty="0"/>
                        <a:t>ausea and vomiting</a:t>
                      </a:r>
                      <a:endParaRPr lang="en-US" sz="1800" b="0" dirty="0"/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800" dirty="0"/>
                    </a:p>
                    <a:p>
                      <a:pPr algn="ctr" rtl="0"/>
                      <a:r>
                        <a:rPr lang="en-US" sz="1800" dirty="0"/>
                        <a:t>1</a:t>
                      </a:r>
                    </a:p>
                    <a:p>
                      <a:pPr algn="ctr" rtl="0"/>
                      <a:r>
                        <a:rPr lang="en-US" sz="1800" dirty="0"/>
                        <a:t>1</a:t>
                      </a:r>
                    </a:p>
                    <a:p>
                      <a:pPr algn="ctr" rtl="0"/>
                      <a:r>
                        <a:rPr lang="en-US" sz="1800" dirty="0"/>
                        <a:t>1</a:t>
                      </a:r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8814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Signs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/>
                        <a:t>T</a:t>
                      </a:r>
                      <a:r>
                        <a:rPr lang="en-US" sz="1800" dirty="0"/>
                        <a:t>enderness (RIF)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/>
                        <a:t>R</a:t>
                      </a:r>
                      <a:r>
                        <a:rPr lang="en-US" sz="1800" dirty="0"/>
                        <a:t>ebound</a:t>
                      </a:r>
                      <a:r>
                        <a:rPr lang="en-US" sz="1800" baseline="0" dirty="0"/>
                        <a:t> tenderness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baseline="0" dirty="0"/>
                        <a:t>E</a:t>
                      </a:r>
                      <a:r>
                        <a:rPr lang="en-US" sz="1800" baseline="0" dirty="0"/>
                        <a:t>levated temperature</a:t>
                      </a:r>
                      <a:endParaRPr lang="en-US" sz="1800" b="0" dirty="0"/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800" dirty="0"/>
                    </a:p>
                    <a:p>
                      <a:pPr algn="ctr" rtl="0"/>
                      <a:r>
                        <a:rPr lang="en-US" sz="1800" dirty="0"/>
                        <a:t>2</a:t>
                      </a:r>
                    </a:p>
                    <a:p>
                      <a:pPr algn="ctr" rtl="0"/>
                      <a:r>
                        <a:rPr lang="en-US" sz="1800" dirty="0"/>
                        <a:t>1</a:t>
                      </a:r>
                    </a:p>
                    <a:p>
                      <a:pPr algn="ctr" rtl="0"/>
                      <a:r>
                        <a:rPr lang="en-US" sz="1800" dirty="0"/>
                        <a:t>1</a:t>
                      </a:r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72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Laboratory</a:t>
                      </a:r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 err="1"/>
                        <a:t>L</a:t>
                      </a:r>
                      <a:r>
                        <a:rPr lang="en-US" sz="1800" dirty="0" err="1"/>
                        <a:t>eucocytosis</a:t>
                      </a:r>
                      <a:endParaRPr lang="en-US" sz="1800" dirty="0"/>
                    </a:p>
                    <a:p>
                      <a:pPr marL="285750" indent="-285750" algn="l" rtl="0">
                        <a:buFont typeface="Arial" pitchFamily="34" charset="0"/>
                        <a:buChar char="•"/>
                      </a:pPr>
                      <a:r>
                        <a:rPr lang="en-US" sz="1800" b="1" dirty="0"/>
                        <a:t>S</a:t>
                      </a:r>
                      <a:r>
                        <a:rPr lang="en-US" sz="1800" dirty="0"/>
                        <a:t>hift</a:t>
                      </a:r>
                      <a:r>
                        <a:rPr lang="en-US" sz="1800" baseline="0" dirty="0"/>
                        <a:t> to the left 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(segmented </a:t>
                      </a:r>
                      <a:r>
                        <a:rPr lang="en-US" sz="18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neutrophils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0" dirty="0"/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800" dirty="0"/>
                    </a:p>
                    <a:p>
                      <a:pPr algn="ctr" rtl="0"/>
                      <a:r>
                        <a:rPr lang="en-US" sz="1800" dirty="0"/>
                        <a:t>2</a:t>
                      </a:r>
                    </a:p>
                    <a:p>
                      <a:pPr algn="ctr" rtl="0"/>
                      <a:r>
                        <a:rPr lang="en-US" sz="1800" dirty="0"/>
                        <a:t>1</a:t>
                      </a:r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69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TOTAL</a:t>
                      </a:r>
                      <a:endParaRPr lang="en-US" sz="1800" b="1" dirty="0"/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/>
                        <a:t>10</a:t>
                      </a:r>
                    </a:p>
                  </a:txBody>
                  <a:tcPr marL="62230" marR="62230" marT="45724" marB="4572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4599" name="Rectangle 4"/>
          <p:cNvSpPr>
            <a:spLocks noChangeArrowheads="1"/>
          </p:cNvSpPr>
          <p:nvPr/>
        </p:nvSpPr>
        <p:spPr bwMode="auto">
          <a:xfrm>
            <a:off x="1676400" y="5042118"/>
            <a:ext cx="5943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0" lvl="1" indent="-295275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/>
              <a:t>&lt; 5 is strongly against a diagnosis of appendicitis</a:t>
            </a:r>
          </a:p>
          <a:p>
            <a:pPr marL="349250" lvl="1" indent="-295275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7 or more is strongly predictive of acute appendicitis </a:t>
            </a:r>
          </a:p>
          <a:p>
            <a:pPr marL="349250" lvl="1" indent="-295275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/>
              <a:t>In patients with an equivocal score of 5 or 6, abdominal USG or contrast-enhanced CT scan is used to further reduce the rate of negative </a:t>
            </a:r>
            <a:r>
              <a:rPr lang="en-US" sz="2000" dirty="0" err="1"/>
              <a:t>appendicectomy</a:t>
            </a:r>
            <a:endParaRPr lang="ms-MY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209800"/>
            <a:ext cx="14478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AU" dirty="0"/>
              <a:t>1-4: Very unlikely</a:t>
            </a:r>
          </a:p>
          <a:p>
            <a:r>
              <a:rPr lang="en-AU" dirty="0"/>
              <a:t>5-6: Possible</a:t>
            </a:r>
          </a:p>
          <a:p>
            <a:r>
              <a:rPr lang="en-AU" dirty="0"/>
              <a:t>7-8: Very probable</a:t>
            </a:r>
          </a:p>
          <a:p>
            <a:r>
              <a:rPr lang="en-AU" dirty="0"/>
              <a:t>9-10: Definite</a:t>
            </a:r>
            <a:endParaRPr lang="en-GB" dirty="0"/>
          </a:p>
          <a:p>
            <a:endParaRPr lang="ar-JO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3235" y="0"/>
            <a:ext cx="7514034" cy="1138238"/>
          </a:xfrm>
        </p:spPr>
        <p:txBody>
          <a:bodyPr/>
          <a:lstStyle/>
          <a:p>
            <a:pPr eaLnBrk="1" hangingPunct="1"/>
            <a:r>
              <a:rPr lang="en-US">
                <a:ln>
                  <a:noFill/>
                </a:ln>
                <a:solidFill>
                  <a:schemeClr val="tx2"/>
                </a:solidFill>
              </a:rPr>
              <a:t>Treatment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113235" y="1479550"/>
            <a:ext cx="7514034" cy="431165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dirty="0"/>
              <a:t>Intravenous fluids</a:t>
            </a:r>
          </a:p>
          <a:p>
            <a:pPr algn="l" rtl="0" eaLnBrk="1" hangingPunct="1">
              <a:buNone/>
            </a:pPr>
            <a:r>
              <a:rPr lang="en-US" dirty="0"/>
              <a:t> </a:t>
            </a:r>
          </a:p>
          <a:p>
            <a:pPr algn="l" rtl="0" eaLnBrk="1" hangingPunct="1"/>
            <a:r>
              <a:rPr lang="en-US" dirty="0"/>
              <a:t>Appropriate antibiotics</a:t>
            </a:r>
          </a:p>
          <a:p>
            <a:pPr lvl="1" algn="l" rtl="0" eaLnBrk="1" hangingPunct="1">
              <a:buNone/>
            </a:pPr>
            <a:endParaRPr lang="en-US" dirty="0"/>
          </a:p>
          <a:p>
            <a:pPr algn="l" rtl="0" eaLnBrk="1" hangingPunct="1"/>
            <a:r>
              <a:rPr lang="en-US" dirty="0" err="1">
                <a:solidFill>
                  <a:srgbClr val="FF0000"/>
                </a:solidFill>
              </a:rPr>
              <a:t>Appendicectomy</a:t>
            </a:r>
            <a:endParaRPr lang="en-US" dirty="0">
              <a:solidFill>
                <a:srgbClr val="FF0000"/>
              </a:solidFill>
            </a:endParaRPr>
          </a:p>
          <a:p>
            <a:pPr algn="l" rtl="0" eaLnBrk="1" hangingPunct="1">
              <a:buFont typeface="Arial" pitchFamily="34" charset="0"/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1157288" y="41276"/>
            <a:ext cx="7514035" cy="1323975"/>
          </a:xfrm>
        </p:spPr>
        <p:txBody>
          <a:bodyPr/>
          <a:lstStyle/>
          <a:p>
            <a:pPr eaLnBrk="1" hangingPunct="1"/>
            <a:r>
              <a:rPr lang="en-US">
                <a:ln>
                  <a:noFill/>
                </a:ln>
                <a:solidFill>
                  <a:schemeClr val="tx2"/>
                </a:solidFill>
              </a:rPr>
              <a:t>Conventional Appendicectomy</a:t>
            </a:r>
          </a:p>
        </p:txBody>
      </p:sp>
      <p:pic>
        <p:nvPicPr>
          <p:cNvPr id="31747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9516" y="1295400"/>
            <a:ext cx="2397919" cy="3733800"/>
          </a:xfrm>
        </p:spPr>
      </p:pic>
      <p:pic>
        <p:nvPicPr>
          <p:cNvPr id="31748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14900" y="1295400"/>
            <a:ext cx="2457450" cy="3733800"/>
          </a:xfrm>
        </p:spPr>
      </p:pic>
      <p:sp>
        <p:nvSpPr>
          <p:cNvPr id="31749" name="TextBox 10"/>
          <p:cNvSpPr txBox="1">
            <a:spLocks noChangeArrowheads="1"/>
          </p:cNvSpPr>
          <p:nvPr/>
        </p:nvSpPr>
        <p:spPr bwMode="auto">
          <a:xfrm>
            <a:off x="1908572" y="5210175"/>
            <a:ext cx="23205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chemeClr val="accent1"/>
                </a:solidFill>
              </a:rPr>
              <a:t>Gridiron incision </a:t>
            </a:r>
            <a:r>
              <a:rPr lang="en-US">
                <a:solidFill>
                  <a:schemeClr val="bg1"/>
                </a:solidFill>
              </a:rPr>
              <a:t>: </a:t>
            </a:r>
            <a:r>
              <a:rPr lang="en-US"/>
              <a:t>right angles to a line joining the ASIS to the umbilicus. Centred on McBurney’s point</a:t>
            </a:r>
          </a:p>
        </p:txBody>
      </p:sp>
      <p:sp>
        <p:nvSpPr>
          <p:cNvPr id="31750" name="TextBox 11"/>
          <p:cNvSpPr txBox="1">
            <a:spLocks noChangeArrowheads="1"/>
          </p:cNvSpPr>
          <p:nvPr/>
        </p:nvSpPr>
        <p:spPr bwMode="auto">
          <a:xfrm>
            <a:off x="5086350" y="5248276"/>
            <a:ext cx="2286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chemeClr val="accent1"/>
                </a:solidFill>
              </a:rPr>
              <a:t>Lanz incision </a:t>
            </a:r>
            <a:r>
              <a:rPr lang="en-US">
                <a:solidFill>
                  <a:schemeClr val="bg1"/>
                </a:solidFill>
              </a:rPr>
              <a:t>: </a:t>
            </a:r>
            <a:r>
              <a:rPr lang="en-US"/>
              <a:t>2 cm below the umbilicus centred on the mid-clavicular-midinguinal line</a:t>
            </a:r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2457450" y="2895600"/>
            <a:ext cx="40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2/3</a:t>
            </a:r>
          </a:p>
        </p:txBody>
      </p:sp>
      <p:sp>
        <p:nvSpPr>
          <p:cNvPr id="31752" name="TextBox 7"/>
          <p:cNvSpPr txBox="1">
            <a:spLocks noChangeArrowheads="1"/>
          </p:cNvSpPr>
          <p:nvPr/>
        </p:nvSpPr>
        <p:spPr bwMode="auto">
          <a:xfrm>
            <a:off x="2057400" y="3059114"/>
            <a:ext cx="40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1/3</a:t>
            </a:r>
          </a:p>
        </p:txBody>
      </p: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5829300" y="3200400"/>
            <a:ext cx="571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/>
              <a:t>2 cm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200650" y="3200400"/>
            <a:ext cx="19431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00650" y="3503614"/>
            <a:ext cx="19431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792590" y="3352999"/>
            <a:ext cx="303212" cy="11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899024">
            <a:off x="1372791" y="3278188"/>
            <a:ext cx="1028700" cy="1371600"/>
          </a:xfrm>
          <a:prstGeom prst="arc">
            <a:avLst>
              <a:gd name="adj1" fmla="val 16200000"/>
              <a:gd name="adj2" fmla="val 213865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324" y="116632"/>
            <a:ext cx="7024744" cy="1143000"/>
          </a:xfrm>
        </p:spPr>
        <p:txBody>
          <a:bodyPr/>
          <a:lstStyle/>
          <a:p>
            <a:r>
              <a:rPr lang="en-AU" dirty="0" err="1"/>
              <a:t>Appendicectomy</a:t>
            </a:r>
            <a:r>
              <a:rPr lang="en-AU" dirty="0"/>
              <a:t> - Open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8" y="1268760"/>
            <a:ext cx="8229600" cy="5069160"/>
          </a:xfrm>
        </p:spPr>
        <p:txBody>
          <a:bodyPr>
            <a:normAutofit/>
          </a:bodyPr>
          <a:lstStyle/>
          <a:p>
            <a:pPr algn="l" rtl="0"/>
            <a:r>
              <a:rPr lang="en-AU" dirty="0"/>
              <a:t>Longer recovery, risk of hernia &amp; adhesions, can’t see pelvic structures as well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02" y="3483564"/>
            <a:ext cx="4475989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252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93273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AU" dirty="0" err="1"/>
              <a:t>Appendicectomy</a:t>
            </a:r>
            <a:r>
              <a:rPr lang="en-AU" dirty="0"/>
              <a:t> - Laparoscopic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99" y="1701892"/>
            <a:ext cx="7416940" cy="3508977"/>
          </a:xfrm>
        </p:spPr>
        <p:txBody>
          <a:bodyPr>
            <a:normAutofit/>
          </a:bodyPr>
          <a:lstStyle/>
          <a:p>
            <a:pPr algn="l" rtl="0"/>
            <a:r>
              <a:rPr lang="en-AU" dirty="0"/>
              <a:t>“Keyhole” surgery</a:t>
            </a:r>
          </a:p>
          <a:p>
            <a:pPr algn="l" rtl="0"/>
            <a:r>
              <a:rPr lang="en-AU" dirty="0"/>
              <a:t>Lower complication rate, quicker recovery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34" y="3048000"/>
            <a:ext cx="4075938" cy="358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0" name="Picture 2" descr="D:\day surgery\day surg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971800"/>
            <a:ext cx="4171950" cy="3695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869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Content Placeholder 4" descr="bat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938187"/>
            <a:ext cx="5000660" cy="356251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Cholelithiasis</a:t>
            </a:r>
            <a:endParaRPr lang="ar-JO" dirty="0"/>
          </a:p>
        </p:txBody>
      </p:sp>
      <p:pic>
        <p:nvPicPr>
          <p:cNvPr id="24578" name="Picture 2" descr="C:\Users\emad\Desktop\day surgery\day surg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840" t="30691" r="27179" b="5039"/>
          <a:stretch>
            <a:fillRect/>
          </a:stretch>
        </p:blipFill>
        <p:spPr bwMode="auto">
          <a:xfrm>
            <a:off x="4267200" y="2209800"/>
            <a:ext cx="4304704" cy="3142784"/>
          </a:xfrm>
          <a:prstGeom prst="rect">
            <a:avLst/>
          </a:prstGeom>
          <a:noFill/>
        </p:spPr>
      </p:pic>
      <p:pic>
        <p:nvPicPr>
          <p:cNvPr id="5" name="Picture 1" descr="D:\day surgery\GB pregnant\FullSizeRender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2189766"/>
            <a:ext cx="4000500" cy="3418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370749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b="1" dirty="0"/>
              <a:t>Laparoscopic vs. Open </a:t>
            </a:r>
            <a:r>
              <a:rPr lang="en-US" sz="3200" b="1" dirty="0" err="1"/>
              <a:t>Cholecystectomy</a:t>
            </a:r>
            <a:endParaRPr lang="en-US" sz="3200" b="1" dirty="0"/>
          </a:p>
        </p:txBody>
      </p:sp>
      <p:pic>
        <p:nvPicPr>
          <p:cNvPr id="50179" name="Picture 3" descr="preggy chole 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3339" y="2133601"/>
            <a:ext cx="2860323" cy="3667125"/>
          </a:xfrm>
          <a:noFill/>
          <a:ln>
            <a:solidFill>
              <a:srgbClr val="00FF00"/>
            </a:solidFill>
          </a:ln>
        </p:spPr>
      </p:pic>
      <p:pic>
        <p:nvPicPr>
          <p:cNvPr id="6" name="Picture 3" descr="singapore 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58444" y="2057401"/>
            <a:ext cx="3433465" cy="3657599"/>
          </a:xfrm>
          <a:noFill/>
          <a:ln>
            <a:solidFill>
              <a:srgbClr val="FF0000"/>
            </a:solidFill>
          </a:ln>
        </p:spPr>
      </p:pic>
      <p:sp>
        <p:nvSpPr>
          <p:cNvPr id="5" name="Left-Right Arrow 4"/>
          <p:cNvSpPr/>
          <p:nvPr/>
        </p:nvSpPr>
        <p:spPr>
          <a:xfrm>
            <a:off x="1551648" y="3429000"/>
            <a:ext cx="5628837" cy="152400"/>
          </a:xfrm>
          <a:prstGeom prst="left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5" descr="Click Here To See the NEXT image ( 11 ) ( Gallbladder Surgery Photos ) 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9509"/>
          <a:stretch>
            <a:fillRect/>
          </a:stretch>
        </p:blipFill>
        <p:spPr bwMode="auto">
          <a:xfrm>
            <a:off x="5286380" y="2000240"/>
            <a:ext cx="3429024" cy="3943360"/>
          </a:xfrm>
          <a:prstGeom prst="rect">
            <a:avLst/>
          </a:prstGeom>
          <a:noFill/>
        </p:spPr>
      </p:pic>
      <p:pic>
        <p:nvPicPr>
          <p:cNvPr id="5" name="Picture 4" descr="IMG_1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14348" y="1785926"/>
            <a:ext cx="3505200" cy="257176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6" name="Picture 3" descr="Image0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42910" y="4286256"/>
            <a:ext cx="3516639" cy="2362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3" descr="C:\My Documents\My Pictures\lchP3025.jpg"/>
          <p:cNvPicPr>
            <a:picLocks noChangeAspect="1" noChangeArrowheads="1"/>
          </p:cNvPicPr>
          <p:nvPr/>
        </p:nvPicPr>
        <p:blipFill>
          <a:blip r:embed="rId2"/>
          <a:srcRect b="21718"/>
          <a:stretch>
            <a:fillRect/>
          </a:stretch>
        </p:blipFill>
        <p:spPr bwMode="auto">
          <a:xfrm>
            <a:off x="4786314" y="357166"/>
            <a:ext cx="40640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 descr="C:\My Documents\My Pictures\lchP3030.jpg"/>
          <p:cNvPicPr>
            <a:picLocks noChangeAspect="1" noChangeArrowheads="1"/>
          </p:cNvPicPr>
          <p:nvPr/>
        </p:nvPicPr>
        <p:blipFill>
          <a:blip r:embed="rId3"/>
          <a:srcRect b="26178"/>
          <a:stretch>
            <a:fillRect/>
          </a:stretch>
        </p:blipFill>
        <p:spPr bwMode="auto">
          <a:xfrm>
            <a:off x="228600" y="3505200"/>
            <a:ext cx="464457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Image may contain: one or more people"/>
          <p:cNvPicPr>
            <a:picLocks noChangeAspect="1" noChangeArrowheads="1"/>
          </p:cNvPicPr>
          <p:nvPr/>
        </p:nvPicPr>
        <p:blipFill>
          <a:blip r:embed="rId4"/>
          <a:srcRect l="30332" t="6667" r="2686" b="8333"/>
          <a:stretch>
            <a:fillRect/>
          </a:stretch>
        </p:blipFill>
        <p:spPr bwMode="auto">
          <a:xfrm>
            <a:off x="4800600" y="3505200"/>
            <a:ext cx="4038600" cy="2971800"/>
          </a:xfrm>
          <a:prstGeom prst="rect">
            <a:avLst/>
          </a:prstGeom>
          <a:noFill/>
        </p:spPr>
      </p:pic>
      <p:pic>
        <p:nvPicPr>
          <p:cNvPr id="3076" name="Picture 4" descr="Image may contain: one or more people"/>
          <p:cNvPicPr>
            <a:picLocks noChangeAspect="1" noChangeArrowheads="1"/>
          </p:cNvPicPr>
          <p:nvPr/>
        </p:nvPicPr>
        <p:blipFill>
          <a:blip r:embed="rId5"/>
          <a:srcRect l="11520" t="20426" r="9120"/>
          <a:stretch>
            <a:fillRect/>
          </a:stretch>
        </p:blipFill>
        <p:spPr bwMode="auto">
          <a:xfrm>
            <a:off x="381000" y="304801"/>
            <a:ext cx="4419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Abdominal Pain</a:t>
            </a:r>
            <a:endParaRPr lang="ar-J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471" t="23117" r="20588" b="38520"/>
          <a:stretch>
            <a:fillRect/>
          </a:stretch>
        </p:blipFill>
        <p:spPr bwMode="auto">
          <a:xfrm>
            <a:off x="353291" y="1828800"/>
            <a:ext cx="879070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Cholelithiasis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Formation represents failure to maintain bile components (cholesterol, Ca, bile pigments) in a </a:t>
            </a:r>
            <a:r>
              <a:rPr lang="en-US" dirty="0" err="1"/>
              <a:t>solubilized</a:t>
            </a:r>
            <a:r>
              <a:rPr lang="en-US" dirty="0"/>
              <a:t> state</a:t>
            </a:r>
          </a:p>
          <a:p>
            <a:pPr algn="l" rtl="0"/>
            <a:r>
              <a:rPr lang="en-US" dirty="0"/>
              <a:t>Majority of those with stones are asymptomatic</a:t>
            </a:r>
          </a:p>
          <a:p>
            <a:pPr algn="l" rtl="0"/>
            <a:r>
              <a:rPr lang="en-US" dirty="0"/>
              <a:t>1-2% of asymptomatic individuals develop symptoms per year</a:t>
            </a:r>
          </a:p>
          <a:p>
            <a:pPr algn="l" rtl="0"/>
            <a:r>
              <a:rPr lang="en-US" dirty="0"/>
              <a:t>Approx 65% of asymptomatic patients remain symptom free after 20 years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Types of Gallstones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2600" dirty="0"/>
              <a:t>Mixed (80%)</a:t>
            </a:r>
          </a:p>
          <a:p>
            <a:pPr algn="l" rtl="0" eaLnBrk="1" hangingPunct="1"/>
            <a:r>
              <a:rPr lang="en-US" sz="2600" dirty="0"/>
              <a:t>Pure cholesterol (10%)</a:t>
            </a:r>
          </a:p>
          <a:p>
            <a:pPr algn="l" rtl="0" eaLnBrk="1" hangingPunct="1"/>
            <a:r>
              <a:rPr lang="en-US" sz="2600" dirty="0"/>
              <a:t>Pigmented (10%)</a:t>
            </a:r>
          </a:p>
          <a:p>
            <a:pPr lvl="1" algn="l" rtl="0" eaLnBrk="1" hangingPunct="1"/>
            <a:r>
              <a:rPr lang="en-US" sz="2600" dirty="0"/>
              <a:t>Black stones (contain Ca </a:t>
            </a:r>
            <a:r>
              <a:rPr lang="en-US" sz="2600" dirty="0" err="1"/>
              <a:t>bilirubinate</a:t>
            </a:r>
            <a:r>
              <a:rPr lang="en-US" sz="2600" dirty="0"/>
              <a:t>, </a:t>
            </a:r>
            <a:r>
              <a:rPr lang="en-US" sz="2600" dirty="0" err="1"/>
              <a:t>a/w</a:t>
            </a:r>
            <a:r>
              <a:rPr lang="en-US" sz="2600" dirty="0"/>
              <a:t> cirrhosis and </a:t>
            </a:r>
            <a:r>
              <a:rPr lang="en-US" sz="2600" dirty="0" err="1"/>
              <a:t>hemolysis</a:t>
            </a:r>
            <a:r>
              <a:rPr lang="en-US" sz="2600" dirty="0"/>
              <a:t>)</a:t>
            </a:r>
          </a:p>
          <a:p>
            <a:pPr lvl="1" algn="l" rtl="0"/>
            <a:r>
              <a:rPr lang="en-US" sz="2400" dirty="0"/>
              <a:t>Brown stones (</a:t>
            </a:r>
            <a:r>
              <a:rPr lang="en-US" sz="2400" dirty="0" err="1"/>
              <a:t>a/w</a:t>
            </a:r>
            <a:r>
              <a:rPr lang="en-US" sz="2400" dirty="0"/>
              <a:t> </a:t>
            </a:r>
            <a:r>
              <a:rPr lang="en-US" sz="2400" dirty="0" err="1"/>
              <a:t>biliary</a:t>
            </a:r>
            <a:r>
              <a:rPr lang="en-US" sz="2400" dirty="0"/>
              <a:t> tract infection)</a:t>
            </a:r>
            <a:r>
              <a:rPr lang="en-US" dirty="0"/>
              <a:t> are more common in southeast Asia, where </a:t>
            </a:r>
            <a:r>
              <a:rPr lang="en-US" dirty="0" err="1"/>
              <a:t>biliary</a:t>
            </a:r>
            <a:r>
              <a:rPr lang="en-US" dirty="0"/>
              <a:t> parasites, including </a:t>
            </a:r>
            <a:r>
              <a:rPr lang="en-US" i="1" dirty="0" err="1"/>
              <a:t>Clonorchis</a:t>
            </a:r>
            <a:r>
              <a:rPr lang="en-US" i="1" dirty="0"/>
              <a:t> </a:t>
            </a:r>
            <a:r>
              <a:rPr lang="en-US" i="1" dirty="0" err="1"/>
              <a:t>sinensis</a:t>
            </a:r>
            <a:r>
              <a:rPr lang="en-US" i="1" dirty="0"/>
              <a:t>, </a:t>
            </a:r>
            <a:r>
              <a:rPr lang="en-US" i="1" dirty="0" err="1"/>
              <a:t>Opisthorchis</a:t>
            </a:r>
            <a:r>
              <a:rPr lang="en-US" i="1" dirty="0"/>
              <a:t> </a:t>
            </a:r>
            <a:r>
              <a:rPr lang="en-US" i="1" dirty="0" err="1"/>
              <a:t>viverrini</a:t>
            </a:r>
            <a:r>
              <a:rPr lang="en-US" i="1" dirty="0"/>
              <a:t>, and </a:t>
            </a:r>
            <a:r>
              <a:rPr lang="en-US" i="1" dirty="0" err="1"/>
              <a:t>Ascaris</a:t>
            </a:r>
            <a:r>
              <a:rPr lang="en-US" i="1" dirty="0"/>
              <a:t> </a:t>
            </a:r>
            <a:r>
              <a:rPr lang="en-US" i="1" dirty="0" err="1"/>
              <a:t>lumbricoides</a:t>
            </a:r>
            <a:r>
              <a:rPr lang="en-US" i="1" dirty="0"/>
              <a:t>, are endemic.</a:t>
            </a:r>
            <a:endParaRPr lang="en-US" sz="5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Spectrum of Gallstone Disease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981050FA-3FDA-441E-B406-44722C4F4AA0}"/>
              </a:ext>
            </a:extLst>
          </p:cNvPr>
          <p:cNvGraphicFramePr/>
          <p:nvPr/>
        </p:nvGraphicFramePr>
        <p:xfrm>
          <a:off x="457200" y="1143000"/>
          <a:ext cx="5181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82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00200"/>
            <a:ext cx="3505200" cy="4525963"/>
          </a:xfrm>
        </p:spPr>
        <p:txBody>
          <a:bodyPr/>
          <a:lstStyle/>
          <a:p>
            <a:pPr algn="l" rtl="0"/>
            <a:r>
              <a:rPr lang="en-US" sz="2800" dirty="0"/>
              <a:t>Symptomatic </a:t>
            </a:r>
            <a:r>
              <a:rPr lang="en-US" sz="2800" dirty="0" err="1"/>
              <a:t>cholelithiasis</a:t>
            </a:r>
            <a:r>
              <a:rPr lang="en-US" sz="2800" dirty="0"/>
              <a:t> can be a herald to:</a:t>
            </a:r>
          </a:p>
          <a:p>
            <a:pPr lvl="1" algn="l" rtl="0"/>
            <a:r>
              <a:rPr lang="en-US" dirty="0" err="1"/>
              <a:t>Biliary</a:t>
            </a:r>
            <a:r>
              <a:rPr lang="en-US" dirty="0"/>
              <a:t>  colic </a:t>
            </a:r>
          </a:p>
          <a:p>
            <a:pPr lvl="1" algn="l" rtl="0"/>
            <a:r>
              <a:rPr lang="en-US" sz="2400" dirty="0"/>
              <a:t>acute </a:t>
            </a:r>
            <a:r>
              <a:rPr lang="en-US" sz="2400" dirty="0" err="1"/>
              <a:t>cholecystitis</a:t>
            </a:r>
            <a:endParaRPr lang="en-US" sz="2400" dirty="0"/>
          </a:p>
          <a:p>
            <a:pPr lvl="1" algn="l" rtl="0"/>
            <a:r>
              <a:rPr lang="en-US" sz="2400" dirty="0"/>
              <a:t>chronic  </a:t>
            </a:r>
            <a:r>
              <a:rPr lang="en-US" sz="2400" dirty="0" err="1"/>
              <a:t>cholecystitis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AU" sz="4000" dirty="0" err="1"/>
              <a:t>Cholelithiasis</a:t>
            </a:r>
            <a:endParaRPr lang="en-AU" sz="4000" dirty="0"/>
          </a:p>
        </p:txBody>
      </p:sp>
      <p:pic>
        <p:nvPicPr>
          <p:cNvPr id="54275" name="Picture 6" descr="showimage"/>
          <p:cNvPicPr>
            <a:picLocks noChangeAspect="1" noChangeArrowheads="1"/>
          </p:cNvPicPr>
          <p:nvPr/>
        </p:nvPicPr>
        <p:blipFill>
          <a:blip r:embed="rId4">
            <a:lum bright="-6000" contrast="12000"/>
          </a:blip>
          <a:srcRect l="11066" r="8452" b="3290"/>
          <a:stretch>
            <a:fillRect/>
          </a:stretch>
        </p:blipFill>
        <p:spPr bwMode="auto">
          <a:xfrm>
            <a:off x="1365250" y="1857364"/>
            <a:ext cx="6010275" cy="484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Clinical </a:t>
            </a:r>
            <a:r>
              <a:rPr lang="en-US" sz="3200" b="1" dirty="0" err="1"/>
              <a:t>prsentations</a:t>
            </a:r>
            <a:endParaRPr lang="en-US" sz="3200" b="1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 algn="l" rtl="0">
              <a:lnSpc>
                <a:spcPct val="80000"/>
              </a:lnSpc>
            </a:pPr>
            <a:r>
              <a:rPr lang="en-US" sz="2800" dirty="0"/>
              <a:t>Asymptomatic Gallstones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/>
              <a:t>Biliary</a:t>
            </a:r>
            <a:r>
              <a:rPr lang="en-US" sz="2800" dirty="0"/>
              <a:t> colic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/>
              <a:t>Acute </a:t>
            </a:r>
            <a:r>
              <a:rPr lang="en-US" sz="2800" dirty="0" err="1"/>
              <a:t>Cholecystitis</a:t>
            </a:r>
            <a:endParaRPr lang="en-US" sz="2800" dirty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/>
              <a:t>Hydrops</a:t>
            </a:r>
            <a:r>
              <a:rPr lang="en-US" sz="2800" dirty="0"/>
              <a:t> of the Gallbladder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/>
              <a:t>Mirizzi</a:t>
            </a:r>
            <a:r>
              <a:rPr lang="en-US" sz="2800" dirty="0"/>
              <a:t> syndrome</a:t>
            </a:r>
          </a:p>
          <a:p>
            <a:pPr marL="609600" lvl="2" indent="-609600" algn="l" rtl="0">
              <a:lnSpc>
                <a:spcPct val="80000"/>
              </a:lnSpc>
              <a:buClr>
                <a:schemeClr val="accent3"/>
              </a:buClr>
              <a:buSzPct val="95000"/>
            </a:pPr>
            <a:r>
              <a:rPr lang="en-US" sz="2800" dirty="0" err="1"/>
              <a:t>Empyema</a:t>
            </a:r>
            <a:r>
              <a:rPr lang="en-US" sz="2800" dirty="0"/>
              <a:t> of the gallbladder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/>
              <a:t>Choledocholithiasis</a:t>
            </a:r>
            <a:endParaRPr lang="en-US" sz="2800" dirty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/>
              <a:t>Cholangitis</a:t>
            </a:r>
            <a:endParaRPr lang="en-US" sz="2800" dirty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/>
              <a:t>Gallstone </a:t>
            </a:r>
            <a:r>
              <a:rPr lang="en-US" sz="2800" dirty="0" err="1"/>
              <a:t>ileus</a:t>
            </a:r>
            <a:endParaRPr lang="en-US" sz="2800" dirty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 err="1"/>
              <a:t>Acalculous</a:t>
            </a:r>
            <a:r>
              <a:rPr lang="en-US" sz="2800" dirty="0"/>
              <a:t> </a:t>
            </a:r>
            <a:r>
              <a:rPr lang="en-US" sz="2800" dirty="0" err="1"/>
              <a:t>cholecystitis</a:t>
            </a:r>
            <a:endParaRPr lang="en-US" sz="2800" dirty="0"/>
          </a:p>
          <a:p>
            <a:pPr marL="609600" indent="-609600" algn="l" rtl="0">
              <a:lnSpc>
                <a:spcPct val="80000"/>
              </a:lnSpc>
            </a:pPr>
            <a:r>
              <a:rPr lang="en-US" sz="2800" dirty="0"/>
              <a:t>Oriental </a:t>
            </a:r>
            <a:r>
              <a:rPr lang="en-US" sz="2800" dirty="0" err="1"/>
              <a:t>Cholangio</a:t>
            </a:r>
            <a:r>
              <a:rPr lang="en-US" sz="2800" dirty="0"/>
              <a:t>-hepatitis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algn="ctr">
              <a:defRPr/>
            </a:pPr>
            <a:r>
              <a:rPr lang="en-US" b="1" dirty="0"/>
              <a:t>Jaundice</a:t>
            </a:r>
            <a:endParaRPr lang="en-GB" b="1" dirty="0"/>
          </a:p>
        </p:txBody>
      </p:sp>
      <p:pic>
        <p:nvPicPr>
          <p:cNvPr id="11267" name="Picture 2" descr="C:\Documents and Settings\HP_Administrator\My Documents\My Pictures\801799.jpg"/>
          <p:cNvPicPr>
            <a:picLocks noChangeAspect="1" noChangeArrowheads="1"/>
          </p:cNvPicPr>
          <p:nvPr/>
        </p:nvPicPr>
        <p:blipFill>
          <a:blip r:embed="rId2"/>
          <a:srcRect l="11111" t="4900" b="19900"/>
          <a:stretch>
            <a:fillRect/>
          </a:stretch>
        </p:blipFill>
        <p:spPr bwMode="auto">
          <a:xfrm>
            <a:off x="1524000" y="1447800"/>
            <a:ext cx="304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Content Placeholder 4" descr="jaundic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928813"/>
            <a:ext cx="4257675" cy="28606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/>
              <a:t>Types of jaundice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>
              <a:defRPr/>
            </a:pPr>
            <a:r>
              <a:rPr lang="en-US" b="1" dirty="0"/>
              <a:t>Jaundice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115749" name="Group 3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185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 HEPATIC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HEPATIC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POST HEPATIC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6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Excessive amount of bilirubin is presented to the liver due to excessive hemolysis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Impaired cellular uptake, defective conjugation or abnormal secretion of bilirubin by the liver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Impaired excretion due to mechanical obstruction to bile flow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6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Elevated unconjugated bilirubin in serum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Both conjugated and unconjugated bilirubin may be elevated in serum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Elevated conjugated bilirubin in serum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>
              <a:defRPr/>
            </a:pPr>
            <a:r>
              <a:rPr lang="en-US" b="1" dirty="0"/>
              <a:t>TYPES OF JAUNDICE</a:t>
            </a:r>
          </a:p>
        </p:txBody>
      </p:sp>
      <p:graphicFrame>
        <p:nvGraphicFramePr>
          <p:cNvPr id="12339" name="Group 5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 HEPATIC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HEPATIC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 HEPATIC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Urine color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Stool color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Pruritus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/>
              <a:t>Obstructive jaundice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Autofit/>
          </a:bodyPr>
          <a:lstStyle/>
          <a:p>
            <a:pPr marL="514350" indent="-51435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b="1" dirty="0"/>
              <a:t>CHOLEDOCHOLITHIASIS</a:t>
            </a:r>
          </a:p>
          <a:p>
            <a:pPr marL="514350" indent="-51435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b="1" dirty="0"/>
              <a:t>NEOPLASMS 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/>
              <a:t>Liver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/>
              <a:t>Bile duct (rare)</a:t>
            </a:r>
          </a:p>
          <a:p>
            <a:pPr marL="731520" lvl="1" indent="-274320" algn="l" rtl="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400" dirty="0"/>
              <a:t>Pancreas (more common)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b="1" dirty="0"/>
              <a:t> INTRAHEPATIC CHOLESTASIS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800" b="1" dirty="0"/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b="1" dirty="0"/>
              <a:t>  CHOLEDOCHAL CYST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800" b="1" dirty="0"/>
          </a:p>
          <a:p>
            <a:pPr marL="438912" indent="-320040"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b="1" dirty="0"/>
              <a:t> LYMPHADENOPATHY-PORTA HEPATIS</a:t>
            </a:r>
          </a:p>
          <a:p>
            <a:pPr marL="438912" indent="-320040"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/>
              <a:t> </a:t>
            </a:r>
          </a:p>
          <a:p>
            <a:pPr marL="438912" indent="-320040"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b="1" dirty="0"/>
              <a:t> TRAUMATIC- POST CHOLECYSECTOMY</a:t>
            </a:r>
          </a:p>
          <a:p>
            <a:pPr marL="438912" indent="-320040" algn="l" rtl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Acute Appendicitis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AU" dirty="0"/>
              <a:t>Appendicitis is common- </a:t>
            </a:r>
            <a:r>
              <a:rPr lang="en-AU" b="1" dirty="0"/>
              <a:t>7-9% lifetime risk</a:t>
            </a:r>
          </a:p>
          <a:p>
            <a:pPr algn="l" rtl="0"/>
            <a:r>
              <a:rPr lang="en-AU" dirty="0"/>
              <a:t>Mostly young people but can present at any age.</a:t>
            </a:r>
          </a:p>
          <a:p>
            <a:pPr algn="l" rtl="0"/>
            <a:r>
              <a:rPr lang="en-AU" dirty="0"/>
              <a:t>Delay in diagnosis/management causes significant morbidity- </a:t>
            </a:r>
            <a:r>
              <a:rPr lang="en-AU" b="1" dirty="0"/>
              <a:t>can be a surgical emergency</a:t>
            </a:r>
          </a:p>
          <a:p>
            <a:pPr algn="l" rtl="0"/>
            <a:r>
              <a:rPr lang="en-AU" dirty="0"/>
              <a:t>Usually clinical diagnosis- not reliant on imaging</a:t>
            </a:r>
          </a:p>
          <a:p>
            <a:pPr algn="l" rtl="0"/>
            <a:r>
              <a:rPr lang="en-AU" dirty="0"/>
              <a:t>Has classic presentation but often presents atypically- it is a common pitfall!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5843" name="Content Placeholder 3" descr="GIC0601-09-0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1714500"/>
            <a:ext cx="3581400" cy="4000500"/>
          </a:xfrm>
        </p:spPr>
      </p:pic>
      <p:pic>
        <p:nvPicPr>
          <p:cNvPr id="35844" name="Picture 3" descr="GIC0601-09-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714500"/>
            <a:ext cx="4143375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7000"/>
            <a:ext cx="7772400" cy="1975104"/>
          </a:xfrm>
        </p:spPr>
        <p:txBody>
          <a:bodyPr/>
          <a:lstStyle/>
          <a:p>
            <a:pPr algn="ctr"/>
            <a:r>
              <a:rPr lang="en-US" dirty="0"/>
              <a:t>Colorectal Cancer</a:t>
            </a:r>
            <a:endParaRPr lang="ar-JO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Colorectal Cancer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Colorectal cancer (CRC) is the second most common cancer in Jordanian adults. </a:t>
            </a:r>
          </a:p>
          <a:p>
            <a:pPr algn="l" rtl="0"/>
            <a:r>
              <a:rPr lang="en-US" dirty="0"/>
              <a:t>Leading cancer incidence in Jordan.</a:t>
            </a:r>
          </a:p>
          <a:p>
            <a:pPr algn="l" rtl="0"/>
            <a:r>
              <a:rPr lang="en-US" dirty="0"/>
              <a:t>Globally 800,000 new CRCs occur each year, accounting for 10% of all incident cancers with 450,000 deaths/year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019800"/>
            <a:ext cx="2743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Shomaf</a:t>
            </a:r>
            <a:r>
              <a:rPr lang="en-US" dirty="0"/>
              <a:t>, M. (2015)</a:t>
            </a:r>
            <a:endParaRPr lang="ar-JO" dirty="0"/>
          </a:p>
          <a:p>
            <a:endParaRPr lang="ar-JO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Distribution of Colorectal cancer by topography ,Jordan -2012</a:t>
            </a:r>
            <a:endParaRPr lang="ar-J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33" t="1555"/>
          <a:stretch>
            <a:fillRect/>
          </a:stretch>
        </p:blipFill>
        <p:spPr bwMode="auto">
          <a:xfrm>
            <a:off x="533400" y="2209800"/>
            <a:ext cx="770799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9144" algn="ctr"/>
            <a:r>
              <a:rPr lang="en-US" b="1" cap="all" spc="0" dirty="0">
                <a:effectLst>
                  <a:reflection blurRad="12700" stA="34000" endA="740" endPos="53000" dir="5400000" sy="-100000" algn="bl" rotWithShape="0"/>
                </a:effectLst>
              </a:rPr>
              <a:t>Etiology</a:t>
            </a:r>
            <a:endParaRPr lang="ar-JO" b="1" cap="all" spc="0" dirty="0">
              <a:effectLst>
                <a:reflection blurRad="12700" stA="34000" endA="740" endPos="53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Environmental &amp; dietary factors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Male sex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Excessive BMI</a:t>
            </a:r>
          </a:p>
          <a:p>
            <a:pPr algn="l" rtl="0"/>
            <a:r>
              <a:rPr lang="en-US" sz="2200" dirty="0"/>
              <a:t>Red meat ,animal fat, smoking and alcohol </a:t>
            </a:r>
          </a:p>
          <a:p>
            <a:pPr algn="l" rtl="0"/>
            <a:r>
              <a:rPr lang="en-US" sz="2200" dirty="0"/>
              <a:t>Protective effect of dietary fiber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Low </a:t>
            </a:r>
            <a:r>
              <a:rPr lang="en-US" sz="2200" dirty="0" err="1"/>
              <a:t>folate</a:t>
            </a:r>
            <a:r>
              <a:rPr lang="en-US" sz="2200" dirty="0"/>
              <a:t> consumption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Family history of colorectal cancer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dirty="0"/>
              <a:t>Personal history of colorectal cancer, ovary, endometrial, breast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200" dirty="0" err="1"/>
              <a:t>Neoplastic</a:t>
            </a:r>
            <a:r>
              <a:rPr lang="en-US" sz="2200" dirty="0"/>
              <a:t> polyps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200" dirty="0"/>
              <a:t>IBD</a:t>
            </a:r>
          </a:p>
          <a:p>
            <a:pPr algn="l" rtl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200" b="1" dirty="0"/>
              <a:t>Hereditary Conditions (FAP, HNPCC)</a:t>
            </a:r>
          </a:p>
          <a:p>
            <a:pPr algn="l" rtl="0"/>
            <a:endParaRPr lang="ar-JO" sz="2200" dirty="0"/>
          </a:p>
        </p:txBody>
      </p:sp>
      <p:pic>
        <p:nvPicPr>
          <p:cNvPr id="4" name="Picture 6" descr="pasted-image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143000"/>
            <a:ext cx="2133600" cy="14732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5" name="Picture 4" descr="pasted-image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743200"/>
            <a:ext cx="2325445" cy="154424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6" name="Picture 5" descr="pasted-image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5105400"/>
            <a:ext cx="2339811" cy="17526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762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Symptoms of Colorectal Cancer</a:t>
            </a:r>
          </a:p>
        </p:txBody>
      </p:sp>
      <p:sp>
        <p:nvSpPr>
          <p:cNvPr id="149507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57200" y="1617663"/>
            <a:ext cx="8229600" cy="4114800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A change in bowel habits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Bright red or dark blood in the stool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Stools that appear narrower or thinner than usual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Discomfort in the abdomen, including frequent gas pains, bloating, fullness, and cramps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/>
              <a:t>Unexplained weight loss, constant tiredness, or unexplained anemia (iron deficiency)</a:t>
            </a:r>
          </a:p>
          <a:p>
            <a:pPr>
              <a:lnSpc>
                <a:spcPct val="90000"/>
              </a:lnSpc>
              <a:defRPr/>
            </a:pPr>
            <a:endParaRPr lang="en-US" sz="22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6285" y="2157931"/>
            <a:ext cx="7171429" cy="3943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/>
            </a:r>
            <a:br>
              <a:rPr lang="en-US" dirty="0"/>
            </a:br>
            <a:r>
              <a:rPr lang="en-US" dirty="0"/>
              <a:t>Colon Cancer Preventions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19625" cy="4781550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dirty="0"/>
              <a:t>Colon cancer can be prevented and cured through early detection</a:t>
            </a:r>
          </a:p>
          <a:p>
            <a:pPr algn="l" rtl="0" eaLnBrk="1" hangingPunct="1">
              <a:buFontTx/>
              <a:buNone/>
            </a:pPr>
            <a:endParaRPr lang="en-US" dirty="0"/>
          </a:p>
          <a:p>
            <a:pPr algn="l" rtl="0" eaLnBrk="1" hangingPunct="1"/>
            <a:r>
              <a:rPr lang="en-US" dirty="0"/>
              <a:t>Changing your eating habits( more fiber and less fats)</a:t>
            </a:r>
          </a:p>
          <a:p>
            <a:pPr algn="l" rtl="0" eaLnBrk="1" hangingPunct="1">
              <a:buFontTx/>
              <a:buNone/>
            </a:pPr>
            <a:endParaRPr lang="en-US" dirty="0"/>
          </a:p>
          <a:p>
            <a:pPr algn="l" rtl="0" eaLnBrk="1" hangingPunct="1"/>
            <a:r>
              <a:rPr lang="en-US" dirty="0"/>
              <a:t>Don’t smoke and drink less</a:t>
            </a:r>
          </a:p>
          <a:p>
            <a:pPr algn="l" rtl="0" eaLnBrk="1" hangingPunct="1"/>
            <a:endParaRPr lang="en-US" dirty="0"/>
          </a:p>
          <a:p>
            <a:pPr algn="l" rtl="0" eaLnBrk="1" hangingPunct="1"/>
            <a:endParaRPr lang="en-US" dirty="0"/>
          </a:p>
        </p:txBody>
      </p:sp>
      <p:pic>
        <p:nvPicPr>
          <p:cNvPr id="24580" name="Picture 4" descr="food-pyramid_a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600200"/>
            <a:ext cx="2317750" cy="2185988"/>
          </a:xfrm>
          <a:noFill/>
        </p:spPr>
      </p:pic>
      <p:pic>
        <p:nvPicPr>
          <p:cNvPr id="24581" name="Picture 5" descr="smok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78475" y="3940175"/>
            <a:ext cx="2178050" cy="2185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spc="0" dirty="0">
                <a:effectLst>
                  <a:reflection blurRad="12700" stA="34000" endA="740" endPos="53000" dir="5400000" sy="-100000" algn="bl" rotWithShape="0"/>
                </a:effectLst>
              </a:rPr>
              <a:t>Screening Guidelines</a:t>
            </a:r>
            <a:endParaRPr lang="ar-JO" b="1" cap="all" spc="0" dirty="0">
              <a:effectLst>
                <a:reflection blurRad="12700" stA="34000" endA="740" endPos="53000" dir="5400000" sy="-100000" algn="bl" rotWithShape="0"/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81200"/>
            <a:ext cx="4040188" cy="4343400"/>
          </a:xfrm>
        </p:spPr>
        <p:txBody>
          <a:bodyPr/>
          <a:lstStyle/>
          <a:p>
            <a:pPr algn="l" rtl="0"/>
            <a:r>
              <a:rPr lang="en-US" dirty="0"/>
              <a:t>Screening for asymptomatic men and women at age 50, using a menu of screening options.</a:t>
            </a:r>
          </a:p>
          <a:p>
            <a:pPr algn="l" rtl="0"/>
            <a:r>
              <a:rPr lang="en-US" dirty="0"/>
              <a:t>Mortality rates have been declining for the past 2 decades, largely attributable to the contribution of screening to prevention and early detection.</a:t>
            </a:r>
          </a:p>
          <a:p>
            <a:pPr algn="l" rtl="0"/>
            <a:endParaRPr lang="ar-JO" dirty="0"/>
          </a:p>
          <a:p>
            <a:pPr algn="l" rtl="0"/>
            <a:endParaRPr lang="ar-JO" dirty="0"/>
          </a:p>
        </p:txBody>
      </p:sp>
      <p:pic>
        <p:nvPicPr>
          <p:cNvPr id="7" name="Picture 3" descr="pasted-image.jpe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905000"/>
            <a:ext cx="4041775" cy="441959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Recommended CRC screening tests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Annual high-sensitivity </a:t>
            </a:r>
            <a:r>
              <a:rPr lang="en-US" dirty="0" err="1"/>
              <a:t>gFOBT</a:t>
            </a:r>
            <a:r>
              <a:rPr lang="en-US" dirty="0"/>
              <a:t> or FIT, following the manufacturer's recommendations for specimen collection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FSIG every 5 years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Colonoscopy every 10 years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Double-contrast barium enema every 5 years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/>
              <a:t>CT </a:t>
            </a:r>
            <a:r>
              <a:rPr lang="en-US" dirty="0" err="1"/>
              <a:t>colonography</a:t>
            </a:r>
            <a:r>
              <a:rPr lang="en-US" dirty="0"/>
              <a:t> every 5 years. 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/>
              <a:t>Stool DNA testing, which also was among the recommended options in the 2008 update, is no longer commercially available for screening.</a:t>
            </a:r>
            <a:endParaRPr lang="ar-J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580" y="340199"/>
            <a:ext cx="7024744" cy="1143000"/>
          </a:xfrm>
        </p:spPr>
        <p:txBody>
          <a:bodyPr/>
          <a:lstStyle/>
          <a:p>
            <a:r>
              <a:rPr lang="en-AU" baseline="0" dirty="0"/>
              <a:t>Anatomy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04864"/>
            <a:ext cx="3032559" cy="425700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012160" y="4264945"/>
            <a:ext cx="65906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195324" y="2060267"/>
            <a:ext cx="608924" cy="21755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12744" r="68387" b="43196"/>
          <a:stretch/>
        </p:blipFill>
        <p:spPr bwMode="auto">
          <a:xfrm>
            <a:off x="899592" y="2060848"/>
            <a:ext cx="3816424" cy="426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0302" y="1475492"/>
            <a:ext cx="3607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1. The Appendix is… </a:t>
            </a:r>
            <a:endParaRPr lang="en-GB" sz="3200" dirty="0"/>
          </a:p>
        </p:txBody>
      </p:sp>
      <p:sp>
        <p:nvSpPr>
          <p:cNvPr id="23" name="Oval 22"/>
          <p:cNvSpPr/>
          <p:nvPr/>
        </p:nvSpPr>
        <p:spPr>
          <a:xfrm>
            <a:off x="1972491" y="4657590"/>
            <a:ext cx="511277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547664" y="5161646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59956" y="5539153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solidFill>
                  <a:srgbClr val="FF0000"/>
                </a:solidFill>
              </a:rPr>
              <a:t>Here!</a:t>
            </a:r>
            <a:endParaRPr lang="en-GB" sz="3200" b="1" dirty="0">
              <a:solidFill>
                <a:srgbClr val="FF0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699792" y="2641366"/>
            <a:ext cx="10801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043608" y="3871897"/>
            <a:ext cx="78425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043608" y="4801606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3635896" y="4265811"/>
            <a:ext cx="648072" cy="67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3032815" y="5111869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924134" y="2272034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Transverse colon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506" y="3687231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>
                <a:solidFill>
                  <a:srgbClr val="FF0000"/>
                </a:solidFill>
              </a:rPr>
              <a:t>Asc</a:t>
            </a:r>
            <a:r>
              <a:rPr lang="en-AU" b="1" dirty="0">
                <a:solidFill>
                  <a:srgbClr val="FF0000"/>
                </a:solidFill>
              </a:rPr>
              <a:t>. colon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52952" y="414908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>
                <a:solidFill>
                  <a:srgbClr val="FF0000"/>
                </a:solidFill>
              </a:rPr>
              <a:t>Desc</a:t>
            </a:r>
            <a:r>
              <a:rPr lang="en-AU" b="1" dirty="0">
                <a:solidFill>
                  <a:srgbClr val="FF0000"/>
                </a:solidFill>
              </a:rPr>
              <a:t>. colon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99751" y="5543097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Sigmoid colon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2339752" y="4149080"/>
            <a:ext cx="334849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087127" y="3841997"/>
            <a:ext cx="167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Terminal Ileum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0682" y="488965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Caecum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00162" y="1475492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/>
              <a:t>2. </a:t>
            </a:r>
            <a:r>
              <a:rPr lang="en-AU" sz="3200" dirty="0" err="1"/>
              <a:t>McBurney’s</a:t>
            </a:r>
            <a:r>
              <a:rPr lang="en-AU" sz="3200" dirty="0"/>
              <a:t> Point</a:t>
            </a:r>
            <a:endParaRPr lang="en-GB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599582" y="461694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ASIS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024" name="Straight Arrow Connector 1023"/>
          <p:cNvCxnSpPr>
            <a:stCxn id="62" idx="0"/>
          </p:cNvCxnSpPr>
          <p:nvPr/>
        </p:nvCxnSpPr>
        <p:spPr>
          <a:xfrm rot="16200000" flipV="1">
            <a:off x="5723055" y="4406827"/>
            <a:ext cx="283194" cy="1370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950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Sigmoidoscopy</a:t>
            </a:r>
            <a:r>
              <a:rPr lang="en-US" b="1" dirty="0"/>
              <a:t>/Colonoscopy</a:t>
            </a:r>
            <a:endParaRPr lang="ar-JO" dirty="0"/>
          </a:p>
        </p:txBody>
      </p:sp>
      <p:pic>
        <p:nvPicPr>
          <p:cNvPr id="4" name="Picture 2" descr="pasted-image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3810000" cy="41910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5" name="Picture 4" descr="C:\Documents and Settings\Bruce\My Documents\Slides\colonoscop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828800"/>
            <a:ext cx="429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CT </a:t>
            </a:r>
            <a:r>
              <a:rPr lang="en-US" dirty="0" err="1"/>
              <a:t>colonography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 b="12757"/>
          <a:stretch>
            <a:fillRect/>
          </a:stretch>
        </p:blipFill>
        <p:spPr bwMode="auto">
          <a:xfrm>
            <a:off x="0" y="1981200"/>
            <a:ext cx="9144000" cy="4038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 t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pasted-image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572000"/>
            <a:ext cx="2590800" cy="20574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xfrm>
            <a:off x="535781" y="141760"/>
            <a:ext cx="8072438" cy="1510233"/>
          </a:xfrm>
        </p:spPr>
        <p:txBody>
          <a:bodyPr tIns="32146"/>
          <a:lstStyle/>
          <a:p>
            <a:pPr algn="ctr" rtl="0"/>
            <a:r>
              <a:rPr lang="en-US" dirty="0"/>
              <a:t>Surgery </a:t>
            </a:r>
            <a:endParaRPr lang="ar-JO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5781" y="1695525"/>
            <a:ext cx="8072438" cy="4474889"/>
          </a:xfrm>
        </p:spPr>
        <p:txBody>
          <a:bodyPr lIns="64291" tIns="32146" rIns="64291" bIns="32146" anchor="t"/>
          <a:lstStyle/>
          <a:p>
            <a:pPr algn="l" rtl="0"/>
            <a:endParaRPr lang="ar-JO" dirty="0"/>
          </a:p>
        </p:txBody>
      </p:sp>
      <p:pic>
        <p:nvPicPr>
          <p:cNvPr id="80899" name="Picture 3" descr="image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3317379" cy="35814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80900" name="Picture 4" descr="image35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57400"/>
            <a:ext cx="3603129" cy="347588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</a:rPr>
              <a:t>               </a:t>
            </a:r>
            <a:r>
              <a:rPr lang="en-US" sz="9600" dirty="0">
                <a:solidFill>
                  <a:srgbClr val="FF0000"/>
                </a:solidFill>
                <a:latin typeface="Chiller" pitchFamily="82" charset="0"/>
              </a:rPr>
              <a:t>Thank you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Anatomy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9800" y="2515824"/>
            <a:ext cx="4881600" cy="310905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685800"/>
          <a:ext cx="7772400" cy="567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4" descr="http://www.moondragon.org/health/graphics/appendicitisobturatorsig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3810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moondragon.org/health/graphics/appendicitispsoassig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343400"/>
            <a:ext cx="45545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48954" y="0"/>
            <a:ext cx="7514034" cy="995363"/>
          </a:xfrm>
        </p:spPr>
        <p:txBody>
          <a:bodyPr/>
          <a:lstStyle/>
          <a:p>
            <a:pPr eaLnBrk="1" hangingPunct="1"/>
            <a:r>
              <a:rPr lang="en-US">
                <a:ln>
                  <a:noFill/>
                </a:ln>
                <a:solidFill>
                  <a:schemeClr val="tx2"/>
                </a:solidFill>
              </a:rPr>
              <a:t>Investigation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20220" y="902369"/>
          <a:ext cx="6572250" cy="5019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40607" y="1"/>
            <a:ext cx="7514035" cy="1103313"/>
          </a:xfrm>
        </p:spPr>
        <p:txBody>
          <a:bodyPr/>
          <a:lstStyle/>
          <a:p>
            <a:pPr eaLnBrk="1" hangingPunct="1"/>
            <a:r>
              <a:rPr lang="en-US">
                <a:ln>
                  <a:noFill/>
                </a:ln>
                <a:solidFill>
                  <a:schemeClr val="tx2"/>
                </a:solidFill>
              </a:rPr>
              <a:t>Diagnostic Scoring</a:t>
            </a:r>
            <a:endParaRPr lang="ms-MY">
              <a:ln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176338" y="1247775"/>
            <a:ext cx="7514035" cy="312420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sz="3000" dirty="0"/>
              <a:t>Diagnosis is essentially clinical;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3000" dirty="0"/>
              <a:t>A number of clinical and laboratory-based scoring systems have been devised to assist diagnosis.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3000" dirty="0"/>
              <a:t>The most widely used is Alvarado score.</a:t>
            </a: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5804297" y="6172200"/>
            <a:ext cx="33397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200" dirty="0">
                <a:latin typeface="Century Gothic" pitchFamily="34" charset="0"/>
              </a:rPr>
              <a:t>Source: </a:t>
            </a:r>
            <a:r>
              <a:rPr lang="en-US" sz="1200" i="1" dirty="0">
                <a:latin typeface="Century Gothic" pitchFamily="34" charset="0"/>
              </a:rPr>
              <a:t>Bailey &amp; Loves Short Practice of Surgery 25</a:t>
            </a:r>
            <a:r>
              <a:rPr lang="en-US" sz="1200" i="1" baseline="30000" dirty="0">
                <a:latin typeface="Century Gothic" pitchFamily="34" charset="0"/>
              </a:rPr>
              <a:t>th</a:t>
            </a:r>
            <a:r>
              <a:rPr lang="en-US" sz="1200" i="1" dirty="0">
                <a:latin typeface="Century Gothic" pitchFamily="34" charset="0"/>
              </a:rPr>
              <a:t> </a:t>
            </a:r>
            <a:r>
              <a:rPr lang="en-US" sz="1200" i="1" dirty="0" err="1">
                <a:latin typeface="Century Gothic" pitchFamily="34" charset="0"/>
              </a:rPr>
              <a:t>ed</a:t>
            </a:r>
            <a:endParaRPr lang="en-MY" sz="1200" i="1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625</TotalTime>
  <Words>1058</Words>
  <Application>Microsoft Office PowerPoint</Application>
  <PresentationFormat>On-screen Show (4:3)</PresentationFormat>
  <Paragraphs>243</Paragraphs>
  <Slides>44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Metro</vt:lpstr>
      <vt:lpstr>a. Professor  mu’tah university  MD, General  and Minimally Invasive Surgery GI surgery   IMRCS  JB and AB1</vt:lpstr>
      <vt:lpstr>Abdominal Pain</vt:lpstr>
      <vt:lpstr>Acute Appendicitis</vt:lpstr>
      <vt:lpstr>Anatomy</vt:lpstr>
      <vt:lpstr>Anatomy</vt:lpstr>
      <vt:lpstr>PowerPoint Presentation</vt:lpstr>
      <vt:lpstr>PowerPoint Presentation</vt:lpstr>
      <vt:lpstr>Investigation</vt:lpstr>
      <vt:lpstr>Diagnostic Scoring</vt:lpstr>
      <vt:lpstr>The Alvarado (MANTRELS) Score</vt:lpstr>
      <vt:lpstr>Treatment</vt:lpstr>
      <vt:lpstr>Conventional Appendicectomy</vt:lpstr>
      <vt:lpstr>Appendicectomy - Open</vt:lpstr>
      <vt:lpstr>Appendicectomy - Laparoscopic</vt:lpstr>
      <vt:lpstr>PowerPoint Presentation</vt:lpstr>
      <vt:lpstr>Cholelithiasis</vt:lpstr>
      <vt:lpstr>Laparoscopic vs. Open Cholecystectomy</vt:lpstr>
      <vt:lpstr>PowerPoint Presentation</vt:lpstr>
      <vt:lpstr>PowerPoint Presentation</vt:lpstr>
      <vt:lpstr>Cholelithiasis</vt:lpstr>
      <vt:lpstr>Types of Gallstones</vt:lpstr>
      <vt:lpstr>Spectrum of Gallstone Disease</vt:lpstr>
      <vt:lpstr>Cholelithiasis</vt:lpstr>
      <vt:lpstr>Clinical prsentations</vt:lpstr>
      <vt:lpstr>Jaundice</vt:lpstr>
      <vt:lpstr>Types of jaundice</vt:lpstr>
      <vt:lpstr>Jaundice</vt:lpstr>
      <vt:lpstr>TYPES OF JAUNDICE</vt:lpstr>
      <vt:lpstr>Obstructive jaundice</vt:lpstr>
      <vt:lpstr>PowerPoint Presentation</vt:lpstr>
      <vt:lpstr>Colorectal Cancer</vt:lpstr>
      <vt:lpstr>Colorectal Cancer</vt:lpstr>
      <vt:lpstr>Distribution of Colorectal cancer by topography ,Jordan -2012</vt:lpstr>
      <vt:lpstr>Etiology</vt:lpstr>
      <vt:lpstr>Symptoms of Colorectal Cancer</vt:lpstr>
      <vt:lpstr>PowerPoint Presentation</vt:lpstr>
      <vt:lpstr> Colon Cancer Preventions</vt:lpstr>
      <vt:lpstr>Screening Guidelines</vt:lpstr>
      <vt:lpstr>Recommended CRC screening tests</vt:lpstr>
      <vt:lpstr>Sigmoidoscopy/Colonoscopy</vt:lpstr>
      <vt:lpstr>CT colonography</vt:lpstr>
      <vt:lpstr>PowerPoint Presentation</vt:lpstr>
      <vt:lpstr>Surgery </vt:lpstr>
      <vt:lpstr>              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emad</dc:creator>
  <cp:lastModifiedBy>Dr-Emad</cp:lastModifiedBy>
  <cp:revision>159</cp:revision>
  <dcterms:created xsi:type="dcterms:W3CDTF">2006-08-16T00:00:00Z</dcterms:created>
  <dcterms:modified xsi:type="dcterms:W3CDTF">2020-03-09T05:44:27Z</dcterms:modified>
</cp:coreProperties>
</file>