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media/image15.jpg" ContentType="image/jpg"/>
  <Override PartName="/ppt/media/image16.jpg" ContentType="image/jpg"/>
  <Override PartName="/ppt/media/image17.jpg" ContentType="image/jpg"/>
  <Override PartName="/ppt/media/image18.jpg" ContentType="image/jpg"/>
  <Override PartName="/ppt/media/image19.jpg" ContentType="image/jpg"/>
  <Override PartName="/ppt/media/image20.jpg" ContentType="image/jpg"/>
  <Override PartName="/ppt/media/image22.jpg" ContentType="image/jpg"/>
  <Override PartName="/ppt/media/image24.jpg" ContentType="image/jpg"/>
  <Override PartName="/ppt/media/image26.jpg" ContentType="image/jpg"/>
  <Override PartName="/ppt/media/image27.jpg" ContentType="image/jpg"/>
  <Override PartName="/ppt/media/image28.jpg" ContentType="image/jpg"/>
  <Override PartName="/ppt/media/image29.jpg" ContentType="image/jpg"/>
  <Override PartName="/ppt/media/image31.jpg" ContentType="image/jpg"/>
  <Override PartName="/ppt/media/image32.jpg" ContentType="image/jpg"/>
  <Override PartName="/ppt/media/image33.jpg" ContentType="image/jpg"/>
  <Override PartName="/ppt/media/image34.jpg" ContentType="image/jpg"/>
  <Override PartName="/ppt/media/image36.jpg" ContentType="image/jpg"/>
  <Override PartName="/ppt/media/image37.jpg" ContentType="image/jpg"/>
  <Override PartName="/ppt/media/image38.jpg" ContentType="image/jpg"/>
  <Override PartName="/ppt/media/image39.jpg" ContentType="image/jpg"/>
  <Override PartName="/ppt/media/image40.jpg" ContentType="image/jpg"/>
  <Override PartName="/ppt/media/image41.jpg" ContentType="image/jpg"/>
  <Override PartName="/ppt/media/image42.jpg" ContentType="image/jpg"/>
  <Override PartName="/ppt/media/image43.jpg" ContentType="image/jpg"/>
  <Override PartName="/ppt/media/image44.jpg" ContentType="image/jpg"/>
  <Override PartName="/ppt/media/image45.jpg" ContentType="image/jpg"/>
  <Override PartName="/ppt/media/image46.jpg" ContentType="image/jpg"/>
  <Override PartName="/ppt/media/image47.jpg" ContentType="image/jpg"/>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1" r:id="rId3"/>
    <p:sldMasterId id="2147483682" r:id="rId4"/>
  </p:sldMasterIdLst>
  <p:notesMasterIdLst>
    <p:notesMasterId r:id="rId44"/>
  </p:notesMasterIdLst>
  <p:sldIdLst>
    <p:sldId id="256" r:id="rId5"/>
    <p:sldId id="257" r:id="rId6"/>
    <p:sldId id="302" r:id="rId7"/>
    <p:sldId id="258" r:id="rId8"/>
    <p:sldId id="259" r:id="rId9"/>
    <p:sldId id="260" r:id="rId10"/>
    <p:sldId id="261" r:id="rId11"/>
    <p:sldId id="269" r:id="rId12"/>
    <p:sldId id="272" r:id="rId13"/>
    <p:sldId id="273" r:id="rId14"/>
    <p:sldId id="275" r:id="rId15"/>
    <p:sldId id="279" r:id="rId16"/>
    <p:sldId id="280" r:id="rId17"/>
    <p:sldId id="278" r:id="rId18"/>
    <p:sldId id="281" r:id="rId19"/>
    <p:sldId id="271" r:id="rId20"/>
    <p:sldId id="282" r:id="rId21"/>
    <p:sldId id="283" r:id="rId22"/>
    <p:sldId id="274" r:id="rId23"/>
    <p:sldId id="284" r:id="rId24"/>
    <p:sldId id="276" r:id="rId25"/>
    <p:sldId id="277"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Lst>
  <p:sldSz cx="12192000" cy="6858000"/>
  <p:notesSz cx="6858000" cy="9144000"/>
  <p:defaultText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E71D524-2A03-4C15-8CCD-60CCC363EE11}" v="1" dt="2023-12-07T09:44:17.33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21" autoAdjust="0"/>
    <p:restoredTop sz="94118" autoAdjust="0"/>
  </p:normalViewPr>
  <p:slideViewPr>
    <p:cSldViewPr snapToGrid="0">
      <p:cViewPr varScale="1">
        <p:scale>
          <a:sx n="75" d="100"/>
          <a:sy n="75" d="100"/>
        </p:scale>
        <p:origin x="528"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hammad aldayyat" userId="1d1220305ce89921" providerId="LiveId" clId="{FE71D524-2A03-4C15-8CCD-60CCC363EE11}"/>
    <pc:docChg chg="addSld modSld">
      <pc:chgData name="mhammad aldayyat" userId="1d1220305ce89921" providerId="LiveId" clId="{FE71D524-2A03-4C15-8CCD-60CCC363EE11}" dt="2023-12-07T09:44:17.327" v="63"/>
      <pc:docMkLst>
        <pc:docMk/>
      </pc:docMkLst>
      <pc:sldChg chg="modSp mod">
        <pc:chgData name="mhammad aldayyat" userId="1d1220305ce89921" providerId="LiveId" clId="{FE71D524-2A03-4C15-8CCD-60CCC363EE11}" dt="2023-12-07T06:20:17.328" v="61" actId="255"/>
        <pc:sldMkLst>
          <pc:docMk/>
          <pc:sldMk cId="0" sldId="275"/>
        </pc:sldMkLst>
        <pc:spChg chg="mod">
          <ac:chgData name="mhammad aldayyat" userId="1d1220305ce89921" providerId="LiveId" clId="{FE71D524-2A03-4C15-8CCD-60CCC363EE11}" dt="2023-12-07T06:20:17.328" v="61" actId="255"/>
          <ac:spMkLst>
            <pc:docMk/>
            <pc:sldMk cId="0" sldId="275"/>
            <ac:spMk id="2023" creationId="{00000000-0000-0000-0000-000000000000}"/>
          </ac:spMkLst>
        </pc:spChg>
      </pc:sldChg>
      <pc:sldChg chg="modSp mod">
        <pc:chgData name="mhammad aldayyat" userId="1d1220305ce89921" providerId="LiveId" clId="{FE71D524-2A03-4C15-8CCD-60CCC363EE11}" dt="2023-12-07T06:20:32.868" v="62" actId="1076"/>
        <pc:sldMkLst>
          <pc:docMk/>
          <pc:sldMk cId="0" sldId="279"/>
        </pc:sldMkLst>
        <pc:spChg chg="mod">
          <ac:chgData name="mhammad aldayyat" userId="1d1220305ce89921" providerId="LiveId" clId="{FE71D524-2A03-4C15-8CCD-60CCC363EE11}" dt="2023-12-07T06:04:23.817" v="9" actId="20577"/>
          <ac:spMkLst>
            <pc:docMk/>
            <pc:sldMk cId="0" sldId="279"/>
            <ac:spMk id="2218" creationId="{00000000-0000-0000-0000-000000000000}"/>
          </ac:spMkLst>
        </pc:spChg>
        <pc:grpChg chg="mod">
          <ac:chgData name="mhammad aldayyat" userId="1d1220305ce89921" providerId="LiveId" clId="{FE71D524-2A03-4C15-8CCD-60CCC363EE11}" dt="2023-12-07T06:20:32.868" v="62" actId="1076"/>
          <ac:grpSpMkLst>
            <pc:docMk/>
            <pc:sldMk cId="0" sldId="279"/>
            <ac:grpSpMk id="2265" creationId="{00000000-0000-0000-0000-000000000000}"/>
          </ac:grpSpMkLst>
        </pc:grpChg>
      </pc:sldChg>
      <pc:sldChg chg="add">
        <pc:chgData name="mhammad aldayyat" userId="1d1220305ce89921" providerId="LiveId" clId="{FE71D524-2A03-4C15-8CCD-60CCC363EE11}" dt="2023-12-07T09:44:17.327" v="63"/>
        <pc:sldMkLst>
          <pc:docMk/>
          <pc:sldMk cId="0" sldId="30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EF1B1C-996F-433B-BDEC-CF0C2A4C5692}"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731DEB-10D2-4A04-87DC-E92C7A3FEA24}" type="slidenum">
              <a:rPr lang="en-US" smtClean="0"/>
              <a:t>‹#›</a:t>
            </a:fld>
            <a:endParaRPr lang="en-US"/>
          </a:p>
        </p:txBody>
      </p:sp>
    </p:spTree>
    <p:extLst>
      <p:ext uri="{BB962C8B-B14F-4D97-AF65-F5344CB8AC3E}">
        <p14:creationId xmlns:p14="http://schemas.microsoft.com/office/powerpoint/2010/main" val="2449268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g1738c51cd86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1" name="Google Shape;1721;g1738c51cd86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14c27d6e750_0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14c27d6e750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8"/>
        <p:cNvGrpSpPr/>
        <p:nvPr/>
      </p:nvGrpSpPr>
      <p:grpSpPr>
        <a:xfrm>
          <a:off x="0" y="0"/>
          <a:ext cx="0" cy="0"/>
          <a:chOff x="0" y="0"/>
          <a:chExt cx="0" cy="0"/>
        </a:xfrm>
      </p:grpSpPr>
      <p:sp>
        <p:nvSpPr>
          <p:cNvPr id="1969" name="Google Shape;1969;g13bb9e143f0_0_1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0" name="Google Shape;1970;g13bb9e143f0_0_1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7"/>
        <p:cNvGrpSpPr/>
        <p:nvPr/>
      </p:nvGrpSpPr>
      <p:grpSpPr>
        <a:xfrm>
          <a:off x="0" y="0"/>
          <a:ext cx="0" cy="0"/>
          <a:chOff x="0" y="0"/>
          <a:chExt cx="0" cy="0"/>
        </a:xfrm>
      </p:grpSpPr>
      <p:sp>
        <p:nvSpPr>
          <p:cNvPr id="2018" name="Google Shape;2018;g176e2b9a3f6_0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9" name="Google Shape;2019;g176e2b9a3f6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8"/>
        <p:cNvGrpSpPr/>
        <p:nvPr/>
      </p:nvGrpSpPr>
      <p:grpSpPr>
        <a:xfrm>
          <a:off x="0" y="0"/>
          <a:ext cx="0" cy="0"/>
          <a:chOff x="0" y="0"/>
          <a:chExt cx="0" cy="0"/>
        </a:xfrm>
      </p:grpSpPr>
      <p:sp>
        <p:nvSpPr>
          <p:cNvPr id="2209" name="Google Shape;2209;g13bb84463e1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0" name="Google Shape;2210;g13bb84463e1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3"/>
        <p:cNvGrpSpPr/>
        <p:nvPr/>
      </p:nvGrpSpPr>
      <p:grpSpPr>
        <a:xfrm>
          <a:off x="0" y="0"/>
          <a:ext cx="0" cy="0"/>
          <a:chOff x="0" y="0"/>
          <a:chExt cx="0" cy="0"/>
        </a:xfrm>
      </p:grpSpPr>
      <p:sp>
        <p:nvSpPr>
          <p:cNvPr id="2284" name="Google Shape;2284;g1738c51cd86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5" name="Google Shape;2285;g1738c51cd86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6"/>
        <p:cNvGrpSpPr/>
        <p:nvPr/>
      </p:nvGrpSpPr>
      <p:grpSpPr>
        <a:xfrm>
          <a:off x="0" y="0"/>
          <a:ext cx="0" cy="0"/>
          <a:chOff x="0" y="0"/>
          <a:chExt cx="0" cy="0"/>
        </a:xfrm>
      </p:grpSpPr>
      <p:sp>
        <p:nvSpPr>
          <p:cNvPr id="2137" name="Google Shape;2137;g14c27d6e75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8" name="Google Shape;2138;g14c27d6e75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865D3-4EB3-A805-1FA6-E8459EF67E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E"/>
          </a:p>
        </p:txBody>
      </p:sp>
      <p:sp>
        <p:nvSpPr>
          <p:cNvPr id="3" name="Subtitle 2">
            <a:extLst>
              <a:ext uri="{FF2B5EF4-FFF2-40B4-BE49-F238E27FC236}">
                <a16:creationId xmlns:a16="http://schemas.microsoft.com/office/drawing/2014/main" id="{9E863B9A-310B-DEB6-5D25-50F55BA945F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E"/>
          </a:p>
        </p:txBody>
      </p:sp>
      <p:sp>
        <p:nvSpPr>
          <p:cNvPr id="4" name="Date Placeholder 3">
            <a:extLst>
              <a:ext uri="{FF2B5EF4-FFF2-40B4-BE49-F238E27FC236}">
                <a16:creationId xmlns:a16="http://schemas.microsoft.com/office/drawing/2014/main" id="{E9EC9A06-83AB-2EC4-32D8-13FBA763AABC}"/>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331CFA74-1E7F-F6BB-1450-133403474579}"/>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B4E397CE-AA79-6FF7-CA36-5A6A82371B39}"/>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324908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3C9FD-899F-1D3D-B175-CEFB5F666FB1}"/>
              </a:ext>
            </a:extLst>
          </p:cNvPr>
          <p:cNvSpPr>
            <a:spLocks noGrp="1"/>
          </p:cNvSpPr>
          <p:nvPr>
            <p:ph type="title"/>
          </p:nvPr>
        </p:nvSpPr>
        <p:spPr/>
        <p:txBody>
          <a:bodyPr/>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25E688F8-0C8E-5890-CA7B-CE6CFAB4BA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DEA034B1-DE15-3712-AB13-102914A25CD8}"/>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473E8C4E-A092-70A7-EB33-9FFB7ECC07FF}"/>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DA1F40BC-4392-8761-9568-639BBD968A72}"/>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28239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E2D5BD-20D5-BE1F-2D7F-3CD329DC19D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E"/>
          </a:p>
        </p:txBody>
      </p:sp>
      <p:sp>
        <p:nvSpPr>
          <p:cNvPr id="3" name="Vertical Text Placeholder 2">
            <a:extLst>
              <a:ext uri="{FF2B5EF4-FFF2-40B4-BE49-F238E27FC236}">
                <a16:creationId xmlns:a16="http://schemas.microsoft.com/office/drawing/2014/main" id="{EFA84357-E0D7-8333-FB21-951FCF0185B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00AAF105-99C2-B6FF-35B4-341D343C8A14}"/>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E0CD96CF-247E-5BA4-52A2-3DADE28B3B30}"/>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69169DCF-FD97-21E2-C04B-D2D6F590AA5F}"/>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415068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1"/>
        <p:cNvGrpSpPr/>
        <p:nvPr/>
      </p:nvGrpSpPr>
      <p:grpSpPr>
        <a:xfrm>
          <a:off x="0" y="0"/>
          <a:ext cx="0" cy="0"/>
          <a:chOff x="0" y="0"/>
          <a:chExt cx="0" cy="0"/>
        </a:xfrm>
      </p:grpSpPr>
    </p:spTree>
    <p:extLst>
      <p:ext uri="{BB962C8B-B14F-4D97-AF65-F5344CB8AC3E}">
        <p14:creationId xmlns:p14="http://schemas.microsoft.com/office/powerpoint/2010/main" val="1422461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950967" y="4026233"/>
            <a:ext cx="7280000" cy="1256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2" name="Google Shape;282;p16"/>
          <p:cNvSpPr txBox="1">
            <a:spLocks noGrp="1"/>
          </p:cNvSpPr>
          <p:nvPr>
            <p:ph type="title" idx="2" hasCustomPrompt="1"/>
          </p:nvPr>
        </p:nvSpPr>
        <p:spPr>
          <a:xfrm>
            <a:off x="1057067" y="2608633"/>
            <a:ext cx="17312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Font typeface="Archivo Black"/>
              <a:buNone/>
              <a:defRPr sz="8000">
                <a:latin typeface="Archivo Black"/>
                <a:ea typeface="Archivo Black"/>
                <a:cs typeface="Archivo Black"/>
                <a:sym typeface="Archivo Black"/>
              </a:defRPr>
            </a:lvl2pPr>
            <a:lvl3pPr lvl="2" algn="ctr" rtl="0">
              <a:spcBef>
                <a:spcPts val="0"/>
              </a:spcBef>
              <a:spcAft>
                <a:spcPts val="0"/>
              </a:spcAft>
              <a:buSzPts val="6000"/>
              <a:buFont typeface="Archivo Black"/>
              <a:buNone/>
              <a:defRPr sz="8000">
                <a:latin typeface="Archivo Black"/>
                <a:ea typeface="Archivo Black"/>
                <a:cs typeface="Archivo Black"/>
                <a:sym typeface="Archivo Black"/>
              </a:defRPr>
            </a:lvl3pPr>
            <a:lvl4pPr lvl="3" algn="ctr" rtl="0">
              <a:spcBef>
                <a:spcPts val="0"/>
              </a:spcBef>
              <a:spcAft>
                <a:spcPts val="0"/>
              </a:spcAft>
              <a:buSzPts val="6000"/>
              <a:buFont typeface="Archivo Black"/>
              <a:buNone/>
              <a:defRPr sz="8000">
                <a:latin typeface="Archivo Black"/>
                <a:ea typeface="Archivo Black"/>
                <a:cs typeface="Archivo Black"/>
                <a:sym typeface="Archivo Black"/>
              </a:defRPr>
            </a:lvl4pPr>
            <a:lvl5pPr lvl="4" algn="ctr" rtl="0">
              <a:spcBef>
                <a:spcPts val="0"/>
              </a:spcBef>
              <a:spcAft>
                <a:spcPts val="0"/>
              </a:spcAft>
              <a:buSzPts val="6000"/>
              <a:buFont typeface="Archivo Black"/>
              <a:buNone/>
              <a:defRPr sz="8000">
                <a:latin typeface="Archivo Black"/>
                <a:ea typeface="Archivo Black"/>
                <a:cs typeface="Archivo Black"/>
                <a:sym typeface="Archivo Black"/>
              </a:defRPr>
            </a:lvl5pPr>
            <a:lvl6pPr lvl="5" algn="ctr" rtl="0">
              <a:spcBef>
                <a:spcPts val="0"/>
              </a:spcBef>
              <a:spcAft>
                <a:spcPts val="0"/>
              </a:spcAft>
              <a:buSzPts val="6000"/>
              <a:buFont typeface="Archivo Black"/>
              <a:buNone/>
              <a:defRPr sz="8000">
                <a:latin typeface="Archivo Black"/>
                <a:ea typeface="Archivo Black"/>
                <a:cs typeface="Archivo Black"/>
                <a:sym typeface="Archivo Black"/>
              </a:defRPr>
            </a:lvl6pPr>
            <a:lvl7pPr lvl="6" algn="ctr" rtl="0">
              <a:spcBef>
                <a:spcPts val="0"/>
              </a:spcBef>
              <a:spcAft>
                <a:spcPts val="0"/>
              </a:spcAft>
              <a:buSzPts val="6000"/>
              <a:buFont typeface="Archivo Black"/>
              <a:buNone/>
              <a:defRPr sz="8000">
                <a:latin typeface="Archivo Black"/>
                <a:ea typeface="Archivo Black"/>
                <a:cs typeface="Archivo Black"/>
                <a:sym typeface="Archivo Black"/>
              </a:defRPr>
            </a:lvl7pPr>
            <a:lvl8pPr lvl="7" algn="ctr" rtl="0">
              <a:spcBef>
                <a:spcPts val="0"/>
              </a:spcBef>
              <a:spcAft>
                <a:spcPts val="0"/>
              </a:spcAft>
              <a:buSzPts val="6000"/>
              <a:buFont typeface="Archivo Black"/>
              <a:buNone/>
              <a:defRPr sz="8000">
                <a:latin typeface="Archivo Black"/>
                <a:ea typeface="Archivo Black"/>
                <a:cs typeface="Archivo Black"/>
                <a:sym typeface="Archivo Black"/>
              </a:defRPr>
            </a:lvl8pPr>
            <a:lvl9pPr lvl="8" algn="ctr" rtl="0">
              <a:spcBef>
                <a:spcPts val="0"/>
              </a:spcBef>
              <a:spcAft>
                <a:spcPts val="0"/>
              </a:spcAft>
              <a:buSzPts val="6000"/>
              <a:buFont typeface="Archivo Black"/>
              <a:buNone/>
              <a:defRPr sz="8000">
                <a:latin typeface="Archivo Black"/>
                <a:ea typeface="Archivo Black"/>
                <a:cs typeface="Archivo Black"/>
                <a:sym typeface="Archivo Black"/>
              </a:defRPr>
            </a:lvl9pPr>
          </a:lstStyle>
          <a:p>
            <a:r>
              <a:t>xx%</a:t>
            </a:r>
          </a:p>
        </p:txBody>
      </p:sp>
      <p:sp>
        <p:nvSpPr>
          <p:cNvPr id="283" name="Google Shape;283;p16"/>
          <p:cNvSpPr txBox="1">
            <a:spLocks noGrp="1"/>
          </p:cNvSpPr>
          <p:nvPr>
            <p:ph type="subTitle" idx="1"/>
          </p:nvPr>
        </p:nvSpPr>
        <p:spPr>
          <a:xfrm>
            <a:off x="950967" y="5222368"/>
            <a:ext cx="7280000" cy="6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 name="Google Shape;284;p16"/>
          <p:cNvSpPr/>
          <p:nvPr/>
        </p:nvSpPr>
        <p:spPr>
          <a:xfrm rot="5884342">
            <a:off x="6415667" y="-782090"/>
            <a:ext cx="6999373" cy="6233515"/>
          </a:xfrm>
          <a:custGeom>
            <a:avLst/>
            <a:gdLst/>
            <a:ahLst/>
            <a:cxnLst/>
            <a:rect l="l" t="t" r="r" b="b"/>
            <a:pathLst>
              <a:path w="36493" h="32500" extrusionOk="0">
                <a:moveTo>
                  <a:pt x="28136" y="0"/>
                </a:moveTo>
                <a:cubicBezTo>
                  <a:pt x="26708" y="0"/>
                  <a:pt x="25183" y="365"/>
                  <a:pt x="23436" y="845"/>
                </a:cubicBezTo>
                <a:cubicBezTo>
                  <a:pt x="13945" y="3451"/>
                  <a:pt x="2578" y="9463"/>
                  <a:pt x="686" y="19115"/>
                </a:cubicBezTo>
                <a:cubicBezTo>
                  <a:pt x="1" y="22606"/>
                  <a:pt x="879" y="26135"/>
                  <a:pt x="3076" y="28719"/>
                </a:cubicBezTo>
                <a:cubicBezTo>
                  <a:pt x="5023" y="31008"/>
                  <a:pt x="8204" y="32500"/>
                  <a:pt x="11549" y="32500"/>
                </a:cubicBezTo>
                <a:cubicBezTo>
                  <a:pt x="12807" y="32500"/>
                  <a:pt x="14088" y="32289"/>
                  <a:pt x="15336" y="31830"/>
                </a:cubicBezTo>
                <a:cubicBezTo>
                  <a:pt x="19900" y="30151"/>
                  <a:pt x="22981" y="24659"/>
                  <a:pt x="20673" y="21257"/>
                </a:cubicBezTo>
                <a:cubicBezTo>
                  <a:pt x="19425" y="19418"/>
                  <a:pt x="14761" y="16638"/>
                  <a:pt x="17946" y="13769"/>
                </a:cubicBezTo>
                <a:cubicBezTo>
                  <a:pt x="18482" y="13286"/>
                  <a:pt x="19138" y="12965"/>
                  <a:pt x="19835" y="12776"/>
                </a:cubicBezTo>
                <a:cubicBezTo>
                  <a:pt x="20376" y="12630"/>
                  <a:pt x="20941" y="12563"/>
                  <a:pt x="21494" y="12563"/>
                </a:cubicBezTo>
                <a:cubicBezTo>
                  <a:pt x="21808" y="12563"/>
                  <a:pt x="22117" y="12585"/>
                  <a:pt x="22416" y="12625"/>
                </a:cubicBezTo>
                <a:cubicBezTo>
                  <a:pt x="23926" y="12828"/>
                  <a:pt x="25269" y="13434"/>
                  <a:pt x="26682" y="13873"/>
                </a:cubicBezTo>
                <a:cubicBezTo>
                  <a:pt x="27573" y="14151"/>
                  <a:pt x="28533" y="14362"/>
                  <a:pt x="29507" y="14362"/>
                </a:cubicBezTo>
                <a:cubicBezTo>
                  <a:pt x="30078" y="14362"/>
                  <a:pt x="30653" y="14289"/>
                  <a:pt x="31222" y="14116"/>
                </a:cubicBezTo>
                <a:cubicBezTo>
                  <a:pt x="33400" y="13451"/>
                  <a:pt x="34949" y="11427"/>
                  <a:pt x="35507" y="9440"/>
                </a:cubicBezTo>
                <a:cubicBezTo>
                  <a:pt x="36493" y="5930"/>
                  <a:pt x="34732" y="2919"/>
                  <a:pt x="31884" y="1093"/>
                </a:cubicBezTo>
                <a:cubicBezTo>
                  <a:pt x="30651" y="302"/>
                  <a:pt x="29433" y="0"/>
                  <a:pt x="28136" y="0"/>
                </a:cubicBezTo>
                <a:close/>
              </a:path>
            </a:pathLst>
          </a:custGeom>
          <a:solidFill>
            <a:srgbClr val="FFFCF2">
              <a:alpha val="4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1697354">
            <a:off x="-174292" y="4264191"/>
            <a:ext cx="733421" cy="1519989"/>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flipH="1">
            <a:off x="11138410" y="3835401"/>
            <a:ext cx="1053593" cy="2183535"/>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rot="-4138903">
            <a:off x="10267730" y="4658999"/>
            <a:ext cx="1754863" cy="2332165"/>
            <a:chOff x="4377800" y="238100"/>
            <a:chExt cx="831525" cy="1105075"/>
          </a:xfrm>
        </p:grpSpPr>
        <p:sp>
          <p:nvSpPr>
            <p:cNvPr id="288" name="Google Shape;288;p16"/>
            <p:cNvSpPr/>
            <p:nvPr/>
          </p:nvSpPr>
          <p:spPr>
            <a:xfrm>
              <a:off x="4377800" y="238100"/>
              <a:ext cx="831525" cy="1105075"/>
            </a:xfrm>
            <a:custGeom>
              <a:avLst/>
              <a:gdLst/>
              <a:ahLst/>
              <a:cxnLst/>
              <a:rect l="l" t="t" r="r" b="b"/>
              <a:pathLst>
                <a:path w="33261" h="44203" extrusionOk="0">
                  <a:moveTo>
                    <a:pt x="19026" y="1"/>
                  </a:moveTo>
                  <a:cubicBezTo>
                    <a:pt x="18721" y="1"/>
                    <a:pt x="18455" y="237"/>
                    <a:pt x="18249" y="470"/>
                  </a:cubicBezTo>
                  <a:cubicBezTo>
                    <a:pt x="16743" y="2156"/>
                    <a:pt x="16057" y="4411"/>
                    <a:pt x="15564" y="6618"/>
                  </a:cubicBezTo>
                  <a:cubicBezTo>
                    <a:pt x="14995" y="9154"/>
                    <a:pt x="14625" y="11729"/>
                    <a:pt x="14461" y="14320"/>
                  </a:cubicBezTo>
                  <a:cubicBezTo>
                    <a:pt x="14541" y="12862"/>
                    <a:pt x="14581" y="11498"/>
                    <a:pt x="14101" y="9953"/>
                  </a:cubicBezTo>
                  <a:cubicBezTo>
                    <a:pt x="13755" y="8843"/>
                    <a:pt x="13095" y="6955"/>
                    <a:pt x="11733" y="6955"/>
                  </a:cubicBezTo>
                  <a:cubicBezTo>
                    <a:pt x="11597" y="6955"/>
                    <a:pt x="11454" y="6974"/>
                    <a:pt x="11304" y="7014"/>
                  </a:cubicBezTo>
                  <a:cubicBezTo>
                    <a:pt x="10862" y="7131"/>
                    <a:pt x="10498" y="7426"/>
                    <a:pt x="10196" y="7827"/>
                  </a:cubicBezTo>
                  <a:cubicBezTo>
                    <a:pt x="9260" y="9081"/>
                    <a:pt x="8920" y="11362"/>
                    <a:pt x="8659" y="12533"/>
                  </a:cubicBezTo>
                  <a:cubicBezTo>
                    <a:pt x="8124" y="14898"/>
                    <a:pt x="7903" y="17317"/>
                    <a:pt x="7720" y="19731"/>
                  </a:cubicBezTo>
                  <a:cubicBezTo>
                    <a:pt x="7626" y="20984"/>
                    <a:pt x="7546" y="22236"/>
                    <a:pt x="7442" y="23487"/>
                  </a:cubicBezTo>
                  <a:cubicBezTo>
                    <a:pt x="7361" y="24487"/>
                    <a:pt x="6944" y="25863"/>
                    <a:pt x="7094" y="26840"/>
                  </a:cubicBezTo>
                  <a:cubicBezTo>
                    <a:pt x="6923" y="25744"/>
                    <a:pt x="6741" y="24609"/>
                    <a:pt x="6131" y="23681"/>
                  </a:cubicBezTo>
                  <a:cubicBezTo>
                    <a:pt x="5628" y="22907"/>
                    <a:pt x="4744" y="22313"/>
                    <a:pt x="3849" y="22313"/>
                  </a:cubicBezTo>
                  <a:cubicBezTo>
                    <a:pt x="3667" y="22313"/>
                    <a:pt x="3485" y="22337"/>
                    <a:pt x="3305" y="22390"/>
                  </a:cubicBezTo>
                  <a:lnTo>
                    <a:pt x="3305" y="22389"/>
                  </a:lnTo>
                  <a:cubicBezTo>
                    <a:pt x="0" y="23336"/>
                    <a:pt x="1748" y="30179"/>
                    <a:pt x="1963" y="32546"/>
                  </a:cubicBezTo>
                  <a:cubicBezTo>
                    <a:pt x="2146" y="34563"/>
                    <a:pt x="2457" y="36569"/>
                    <a:pt x="2897" y="38546"/>
                  </a:cubicBezTo>
                  <a:cubicBezTo>
                    <a:pt x="2993" y="38986"/>
                    <a:pt x="4200" y="43207"/>
                    <a:pt x="4470" y="44052"/>
                  </a:cubicBezTo>
                  <a:cubicBezTo>
                    <a:pt x="4497" y="44149"/>
                    <a:pt x="4518" y="44201"/>
                    <a:pt x="4522" y="44202"/>
                  </a:cubicBezTo>
                  <a:cubicBezTo>
                    <a:pt x="4609" y="44160"/>
                    <a:pt x="4695" y="44117"/>
                    <a:pt x="4784" y="44077"/>
                  </a:cubicBezTo>
                  <a:cubicBezTo>
                    <a:pt x="9601" y="41702"/>
                    <a:pt x="14546" y="39627"/>
                    <a:pt x="19398" y="37395"/>
                  </a:cubicBezTo>
                  <a:cubicBezTo>
                    <a:pt x="20422" y="36922"/>
                    <a:pt x="21748" y="36351"/>
                    <a:pt x="22339" y="35331"/>
                  </a:cubicBezTo>
                  <a:cubicBezTo>
                    <a:pt x="22960" y="34259"/>
                    <a:pt x="23100" y="32824"/>
                    <a:pt x="21598" y="32594"/>
                  </a:cubicBezTo>
                  <a:cubicBezTo>
                    <a:pt x="21380" y="32560"/>
                    <a:pt x="21162" y="32546"/>
                    <a:pt x="20942" y="32546"/>
                  </a:cubicBezTo>
                  <a:cubicBezTo>
                    <a:pt x="20246" y="32546"/>
                    <a:pt x="19544" y="32691"/>
                    <a:pt x="18857" y="32834"/>
                  </a:cubicBezTo>
                  <a:cubicBezTo>
                    <a:pt x="19122" y="32353"/>
                    <a:pt x="20748" y="31825"/>
                    <a:pt x="21250" y="31557"/>
                  </a:cubicBezTo>
                  <a:cubicBezTo>
                    <a:pt x="22162" y="31067"/>
                    <a:pt x="23128" y="30626"/>
                    <a:pt x="24006" y="30084"/>
                  </a:cubicBezTo>
                  <a:cubicBezTo>
                    <a:pt x="25422" y="29202"/>
                    <a:pt x="26978" y="28522"/>
                    <a:pt x="28399" y="27607"/>
                  </a:cubicBezTo>
                  <a:cubicBezTo>
                    <a:pt x="29707" y="26764"/>
                    <a:pt x="32610" y="24320"/>
                    <a:pt x="31519" y="22474"/>
                  </a:cubicBezTo>
                  <a:cubicBezTo>
                    <a:pt x="31129" y="21816"/>
                    <a:pt x="30301" y="21661"/>
                    <a:pt x="29465" y="21661"/>
                  </a:cubicBezTo>
                  <a:cubicBezTo>
                    <a:pt x="28881" y="21661"/>
                    <a:pt x="28294" y="21737"/>
                    <a:pt x="27849" y="21768"/>
                  </a:cubicBezTo>
                  <a:cubicBezTo>
                    <a:pt x="26050" y="21899"/>
                    <a:pt x="24317" y="22491"/>
                    <a:pt x="22622" y="23072"/>
                  </a:cubicBezTo>
                  <a:cubicBezTo>
                    <a:pt x="24591" y="21993"/>
                    <a:pt x="26571" y="20904"/>
                    <a:pt x="28337" y="19521"/>
                  </a:cubicBezTo>
                  <a:cubicBezTo>
                    <a:pt x="30108" y="18138"/>
                    <a:pt x="31674" y="16434"/>
                    <a:pt x="32596" y="14385"/>
                  </a:cubicBezTo>
                  <a:cubicBezTo>
                    <a:pt x="33037" y="13412"/>
                    <a:pt x="33261" y="12119"/>
                    <a:pt x="32473" y="11398"/>
                  </a:cubicBezTo>
                  <a:cubicBezTo>
                    <a:pt x="32123" y="11077"/>
                    <a:pt x="31670" y="10963"/>
                    <a:pt x="31192" y="10963"/>
                  </a:cubicBezTo>
                  <a:cubicBezTo>
                    <a:pt x="30751" y="10963"/>
                    <a:pt x="30290" y="11060"/>
                    <a:pt x="29871" y="11184"/>
                  </a:cubicBezTo>
                  <a:cubicBezTo>
                    <a:pt x="27369" y="11923"/>
                    <a:pt x="25057" y="13290"/>
                    <a:pt x="23205" y="15124"/>
                  </a:cubicBezTo>
                  <a:cubicBezTo>
                    <a:pt x="26442" y="11604"/>
                    <a:pt x="29786" y="7898"/>
                    <a:pt x="31063" y="3287"/>
                  </a:cubicBezTo>
                  <a:cubicBezTo>
                    <a:pt x="31218" y="2726"/>
                    <a:pt x="31339" y="2139"/>
                    <a:pt x="31257" y="1559"/>
                  </a:cubicBezTo>
                  <a:cubicBezTo>
                    <a:pt x="31173" y="982"/>
                    <a:pt x="30844" y="410"/>
                    <a:pt x="30311" y="176"/>
                  </a:cubicBezTo>
                  <a:cubicBezTo>
                    <a:pt x="30124" y="94"/>
                    <a:pt x="29933" y="58"/>
                    <a:pt x="29740" y="58"/>
                  </a:cubicBezTo>
                  <a:cubicBezTo>
                    <a:pt x="29042" y="58"/>
                    <a:pt x="28330" y="531"/>
                    <a:pt x="27779" y="1021"/>
                  </a:cubicBezTo>
                  <a:cubicBezTo>
                    <a:pt x="24415" y="3991"/>
                    <a:pt x="22643" y="7956"/>
                    <a:pt x="20330" y="11684"/>
                  </a:cubicBezTo>
                  <a:cubicBezTo>
                    <a:pt x="20838" y="9628"/>
                    <a:pt x="21102" y="7510"/>
                    <a:pt x="21110" y="5391"/>
                  </a:cubicBezTo>
                  <a:cubicBezTo>
                    <a:pt x="21119" y="3597"/>
                    <a:pt x="20880" y="1657"/>
                    <a:pt x="19649" y="352"/>
                  </a:cubicBezTo>
                  <a:cubicBezTo>
                    <a:pt x="19499" y="192"/>
                    <a:pt x="19319" y="36"/>
                    <a:pt x="19102" y="6"/>
                  </a:cubicBezTo>
                  <a:cubicBezTo>
                    <a:pt x="19076" y="2"/>
                    <a:pt x="19051" y="1"/>
                    <a:pt x="190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4483325" y="337500"/>
              <a:ext cx="651475" cy="1005675"/>
            </a:xfrm>
            <a:custGeom>
              <a:avLst/>
              <a:gdLst/>
              <a:ahLst/>
              <a:cxnLst/>
              <a:rect l="l" t="t" r="r" b="b"/>
              <a:pathLst>
                <a:path w="26059" h="40227" extrusionOk="0">
                  <a:moveTo>
                    <a:pt x="14281" y="1"/>
                  </a:moveTo>
                  <a:cubicBezTo>
                    <a:pt x="14274" y="1"/>
                    <a:pt x="14267" y="1"/>
                    <a:pt x="14260" y="2"/>
                  </a:cubicBezTo>
                  <a:cubicBezTo>
                    <a:pt x="14177" y="15"/>
                    <a:pt x="14121" y="93"/>
                    <a:pt x="14136" y="173"/>
                  </a:cubicBezTo>
                  <a:cubicBezTo>
                    <a:pt x="15310" y="7640"/>
                    <a:pt x="10841" y="20447"/>
                    <a:pt x="10621" y="21069"/>
                  </a:cubicBezTo>
                  <a:cubicBezTo>
                    <a:pt x="9744" y="22634"/>
                    <a:pt x="8850" y="24186"/>
                    <a:pt x="7969" y="25707"/>
                  </a:cubicBezTo>
                  <a:cubicBezTo>
                    <a:pt x="7926" y="25787"/>
                    <a:pt x="7878" y="25865"/>
                    <a:pt x="7833" y="25947"/>
                  </a:cubicBezTo>
                  <a:cubicBezTo>
                    <a:pt x="7972" y="20249"/>
                    <a:pt x="8077" y="14374"/>
                    <a:pt x="6408" y="8797"/>
                  </a:cubicBezTo>
                  <a:cubicBezTo>
                    <a:pt x="6389" y="8732"/>
                    <a:pt x="6330" y="8689"/>
                    <a:pt x="6267" y="8689"/>
                  </a:cubicBezTo>
                  <a:cubicBezTo>
                    <a:pt x="6253" y="8689"/>
                    <a:pt x="6238" y="8692"/>
                    <a:pt x="6224" y="8696"/>
                  </a:cubicBezTo>
                  <a:cubicBezTo>
                    <a:pt x="6144" y="8719"/>
                    <a:pt x="6103" y="8805"/>
                    <a:pt x="6124" y="8879"/>
                  </a:cubicBezTo>
                  <a:cubicBezTo>
                    <a:pt x="7818" y="14542"/>
                    <a:pt x="7673" y="20539"/>
                    <a:pt x="7528" y="26338"/>
                  </a:cubicBezTo>
                  <a:cubicBezTo>
                    <a:pt x="7528" y="26371"/>
                    <a:pt x="7540" y="26399"/>
                    <a:pt x="7556" y="26427"/>
                  </a:cubicBezTo>
                  <a:cubicBezTo>
                    <a:pt x="5893" y="29309"/>
                    <a:pt x="4195" y="32276"/>
                    <a:pt x="2644" y="35288"/>
                  </a:cubicBezTo>
                  <a:cubicBezTo>
                    <a:pt x="2155" y="30755"/>
                    <a:pt x="1372" y="26219"/>
                    <a:pt x="305" y="21791"/>
                  </a:cubicBezTo>
                  <a:cubicBezTo>
                    <a:pt x="288" y="21724"/>
                    <a:pt x="229" y="21680"/>
                    <a:pt x="160" y="21680"/>
                  </a:cubicBezTo>
                  <a:cubicBezTo>
                    <a:pt x="149" y="21680"/>
                    <a:pt x="137" y="21681"/>
                    <a:pt x="126" y="21684"/>
                  </a:cubicBezTo>
                  <a:cubicBezTo>
                    <a:pt x="48" y="21703"/>
                    <a:pt x="0" y="21781"/>
                    <a:pt x="18" y="21863"/>
                  </a:cubicBezTo>
                  <a:cubicBezTo>
                    <a:pt x="1118" y="26421"/>
                    <a:pt x="1919" y="31098"/>
                    <a:pt x="2400" y="35766"/>
                  </a:cubicBezTo>
                  <a:cubicBezTo>
                    <a:pt x="1671" y="37192"/>
                    <a:pt x="951" y="38632"/>
                    <a:pt x="249" y="40076"/>
                  </a:cubicBezTo>
                  <a:cubicBezTo>
                    <a:pt x="276" y="40173"/>
                    <a:pt x="297" y="40225"/>
                    <a:pt x="301" y="40226"/>
                  </a:cubicBezTo>
                  <a:cubicBezTo>
                    <a:pt x="388" y="40184"/>
                    <a:pt x="474" y="40141"/>
                    <a:pt x="564" y="40101"/>
                  </a:cubicBezTo>
                  <a:cubicBezTo>
                    <a:pt x="1225" y="38741"/>
                    <a:pt x="1905" y="37388"/>
                    <a:pt x="2588" y="36045"/>
                  </a:cubicBezTo>
                  <a:cubicBezTo>
                    <a:pt x="2611" y="36043"/>
                    <a:pt x="2633" y="36038"/>
                    <a:pt x="2650" y="36024"/>
                  </a:cubicBezTo>
                  <a:cubicBezTo>
                    <a:pt x="6404" y="33405"/>
                    <a:pt x="10775" y="31599"/>
                    <a:pt x="15281" y="30804"/>
                  </a:cubicBezTo>
                  <a:cubicBezTo>
                    <a:pt x="15365" y="30791"/>
                    <a:pt x="15418" y="30712"/>
                    <a:pt x="15403" y="30632"/>
                  </a:cubicBezTo>
                  <a:cubicBezTo>
                    <a:pt x="15389" y="30560"/>
                    <a:pt x="15328" y="30509"/>
                    <a:pt x="15255" y="30509"/>
                  </a:cubicBezTo>
                  <a:cubicBezTo>
                    <a:pt x="15247" y="30509"/>
                    <a:pt x="15239" y="30509"/>
                    <a:pt x="15231" y="30511"/>
                  </a:cubicBezTo>
                  <a:cubicBezTo>
                    <a:pt x="10827" y="31290"/>
                    <a:pt x="6555" y="33023"/>
                    <a:pt x="2851" y="35533"/>
                  </a:cubicBezTo>
                  <a:cubicBezTo>
                    <a:pt x="4478" y="32369"/>
                    <a:pt x="6267" y="29249"/>
                    <a:pt x="8014" y="26224"/>
                  </a:cubicBezTo>
                  <a:cubicBezTo>
                    <a:pt x="9795" y="24561"/>
                    <a:pt x="12218" y="23705"/>
                    <a:pt x="14752" y="22906"/>
                  </a:cubicBezTo>
                  <a:cubicBezTo>
                    <a:pt x="17486" y="22047"/>
                    <a:pt x="20169" y="21258"/>
                    <a:pt x="22947" y="21007"/>
                  </a:cubicBezTo>
                  <a:cubicBezTo>
                    <a:pt x="23027" y="21002"/>
                    <a:pt x="23086" y="20926"/>
                    <a:pt x="23080" y="20846"/>
                  </a:cubicBezTo>
                  <a:cubicBezTo>
                    <a:pt x="23071" y="20769"/>
                    <a:pt x="23006" y="20712"/>
                    <a:pt x="22930" y="20712"/>
                  </a:cubicBezTo>
                  <a:cubicBezTo>
                    <a:pt x="22926" y="20712"/>
                    <a:pt x="22923" y="20712"/>
                    <a:pt x="22919" y="20713"/>
                  </a:cubicBezTo>
                  <a:cubicBezTo>
                    <a:pt x="20113" y="20967"/>
                    <a:pt x="17413" y="21764"/>
                    <a:pt x="14664" y="22624"/>
                  </a:cubicBezTo>
                  <a:cubicBezTo>
                    <a:pt x="12381" y="23341"/>
                    <a:pt x="10190" y="24112"/>
                    <a:pt x="8453" y="25465"/>
                  </a:cubicBezTo>
                  <a:cubicBezTo>
                    <a:pt x="9249" y="24081"/>
                    <a:pt x="10059" y="22672"/>
                    <a:pt x="10858" y="21250"/>
                  </a:cubicBezTo>
                  <a:cubicBezTo>
                    <a:pt x="15348" y="16883"/>
                    <a:pt x="20428" y="13178"/>
                    <a:pt x="25962" y="10234"/>
                  </a:cubicBezTo>
                  <a:cubicBezTo>
                    <a:pt x="26032" y="10197"/>
                    <a:pt x="26059" y="10108"/>
                    <a:pt x="26021" y="10038"/>
                  </a:cubicBezTo>
                  <a:cubicBezTo>
                    <a:pt x="25993" y="9985"/>
                    <a:pt x="25942" y="9956"/>
                    <a:pt x="25890" y="9956"/>
                  </a:cubicBezTo>
                  <a:cubicBezTo>
                    <a:pt x="25867" y="9956"/>
                    <a:pt x="25844" y="9962"/>
                    <a:pt x="25822" y="9973"/>
                  </a:cubicBezTo>
                  <a:cubicBezTo>
                    <a:pt x="20548" y="12780"/>
                    <a:pt x="15684" y="16280"/>
                    <a:pt x="11345" y="20379"/>
                  </a:cubicBezTo>
                  <a:cubicBezTo>
                    <a:pt x="11770" y="19613"/>
                    <a:pt x="12190" y="18850"/>
                    <a:pt x="12603" y="18082"/>
                  </a:cubicBezTo>
                  <a:cubicBezTo>
                    <a:pt x="15521" y="12628"/>
                    <a:pt x="19133" y="6281"/>
                    <a:pt x="23801" y="559"/>
                  </a:cubicBezTo>
                  <a:cubicBezTo>
                    <a:pt x="23852" y="498"/>
                    <a:pt x="23841" y="403"/>
                    <a:pt x="23780" y="350"/>
                  </a:cubicBezTo>
                  <a:cubicBezTo>
                    <a:pt x="23752" y="330"/>
                    <a:pt x="23719" y="319"/>
                    <a:pt x="23686" y="319"/>
                  </a:cubicBezTo>
                  <a:cubicBezTo>
                    <a:pt x="23643" y="319"/>
                    <a:pt x="23600" y="337"/>
                    <a:pt x="23571" y="371"/>
                  </a:cubicBezTo>
                  <a:cubicBezTo>
                    <a:pt x="18887" y="6115"/>
                    <a:pt x="15268" y="12475"/>
                    <a:pt x="12342" y="17944"/>
                  </a:cubicBezTo>
                  <a:cubicBezTo>
                    <a:pt x="12031" y="18524"/>
                    <a:pt x="11714" y="19102"/>
                    <a:pt x="11395" y="19682"/>
                  </a:cubicBezTo>
                  <a:cubicBezTo>
                    <a:pt x="12587" y="15964"/>
                    <a:pt x="15395" y="6275"/>
                    <a:pt x="14426" y="125"/>
                  </a:cubicBezTo>
                  <a:cubicBezTo>
                    <a:pt x="14417" y="54"/>
                    <a:pt x="14351" y="1"/>
                    <a:pt x="14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0" name="Google Shape;290;p16"/>
          <p:cNvSpPr/>
          <p:nvPr/>
        </p:nvSpPr>
        <p:spPr>
          <a:xfrm rot="-906362">
            <a:off x="-314485" y="5097135"/>
            <a:ext cx="1955296" cy="1610967"/>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6"/>
          <p:cNvSpPr/>
          <p:nvPr/>
        </p:nvSpPr>
        <p:spPr>
          <a:xfrm flipH="1">
            <a:off x="2480156" y="139583"/>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9558099" y="6342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rot="6046195" flipH="1">
            <a:off x="454051" y="2469515"/>
            <a:ext cx="163988" cy="2560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11480047" y="1904141"/>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rot="2467119" flipH="1">
            <a:off x="3477828" y="6377337"/>
            <a:ext cx="232864" cy="28393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rot="1718599">
            <a:off x="4795722" y="1093331"/>
            <a:ext cx="362135" cy="120232"/>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99427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97"/>
        <p:cNvGrpSpPr/>
        <p:nvPr/>
      </p:nvGrpSpPr>
      <p:grpSpPr>
        <a:xfrm>
          <a:off x="0" y="0"/>
          <a:ext cx="0" cy="0"/>
          <a:chOff x="0" y="0"/>
          <a:chExt cx="0" cy="0"/>
        </a:xfrm>
      </p:grpSpPr>
      <p:sp>
        <p:nvSpPr>
          <p:cNvPr id="298" name="Google Shape;298;p17"/>
          <p:cNvSpPr txBox="1">
            <a:spLocks noGrp="1"/>
          </p:cNvSpPr>
          <p:nvPr>
            <p:ph type="title"/>
          </p:nvPr>
        </p:nvSpPr>
        <p:spPr>
          <a:xfrm>
            <a:off x="2977917" y="1948833"/>
            <a:ext cx="4360800" cy="217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9" name="Google Shape;299;p17"/>
          <p:cNvSpPr txBox="1">
            <a:spLocks noGrp="1"/>
          </p:cNvSpPr>
          <p:nvPr>
            <p:ph type="title" idx="2" hasCustomPrompt="1"/>
          </p:nvPr>
        </p:nvSpPr>
        <p:spPr>
          <a:xfrm>
            <a:off x="1255751" y="2853200"/>
            <a:ext cx="17312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Font typeface="Archivo Black"/>
              <a:buNone/>
              <a:defRPr sz="8000">
                <a:latin typeface="Archivo Black"/>
                <a:ea typeface="Archivo Black"/>
                <a:cs typeface="Archivo Black"/>
                <a:sym typeface="Archivo Black"/>
              </a:defRPr>
            </a:lvl2pPr>
            <a:lvl3pPr lvl="2" algn="ctr" rtl="0">
              <a:spcBef>
                <a:spcPts val="0"/>
              </a:spcBef>
              <a:spcAft>
                <a:spcPts val="0"/>
              </a:spcAft>
              <a:buSzPts val="6000"/>
              <a:buFont typeface="Archivo Black"/>
              <a:buNone/>
              <a:defRPr sz="8000">
                <a:latin typeface="Archivo Black"/>
                <a:ea typeface="Archivo Black"/>
                <a:cs typeface="Archivo Black"/>
                <a:sym typeface="Archivo Black"/>
              </a:defRPr>
            </a:lvl3pPr>
            <a:lvl4pPr lvl="3" algn="ctr" rtl="0">
              <a:spcBef>
                <a:spcPts val="0"/>
              </a:spcBef>
              <a:spcAft>
                <a:spcPts val="0"/>
              </a:spcAft>
              <a:buSzPts val="6000"/>
              <a:buFont typeface="Archivo Black"/>
              <a:buNone/>
              <a:defRPr sz="8000">
                <a:latin typeface="Archivo Black"/>
                <a:ea typeface="Archivo Black"/>
                <a:cs typeface="Archivo Black"/>
                <a:sym typeface="Archivo Black"/>
              </a:defRPr>
            </a:lvl4pPr>
            <a:lvl5pPr lvl="4" algn="ctr" rtl="0">
              <a:spcBef>
                <a:spcPts val="0"/>
              </a:spcBef>
              <a:spcAft>
                <a:spcPts val="0"/>
              </a:spcAft>
              <a:buSzPts val="6000"/>
              <a:buFont typeface="Archivo Black"/>
              <a:buNone/>
              <a:defRPr sz="8000">
                <a:latin typeface="Archivo Black"/>
                <a:ea typeface="Archivo Black"/>
                <a:cs typeface="Archivo Black"/>
                <a:sym typeface="Archivo Black"/>
              </a:defRPr>
            </a:lvl5pPr>
            <a:lvl6pPr lvl="5" algn="ctr" rtl="0">
              <a:spcBef>
                <a:spcPts val="0"/>
              </a:spcBef>
              <a:spcAft>
                <a:spcPts val="0"/>
              </a:spcAft>
              <a:buSzPts val="6000"/>
              <a:buFont typeface="Archivo Black"/>
              <a:buNone/>
              <a:defRPr sz="8000">
                <a:latin typeface="Archivo Black"/>
                <a:ea typeface="Archivo Black"/>
                <a:cs typeface="Archivo Black"/>
                <a:sym typeface="Archivo Black"/>
              </a:defRPr>
            </a:lvl6pPr>
            <a:lvl7pPr lvl="6" algn="ctr" rtl="0">
              <a:spcBef>
                <a:spcPts val="0"/>
              </a:spcBef>
              <a:spcAft>
                <a:spcPts val="0"/>
              </a:spcAft>
              <a:buSzPts val="6000"/>
              <a:buFont typeface="Archivo Black"/>
              <a:buNone/>
              <a:defRPr sz="8000">
                <a:latin typeface="Archivo Black"/>
                <a:ea typeface="Archivo Black"/>
                <a:cs typeface="Archivo Black"/>
                <a:sym typeface="Archivo Black"/>
              </a:defRPr>
            </a:lvl7pPr>
            <a:lvl8pPr lvl="7" algn="ctr" rtl="0">
              <a:spcBef>
                <a:spcPts val="0"/>
              </a:spcBef>
              <a:spcAft>
                <a:spcPts val="0"/>
              </a:spcAft>
              <a:buSzPts val="6000"/>
              <a:buFont typeface="Archivo Black"/>
              <a:buNone/>
              <a:defRPr sz="8000">
                <a:latin typeface="Archivo Black"/>
                <a:ea typeface="Archivo Black"/>
                <a:cs typeface="Archivo Black"/>
                <a:sym typeface="Archivo Black"/>
              </a:defRPr>
            </a:lvl8pPr>
            <a:lvl9pPr lvl="8" algn="ctr" rtl="0">
              <a:spcBef>
                <a:spcPts val="0"/>
              </a:spcBef>
              <a:spcAft>
                <a:spcPts val="0"/>
              </a:spcAft>
              <a:buSzPts val="6000"/>
              <a:buFont typeface="Archivo Black"/>
              <a:buNone/>
              <a:defRPr sz="8000">
                <a:latin typeface="Archivo Black"/>
                <a:ea typeface="Archivo Black"/>
                <a:cs typeface="Archivo Black"/>
                <a:sym typeface="Archivo Black"/>
              </a:defRPr>
            </a:lvl9pPr>
          </a:lstStyle>
          <a:p>
            <a:r>
              <a:t>xx%</a:t>
            </a:r>
          </a:p>
        </p:txBody>
      </p:sp>
      <p:sp>
        <p:nvSpPr>
          <p:cNvPr id="300" name="Google Shape;300;p17"/>
          <p:cNvSpPr txBox="1">
            <a:spLocks noGrp="1"/>
          </p:cNvSpPr>
          <p:nvPr>
            <p:ph type="subTitle" idx="1"/>
          </p:nvPr>
        </p:nvSpPr>
        <p:spPr>
          <a:xfrm>
            <a:off x="2977933" y="4047167"/>
            <a:ext cx="4360800" cy="8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7"/>
          <p:cNvSpPr/>
          <p:nvPr/>
        </p:nvSpPr>
        <p:spPr>
          <a:xfrm rot="-10474309" flipH="1">
            <a:off x="11741181" y="1392890"/>
            <a:ext cx="201243" cy="24536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7"/>
          <p:cNvSpPr/>
          <p:nvPr/>
        </p:nvSpPr>
        <p:spPr>
          <a:xfrm>
            <a:off x="596834" y="452833"/>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7"/>
          <p:cNvSpPr/>
          <p:nvPr/>
        </p:nvSpPr>
        <p:spPr>
          <a:xfrm>
            <a:off x="359032" y="4751851"/>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7"/>
          <p:cNvSpPr/>
          <p:nvPr/>
        </p:nvSpPr>
        <p:spPr>
          <a:xfrm flipH="1">
            <a:off x="11456523" y="2482516"/>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17"/>
          <p:cNvGrpSpPr/>
          <p:nvPr/>
        </p:nvGrpSpPr>
        <p:grpSpPr>
          <a:xfrm>
            <a:off x="11356470" y="4623677"/>
            <a:ext cx="473621" cy="407577"/>
            <a:chOff x="2581492" y="1663973"/>
            <a:chExt cx="447094" cy="384748"/>
          </a:xfrm>
        </p:grpSpPr>
        <p:sp>
          <p:nvSpPr>
            <p:cNvPr id="306" name="Google Shape;306;p1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17"/>
          <p:cNvSpPr/>
          <p:nvPr/>
        </p:nvSpPr>
        <p:spPr>
          <a:xfrm rot="-542266" flipH="1">
            <a:off x="883329" y="6004901"/>
            <a:ext cx="669084" cy="99132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7"/>
          <p:cNvGrpSpPr/>
          <p:nvPr/>
        </p:nvGrpSpPr>
        <p:grpSpPr>
          <a:xfrm rot="-243850">
            <a:off x="-258886" y="5342654"/>
            <a:ext cx="1261052" cy="1731901"/>
            <a:chOff x="3708300" y="1072800"/>
            <a:chExt cx="776725" cy="1066650"/>
          </a:xfrm>
        </p:grpSpPr>
        <p:sp>
          <p:nvSpPr>
            <p:cNvPr id="312" name="Google Shape;312;p17"/>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7"/>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519929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1"/>
        <p:cNvGrpSpPr/>
        <p:nvPr/>
      </p:nvGrpSpPr>
      <p:grpSpPr>
        <a:xfrm>
          <a:off x="0" y="0"/>
          <a:ext cx="0" cy="0"/>
          <a:chOff x="0" y="0"/>
          <a:chExt cx="0" cy="0"/>
        </a:xfrm>
      </p:grpSpPr>
      <p:sp>
        <p:nvSpPr>
          <p:cNvPr id="522" name="Google Shape;522;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3" name="Google Shape;523;p29"/>
          <p:cNvSpPr/>
          <p:nvPr/>
        </p:nvSpPr>
        <p:spPr>
          <a:xfrm rot="-6816878" flipH="1">
            <a:off x="1534130" y="6116582"/>
            <a:ext cx="163981" cy="25602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p:nvPr/>
        </p:nvSpPr>
        <p:spPr>
          <a:xfrm>
            <a:off x="837042" y="447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9"/>
          <p:cNvSpPr/>
          <p:nvPr/>
        </p:nvSpPr>
        <p:spPr>
          <a:xfrm>
            <a:off x="8747841" y="6620839"/>
            <a:ext cx="142035" cy="13549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9"/>
          <p:cNvSpPr/>
          <p:nvPr/>
        </p:nvSpPr>
        <p:spPr>
          <a:xfrm>
            <a:off x="9861271" y="347821"/>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9"/>
          <p:cNvSpPr/>
          <p:nvPr/>
        </p:nvSpPr>
        <p:spPr>
          <a:xfrm rot="-5735881" flipH="1">
            <a:off x="11230559" y="635620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9"/>
          <p:cNvSpPr/>
          <p:nvPr/>
        </p:nvSpPr>
        <p:spPr>
          <a:xfrm>
            <a:off x="474648" y="34385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9"/>
          <p:cNvSpPr/>
          <p:nvPr/>
        </p:nvSpPr>
        <p:spPr>
          <a:xfrm rot="-1531528">
            <a:off x="11527959" y="3406229"/>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9"/>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2602150" y="6357586"/>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29"/>
          <p:cNvSpPr/>
          <p:nvPr/>
        </p:nvSpPr>
        <p:spPr>
          <a:xfrm rot="-570776" flipH="1">
            <a:off x="11152367" y="5671452"/>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9"/>
          <p:cNvSpPr/>
          <p:nvPr/>
        </p:nvSpPr>
        <p:spPr>
          <a:xfrm rot="783234">
            <a:off x="-1197106" y="5341754"/>
            <a:ext cx="2265863" cy="1812337"/>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9"/>
          <p:cNvSpPr/>
          <p:nvPr/>
        </p:nvSpPr>
        <p:spPr>
          <a:xfrm rot="1607863">
            <a:off x="-3744" y="4636490"/>
            <a:ext cx="598696" cy="2244505"/>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5" name="Google Shape;535;p29"/>
          <p:cNvGrpSpPr/>
          <p:nvPr/>
        </p:nvGrpSpPr>
        <p:grpSpPr>
          <a:xfrm>
            <a:off x="10939726" y="509541"/>
            <a:ext cx="473621" cy="407577"/>
            <a:chOff x="2581492" y="1663973"/>
            <a:chExt cx="447094" cy="384748"/>
          </a:xfrm>
        </p:grpSpPr>
        <p:sp>
          <p:nvSpPr>
            <p:cNvPr id="536" name="Google Shape;536;p29"/>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9"/>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9"/>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9"/>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29"/>
          <p:cNvSpPr/>
          <p:nvPr/>
        </p:nvSpPr>
        <p:spPr>
          <a:xfrm>
            <a:off x="4821171" y="6450603"/>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295499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04"/>
        <p:cNvGrpSpPr/>
        <p:nvPr/>
      </p:nvGrpSpPr>
      <p:grpSpPr>
        <a:xfrm>
          <a:off x="0" y="0"/>
          <a:ext cx="0" cy="0"/>
          <a:chOff x="0" y="0"/>
          <a:chExt cx="0" cy="0"/>
        </a:xfrm>
      </p:grpSpPr>
      <p:sp>
        <p:nvSpPr>
          <p:cNvPr id="605" name="Google Shape;605;p3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6" name="Google Shape;606;p34"/>
          <p:cNvSpPr/>
          <p:nvPr/>
        </p:nvSpPr>
        <p:spPr>
          <a:xfrm>
            <a:off x="10884881" y="5794891"/>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34"/>
          <p:cNvSpPr/>
          <p:nvPr/>
        </p:nvSpPr>
        <p:spPr>
          <a:xfrm rot="-1531528">
            <a:off x="403608" y="2339162"/>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34"/>
          <p:cNvSpPr/>
          <p:nvPr/>
        </p:nvSpPr>
        <p:spPr>
          <a:xfrm>
            <a:off x="7625750" y="61325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4"/>
          <p:cNvSpPr/>
          <p:nvPr/>
        </p:nvSpPr>
        <p:spPr>
          <a:xfrm rot="-5735881" flipH="1">
            <a:off x="11314459" y="743437"/>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4"/>
          <p:cNvSpPr/>
          <p:nvPr/>
        </p:nvSpPr>
        <p:spPr>
          <a:xfrm>
            <a:off x="2063101" y="6423667"/>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4"/>
          <p:cNvSpPr/>
          <p:nvPr/>
        </p:nvSpPr>
        <p:spPr>
          <a:xfrm>
            <a:off x="11589667" y="3927334"/>
            <a:ext cx="347767" cy="188967"/>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4"/>
          <p:cNvSpPr/>
          <p:nvPr/>
        </p:nvSpPr>
        <p:spPr>
          <a:xfrm rot="10354931">
            <a:off x="1316309" y="162614"/>
            <a:ext cx="347756" cy="188961"/>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4"/>
          <p:cNvSpPr/>
          <p:nvPr/>
        </p:nvSpPr>
        <p:spPr>
          <a:xfrm>
            <a:off x="9722834" y="452833"/>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4"/>
          <p:cNvSpPr/>
          <p:nvPr/>
        </p:nvSpPr>
        <p:spPr>
          <a:xfrm rot="651101">
            <a:off x="-93423" y="4959755"/>
            <a:ext cx="888112" cy="1840580"/>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4"/>
          <p:cNvSpPr/>
          <p:nvPr/>
        </p:nvSpPr>
        <p:spPr>
          <a:xfrm rot="1092056" flipH="1">
            <a:off x="10968567" y="5589125"/>
            <a:ext cx="1608068" cy="1324887"/>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34"/>
          <p:cNvGrpSpPr/>
          <p:nvPr/>
        </p:nvGrpSpPr>
        <p:grpSpPr>
          <a:xfrm rot="217553" flipH="1">
            <a:off x="150088" y="5601709"/>
            <a:ext cx="1157773" cy="1589931"/>
            <a:chOff x="3708300" y="1072800"/>
            <a:chExt cx="776725" cy="1066650"/>
          </a:xfrm>
        </p:grpSpPr>
        <p:sp>
          <p:nvSpPr>
            <p:cNvPr id="617" name="Google Shape;617;p34"/>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4"/>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34"/>
          <p:cNvGrpSpPr/>
          <p:nvPr/>
        </p:nvGrpSpPr>
        <p:grpSpPr>
          <a:xfrm rot="3596809">
            <a:off x="9244874" y="5802397"/>
            <a:ext cx="1157841" cy="1590024"/>
            <a:chOff x="3708300" y="1072800"/>
            <a:chExt cx="776725" cy="1066650"/>
          </a:xfrm>
        </p:grpSpPr>
        <p:sp>
          <p:nvSpPr>
            <p:cNvPr id="620" name="Google Shape;620;p34"/>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4"/>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98724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94"/>
        <p:cNvGrpSpPr/>
        <p:nvPr/>
      </p:nvGrpSpPr>
      <p:grpSpPr>
        <a:xfrm>
          <a:off x="0" y="0"/>
          <a:ext cx="0" cy="0"/>
          <a:chOff x="0" y="0"/>
          <a:chExt cx="0" cy="0"/>
        </a:xfrm>
      </p:grpSpPr>
      <p:sp>
        <p:nvSpPr>
          <p:cNvPr id="895" name="Google Shape;895;p45"/>
          <p:cNvSpPr txBox="1">
            <a:spLocks noGrp="1"/>
          </p:cNvSpPr>
          <p:nvPr>
            <p:ph type="title" hasCustomPrompt="1"/>
          </p:nvPr>
        </p:nvSpPr>
        <p:spPr>
          <a:xfrm>
            <a:off x="3947267" y="1837667"/>
            <a:ext cx="429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96" name="Google Shape;896;p45"/>
          <p:cNvSpPr txBox="1">
            <a:spLocks noGrp="1"/>
          </p:cNvSpPr>
          <p:nvPr>
            <p:ph type="subTitle" idx="1"/>
          </p:nvPr>
        </p:nvSpPr>
        <p:spPr>
          <a:xfrm>
            <a:off x="3947267" y="2942067"/>
            <a:ext cx="42976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45"/>
          <p:cNvSpPr txBox="1">
            <a:spLocks noGrp="1"/>
          </p:cNvSpPr>
          <p:nvPr>
            <p:ph type="title" idx="2" hasCustomPrompt="1"/>
          </p:nvPr>
        </p:nvSpPr>
        <p:spPr>
          <a:xfrm>
            <a:off x="1712000" y="4043833"/>
            <a:ext cx="425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98" name="Google Shape;898;p45"/>
          <p:cNvSpPr txBox="1">
            <a:spLocks noGrp="1"/>
          </p:cNvSpPr>
          <p:nvPr>
            <p:ph type="subTitle" idx="3"/>
          </p:nvPr>
        </p:nvSpPr>
        <p:spPr>
          <a:xfrm>
            <a:off x="1712000" y="5148233"/>
            <a:ext cx="42548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45"/>
          <p:cNvSpPr txBox="1">
            <a:spLocks noGrp="1"/>
          </p:cNvSpPr>
          <p:nvPr>
            <p:ph type="title" idx="4" hasCustomPrompt="1"/>
          </p:nvPr>
        </p:nvSpPr>
        <p:spPr>
          <a:xfrm>
            <a:off x="6225200" y="4043833"/>
            <a:ext cx="425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0" name="Google Shape;900;p45"/>
          <p:cNvSpPr txBox="1">
            <a:spLocks noGrp="1"/>
          </p:cNvSpPr>
          <p:nvPr>
            <p:ph type="subTitle" idx="5"/>
          </p:nvPr>
        </p:nvSpPr>
        <p:spPr>
          <a:xfrm>
            <a:off x="6225200" y="5148233"/>
            <a:ext cx="42548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45"/>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2" name="Google Shape;902;p45"/>
          <p:cNvSpPr/>
          <p:nvPr/>
        </p:nvSpPr>
        <p:spPr>
          <a:xfrm>
            <a:off x="10847300" y="19792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3" name="Google Shape;903;p45"/>
          <p:cNvGrpSpPr/>
          <p:nvPr/>
        </p:nvGrpSpPr>
        <p:grpSpPr>
          <a:xfrm>
            <a:off x="10873102" y="4128521"/>
            <a:ext cx="1732869" cy="3535935"/>
            <a:chOff x="8154826" y="3096390"/>
            <a:chExt cx="1299652" cy="2651951"/>
          </a:xfrm>
        </p:grpSpPr>
        <p:sp>
          <p:nvSpPr>
            <p:cNvPr id="904" name="Google Shape;904;p45"/>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5"/>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6" name="Google Shape;906;p45"/>
          <p:cNvSpPr/>
          <p:nvPr/>
        </p:nvSpPr>
        <p:spPr>
          <a:xfrm rot="-252784">
            <a:off x="11183045" y="2155975"/>
            <a:ext cx="1205636" cy="1786291"/>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45"/>
          <p:cNvGrpSpPr/>
          <p:nvPr/>
        </p:nvGrpSpPr>
        <p:grpSpPr>
          <a:xfrm>
            <a:off x="-1372503" y="4622058"/>
            <a:ext cx="2616657" cy="2764511"/>
            <a:chOff x="-1029378" y="3466543"/>
            <a:chExt cx="1962493" cy="2073383"/>
          </a:xfrm>
        </p:grpSpPr>
        <p:sp>
          <p:nvSpPr>
            <p:cNvPr id="908" name="Google Shape;908;p45"/>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5"/>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45"/>
          <p:cNvGrpSpPr/>
          <p:nvPr/>
        </p:nvGrpSpPr>
        <p:grpSpPr>
          <a:xfrm>
            <a:off x="-156972" y="2311747"/>
            <a:ext cx="1166040" cy="1974763"/>
            <a:chOff x="-117729" y="1733810"/>
            <a:chExt cx="874530" cy="1481072"/>
          </a:xfrm>
        </p:grpSpPr>
        <p:sp>
          <p:nvSpPr>
            <p:cNvPr id="911" name="Google Shape;911;p4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5"/>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45"/>
          <p:cNvSpPr/>
          <p:nvPr/>
        </p:nvSpPr>
        <p:spPr>
          <a:xfrm flipH="1">
            <a:off x="4265291" y="407902"/>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45"/>
          <p:cNvSpPr/>
          <p:nvPr/>
        </p:nvSpPr>
        <p:spPr>
          <a:xfrm flipH="1">
            <a:off x="7885947" y="486274"/>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45"/>
          <p:cNvSpPr/>
          <p:nvPr/>
        </p:nvSpPr>
        <p:spPr>
          <a:xfrm rot="-2700000">
            <a:off x="11286441" y="864552"/>
            <a:ext cx="163996" cy="256048"/>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45"/>
          <p:cNvSpPr/>
          <p:nvPr/>
        </p:nvSpPr>
        <p:spPr>
          <a:xfrm flipH="1">
            <a:off x="4732847" y="6444408"/>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45"/>
          <p:cNvSpPr/>
          <p:nvPr/>
        </p:nvSpPr>
        <p:spPr>
          <a:xfrm>
            <a:off x="7910634" y="6457603"/>
            <a:ext cx="124028" cy="1512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45"/>
          <p:cNvSpPr/>
          <p:nvPr/>
        </p:nvSpPr>
        <p:spPr>
          <a:xfrm>
            <a:off x="796083" y="4862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280207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7"/>
        <p:cNvGrpSpPr/>
        <p:nvPr/>
      </p:nvGrpSpPr>
      <p:grpSpPr>
        <a:xfrm>
          <a:off x="0" y="0"/>
          <a:ext cx="0" cy="0"/>
          <a:chOff x="0" y="0"/>
          <a:chExt cx="0" cy="0"/>
        </a:xfrm>
      </p:grpSpPr>
      <p:grpSp>
        <p:nvGrpSpPr>
          <p:cNvPr id="968" name="Google Shape;968;p49"/>
          <p:cNvGrpSpPr/>
          <p:nvPr/>
        </p:nvGrpSpPr>
        <p:grpSpPr>
          <a:xfrm>
            <a:off x="10813762" y="1043023"/>
            <a:ext cx="849541" cy="928512"/>
            <a:chOff x="849771" y="662017"/>
            <a:chExt cx="637156" cy="696384"/>
          </a:xfrm>
        </p:grpSpPr>
        <p:sp>
          <p:nvSpPr>
            <p:cNvPr id="969" name="Google Shape;969;p49"/>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9"/>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9"/>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9"/>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9"/>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chemeClr val="lt1">
                <a:alpha val="432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49"/>
          <p:cNvSpPr/>
          <p:nvPr/>
        </p:nvSpPr>
        <p:spPr>
          <a:xfrm rot="-6816878" flipH="1">
            <a:off x="721329" y="5710182"/>
            <a:ext cx="163981" cy="25602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49"/>
          <p:cNvSpPr/>
          <p:nvPr/>
        </p:nvSpPr>
        <p:spPr>
          <a:xfrm>
            <a:off x="837042" y="447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49"/>
          <p:cNvSpPr/>
          <p:nvPr/>
        </p:nvSpPr>
        <p:spPr>
          <a:xfrm>
            <a:off x="8747841" y="6620839"/>
            <a:ext cx="142035" cy="13549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49"/>
          <p:cNvSpPr/>
          <p:nvPr/>
        </p:nvSpPr>
        <p:spPr>
          <a:xfrm>
            <a:off x="4821171" y="6450603"/>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49"/>
          <p:cNvSpPr/>
          <p:nvPr/>
        </p:nvSpPr>
        <p:spPr>
          <a:xfrm>
            <a:off x="9861271" y="347821"/>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49"/>
          <p:cNvSpPr/>
          <p:nvPr/>
        </p:nvSpPr>
        <p:spPr>
          <a:xfrm>
            <a:off x="5986273" y="5530357"/>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49"/>
          <p:cNvSpPr/>
          <p:nvPr/>
        </p:nvSpPr>
        <p:spPr>
          <a:xfrm rot="-5735881" flipH="1">
            <a:off x="11230559" y="635620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49"/>
          <p:cNvSpPr/>
          <p:nvPr/>
        </p:nvSpPr>
        <p:spPr>
          <a:xfrm>
            <a:off x="474648" y="34385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49"/>
          <p:cNvSpPr/>
          <p:nvPr/>
        </p:nvSpPr>
        <p:spPr>
          <a:xfrm rot="-1531528">
            <a:off x="11527959" y="3406229"/>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49"/>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49"/>
          <p:cNvSpPr/>
          <p:nvPr/>
        </p:nvSpPr>
        <p:spPr>
          <a:xfrm>
            <a:off x="2602150" y="6357586"/>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49"/>
          <p:cNvSpPr/>
          <p:nvPr/>
        </p:nvSpPr>
        <p:spPr>
          <a:xfrm rot="-570776" flipH="1">
            <a:off x="11128133" y="5671485"/>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49"/>
          <p:cNvSpPr/>
          <p:nvPr/>
        </p:nvSpPr>
        <p:spPr>
          <a:xfrm rot="570776">
            <a:off x="-82800" y="5671485"/>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7" name="Google Shape;987;p49"/>
          <p:cNvGrpSpPr/>
          <p:nvPr/>
        </p:nvGrpSpPr>
        <p:grpSpPr>
          <a:xfrm rot="-1130991" flipH="1">
            <a:off x="5512963" y="5738645"/>
            <a:ext cx="1166079" cy="1974828"/>
            <a:chOff x="-117729" y="1733810"/>
            <a:chExt cx="874530" cy="1481072"/>
          </a:xfrm>
        </p:grpSpPr>
        <p:sp>
          <p:nvSpPr>
            <p:cNvPr id="988" name="Google Shape;988;p49"/>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9"/>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9"/>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49"/>
          <p:cNvGrpSpPr/>
          <p:nvPr/>
        </p:nvGrpSpPr>
        <p:grpSpPr>
          <a:xfrm rot="-1703417">
            <a:off x="900849" y="1244811"/>
            <a:ext cx="265744" cy="335595"/>
            <a:chOff x="3311031" y="3025663"/>
            <a:chExt cx="308584" cy="389695"/>
          </a:xfrm>
        </p:grpSpPr>
        <p:sp>
          <p:nvSpPr>
            <p:cNvPr id="992" name="Google Shape;992;p49"/>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9"/>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9"/>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9"/>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6" name="Google Shape;996;p49"/>
          <p:cNvGrpSpPr/>
          <p:nvPr/>
        </p:nvGrpSpPr>
        <p:grpSpPr>
          <a:xfrm>
            <a:off x="11462054" y="1971533"/>
            <a:ext cx="201236" cy="191377"/>
            <a:chOff x="3716290" y="4256524"/>
            <a:chExt cx="150927" cy="143533"/>
          </a:xfrm>
        </p:grpSpPr>
        <p:sp>
          <p:nvSpPr>
            <p:cNvPr id="997" name="Google Shape;997;p49"/>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9"/>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9"/>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3950181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00"/>
        <p:cNvGrpSpPr/>
        <p:nvPr/>
      </p:nvGrpSpPr>
      <p:grpSpPr>
        <a:xfrm>
          <a:off x="0" y="0"/>
          <a:ext cx="0" cy="0"/>
          <a:chOff x="0" y="0"/>
          <a:chExt cx="0" cy="0"/>
        </a:xfrm>
      </p:grpSpPr>
      <p:sp>
        <p:nvSpPr>
          <p:cNvPr id="1001" name="Google Shape;1001;p50"/>
          <p:cNvSpPr/>
          <p:nvPr/>
        </p:nvSpPr>
        <p:spPr>
          <a:xfrm>
            <a:off x="-17397" y="2735667"/>
            <a:ext cx="12226784" cy="4153423"/>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chemeClr val="lt1">
              <a:alpha val="402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2" name="Google Shape;1002;p50"/>
          <p:cNvGrpSpPr/>
          <p:nvPr/>
        </p:nvGrpSpPr>
        <p:grpSpPr>
          <a:xfrm rot="5742636">
            <a:off x="8586100" y="3524018"/>
            <a:ext cx="517409" cy="485244"/>
            <a:chOff x="3089978" y="4184399"/>
            <a:chExt cx="388071" cy="363947"/>
          </a:xfrm>
        </p:grpSpPr>
        <p:sp>
          <p:nvSpPr>
            <p:cNvPr id="1003" name="Google Shape;1003;p50"/>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50"/>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50"/>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50"/>
          <p:cNvGrpSpPr/>
          <p:nvPr/>
        </p:nvGrpSpPr>
        <p:grpSpPr>
          <a:xfrm>
            <a:off x="7948617" y="4876392"/>
            <a:ext cx="248873" cy="199005"/>
            <a:chOff x="2858987" y="3108507"/>
            <a:chExt cx="186655" cy="149254"/>
          </a:xfrm>
        </p:grpSpPr>
        <p:sp>
          <p:nvSpPr>
            <p:cNvPr id="1007" name="Google Shape;1007;p50"/>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50"/>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50"/>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0" name="Google Shape;1010;p50"/>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50"/>
          <p:cNvSpPr/>
          <p:nvPr/>
        </p:nvSpPr>
        <p:spPr>
          <a:xfrm>
            <a:off x="796083" y="4862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2" name="Google Shape;1012;p50"/>
          <p:cNvGrpSpPr/>
          <p:nvPr/>
        </p:nvGrpSpPr>
        <p:grpSpPr>
          <a:xfrm flipH="1">
            <a:off x="9754736" y="4287007"/>
            <a:ext cx="581473" cy="729855"/>
            <a:chOff x="3474326" y="3626268"/>
            <a:chExt cx="436105" cy="547391"/>
          </a:xfrm>
        </p:grpSpPr>
        <p:sp>
          <p:nvSpPr>
            <p:cNvPr id="1013" name="Google Shape;1013;p50"/>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50"/>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50"/>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50"/>
          <p:cNvGrpSpPr/>
          <p:nvPr/>
        </p:nvGrpSpPr>
        <p:grpSpPr>
          <a:xfrm>
            <a:off x="4955054" y="5675366"/>
            <a:ext cx="201236" cy="191377"/>
            <a:chOff x="3716290" y="4256524"/>
            <a:chExt cx="150927" cy="143533"/>
          </a:xfrm>
        </p:grpSpPr>
        <p:sp>
          <p:nvSpPr>
            <p:cNvPr id="1017" name="Google Shape;1017;p50"/>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50"/>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50"/>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0" name="Google Shape;1020;p50"/>
          <p:cNvGrpSpPr/>
          <p:nvPr/>
        </p:nvGrpSpPr>
        <p:grpSpPr>
          <a:xfrm>
            <a:off x="10873102" y="4128521"/>
            <a:ext cx="1732869" cy="3535935"/>
            <a:chOff x="8154826" y="3096390"/>
            <a:chExt cx="1299652" cy="2651951"/>
          </a:xfrm>
        </p:grpSpPr>
        <p:sp>
          <p:nvSpPr>
            <p:cNvPr id="1021" name="Google Shape;1021;p5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5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3" name="Google Shape;1023;p50"/>
          <p:cNvGrpSpPr/>
          <p:nvPr/>
        </p:nvGrpSpPr>
        <p:grpSpPr>
          <a:xfrm>
            <a:off x="5356571" y="3235015"/>
            <a:ext cx="1479101" cy="3653949"/>
            <a:chOff x="1985590" y="3490398"/>
            <a:chExt cx="1109326" cy="2740462"/>
          </a:xfrm>
        </p:grpSpPr>
        <p:sp>
          <p:nvSpPr>
            <p:cNvPr id="1024" name="Google Shape;1024;p50"/>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50"/>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6" name="Google Shape;1026;p50"/>
          <p:cNvSpPr/>
          <p:nvPr/>
        </p:nvSpPr>
        <p:spPr>
          <a:xfrm>
            <a:off x="8430125" y="5171402"/>
            <a:ext cx="1205617" cy="1786263"/>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50"/>
          <p:cNvSpPr/>
          <p:nvPr/>
        </p:nvSpPr>
        <p:spPr>
          <a:xfrm rot="783234">
            <a:off x="-1197106" y="5341754"/>
            <a:ext cx="2265863" cy="1812337"/>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50"/>
          <p:cNvSpPr/>
          <p:nvPr/>
        </p:nvSpPr>
        <p:spPr>
          <a:xfrm rot="1607863">
            <a:off x="-3744" y="4636490"/>
            <a:ext cx="598696" cy="2244505"/>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9" name="Google Shape;1029;p50"/>
          <p:cNvGrpSpPr/>
          <p:nvPr/>
        </p:nvGrpSpPr>
        <p:grpSpPr>
          <a:xfrm>
            <a:off x="-156972" y="2311747"/>
            <a:ext cx="1166040" cy="1974763"/>
            <a:chOff x="-117729" y="1733810"/>
            <a:chExt cx="874530" cy="1481072"/>
          </a:xfrm>
        </p:grpSpPr>
        <p:sp>
          <p:nvSpPr>
            <p:cNvPr id="1030" name="Google Shape;1030;p50"/>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50"/>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50"/>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50"/>
          <p:cNvSpPr/>
          <p:nvPr/>
        </p:nvSpPr>
        <p:spPr>
          <a:xfrm flipH="1">
            <a:off x="4265291" y="407902"/>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50"/>
          <p:cNvSpPr/>
          <p:nvPr/>
        </p:nvSpPr>
        <p:spPr>
          <a:xfrm flipH="1">
            <a:off x="7885947" y="486274"/>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50"/>
          <p:cNvSpPr/>
          <p:nvPr/>
        </p:nvSpPr>
        <p:spPr>
          <a:xfrm flipH="1">
            <a:off x="10873108" y="33984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50"/>
          <p:cNvSpPr/>
          <p:nvPr/>
        </p:nvSpPr>
        <p:spPr>
          <a:xfrm flipH="1">
            <a:off x="1785908" y="1054475"/>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50"/>
          <p:cNvSpPr/>
          <p:nvPr/>
        </p:nvSpPr>
        <p:spPr>
          <a:xfrm rot="-2700000">
            <a:off x="11286441" y="864552"/>
            <a:ext cx="163996" cy="256048"/>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50"/>
          <p:cNvSpPr/>
          <p:nvPr/>
        </p:nvSpPr>
        <p:spPr>
          <a:xfrm flipH="1">
            <a:off x="4732847" y="6444408"/>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50"/>
          <p:cNvSpPr/>
          <p:nvPr/>
        </p:nvSpPr>
        <p:spPr>
          <a:xfrm>
            <a:off x="7910634" y="6457603"/>
            <a:ext cx="124028" cy="1512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0" name="Google Shape;1040;p50"/>
          <p:cNvGrpSpPr/>
          <p:nvPr/>
        </p:nvGrpSpPr>
        <p:grpSpPr>
          <a:xfrm rot="2700000" flipH="1">
            <a:off x="5756643" y="5157303"/>
            <a:ext cx="1166028" cy="1974744"/>
            <a:chOff x="-117729" y="1733810"/>
            <a:chExt cx="874530" cy="1481072"/>
          </a:xfrm>
        </p:grpSpPr>
        <p:sp>
          <p:nvSpPr>
            <p:cNvPr id="1041" name="Google Shape;1041;p50"/>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50"/>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50"/>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50"/>
          <p:cNvSpPr/>
          <p:nvPr/>
        </p:nvSpPr>
        <p:spPr>
          <a:xfrm flipH="1">
            <a:off x="2556258" y="5171402"/>
            <a:ext cx="1205617" cy="1786263"/>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58800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DC821-A983-8D20-C315-BA5EBF925CC5}"/>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CAFC83D4-72AC-263D-FE52-6E612601068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4619B7D0-3440-181C-05EE-610DF5C9921B}"/>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4C535B41-448F-2EE9-469D-543821C32D25}"/>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9725AB46-6502-DB6C-6A98-2F440DE3DDA4}"/>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9852479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1"/>
        <p:cNvGrpSpPr/>
        <p:nvPr/>
      </p:nvGrpSpPr>
      <p:grpSpPr>
        <a:xfrm>
          <a:off x="0" y="0"/>
          <a:ext cx="0" cy="0"/>
          <a:chOff x="0" y="0"/>
          <a:chExt cx="0" cy="0"/>
        </a:xfrm>
      </p:grpSpPr>
    </p:spTree>
    <p:extLst>
      <p:ext uri="{BB962C8B-B14F-4D97-AF65-F5344CB8AC3E}">
        <p14:creationId xmlns:p14="http://schemas.microsoft.com/office/powerpoint/2010/main" val="32682098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80"/>
        <p:cNvGrpSpPr/>
        <p:nvPr/>
      </p:nvGrpSpPr>
      <p:grpSpPr>
        <a:xfrm>
          <a:off x="0" y="0"/>
          <a:ext cx="0" cy="0"/>
          <a:chOff x="0" y="0"/>
          <a:chExt cx="0" cy="0"/>
        </a:xfrm>
      </p:grpSpPr>
      <p:sp>
        <p:nvSpPr>
          <p:cNvPr id="281" name="Google Shape;281;p16"/>
          <p:cNvSpPr txBox="1">
            <a:spLocks noGrp="1"/>
          </p:cNvSpPr>
          <p:nvPr>
            <p:ph type="title"/>
          </p:nvPr>
        </p:nvSpPr>
        <p:spPr>
          <a:xfrm>
            <a:off x="950967" y="4026233"/>
            <a:ext cx="7280000" cy="1256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82" name="Google Shape;282;p16"/>
          <p:cNvSpPr txBox="1">
            <a:spLocks noGrp="1"/>
          </p:cNvSpPr>
          <p:nvPr>
            <p:ph type="title" idx="2" hasCustomPrompt="1"/>
          </p:nvPr>
        </p:nvSpPr>
        <p:spPr>
          <a:xfrm>
            <a:off x="1057067" y="2608633"/>
            <a:ext cx="17312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Font typeface="Archivo Black"/>
              <a:buNone/>
              <a:defRPr sz="8000">
                <a:latin typeface="Archivo Black"/>
                <a:ea typeface="Archivo Black"/>
                <a:cs typeface="Archivo Black"/>
                <a:sym typeface="Archivo Black"/>
              </a:defRPr>
            </a:lvl2pPr>
            <a:lvl3pPr lvl="2" algn="ctr" rtl="0">
              <a:spcBef>
                <a:spcPts val="0"/>
              </a:spcBef>
              <a:spcAft>
                <a:spcPts val="0"/>
              </a:spcAft>
              <a:buSzPts val="6000"/>
              <a:buFont typeface="Archivo Black"/>
              <a:buNone/>
              <a:defRPr sz="8000">
                <a:latin typeface="Archivo Black"/>
                <a:ea typeface="Archivo Black"/>
                <a:cs typeface="Archivo Black"/>
                <a:sym typeface="Archivo Black"/>
              </a:defRPr>
            </a:lvl3pPr>
            <a:lvl4pPr lvl="3" algn="ctr" rtl="0">
              <a:spcBef>
                <a:spcPts val="0"/>
              </a:spcBef>
              <a:spcAft>
                <a:spcPts val="0"/>
              </a:spcAft>
              <a:buSzPts val="6000"/>
              <a:buFont typeface="Archivo Black"/>
              <a:buNone/>
              <a:defRPr sz="8000">
                <a:latin typeface="Archivo Black"/>
                <a:ea typeface="Archivo Black"/>
                <a:cs typeface="Archivo Black"/>
                <a:sym typeface="Archivo Black"/>
              </a:defRPr>
            </a:lvl4pPr>
            <a:lvl5pPr lvl="4" algn="ctr" rtl="0">
              <a:spcBef>
                <a:spcPts val="0"/>
              </a:spcBef>
              <a:spcAft>
                <a:spcPts val="0"/>
              </a:spcAft>
              <a:buSzPts val="6000"/>
              <a:buFont typeface="Archivo Black"/>
              <a:buNone/>
              <a:defRPr sz="8000">
                <a:latin typeface="Archivo Black"/>
                <a:ea typeface="Archivo Black"/>
                <a:cs typeface="Archivo Black"/>
                <a:sym typeface="Archivo Black"/>
              </a:defRPr>
            </a:lvl5pPr>
            <a:lvl6pPr lvl="5" algn="ctr" rtl="0">
              <a:spcBef>
                <a:spcPts val="0"/>
              </a:spcBef>
              <a:spcAft>
                <a:spcPts val="0"/>
              </a:spcAft>
              <a:buSzPts val="6000"/>
              <a:buFont typeface="Archivo Black"/>
              <a:buNone/>
              <a:defRPr sz="8000">
                <a:latin typeface="Archivo Black"/>
                <a:ea typeface="Archivo Black"/>
                <a:cs typeface="Archivo Black"/>
                <a:sym typeface="Archivo Black"/>
              </a:defRPr>
            </a:lvl6pPr>
            <a:lvl7pPr lvl="6" algn="ctr" rtl="0">
              <a:spcBef>
                <a:spcPts val="0"/>
              </a:spcBef>
              <a:spcAft>
                <a:spcPts val="0"/>
              </a:spcAft>
              <a:buSzPts val="6000"/>
              <a:buFont typeface="Archivo Black"/>
              <a:buNone/>
              <a:defRPr sz="8000">
                <a:latin typeface="Archivo Black"/>
                <a:ea typeface="Archivo Black"/>
                <a:cs typeface="Archivo Black"/>
                <a:sym typeface="Archivo Black"/>
              </a:defRPr>
            </a:lvl7pPr>
            <a:lvl8pPr lvl="7" algn="ctr" rtl="0">
              <a:spcBef>
                <a:spcPts val="0"/>
              </a:spcBef>
              <a:spcAft>
                <a:spcPts val="0"/>
              </a:spcAft>
              <a:buSzPts val="6000"/>
              <a:buFont typeface="Archivo Black"/>
              <a:buNone/>
              <a:defRPr sz="8000">
                <a:latin typeface="Archivo Black"/>
                <a:ea typeface="Archivo Black"/>
                <a:cs typeface="Archivo Black"/>
                <a:sym typeface="Archivo Black"/>
              </a:defRPr>
            </a:lvl8pPr>
            <a:lvl9pPr lvl="8" algn="ctr" rtl="0">
              <a:spcBef>
                <a:spcPts val="0"/>
              </a:spcBef>
              <a:spcAft>
                <a:spcPts val="0"/>
              </a:spcAft>
              <a:buSzPts val="6000"/>
              <a:buFont typeface="Archivo Black"/>
              <a:buNone/>
              <a:defRPr sz="8000">
                <a:latin typeface="Archivo Black"/>
                <a:ea typeface="Archivo Black"/>
                <a:cs typeface="Archivo Black"/>
                <a:sym typeface="Archivo Black"/>
              </a:defRPr>
            </a:lvl9pPr>
          </a:lstStyle>
          <a:p>
            <a:r>
              <a:t>xx%</a:t>
            </a:r>
          </a:p>
        </p:txBody>
      </p:sp>
      <p:sp>
        <p:nvSpPr>
          <p:cNvPr id="283" name="Google Shape;283;p16"/>
          <p:cNvSpPr txBox="1">
            <a:spLocks noGrp="1"/>
          </p:cNvSpPr>
          <p:nvPr>
            <p:ph type="subTitle" idx="1"/>
          </p:nvPr>
        </p:nvSpPr>
        <p:spPr>
          <a:xfrm>
            <a:off x="950967" y="5222368"/>
            <a:ext cx="7280000" cy="61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4" name="Google Shape;284;p16"/>
          <p:cNvSpPr/>
          <p:nvPr/>
        </p:nvSpPr>
        <p:spPr>
          <a:xfrm rot="5884342">
            <a:off x="6415667" y="-782090"/>
            <a:ext cx="6999373" cy="6233515"/>
          </a:xfrm>
          <a:custGeom>
            <a:avLst/>
            <a:gdLst/>
            <a:ahLst/>
            <a:cxnLst/>
            <a:rect l="l" t="t" r="r" b="b"/>
            <a:pathLst>
              <a:path w="36493" h="32500" extrusionOk="0">
                <a:moveTo>
                  <a:pt x="28136" y="0"/>
                </a:moveTo>
                <a:cubicBezTo>
                  <a:pt x="26708" y="0"/>
                  <a:pt x="25183" y="365"/>
                  <a:pt x="23436" y="845"/>
                </a:cubicBezTo>
                <a:cubicBezTo>
                  <a:pt x="13945" y="3451"/>
                  <a:pt x="2578" y="9463"/>
                  <a:pt x="686" y="19115"/>
                </a:cubicBezTo>
                <a:cubicBezTo>
                  <a:pt x="1" y="22606"/>
                  <a:pt x="879" y="26135"/>
                  <a:pt x="3076" y="28719"/>
                </a:cubicBezTo>
                <a:cubicBezTo>
                  <a:pt x="5023" y="31008"/>
                  <a:pt x="8204" y="32500"/>
                  <a:pt x="11549" y="32500"/>
                </a:cubicBezTo>
                <a:cubicBezTo>
                  <a:pt x="12807" y="32500"/>
                  <a:pt x="14088" y="32289"/>
                  <a:pt x="15336" y="31830"/>
                </a:cubicBezTo>
                <a:cubicBezTo>
                  <a:pt x="19900" y="30151"/>
                  <a:pt x="22981" y="24659"/>
                  <a:pt x="20673" y="21257"/>
                </a:cubicBezTo>
                <a:cubicBezTo>
                  <a:pt x="19425" y="19418"/>
                  <a:pt x="14761" y="16638"/>
                  <a:pt x="17946" y="13769"/>
                </a:cubicBezTo>
                <a:cubicBezTo>
                  <a:pt x="18482" y="13286"/>
                  <a:pt x="19138" y="12965"/>
                  <a:pt x="19835" y="12776"/>
                </a:cubicBezTo>
                <a:cubicBezTo>
                  <a:pt x="20376" y="12630"/>
                  <a:pt x="20941" y="12563"/>
                  <a:pt x="21494" y="12563"/>
                </a:cubicBezTo>
                <a:cubicBezTo>
                  <a:pt x="21808" y="12563"/>
                  <a:pt x="22117" y="12585"/>
                  <a:pt x="22416" y="12625"/>
                </a:cubicBezTo>
                <a:cubicBezTo>
                  <a:pt x="23926" y="12828"/>
                  <a:pt x="25269" y="13434"/>
                  <a:pt x="26682" y="13873"/>
                </a:cubicBezTo>
                <a:cubicBezTo>
                  <a:pt x="27573" y="14151"/>
                  <a:pt x="28533" y="14362"/>
                  <a:pt x="29507" y="14362"/>
                </a:cubicBezTo>
                <a:cubicBezTo>
                  <a:pt x="30078" y="14362"/>
                  <a:pt x="30653" y="14289"/>
                  <a:pt x="31222" y="14116"/>
                </a:cubicBezTo>
                <a:cubicBezTo>
                  <a:pt x="33400" y="13451"/>
                  <a:pt x="34949" y="11427"/>
                  <a:pt x="35507" y="9440"/>
                </a:cubicBezTo>
                <a:cubicBezTo>
                  <a:pt x="36493" y="5930"/>
                  <a:pt x="34732" y="2919"/>
                  <a:pt x="31884" y="1093"/>
                </a:cubicBezTo>
                <a:cubicBezTo>
                  <a:pt x="30651" y="302"/>
                  <a:pt x="29433" y="0"/>
                  <a:pt x="28136" y="0"/>
                </a:cubicBezTo>
                <a:close/>
              </a:path>
            </a:pathLst>
          </a:custGeom>
          <a:solidFill>
            <a:srgbClr val="FFFCF2">
              <a:alpha val="402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6"/>
          <p:cNvSpPr/>
          <p:nvPr/>
        </p:nvSpPr>
        <p:spPr>
          <a:xfrm rot="1697354">
            <a:off x="-174292" y="4264191"/>
            <a:ext cx="733421" cy="1519989"/>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16"/>
          <p:cNvSpPr/>
          <p:nvPr/>
        </p:nvSpPr>
        <p:spPr>
          <a:xfrm flipH="1">
            <a:off x="11138410" y="3835401"/>
            <a:ext cx="1053593" cy="2183535"/>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 name="Google Shape;287;p16"/>
          <p:cNvGrpSpPr/>
          <p:nvPr/>
        </p:nvGrpSpPr>
        <p:grpSpPr>
          <a:xfrm rot="-4138903">
            <a:off x="10267730" y="4658999"/>
            <a:ext cx="1754863" cy="2332165"/>
            <a:chOff x="4377800" y="238100"/>
            <a:chExt cx="831525" cy="1105075"/>
          </a:xfrm>
        </p:grpSpPr>
        <p:sp>
          <p:nvSpPr>
            <p:cNvPr id="288" name="Google Shape;288;p16"/>
            <p:cNvSpPr/>
            <p:nvPr/>
          </p:nvSpPr>
          <p:spPr>
            <a:xfrm>
              <a:off x="4377800" y="238100"/>
              <a:ext cx="831525" cy="1105075"/>
            </a:xfrm>
            <a:custGeom>
              <a:avLst/>
              <a:gdLst/>
              <a:ahLst/>
              <a:cxnLst/>
              <a:rect l="l" t="t" r="r" b="b"/>
              <a:pathLst>
                <a:path w="33261" h="44203" extrusionOk="0">
                  <a:moveTo>
                    <a:pt x="19026" y="1"/>
                  </a:moveTo>
                  <a:cubicBezTo>
                    <a:pt x="18721" y="1"/>
                    <a:pt x="18455" y="237"/>
                    <a:pt x="18249" y="470"/>
                  </a:cubicBezTo>
                  <a:cubicBezTo>
                    <a:pt x="16743" y="2156"/>
                    <a:pt x="16057" y="4411"/>
                    <a:pt x="15564" y="6618"/>
                  </a:cubicBezTo>
                  <a:cubicBezTo>
                    <a:pt x="14995" y="9154"/>
                    <a:pt x="14625" y="11729"/>
                    <a:pt x="14461" y="14320"/>
                  </a:cubicBezTo>
                  <a:cubicBezTo>
                    <a:pt x="14541" y="12862"/>
                    <a:pt x="14581" y="11498"/>
                    <a:pt x="14101" y="9953"/>
                  </a:cubicBezTo>
                  <a:cubicBezTo>
                    <a:pt x="13755" y="8843"/>
                    <a:pt x="13095" y="6955"/>
                    <a:pt x="11733" y="6955"/>
                  </a:cubicBezTo>
                  <a:cubicBezTo>
                    <a:pt x="11597" y="6955"/>
                    <a:pt x="11454" y="6974"/>
                    <a:pt x="11304" y="7014"/>
                  </a:cubicBezTo>
                  <a:cubicBezTo>
                    <a:pt x="10862" y="7131"/>
                    <a:pt x="10498" y="7426"/>
                    <a:pt x="10196" y="7827"/>
                  </a:cubicBezTo>
                  <a:cubicBezTo>
                    <a:pt x="9260" y="9081"/>
                    <a:pt x="8920" y="11362"/>
                    <a:pt x="8659" y="12533"/>
                  </a:cubicBezTo>
                  <a:cubicBezTo>
                    <a:pt x="8124" y="14898"/>
                    <a:pt x="7903" y="17317"/>
                    <a:pt x="7720" y="19731"/>
                  </a:cubicBezTo>
                  <a:cubicBezTo>
                    <a:pt x="7626" y="20984"/>
                    <a:pt x="7546" y="22236"/>
                    <a:pt x="7442" y="23487"/>
                  </a:cubicBezTo>
                  <a:cubicBezTo>
                    <a:pt x="7361" y="24487"/>
                    <a:pt x="6944" y="25863"/>
                    <a:pt x="7094" y="26840"/>
                  </a:cubicBezTo>
                  <a:cubicBezTo>
                    <a:pt x="6923" y="25744"/>
                    <a:pt x="6741" y="24609"/>
                    <a:pt x="6131" y="23681"/>
                  </a:cubicBezTo>
                  <a:cubicBezTo>
                    <a:pt x="5628" y="22907"/>
                    <a:pt x="4744" y="22313"/>
                    <a:pt x="3849" y="22313"/>
                  </a:cubicBezTo>
                  <a:cubicBezTo>
                    <a:pt x="3667" y="22313"/>
                    <a:pt x="3485" y="22337"/>
                    <a:pt x="3305" y="22390"/>
                  </a:cubicBezTo>
                  <a:lnTo>
                    <a:pt x="3305" y="22389"/>
                  </a:lnTo>
                  <a:cubicBezTo>
                    <a:pt x="0" y="23336"/>
                    <a:pt x="1748" y="30179"/>
                    <a:pt x="1963" y="32546"/>
                  </a:cubicBezTo>
                  <a:cubicBezTo>
                    <a:pt x="2146" y="34563"/>
                    <a:pt x="2457" y="36569"/>
                    <a:pt x="2897" y="38546"/>
                  </a:cubicBezTo>
                  <a:cubicBezTo>
                    <a:pt x="2993" y="38986"/>
                    <a:pt x="4200" y="43207"/>
                    <a:pt x="4470" y="44052"/>
                  </a:cubicBezTo>
                  <a:cubicBezTo>
                    <a:pt x="4497" y="44149"/>
                    <a:pt x="4518" y="44201"/>
                    <a:pt x="4522" y="44202"/>
                  </a:cubicBezTo>
                  <a:cubicBezTo>
                    <a:pt x="4609" y="44160"/>
                    <a:pt x="4695" y="44117"/>
                    <a:pt x="4784" y="44077"/>
                  </a:cubicBezTo>
                  <a:cubicBezTo>
                    <a:pt x="9601" y="41702"/>
                    <a:pt x="14546" y="39627"/>
                    <a:pt x="19398" y="37395"/>
                  </a:cubicBezTo>
                  <a:cubicBezTo>
                    <a:pt x="20422" y="36922"/>
                    <a:pt x="21748" y="36351"/>
                    <a:pt x="22339" y="35331"/>
                  </a:cubicBezTo>
                  <a:cubicBezTo>
                    <a:pt x="22960" y="34259"/>
                    <a:pt x="23100" y="32824"/>
                    <a:pt x="21598" y="32594"/>
                  </a:cubicBezTo>
                  <a:cubicBezTo>
                    <a:pt x="21380" y="32560"/>
                    <a:pt x="21162" y="32546"/>
                    <a:pt x="20942" y="32546"/>
                  </a:cubicBezTo>
                  <a:cubicBezTo>
                    <a:pt x="20246" y="32546"/>
                    <a:pt x="19544" y="32691"/>
                    <a:pt x="18857" y="32834"/>
                  </a:cubicBezTo>
                  <a:cubicBezTo>
                    <a:pt x="19122" y="32353"/>
                    <a:pt x="20748" y="31825"/>
                    <a:pt x="21250" y="31557"/>
                  </a:cubicBezTo>
                  <a:cubicBezTo>
                    <a:pt x="22162" y="31067"/>
                    <a:pt x="23128" y="30626"/>
                    <a:pt x="24006" y="30084"/>
                  </a:cubicBezTo>
                  <a:cubicBezTo>
                    <a:pt x="25422" y="29202"/>
                    <a:pt x="26978" y="28522"/>
                    <a:pt x="28399" y="27607"/>
                  </a:cubicBezTo>
                  <a:cubicBezTo>
                    <a:pt x="29707" y="26764"/>
                    <a:pt x="32610" y="24320"/>
                    <a:pt x="31519" y="22474"/>
                  </a:cubicBezTo>
                  <a:cubicBezTo>
                    <a:pt x="31129" y="21816"/>
                    <a:pt x="30301" y="21661"/>
                    <a:pt x="29465" y="21661"/>
                  </a:cubicBezTo>
                  <a:cubicBezTo>
                    <a:pt x="28881" y="21661"/>
                    <a:pt x="28294" y="21737"/>
                    <a:pt x="27849" y="21768"/>
                  </a:cubicBezTo>
                  <a:cubicBezTo>
                    <a:pt x="26050" y="21899"/>
                    <a:pt x="24317" y="22491"/>
                    <a:pt x="22622" y="23072"/>
                  </a:cubicBezTo>
                  <a:cubicBezTo>
                    <a:pt x="24591" y="21993"/>
                    <a:pt x="26571" y="20904"/>
                    <a:pt x="28337" y="19521"/>
                  </a:cubicBezTo>
                  <a:cubicBezTo>
                    <a:pt x="30108" y="18138"/>
                    <a:pt x="31674" y="16434"/>
                    <a:pt x="32596" y="14385"/>
                  </a:cubicBezTo>
                  <a:cubicBezTo>
                    <a:pt x="33037" y="13412"/>
                    <a:pt x="33261" y="12119"/>
                    <a:pt x="32473" y="11398"/>
                  </a:cubicBezTo>
                  <a:cubicBezTo>
                    <a:pt x="32123" y="11077"/>
                    <a:pt x="31670" y="10963"/>
                    <a:pt x="31192" y="10963"/>
                  </a:cubicBezTo>
                  <a:cubicBezTo>
                    <a:pt x="30751" y="10963"/>
                    <a:pt x="30290" y="11060"/>
                    <a:pt x="29871" y="11184"/>
                  </a:cubicBezTo>
                  <a:cubicBezTo>
                    <a:pt x="27369" y="11923"/>
                    <a:pt x="25057" y="13290"/>
                    <a:pt x="23205" y="15124"/>
                  </a:cubicBezTo>
                  <a:cubicBezTo>
                    <a:pt x="26442" y="11604"/>
                    <a:pt x="29786" y="7898"/>
                    <a:pt x="31063" y="3287"/>
                  </a:cubicBezTo>
                  <a:cubicBezTo>
                    <a:pt x="31218" y="2726"/>
                    <a:pt x="31339" y="2139"/>
                    <a:pt x="31257" y="1559"/>
                  </a:cubicBezTo>
                  <a:cubicBezTo>
                    <a:pt x="31173" y="982"/>
                    <a:pt x="30844" y="410"/>
                    <a:pt x="30311" y="176"/>
                  </a:cubicBezTo>
                  <a:cubicBezTo>
                    <a:pt x="30124" y="94"/>
                    <a:pt x="29933" y="58"/>
                    <a:pt x="29740" y="58"/>
                  </a:cubicBezTo>
                  <a:cubicBezTo>
                    <a:pt x="29042" y="58"/>
                    <a:pt x="28330" y="531"/>
                    <a:pt x="27779" y="1021"/>
                  </a:cubicBezTo>
                  <a:cubicBezTo>
                    <a:pt x="24415" y="3991"/>
                    <a:pt x="22643" y="7956"/>
                    <a:pt x="20330" y="11684"/>
                  </a:cubicBezTo>
                  <a:cubicBezTo>
                    <a:pt x="20838" y="9628"/>
                    <a:pt x="21102" y="7510"/>
                    <a:pt x="21110" y="5391"/>
                  </a:cubicBezTo>
                  <a:cubicBezTo>
                    <a:pt x="21119" y="3597"/>
                    <a:pt x="20880" y="1657"/>
                    <a:pt x="19649" y="352"/>
                  </a:cubicBezTo>
                  <a:cubicBezTo>
                    <a:pt x="19499" y="192"/>
                    <a:pt x="19319" y="36"/>
                    <a:pt x="19102" y="6"/>
                  </a:cubicBezTo>
                  <a:cubicBezTo>
                    <a:pt x="19076" y="2"/>
                    <a:pt x="19051" y="1"/>
                    <a:pt x="190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16"/>
            <p:cNvSpPr/>
            <p:nvPr/>
          </p:nvSpPr>
          <p:spPr>
            <a:xfrm>
              <a:off x="4483325" y="337500"/>
              <a:ext cx="651475" cy="1005675"/>
            </a:xfrm>
            <a:custGeom>
              <a:avLst/>
              <a:gdLst/>
              <a:ahLst/>
              <a:cxnLst/>
              <a:rect l="l" t="t" r="r" b="b"/>
              <a:pathLst>
                <a:path w="26059" h="40227" extrusionOk="0">
                  <a:moveTo>
                    <a:pt x="14281" y="1"/>
                  </a:moveTo>
                  <a:cubicBezTo>
                    <a:pt x="14274" y="1"/>
                    <a:pt x="14267" y="1"/>
                    <a:pt x="14260" y="2"/>
                  </a:cubicBezTo>
                  <a:cubicBezTo>
                    <a:pt x="14177" y="15"/>
                    <a:pt x="14121" y="93"/>
                    <a:pt x="14136" y="173"/>
                  </a:cubicBezTo>
                  <a:cubicBezTo>
                    <a:pt x="15310" y="7640"/>
                    <a:pt x="10841" y="20447"/>
                    <a:pt x="10621" y="21069"/>
                  </a:cubicBezTo>
                  <a:cubicBezTo>
                    <a:pt x="9744" y="22634"/>
                    <a:pt x="8850" y="24186"/>
                    <a:pt x="7969" y="25707"/>
                  </a:cubicBezTo>
                  <a:cubicBezTo>
                    <a:pt x="7926" y="25787"/>
                    <a:pt x="7878" y="25865"/>
                    <a:pt x="7833" y="25947"/>
                  </a:cubicBezTo>
                  <a:cubicBezTo>
                    <a:pt x="7972" y="20249"/>
                    <a:pt x="8077" y="14374"/>
                    <a:pt x="6408" y="8797"/>
                  </a:cubicBezTo>
                  <a:cubicBezTo>
                    <a:pt x="6389" y="8732"/>
                    <a:pt x="6330" y="8689"/>
                    <a:pt x="6267" y="8689"/>
                  </a:cubicBezTo>
                  <a:cubicBezTo>
                    <a:pt x="6253" y="8689"/>
                    <a:pt x="6238" y="8692"/>
                    <a:pt x="6224" y="8696"/>
                  </a:cubicBezTo>
                  <a:cubicBezTo>
                    <a:pt x="6144" y="8719"/>
                    <a:pt x="6103" y="8805"/>
                    <a:pt x="6124" y="8879"/>
                  </a:cubicBezTo>
                  <a:cubicBezTo>
                    <a:pt x="7818" y="14542"/>
                    <a:pt x="7673" y="20539"/>
                    <a:pt x="7528" y="26338"/>
                  </a:cubicBezTo>
                  <a:cubicBezTo>
                    <a:pt x="7528" y="26371"/>
                    <a:pt x="7540" y="26399"/>
                    <a:pt x="7556" y="26427"/>
                  </a:cubicBezTo>
                  <a:cubicBezTo>
                    <a:pt x="5893" y="29309"/>
                    <a:pt x="4195" y="32276"/>
                    <a:pt x="2644" y="35288"/>
                  </a:cubicBezTo>
                  <a:cubicBezTo>
                    <a:pt x="2155" y="30755"/>
                    <a:pt x="1372" y="26219"/>
                    <a:pt x="305" y="21791"/>
                  </a:cubicBezTo>
                  <a:cubicBezTo>
                    <a:pt x="288" y="21724"/>
                    <a:pt x="229" y="21680"/>
                    <a:pt x="160" y="21680"/>
                  </a:cubicBezTo>
                  <a:cubicBezTo>
                    <a:pt x="149" y="21680"/>
                    <a:pt x="137" y="21681"/>
                    <a:pt x="126" y="21684"/>
                  </a:cubicBezTo>
                  <a:cubicBezTo>
                    <a:pt x="48" y="21703"/>
                    <a:pt x="0" y="21781"/>
                    <a:pt x="18" y="21863"/>
                  </a:cubicBezTo>
                  <a:cubicBezTo>
                    <a:pt x="1118" y="26421"/>
                    <a:pt x="1919" y="31098"/>
                    <a:pt x="2400" y="35766"/>
                  </a:cubicBezTo>
                  <a:cubicBezTo>
                    <a:pt x="1671" y="37192"/>
                    <a:pt x="951" y="38632"/>
                    <a:pt x="249" y="40076"/>
                  </a:cubicBezTo>
                  <a:cubicBezTo>
                    <a:pt x="276" y="40173"/>
                    <a:pt x="297" y="40225"/>
                    <a:pt x="301" y="40226"/>
                  </a:cubicBezTo>
                  <a:cubicBezTo>
                    <a:pt x="388" y="40184"/>
                    <a:pt x="474" y="40141"/>
                    <a:pt x="564" y="40101"/>
                  </a:cubicBezTo>
                  <a:cubicBezTo>
                    <a:pt x="1225" y="38741"/>
                    <a:pt x="1905" y="37388"/>
                    <a:pt x="2588" y="36045"/>
                  </a:cubicBezTo>
                  <a:cubicBezTo>
                    <a:pt x="2611" y="36043"/>
                    <a:pt x="2633" y="36038"/>
                    <a:pt x="2650" y="36024"/>
                  </a:cubicBezTo>
                  <a:cubicBezTo>
                    <a:pt x="6404" y="33405"/>
                    <a:pt x="10775" y="31599"/>
                    <a:pt x="15281" y="30804"/>
                  </a:cubicBezTo>
                  <a:cubicBezTo>
                    <a:pt x="15365" y="30791"/>
                    <a:pt x="15418" y="30712"/>
                    <a:pt x="15403" y="30632"/>
                  </a:cubicBezTo>
                  <a:cubicBezTo>
                    <a:pt x="15389" y="30560"/>
                    <a:pt x="15328" y="30509"/>
                    <a:pt x="15255" y="30509"/>
                  </a:cubicBezTo>
                  <a:cubicBezTo>
                    <a:pt x="15247" y="30509"/>
                    <a:pt x="15239" y="30509"/>
                    <a:pt x="15231" y="30511"/>
                  </a:cubicBezTo>
                  <a:cubicBezTo>
                    <a:pt x="10827" y="31290"/>
                    <a:pt x="6555" y="33023"/>
                    <a:pt x="2851" y="35533"/>
                  </a:cubicBezTo>
                  <a:cubicBezTo>
                    <a:pt x="4478" y="32369"/>
                    <a:pt x="6267" y="29249"/>
                    <a:pt x="8014" y="26224"/>
                  </a:cubicBezTo>
                  <a:cubicBezTo>
                    <a:pt x="9795" y="24561"/>
                    <a:pt x="12218" y="23705"/>
                    <a:pt x="14752" y="22906"/>
                  </a:cubicBezTo>
                  <a:cubicBezTo>
                    <a:pt x="17486" y="22047"/>
                    <a:pt x="20169" y="21258"/>
                    <a:pt x="22947" y="21007"/>
                  </a:cubicBezTo>
                  <a:cubicBezTo>
                    <a:pt x="23027" y="21002"/>
                    <a:pt x="23086" y="20926"/>
                    <a:pt x="23080" y="20846"/>
                  </a:cubicBezTo>
                  <a:cubicBezTo>
                    <a:pt x="23071" y="20769"/>
                    <a:pt x="23006" y="20712"/>
                    <a:pt x="22930" y="20712"/>
                  </a:cubicBezTo>
                  <a:cubicBezTo>
                    <a:pt x="22926" y="20712"/>
                    <a:pt x="22923" y="20712"/>
                    <a:pt x="22919" y="20713"/>
                  </a:cubicBezTo>
                  <a:cubicBezTo>
                    <a:pt x="20113" y="20967"/>
                    <a:pt x="17413" y="21764"/>
                    <a:pt x="14664" y="22624"/>
                  </a:cubicBezTo>
                  <a:cubicBezTo>
                    <a:pt x="12381" y="23341"/>
                    <a:pt x="10190" y="24112"/>
                    <a:pt x="8453" y="25465"/>
                  </a:cubicBezTo>
                  <a:cubicBezTo>
                    <a:pt x="9249" y="24081"/>
                    <a:pt x="10059" y="22672"/>
                    <a:pt x="10858" y="21250"/>
                  </a:cubicBezTo>
                  <a:cubicBezTo>
                    <a:pt x="15348" y="16883"/>
                    <a:pt x="20428" y="13178"/>
                    <a:pt x="25962" y="10234"/>
                  </a:cubicBezTo>
                  <a:cubicBezTo>
                    <a:pt x="26032" y="10197"/>
                    <a:pt x="26059" y="10108"/>
                    <a:pt x="26021" y="10038"/>
                  </a:cubicBezTo>
                  <a:cubicBezTo>
                    <a:pt x="25993" y="9985"/>
                    <a:pt x="25942" y="9956"/>
                    <a:pt x="25890" y="9956"/>
                  </a:cubicBezTo>
                  <a:cubicBezTo>
                    <a:pt x="25867" y="9956"/>
                    <a:pt x="25844" y="9962"/>
                    <a:pt x="25822" y="9973"/>
                  </a:cubicBezTo>
                  <a:cubicBezTo>
                    <a:pt x="20548" y="12780"/>
                    <a:pt x="15684" y="16280"/>
                    <a:pt x="11345" y="20379"/>
                  </a:cubicBezTo>
                  <a:cubicBezTo>
                    <a:pt x="11770" y="19613"/>
                    <a:pt x="12190" y="18850"/>
                    <a:pt x="12603" y="18082"/>
                  </a:cubicBezTo>
                  <a:cubicBezTo>
                    <a:pt x="15521" y="12628"/>
                    <a:pt x="19133" y="6281"/>
                    <a:pt x="23801" y="559"/>
                  </a:cubicBezTo>
                  <a:cubicBezTo>
                    <a:pt x="23852" y="498"/>
                    <a:pt x="23841" y="403"/>
                    <a:pt x="23780" y="350"/>
                  </a:cubicBezTo>
                  <a:cubicBezTo>
                    <a:pt x="23752" y="330"/>
                    <a:pt x="23719" y="319"/>
                    <a:pt x="23686" y="319"/>
                  </a:cubicBezTo>
                  <a:cubicBezTo>
                    <a:pt x="23643" y="319"/>
                    <a:pt x="23600" y="337"/>
                    <a:pt x="23571" y="371"/>
                  </a:cubicBezTo>
                  <a:cubicBezTo>
                    <a:pt x="18887" y="6115"/>
                    <a:pt x="15268" y="12475"/>
                    <a:pt x="12342" y="17944"/>
                  </a:cubicBezTo>
                  <a:cubicBezTo>
                    <a:pt x="12031" y="18524"/>
                    <a:pt x="11714" y="19102"/>
                    <a:pt x="11395" y="19682"/>
                  </a:cubicBezTo>
                  <a:cubicBezTo>
                    <a:pt x="12587" y="15964"/>
                    <a:pt x="15395" y="6275"/>
                    <a:pt x="14426" y="125"/>
                  </a:cubicBezTo>
                  <a:cubicBezTo>
                    <a:pt x="14417" y="54"/>
                    <a:pt x="14351" y="1"/>
                    <a:pt x="1428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0" name="Google Shape;290;p16"/>
          <p:cNvSpPr/>
          <p:nvPr/>
        </p:nvSpPr>
        <p:spPr>
          <a:xfrm rot="-906362">
            <a:off x="-314485" y="5097135"/>
            <a:ext cx="1955296" cy="1610967"/>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16"/>
          <p:cNvSpPr/>
          <p:nvPr/>
        </p:nvSpPr>
        <p:spPr>
          <a:xfrm flipH="1">
            <a:off x="2480156" y="139583"/>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16"/>
          <p:cNvSpPr/>
          <p:nvPr/>
        </p:nvSpPr>
        <p:spPr>
          <a:xfrm>
            <a:off x="9558099" y="6342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6"/>
          <p:cNvSpPr/>
          <p:nvPr/>
        </p:nvSpPr>
        <p:spPr>
          <a:xfrm rot="6046195" flipH="1">
            <a:off x="454051" y="2469515"/>
            <a:ext cx="163988" cy="2560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6"/>
          <p:cNvSpPr/>
          <p:nvPr/>
        </p:nvSpPr>
        <p:spPr>
          <a:xfrm>
            <a:off x="11480047" y="1904141"/>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16"/>
          <p:cNvSpPr/>
          <p:nvPr/>
        </p:nvSpPr>
        <p:spPr>
          <a:xfrm rot="2467119" flipH="1">
            <a:off x="3477828" y="6377337"/>
            <a:ext cx="232864" cy="28393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16"/>
          <p:cNvSpPr/>
          <p:nvPr/>
        </p:nvSpPr>
        <p:spPr>
          <a:xfrm rot="1718599">
            <a:off x="4795722" y="1093331"/>
            <a:ext cx="362135" cy="120232"/>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046455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97"/>
        <p:cNvGrpSpPr/>
        <p:nvPr/>
      </p:nvGrpSpPr>
      <p:grpSpPr>
        <a:xfrm>
          <a:off x="0" y="0"/>
          <a:ext cx="0" cy="0"/>
          <a:chOff x="0" y="0"/>
          <a:chExt cx="0" cy="0"/>
        </a:xfrm>
      </p:grpSpPr>
      <p:sp>
        <p:nvSpPr>
          <p:cNvPr id="298" name="Google Shape;298;p17"/>
          <p:cNvSpPr txBox="1">
            <a:spLocks noGrp="1"/>
          </p:cNvSpPr>
          <p:nvPr>
            <p:ph type="title"/>
          </p:nvPr>
        </p:nvSpPr>
        <p:spPr>
          <a:xfrm>
            <a:off x="2977917" y="1948833"/>
            <a:ext cx="4360800" cy="217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99" name="Google Shape;299;p17"/>
          <p:cNvSpPr txBox="1">
            <a:spLocks noGrp="1"/>
          </p:cNvSpPr>
          <p:nvPr>
            <p:ph type="title" idx="2" hasCustomPrompt="1"/>
          </p:nvPr>
        </p:nvSpPr>
        <p:spPr>
          <a:xfrm>
            <a:off x="1255751" y="2853200"/>
            <a:ext cx="1731200" cy="115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Font typeface="Archivo Black"/>
              <a:buNone/>
              <a:defRPr sz="8000">
                <a:latin typeface="Archivo Black"/>
                <a:ea typeface="Archivo Black"/>
                <a:cs typeface="Archivo Black"/>
                <a:sym typeface="Archivo Black"/>
              </a:defRPr>
            </a:lvl2pPr>
            <a:lvl3pPr lvl="2" algn="ctr" rtl="0">
              <a:spcBef>
                <a:spcPts val="0"/>
              </a:spcBef>
              <a:spcAft>
                <a:spcPts val="0"/>
              </a:spcAft>
              <a:buSzPts val="6000"/>
              <a:buFont typeface="Archivo Black"/>
              <a:buNone/>
              <a:defRPr sz="8000">
                <a:latin typeface="Archivo Black"/>
                <a:ea typeface="Archivo Black"/>
                <a:cs typeface="Archivo Black"/>
                <a:sym typeface="Archivo Black"/>
              </a:defRPr>
            </a:lvl3pPr>
            <a:lvl4pPr lvl="3" algn="ctr" rtl="0">
              <a:spcBef>
                <a:spcPts val="0"/>
              </a:spcBef>
              <a:spcAft>
                <a:spcPts val="0"/>
              </a:spcAft>
              <a:buSzPts val="6000"/>
              <a:buFont typeface="Archivo Black"/>
              <a:buNone/>
              <a:defRPr sz="8000">
                <a:latin typeface="Archivo Black"/>
                <a:ea typeface="Archivo Black"/>
                <a:cs typeface="Archivo Black"/>
                <a:sym typeface="Archivo Black"/>
              </a:defRPr>
            </a:lvl4pPr>
            <a:lvl5pPr lvl="4" algn="ctr" rtl="0">
              <a:spcBef>
                <a:spcPts val="0"/>
              </a:spcBef>
              <a:spcAft>
                <a:spcPts val="0"/>
              </a:spcAft>
              <a:buSzPts val="6000"/>
              <a:buFont typeface="Archivo Black"/>
              <a:buNone/>
              <a:defRPr sz="8000">
                <a:latin typeface="Archivo Black"/>
                <a:ea typeface="Archivo Black"/>
                <a:cs typeface="Archivo Black"/>
                <a:sym typeface="Archivo Black"/>
              </a:defRPr>
            </a:lvl5pPr>
            <a:lvl6pPr lvl="5" algn="ctr" rtl="0">
              <a:spcBef>
                <a:spcPts val="0"/>
              </a:spcBef>
              <a:spcAft>
                <a:spcPts val="0"/>
              </a:spcAft>
              <a:buSzPts val="6000"/>
              <a:buFont typeface="Archivo Black"/>
              <a:buNone/>
              <a:defRPr sz="8000">
                <a:latin typeface="Archivo Black"/>
                <a:ea typeface="Archivo Black"/>
                <a:cs typeface="Archivo Black"/>
                <a:sym typeface="Archivo Black"/>
              </a:defRPr>
            </a:lvl6pPr>
            <a:lvl7pPr lvl="6" algn="ctr" rtl="0">
              <a:spcBef>
                <a:spcPts val="0"/>
              </a:spcBef>
              <a:spcAft>
                <a:spcPts val="0"/>
              </a:spcAft>
              <a:buSzPts val="6000"/>
              <a:buFont typeface="Archivo Black"/>
              <a:buNone/>
              <a:defRPr sz="8000">
                <a:latin typeface="Archivo Black"/>
                <a:ea typeface="Archivo Black"/>
                <a:cs typeface="Archivo Black"/>
                <a:sym typeface="Archivo Black"/>
              </a:defRPr>
            </a:lvl7pPr>
            <a:lvl8pPr lvl="7" algn="ctr" rtl="0">
              <a:spcBef>
                <a:spcPts val="0"/>
              </a:spcBef>
              <a:spcAft>
                <a:spcPts val="0"/>
              </a:spcAft>
              <a:buSzPts val="6000"/>
              <a:buFont typeface="Archivo Black"/>
              <a:buNone/>
              <a:defRPr sz="8000">
                <a:latin typeface="Archivo Black"/>
                <a:ea typeface="Archivo Black"/>
                <a:cs typeface="Archivo Black"/>
                <a:sym typeface="Archivo Black"/>
              </a:defRPr>
            </a:lvl8pPr>
            <a:lvl9pPr lvl="8" algn="ctr" rtl="0">
              <a:spcBef>
                <a:spcPts val="0"/>
              </a:spcBef>
              <a:spcAft>
                <a:spcPts val="0"/>
              </a:spcAft>
              <a:buSzPts val="6000"/>
              <a:buFont typeface="Archivo Black"/>
              <a:buNone/>
              <a:defRPr sz="8000">
                <a:latin typeface="Archivo Black"/>
                <a:ea typeface="Archivo Black"/>
                <a:cs typeface="Archivo Black"/>
                <a:sym typeface="Archivo Black"/>
              </a:defRPr>
            </a:lvl9pPr>
          </a:lstStyle>
          <a:p>
            <a:r>
              <a:t>xx%</a:t>
            </a:r>
          </a:p>
        </p:txBody>
      </p:sp>
      <p:sp>
        <p:nvSpPr>
          <p:cNvPr id="300" name="Google Shape;300;p17"/>
          <p:cNvSpPr txBox="1">
            <a:spLocks noGrp="1"/>
          </p:cNvSpPr>
          <p:nvPr>
            <p:ph type="subTitle" idx="1"/>
          </p:nvPr>
        </p:nvSpPr>
        <p:spPr>
          <a:xfrm>
            <a:off x="2977933" y="4047167"/>
            <a:ext cx="4360800" cy="8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1" name="Google Shape;301;p17"/>
          <p:cNvSpPr/>
          <p:nvPr/>
        </p:nvSpPr>
        <p:spPr>
          <a:xfrm rot="-10474309" flipH="1">
            <a:off x="11741181" y="1392890"/>
            <a:ext cx="201243" cy="245369"/>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2" name="Google Shape;302;p17"/>
          <p:cNvSpPr/>
          <p:nvPr/>
        </p:nvSpPr>
        <p:spPr>
          <a:xfrm>
            <a:off x="596834" y="452833"/>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 name="Google Shape;303;p17"/>
          <p:cNvSpPr/>
          <p:nvPr/>
        </p:nvSpPr>
        <p:spPr>
          <a:xfrm>
            <a:off x="359032" y="4751851"/>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17"/>
          <p:cNvSpPr/>
          <p:nvPr/>
        </p:nvSpPr>
        <p:spPr>
          <a:xfrm flipH="1">
            <a:off x="11456523" y="2482516"/>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17"/>
          <p:cNvGrpSpPr/>
          <p:nvPr/>
        </p:nvGrpSpPr>
        <p:grpSpPr>
          <a:xfrm>
            <a:off x="11356470" y="4623677"/>
            <a:ext cx="473621" cy="407577"/>
            <a:chOff x="2581492" y="1663973"/>
            <a:chExt cx="447094" cy="384748"/>
          </a:xfrm>
        </p:grpSpPr>
        <p:sp>
          <p:nvSpPr>
            <p:cNvPr id="306" name="Google Shape;306;p1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0" name="Google Shape;310;p17"/>
          <p:cNvSpPr/>
          <p:nvPr/>
        </p:nvSpPr>
        <p:spPr>
          <a:xfrm rot="-542266" flipH="1">
            <a:off x="883329" y="6004901"/>
            <a:ext cx="669084" cy="991327"/>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1" name="Google Shape;311;p17"/>
          <p:cNvGrpSpPr/>
          <p:nvPr/>
        </p:nvGrpSpPr>
        <p:grpSpPr>
          <a:xfrm rot="-243850">
            <a:off x="-258886" y="5342654"/>
            <a:ext cx="1261052" cy="1731901"/>
            <a:chOff x="3708300" y="1072800"/>
            <a:chExt cx="776725" cy="1066650"/>
          </a:xfrm>
        </p:grpSpPr>
        <p:sp>
          <p:nvSpPr>
            <p:cNvPr id="312" name="Google Shape;312;p17"/>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7"/>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213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72"/>
        <p:cNvGrpSpPr/>
        <p:nvPr/>
      </p:nvGrpSpPr>
      <p:grpSpPr>
        <a:xfrm>
          <a:off x="0" y="0"/>
          <a:ext cx="0" cy="0"/>
          <a:chOff x="0" y="0"/>
          <a:chExt cx="0" cy="0"/>
        </a:xfrm>
      </p:grpSpPr>
      <p:sp>
        <p:nvSpPr>
          <p:cNvPr id="373" name="Google Shape;373;p21"/>
          <p:cNvSpPr txBox="1">
            <a:spLocks noGrp="1"/>
          </p:cNvSpPr>
          <p:nvPr>
            <p:ph type="subTitle" idx="1"/>
          </p:nvPr>
        </p:nvSpPr>
        <p:spPr>
          <a:xfrm>
            <a:off x="953467" y="2943279"/>
            <a:ext cx="5166800" cy="180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4" name="Google Shape;374;p21"/>
          <p:cNvSpPr txBox="1">
            <a:spLocks noGrp="1"/>
          </p:cNvSpPr>
          <p:nvPr>
            <p:ph type="title"/>
          </p:nvPr>
        </p:nvSpPr>
        <p:spPr>
          <a:xfrm>
            <a:off x="953467" y="1912872"/>
            <a:ext cx="5166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75" name="Google Shape;375;p21"/>
          <p:cNvSpPr/>
          <p:nvPr/>
        </p:nvSpPr>
        <p:spPr>
          <a:xfrm flipH="1">
            <a:off x="11610641" y="1332259"/>
            <a:ext cx="163985" cy="25603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1"/>
          <p:cNvSpPr/>
          <p:nvPr/>
        </p:nvSpPr>
        <p:spPr>
          <a:xfrm>
            <a:off x="6422146" y="6328887"/>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7" name="Google Shape;377;p21"/>
          <p:cNvSpPr/>
          <p:nvPr/>
        </p:nvSpPr>
        <p:spPr>
          <a:xfrm rot="-5735881" flipH="1">
            <a:off x="2620834" y="641545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8" name="Google Shape;378;p21"/>
          <p:cNvSpPr/>
          <p:nvPr/>
        </p:nvSpPr>
        <p:spPr>
          <a:xfrm>
            <a:off x="557323" y="34385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9" name="Google Shape;379;p21"/>
          <p:cNvSpPr/>
          <p:nvPr/>
        </p:nvSpPr>
        <p:spPr>
          <a:xfrm flipH="1">
            <a:off x="10636986" y="3863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0" name="Google Shape;380;p21"/>
          <p:cNvSpPr/>
          <p:nvPr/>
        </p:nvSpPr>
        <p:spPr>
          <a:xfrm rot="570776">
            <a:off x="10046093" y="5665885"/>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21"/>
          <p:cNvSpPr/>
          <p:nvPr/>
        </p:nvSpPr>
        <p:spPr>
          <a:xfrm>
            <a:off x="4068965" y="486274"/>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50733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521"/>
        <p:cNvGrpSpPr/>
        <p:nvPr/>
      </p:nvGrpSpPr>
      <p:grpSpPr>
        <a:xfrm>
          <a:off x="0" y="0"/>
          <a:ext cx="0" cy="0"/>
          <a:chOff x="0" y="0"/>
          <a:chExt cx="0" cy="0"/>
        </a:xfrm>
      </p:grpSpPr>
      <p:sp>
        <p:nvSpPr>
          <p:cNvPr id="522" name="Google Shape;522;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23" name="Google Shape;523;p29"/>
          <p:cNvSpPr/>
          <p:nvPr/>
        </p:nvSpPr>
        <p:spPr>
          <a:xfrm rot="-6816878" flipH="1">
            <a:off x="1534130" y="6116582"/>
            <a:ext cx="163981" cy="25602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4" name="Google Shape;524;p29"/>
          <p:cNvSpPr/>
          <p:nvPr/>
        </p:nvSpPr>
        <p:spPr>
          <a:xfrm>
            <a:off x="837042" y="447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5" name="Google Shape;525;p29"/>
          <p:cNvSpPr/>
          <p:nvPr/>
        </p:nvSpPr>
        <p:spPr>
          <a:xfrm>
            <a:off x="8747841" y="6620839"/>
            <a:ext cx="142035" cy="13549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9"/>
          <p:cNvSpPr/>
          <p:nvPr/>
        </p:nvSpPr>
        <p:spPr>
          <a:xfrm>
            <a:off x="9861271" y="347821"/>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9"/>
          <p:cNvSpPr/>
          <p:nvPr/>
        </p:nvSpPr>
        <p:spPr>
          <a:xfrm rot="-5735881" flipH="1">
            <a:off x="11230559" y="635620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9"/>
          <p:cNvSpPr/>
          <p:nvPr/>
        </p:nvSpPr>
        <p:spPr>
          <a:xfrm>
            <a:off x="474648" y="34385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9" name="Google Shape;529;p29"/>
          <p:cNvSpPr/>
          <p:nvPr/>
        </p:nvSpPr>
        <p:spPr>
          <a:xfrm rot="-1531528">
            <a:off x="11527959" y="3406229"/>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9"/>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2602150" y="6357586"/>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 name="Google Shape;532;p29"/>
          <p:cNvSpPr/>
          <p:nvPr/>
        </p:nvSpPr>
        <p:spPr>
          <a:xfrm rot="-570776" flipH="1">
            <a:off x="11152367" y="5671452"/>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9"/>
          <p:cNvSpPr/>
          <p:nvPr/>
        </p:nvSpPr>
        <p:spPr>
          <a:xfrm rot="783234">
            <a:off x="-1197106" y="5341754"/>
            <a:ext cx="2265863" cy="1812337"/>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9"/>
          <p:cNvSpPr/>
          <p:nvPr/>
        </p:nvSpPr>
        <p:spPr>
          <a:xfrm rot="1607863">
            <a:off x="-3744" y="4636490"/>
            <a:ext cx="598696" cy="2244505"/>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5" name="Google Shape;535;p29"/>
          <p:cNvGrpSpPr/>
          <p:nvPr/>
        </p:nvGrpSpPr>
        <p:grpSpPr>
          <a:xfrm>
            <a:off x="10939726" y="509541"/>
            <a:ext cx="473621" cy="407577"/>
            <a:chOff x="2581492" y="1663973"/>
            <a:chExt cx="447094" cy="384748"/>
          </a:xfrm>
        </p:grpSpPr>
        <p:sp>
          <p:nvSpPr>
            <p:cNvPr id="536" name="Google Shape;536;p29"/>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29"/>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29"/>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9"/>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0" name="Google Shape;540;p29"/>
          <p:cNvSpPr/>
          <p:nvPr/>
        </p:nvSpPr>
        <p:spPr>
          <a:xfrm>
            <a:off x="4821171" y="6450603"/>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722174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604"/>
        <p:cNvGrpSpPr/>
        <p:nvPr/>
      </p:nvGrpSpPr>
      <p:grpSpPr>
        <a:xfrm>
          <a:off x="0" y="0"/>
          <a:ext cx="0" cy="0"/>
          <a:chOff x="0" y="0"/>
          <a:chExt cx="0" cy="0"/>
        </a:xfrm>
      </p:grpSpPr>
      <p:sp>
        <p:nvSpPr>
          <p:cNvPr id="605" name="Google Shape;605;p3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06" name="Google Shape;606;p34"/>
          <p:cNvSpPr/>
          <p:nvPr/>
        </p:nvSpPr>
        <p:spPr>
          <a:xfrm>
            <a:off x="10884881" y="5794891"/>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7" name="Google Shape;607;p34"/>
          <p:cNvSpPr/>
          <p:nvPr/>
        </p:nvSpPr>
        <p:spPr>
          <a:xfrm rot="-1531528">
            <a:off x="403608" y="2339162"/>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8" name="Google Shape;608;p34"/>
          <p:cNvSpPr/>
          <p:nvPr/>
        </p:nvSpPr>
        <p:spPr>
          <a:xfrm>
            <a:off x="7625750" y="61325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9" name="Google Shape;609;p34"/>
          <p:cNvSpPr/>
          <p:nvPr/>
        </p:nvSpPr>
        <p:spPr>
          <a:xfrm rot="-5735881" flipH="1">
            <a:off x="11314459" y="743437"/>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0" name="Google Shape;610;p34"/>
          <p:cNvSpPr/>
          <p:nvPr/>
        </p:nvSpPr>
        <p:spPr>
          <a:xfrm>
            <a:off x="2063101" y="6423667"/>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34"/>
          <p:cNvSpPr/>
          <p:nvPr/>
        </p:nvSpPr>
        <p:spPr>
          <a:xfrm>
            <a:off x="11589667" y="3927334"/>
            <a:ext cx="347767" cy="188967"/>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2" name="Google Shape;612;p34"/>
          <p:cNvSpPr/>
          <p:nvPr/>
        </p:nvSpPr>
        <p:spPr>
          <a:xfrm rot="10354931">
            <a:off x="1316309" y="162614"/>
            <a:ext cx="347756" cy="188961"/>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3" name="Google Shape;613;p34"/>
          <p:cNvSpPr/>
          <p:nvPr/>
        </p:nvSpPr>
        <p:spPr>
          <a:xfrm>
            <a:off x="9722834" y="452833"/>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4" name="Google Shape;614;p34"/>
          <p:cNvSpPr/>
          <p:nvPr/>
        </p:nvSpPr>
        <p:spPr>
          <a:xfrm rot="651101">
            <a:off x="-93423" y="4959755"/>
            <a:ext cx="888112" cy="1840580"/>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5" name="Google Shape;615;p34"/>
          <p:cNvSpPr/>
          <p:nvPr/>
        </p:nvSpPr>
        <p:spPr>
          <a:xfrm rot="1092056" flipH="1">
            <a:off x="10968567" y="5589125"/>
            <a:ext cx="1608068" cy="1324887"/>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6" name="Google Shape;616;p34"/>
          <p:cNvGrpSpPr/>
          <p:nvPr/>
        </p:nvGrpSpPr>
        <p:grpSpPr>
          <a:xfrm rot="217553" flipH="1">
            <a:off x="150088" y="5601709"/>
            <a:ext cx="1157773" cy="1589931"/>
            <a:chOff x="3708300" y="1072800"/>
            <a:chExt cx="776725" cy="1066650"/>
          </a:xfrm>
        </p:grpSpPr>
        <p:sp>
          <p:nvSpPr>
            <p:cNvPr id="617" name="Google Shape;617;p34"/>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4"/>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9" name="Google Shape;619;p34"/>
          <p:cNvGrpSpPr/>
          <p:nvPr/>
        </p:nvGrpSpPr>
        <p:grpSpPr>
          <a:xfrm rot="3596809">
            <a:off x="9244874" y="5802397"/>
            <a:ext cx="1157841" cy="1590024"/>
            <a:chOff x="3708300" y="1072800"/>
            <a:chExt cx="776725" cy="1066650"/>
          </a:xfrm>
        </p:grpSpPr>
        <p:sp>
          <p:nvSpPr>
            <p:cNvPr id="620" name="Google Shape;620;p34"/>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4"/>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37515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894"/>
        <p:cNvGrpSpPr/>
        <p:nvPr/>
      </p:nvGrpSpPr>
      <p:grpSpPr>
        <a:xfrm>
          <a:off x="0" y="0"/>
          <a:ext cx="0" cy="0"/>
          <a:chOff x="0" y="0"/>
          <a:chExt cx="0" cy="0"/>
        </a:xfrm>
      </p:grpSpPr>
      <p:sp>
        <p:nvSpPr>
          <p:cNvPr id="895" name="Google Shape;895;p45"/>
          <p:cNvSpPr txBox="1">
            <a:spLocks noGrp="1"/>
          </p:cNvSpPr>
          <p:nvPr>
            <p:ph type="title" hasCustomPrompt="1"/>
          </p:nvPr>
        </p:nvSpPr>
        <p:spPr>
          <a:xfrm>
            <a:off x="3947267" y="1837667"/>
            <a:ext cx="42976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96" name="Google Shape;896;p45"/>
          <p:cNvSpPr txBox="1">
            <a:spLocks noGrp="1"/>
          </p:cNvSpPr>
          <p:nvPr>
            <p:ph type="subTitle" idx="1"/>
          </p:nvPr>
        </p:nvSpPr>
        <p:spPr>
          <a:xfrm>
            <a:off x="3947267" y="2942067"/>
            <a:ext cx="42976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7" name="Google Shape;897;p45"/>
          <p:cNvSpPr txBox="1">
            <a:spLocks noGrp="1"/>
          </p:cNvSpPr>
          <p:nvPr>
            <p:ph type="title" idx="2" hasCustomPrompt="1"/>
          </p:nvPr>
        </p:nvSpPr>
        <p:spPr>
          <a:xfrm>
            <a:off x="1712000" y="4043833"/>
            <a:ext cx="425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898" name="Google Shape;898;p45"/>
          <p:cNvSpPr txBox="1">
            <a:spLocks noGrp="1"/>
          </p:cNvSpPr>
          <p:nvPr>
            <p:ph type="subTitle" idx="3"/>
          </p:nvPr>
        </p:nvSpPr>
        <p:spPr>
          <a:xfrm>
            <a:off x="1712000" y="5148233"/>
            <a:ext cx="42548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45"/>
          <p:cNvSpPr txBox="1">
            <a:spLocks noGrp="1"/>
          </p:cNvSpPr>
          <p:nvPr>
            <p:ph type="title" idx="4" hasCustomPrompt="1"/>
          </p:nvPr>
        </p:nvSpPr>
        <p:spPr>
          <a:xfrm>
            <a:off x="6225200" y="4043833"/>
            <a:ext cx="425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8266">
                <a:solidFill>
                  <a:schemeClr val="accent4"/>
                </a:solidFill>
              </a:defRPr>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900" name="Google Shape;900;p45"/>
          <p:cNvSpPr txBox="1">
            <a:spLocks noGrp="1"/>
          </p:cNvSpPr>
          <p:nvPr>
            <p:ph type="subTitle" idx="5"/>
          </p:nvPr>
        </p:nvSpPr>
        <p:spPr>
          <a:xfrm>
            <a:off x="6225200" y="5148233"/>
            <a:ext cx="4254800" cy="67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01" name="Google Shape;901;p45"/>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02" name="Google Shape;902;p45"/>
          <p:cNvSpPr/>
          <p:nvPr/>
        </p:nvSpPr>
        <p:spPr>
          <a:xfrm>
            <a:off x="10847300" y="19792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3" name="Google Shape;903;p45"/>
          <p:cNvGrpSpPr/>
          <p:nvPr/>
        </p:nvGrpSpPr>
        <p:grpSpPr>
          <a:xfrm>
            <a:off x="10873102" y="4128521"/>
            <a:ext cx="1732869" cy="3535935"/>
            <a:chOff x="8154826" y="3096390"/>
            <a:chExt cx="1299652" cy="2651951"/>
          </a:xfrm>
        </p:grpSpPr>
        <p:sp>
          <p:nvSpPr>
            <p:cNvPr id="904" name="Google Shape;904;p45"/>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45"/>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6" name="Google Shape;906;p45"/>
          <p:cNvSpPr/>
          <p:nvPr/>
        </p:nvSpPr>
        <p:spPr>
          <a:xfrm rot="-252784">
            <a:off x="11183045" y="2155975"/>
            <a:ext cx="1205636" cy="1786291"/>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7" name="Google Shape;907;p45"/>
          <p:cNvGrpSpPr/>
          <p:nvPr/>
        </p:nvGrpSpPr>
        <p:grpSpPr>
          <a:xfrm>
            <a:off x="-1372503" y="4622058"/>
            <a:ext cx="2616657" cy="2764511"/>
            <a:chOff x="-1029378" y="3466543"/>
            <a:chExt cx="1962493" cy="2073383"/>
          </a:xfrm>
        </p:grpSpPr>
        <p:sp>
          <p:nvSpPr>
            <p:cNvPr id="908" name="Google Shape;908;p45"/>
            <p:cNvSpPr/>
            <p:nvPr/>
          </p:nvSpPr>
          <p:spPr>
            <a:xfrm rot="783234">
              <a:off x="-897830" y="4006315"/>
              <a:ext cx="1699397" cy="1359253"/>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45"/>
            <p:cNvSpPr/>
            <p:nvPr/>
          </p:nvSpPr>
          <p:spPr>
            <a:xfrm rot="1607863">
              <a:off x="-2808" y="3477367"/>
              <a:ext cx="449022" cy="1683379"/>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45"/>
          <p:cNvGrpSpPr/>
          <p:nvPr/>
        </p:nvGrpSpPr>
        <p:grpSpPr>
          <a:xfrm>
            <a:off x="-156972" y="2311747"/>
            <a:ext cx="1166040" cy="1974763"/>
            <a:chOff x="-117729" y="1733810"/>
            <a:chExt cx="874530" cy="1481072"/>
          </a:xfrm>
        </p:grpSpPr>
        <p:sp>
          <p:nvSpPr>
            <p:cNvPr id="911" name="Google Shape;911;p45"/>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45"/>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45"/>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4" name="Google Shape;914;p45"/>
          <p:cNvSpPr/>
          <p:nvPr/>
        </p:nvSpPr>
        <p:spPr>
          <a:xfrm flipH="1">
            <a:off x="4265291" y="407902"/>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5" name="Google Shape;915;p45"/>
          <p:cNvSpPr/>
          <p:nvPr/>
        </p:nvSpPr>
        <p:spPr>
          <a:xfrm flipH="1">
            <a:off x="7885947" y="486274"/>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6" name="Google Shape;916;p45"/>
          <p:cNvSpPr/>
          <p:nvPr/>
        </p:nvSpPr>
        <p:spPr>
          <a:xfrm rot="-2700000">
            <a:off x="11286441" y="864552"/>
            <a:ext cx="163996" cy="256048"/>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7" name="Google Shape;917;p45"/>
          <p:cNvSpPr/>
          <p:nvPr/>
        </p:nvSpPr>
        <p:spPr>
          <a:xfrm flipH="1">
            <a:off x="4732847" y="6444408"/>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8" name="Google Shape;918;p45"/>
          <p:cNvSpPr/>
          <p:nvPr/>
        </p:nvSpPr>
        <p:spPr>
          <a:xfrm>
            <a:off x="7910634" y="6457603"/>
            <a:ext cx="124028" cy="1512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9" name="Google Shape;919;p45"/>
          <p:cNvSpPr/>
          <p:nvPr/>
        </p:nvSpPr>
        <p:spPr>
          <a:xfrm>
            <a:off x="796083" y="4862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81291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1">
  <p:cSld name="Big number 1">
    <p:spTree>
      <p:nvGrpSpPr>
        <p:cNvPr id="1" name="Shape 940"/>
        <p:cNvGrpSpPr/>
        <p:nvPr/>
      </p:nvGrpSpPr>
      <p:grpSpPr>
        <a:xfrm>
          <a:off x="0" y="0"/>
          <a:ext cx="0" cy="0"/>
          <a:chOff x="0" y="0"/>
          <a:chExt cx="0" cy="0"/>
        </a:xfrm>
      </p:grpSpPr>
      <p:sp>
        <p:nvSpPr>
          <p:cNvPr id="941" name="Google Shape;941;p47"/>
          <p:cNvSpPr txBox="1">
            <a:spLocks noGrp="1"/>
          </p:cNvSpPr>
          <p:nvPr>
            <p:ph type="title" hasCustomPrompt="1"/>
          </p:nvPr>
        </p:nvSpPr>
        <p:spPr>
          <a:xfrm>
            <a:off x="996600" y="2155400"/>
            <a:ext cx="6582800" cy="1650000"/>
          </a:xfrm>
          <a:prstGeom prst="rect">
            <a:avLst/>
          </a:prstGeom>
        </p:spPr>
        <p:txBody>
          <a:bodyPr spcFirstLastPara="1" wrap="square" lIns="91425" tIns="91425" rIns="91425" bIns="91425" anchor="ctr" anchorCtr="0">
            <a:noAutofit/>
          </a:bodyPr>
          <a:lstStyle>
            <a:lvl1pPr lvl="0" rtl="0">
              <a:spcBef>
                <a:spcPts val="0"/>
              </a:spcBef>
              <a:spcAft>
                <a:spcPts val="0"/>
              </a:spcAft>
              <a:buSzPts val="9600"/>
              <a:buNone/>
              <a:defRPr sz="12800">
                <a:solidFill>
                  <a:schemeClr val="accent4"/>
                </a:solidFill>
              </a:defRPr>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942" name="Google Shape;942;p47"/>
          <p:cNvSpPr txBox="1">
            <a:spLocks noGrp="1"/>
          </p:cNvSpPr>
          <p:nvPr>
            <p:ph type="subTitle" idx="1"/>
          </p:nvPr>
        </p:nvSpPr>
        <p:spPr>
          <a:xfrm>
            <a:off x="996600" y="3805400"/>
            <a:ext cx="6582800" cy="8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47"/>
          <p:cNvSpPr/>
          <p:nvPr/>
        </p:nvSpPr>
        <p:spPr>
          <a:xfrm rot="-2700000" flipH="1">
            <a:off x="7727125" y="5513585"/>
            <a:ext cx="1053595" cy="2183537"/>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4" name="Google Shape;944;p47"/>
          <p:cNvSpPr/>
          <p:nvPr/>
        </p:nvSpPr>
        <p:spPr>
          <a:xfrm rot="-906362">
            <a:off x="10309199" y="5327085"/>
            <a:ext cx="1955296" cy="1610967"/>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45" name="Google Shape;945;p47"/>
          <p:cNvGrpSpPr/>
          <p:nvPr/>
        </p:nvGrpSpPr>
        <p:grpSpPr>
          <a:xfrm rot="-741851">
            <a:off x="142620" y="3862447"/>
            <a:ext cx="1256003" cy="2562884"/>
            <a:chOff x="8154826" y="3096390"/>
            <a:chExt cx="1299652" cy="2651951"/>
          </a:xfrm>
        </p:grpSpPr>
        <p:sp>
          <p:nvSpPr>
            <p:cNvPr id="946" name="Google Shape;946;p47"/>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47"/>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8" name="Google Shape;948;p47"/>
          <p:cNvGrpSpPr/>
          <p:nvPr/>
        </p:nvGrpSpPr>
        <p:grpSpPr>
          <a:xfrm>
            <a:off x="335054" y="272700"/>
            <a:ext cx="201236" cy="191377"/>
            <a:chOff x="3716290" y="4256524"/>
            <a:chExt cx="150927" cy="143533"/>
          </a:xfrm>
        </p:grpSpPr>
        <p:sp>
          <p:nvSpPr>
            <p:cNvPr id="949" name="Google Shape;949;p47"/>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47"/>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47"/>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52" name="Google Shape;952;p47"/>
          <p:cNvSpPr/>
          <p:nvPr/>
        </p:nvSpPr>
        <p:spPr>
          <a:xfrm rot="3716763">
            <a:off x="11743265" y="3043034"/>
            <a:ext cx="149032" cy="140532"/>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3" name="Google Shape;953;p47"/>
          <p:cNvSpPr/>
          <p:nvPr/>
        </p:nvSpPr>
        <p:spPr>
          <a:xfrm rot="3432077">
            <a:off x="7776911" y="631746"/>
            <a:ext cx="322415" cy="175191"/>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4" name="Google Shape;954;p47"/>
          <p:cNvSpPr/>
          <p:nvPr/>
        </p:nvSpPr>
        <p:spPr>
          <a:xfrm rot="8517656" flipH="1">
            <a:off x="10232179" y="245704"/>
            <a:ext cx="201245" cy="245357"/>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5" name="Google Shape;955;p47"/>
          <p:cNvSpPr/>
          <p:nvPr/>
        </p:nvSpPr>
        <p:spPr>
          <a:xfrm flipH="1">
            <a:off x="2206723" y="135716"/>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6" name="Google Shape;956;p47"/>
          <p:cNvSpPr/>
          <p:nvPr/>
        </p:nvSpPr>
        <p:spPr>
          <a:xfrm rot="3716763">
            <a:off x="4438965" y="6361001"/>
            <a:ext cx="149032" cy="140532"/>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7" name="Google Shape;957;p47"/>
          <p:cNvSpPr/>
          <p:nvPr/>
        </p:nvSpPr>
        <p:spPr>
          <a:xfrm rot="2700000">
            <a:off x="799429" y="1330306"/>
            <a:ext cx="232868" cy="15123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8" name="Google Shape;958;p47"/>
          <p:cNvSpPr/>
          <p:nvPr/>
        </p:nvSpPr>
        <p:spPr>
          <a:xfrm flipH="1">
            <a:off x="390269" y="3069970"/>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9" name="Google Shape;959;p47"/>
          <p:cNvSpPr/>
          <p:nvPr/>
        </p:nvSpPr>
        <p:spPr>
          <a:xfrm rot="5735881">
            <a:off x="11722397" y="478495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0" name="Google Shape;960;p47"/>
          <p:cNvGrpSpPr/>
          <p:nvPr/>
        </p:nvGrpSpPr>
        <p:grpSpPr>
          <a:xfrm rot="2570843" flipH="1">
            <a:off x="-121342" y="5117848"/>
            <a:ext cx="1783905" cy="2449977"/>
            <a:chOff x="3708300" y="1072800"/>
            <a:chExt cx="776725" cy="1066650"/>
          </a:xfrm>
        </p:grpSpPr>
        <p:sp>
          <p:nvSpPr>
            <p:cNvPr id="961" name="Google Shape;961;p47"/>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47"/>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329077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967"/>
        <p:cNvGrpSpPr/>
        <p:nvPr/>
      </p:nvGrpSpPr>
      <p:grpSpPr>
        <a:xfrm>
          <a:off x="0" y="0"/>
          <a:ext cx="0" cy="0"/>
          <a:chOff x="0" y="0"/>
          <a:chExt cx="0" cy="0"/>
        </a:xfrm>
      </p:grpSpPr>
      <p:grpSp>
        <p:nvGrpSpPr>
          <p:cNvPr id="968" name="Google Shape;968;p49"/>
          <p:cNvGrpSpPr/>
          <p:nvPr/>
        </p:nvGrpSpPr>
        <p:grpSpPr>
          <a:xfrm>
            <a:off x="10813762" y="1043023"/>
            <a:ext cx="849541" cy="928512"/>
            <a:chOff x="849771" y="662017"/>
            <a:chExt cx="637156" cy="696384"/>
          </a:xfrm>
        </p:grpSpPr>
        <p:sp>
          <p:nvSpPr>
            <p:cNvPr id="969" name="Google Shape;969;p49"/>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49"/>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49"/>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49"/>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49"/>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chemeClr val="lt1">
                <a:alpha val="432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49"/>
          <p:cNvSpPr/>
          <p:nvPr/>
        </p:nvSpPr>
        <p:spPr>
          <a:xfrm rot="-6816878" flipH="1">
            <a:off x="721329" y="5710182"/>
            <a:ext cx="163981" cy="25602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5" name="Google Shape;975;p49"/>
          <p:cNvSpPr/>
          <p:nvPr/>
        </p:nvSpPr>
        <p:spPr>
          <a:xfrm>
            <a:off x="837042" y="447084"/>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6" name="Google Shape;976;p49"/>
          <p:cNvSpPr/>
          <p:nvPr/>
        </p:nvSpPr>
        <p:spPr>
          <a:xfrm>
            <a:off x="8747841" y="6620839"/>
            <a:ext cx="142035" cy="135493"/>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49"/>
          <p:cNvSpPr/>
          <p:nvPr/>
        </p:nvSpPr>
        <p:spPr>
          <a:xfrm>
            <a:off x="4821171" y="6450603"/>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8" name="Google Shape;978;p49"/>
          <p:cNvSpPr/>
          <p:nvPr/>
        </p:nvSpPr>
        <p:spPr>
          <a:xfrm>
            <a:off x="9861271" y="347821"/>
            <a:ext cx="90831" cy="86647"/>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9" name="Google Shape;979;p49"/>
          <p:cNvSpPr/>
          <p:nvPr/>
        </p:nvSpPr>
        <p:spPr>
          <a:xfrm>
            <a:off x="5986273" y="5530357"/>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0" name="Google Shape;980;p49"/>
          <p:cNvSpPr/>
          <p:nvPr/>
        </p:nvSpPr>
        <p:spPr>
          <a:xfrm rot="-5735881" flipH="1">
            <a:off x="11230559" y="6356203"/>
            <a:ext cx="190748" cy="156972"/>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1" name="Google Shape;981;p49"/>
          <p:cNvSpPr/>
          <p:nvPr/>
        </p:nvSpPr>
        <p:spPr>
          <a:xfrm>
            <a:off x="474648" y="34385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2" name="Google Shape;982;p49"/>
          <p:cNvSpPr/>
          <p:nvPr/>
        </p:nvSpPr>
        <p:spPr>
          <a:xfrm rot="-1531528">
            <a:off x="11527959" y="3406229"/>
            <a:ext cx="232851" cy="151220"/>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3" name="Google Shape;983;p49"/>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49"/>
          <p:cNvSpPr/>
          <p:nvPr/>
        </p:nvSpPr>
        <p:spPr>
          <a:xfrm>
            <a:off x="2602150" y="6357586"/>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49"/>
          <p:cNvSpPr/>
          <p:nvPr/>
        </p:nvSpPr>
        <p:spPr>
          <a:xfrm rot="-570776" flipH="1">
            <a:off x="11128133" y="5671485"/>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49"/>
          <p:cNvSpPr/>
          <p:nvPr/>
        </p:nvSpPr>
        <p:spPr>
          <a:xfrm rot="570776">
            <a:off x="-82800" y="5671485"/>
            <a:ext cx="1205667" cy="1786336"/>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7" name="Google Shape;987;p49"/>
          <p:cNvGrpSpPr/>
          <p:nvPr/>
        </p:nvGrpSpPr>
        <p:grpSpPr>
          <a:xfrm rot="-1130991" flipH="1">
            <a:off x="5512963" y="5738645"/>
            <a:ext cx="1166079" cy="1974828"/>
            <a:chOff x="-117729" y="1733810"/>
            <a:chExt cx="874530" cy="1481072"/>
          </a:xfrm>
        </p:grpSpPr>
        <p:sp>
          <p:nvSpPr>
            <p:cNvPr id="988" name="Google Shape;988;p49"/>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49"/>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49"/>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1" name="Google Shape;991;p49"/>
          <p:cNvGrpSpPr/>
          <p:nvPr/>
        </p:nvGrpSpPr>
        <p:grpSpPr>
          <a:xfrm rot="-1703417">
            <a:off x="900849" y="1244811"/>
            <a:ext cx="265744" cy="335595"/>
            <a:chOff x="3311031" y="3025663"/>
            <a:chExt cx="308584" cy="389695"/>
          </a:xfrm>
        </p:grpSpPr>
        <p:sp>
          <p:nvSpPr>
            <p:cNvPr id="992" name="Google Shape;992;p49"/>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49"/>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dk1">
                <a:alpha val="297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49"/>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49"/>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96" name="Google Shape;996;p49"/>
          <p:cNvGrpSpPr/>
          <p:nvPr/>
        </p:nvGrpSpPr>
        <p:grpSpPr>
          <a:xfrm>
            <a:off x="11462054" y="1971533"/>
            <a:ext cx="201236" cy="191377"/>
            <a:chOff x="3716290" y="4256524"/>
            <a:chExt cx="150927" cy="143533"/>
          </a:xfrm>
        </p:grpSpPr>
        <p:sp>
          <p:nvSpPr>
            <p:cNvPr id="997" name="Google Shape;997;p49"/>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49"/>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49"/>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4502557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000"/>
        <p:cNvGrpSpPr/>
        <p:nvPr/>
      </p:nvGrpSpPr>
      <p:grpSpPr>
        <a:xfrm>
          <a:off x="0" y="0"/>
          <a:ext cx="0" cy="0"/>
          <a:chOff x="0" y="0"/>
          <a:chExt cx="0" cy="0"/>
        </a:xfrm>
      </p:grpSpPr>
      <p:sp>
        <p:nvSpPr>
          <p:cNvPr id="1001" name="Google Shape;1001;p50"/>
          <p:cNvSpPr/>
          <p:nvPr/>
        </p:nvSpPr>
        <p:spPr>
          <a:xfrm>
            <a:off x="-17397" y="2735667"/>
            <a:ext cx="12226784" cy="4153423"/>
          </a:xfrm>
          <a:custGeom>
            <a:avLst/>
            <a:gdLst/>
            <a:ahLst/>
            <a:cxnLst/>
            <a:rect l="l" t="t" r="r" b="b"/>
            <a:pathLst>
              <a:path w="285317" h="115437" extrusionOk="0">
                <a:moveTo>
                  <a:pt x="1114" y="1"/>
                </a:moveTo>
                <a:cubicBezTo>
                  <a:pt x="743" y="1"/>
                  <a:pt x="371" y="4"/>
                  <a:pt x="0" y="10"/>
                </a:cubicBezTo>
                <a:lnTo>
                  <a:pt x="0" y="115437"/>
                </a:lnTo>
                <a:lnTo>
                  <a:pt x="285316" y="115437"/>
                </a:lnTo>
                <a:lnTo>
                  <a:pt x="285316" y="16649"/>
                </a:lnTo>
                <a:cubicBezTo>
                  <a:pt x="275981" y="17517"/>
                  <a:pt x="266737" y="22219"/>
                  <a:pt x="260505" y="29363"/>
                </a:cubicBezTo>
                <a:cubicBezTo>
                  <a:pt x="255233" y="35366"/>
                  <a:pt x="250873" y="43355"/>
                  <a:pt x="243067" y="45021"/>
                </a:cubicBezTo>
                <a:cubicBezTo>
                  <a:pt x="241949" y="45253"/>
                  <a:pt x="240817" y="45339"/>
                  <a:pt x="239680" y="45339"/>
                </a:cubicBezTo>
                <a:cubicBezTo>
                  <a:pt x="237914" y="45339"/>
                  <a:pt x="236134" y="45133"/>
                  <a:pt x="234370" y="44952"/>
                </a:cubicBezTo>
                <a:cubicBezTo>
                  <a:pt x="231734" y="44685"/>
                  <a:pt x="229019" y="44498"/>
                  <a:pt x="226316" y="44498"/>
                </a:cubicBezTo>
                <a:cubicBezTo>
                  <a:pt x="219329" y="44498"/>
                  <a:pt x="212416" y="45750"/>
                  <a:pt x="207117" y="50111"/>
                </a:cubicBezTo>
                <a:cubicBezTo>
                  <a:pt x="200087" y="55886"/>
                  <a:pt x="197850" y="65495"/>
                  <a:pt x="194997" y="74169"/>
                </a:cubicBezTo>
                <a:cubicBezTo>
                  <a:pt x="192166" y="82842"/>
                  <a:pt x="187168" y="92178"/>
                  <a:pt x="178288" y="94255"/>
                </a:cubicBezTo>
                <a:cubicBezTo>
                  <a:pt x="177041" y="94543"/>
                  <a:pt x="175796" y="94669"/>
                  <a:pt x="174551" y="94669"/>
                </a:cubicBezTo>
                <a:cubicBezTo>
                  <a:pt x="165708" y="94669"/>
                  <a:pt x="156917" y="88301"/>
                  <a:pt x="148045" y="88301"/>
                </a:cubicBezTo>
                <a:cubicBezTo>
                  <a:pt x="146875" y="88301"/>
                  <a:pt x="145703" y="88412"/>
                  <a:pt x="144530" y="88663"/>
                </a:cubicBezTo>
                <a:cubicBezTo>
                  <a:pt x="141060" y="89393"/>
                  <a:pt x="137956" y="91333"/>
                  <a:pt x="134646" y="92612"/>
                </a:cubicBezTo>
                <a:cubicBezTo>
                  <a:pt x="131720" y="93737"/>
                  <a:pt x="128631" y="94264"/>
                  <a:pt x="125532" y="94264"/>
                </a:cubicBezTo>
                <a:cubicBezTo>
                  <a:pt x="113985" y="94264"/>
                  <a:pt x="102305" y="86940"/>
                  <a:pt x="98400" y="75926"/>
                </a:cubicBezTo>
                <a:cubicBezTo>
                  <a:pt x="97190" y="72525"/>
                  <a:pt x="96642" y="68873"/>
                  <a:pt x="94930" y="65678"/>
                </a:cubicBezTo>
                <a:cubicBezTo>
                  <a:pt x="90993" y="58324"/>
                  <a:pt x="81998" y="55419"/>
                  <a:pt x="73534" y="55419"/>
                </a:cubicBezTo>
                <a:cubicBezTo>
                  <a:pt x="72724" y="55419"/>
                  <a:pt x="71919" y="55446"/>
                  <a:pt x="71124" y="55498"/>
                </a:cubicBezTo>
                <a:cubicBezTo>
                  <a:pt x="62016" y="56114"/>
                  <a:pt x="53160" y="59195"/>
                  <a:pt x="44030" y="59264"/>
                </a:cubicBezTo>
                <a:cubicBezTo>
                  <a:pt x="43906" y="59265"/>
                  <a:pt x="43782" y="59266"/>
                  <a:pt x="43658" y="59266"/>
                </a:cubicBezTo>
                <a:cubicBezTo>
                  <a:pt x="41834" y="59266"/>
                  <a:pt x="39970" y="59093"/>
                  <a:pt x="38347" y="58260"/>
                </a:cubicBezTo>
                <a:cubicBezTo>
                  <a:pt x="34261" y="56205"/>
                  <a:pt x="33120" y="50727"/>
                  <a:pt x="33964" y="46208"/>
                </a:cubicBezTo>
                <a:cubicBezTo>
                  <a:pt x="34809" y="41688"/>
                  <a:pt x="37091" y="37557"/>
                  <a:pt x="37958" y="33038"/>
                </a:cubicBezTo>
                <a:cubicBezTo>
                  <a:pt x="40241" y="21169"/>
                  <a:pt x="31864" y="9117"/>
                  <a:pt x="20908" y="3981"/>
                </a:cubicBezTo>
                <a:cubicBezTo>
                  <a:pt x="14632" y="1016"/>
                  <a:pt x="7904" y="1"/>
                  <a:pt x="1114" y="1"/>
                </a:cubicBezTo>
                <a:close/>
              </a:path>
            </a:pathLst>
          </a:custGeom>
          <a:solidFill>
            <a:schemeClr val="lt1">
              <a:alpha val="4024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2" name="Google Shape;1002;p50"/>
          <p:cNvGrpSpPr/>
          <p:nvPr/>
        </p:nvGrpSpPr>
        <p:grpSpPr>
          <a:xfrm rot="5742636">
            <a:off x="8586100" y="3524018"/>
            <a:ext cx="517409" cy="485244"/>
            <a:chOff x="3089978" y="4184399"/>
            <a:chExt cx="388071" cy="363947"/>
          </a:xfrm>
        </p:grpSpPr>
        <p:sp>
          <p:nvSpPr>
            <p:cNvPr id="1003" name="Google Shape;1003;p50"/>
            <p:cNvSpPr/>
            <p:nvPr/>
          </p:nvSpPr>
          <p:spPr>
            <a:xfrm>
              <a:off x="3089978" y="4184399"/>
              <a:ext cx="388071" cy="363947"/>
            </a:xfrm>
            <a:custGeom>
              <a:avLst/>
              <a:gdLst/>
              <a:ahLst/>
              <a:cxnLst/>
              <a:rect l="l" t="t" r="r" b="b"/>
              <a:pathLst>
                <a:path w="14381" h="13487" extrusionOk="0">
                  <a:moveTo>
                    <a:pt x="2308" y="0"/>
                  </a:moveTo>
                  <a:cubicBezTo>
                    <a:pt x="1580" y="0"/>
                    <a:pt x="863" y="267"/>
                    <a:pt x="434" y="855"/>
                  </a:cubicBezTo>
                  <a:cubicBezTo>
                    <a:pt x="92" y="1312"/>
                    <a:pt x="0" y="1905"/>
                    <a:pt x="46" y="2499"/>
                  </a:cubicBezTo>
                  <a:cubicBezTo>
                    <a:pt x="206" y="4097"/>
                    <a:pt x="1507" y="5306"/>
                    <a:pt x="2716" y="6379"/>
                  </a:cubicBezTo>
                  <a:cubicBezTo>
                    <a:pt x="4953" y="8319"/>
                    <a:pt x="7190" y="10282"/>
                    <a:pt x="9404" y="12245"/>
                  </a:cubicBezTo>
                  <a:cubicBezTo>
                    <a:pt x="9747" y="12542"/>
                    <a:pt x="10409" y="12976"/>
                    <a:pt x="11093" y="13249"/>
                  </a:cubicBezTo>
                  <a:cubicBezTo>
                    <a:pt x="11453" y="13400"/>
                    <a:pt x="11849" y="13486"/>
                    <a:pt x="12234" y="13486"/>
                  </a:cubicBezTo>
                  <a:cubicBezTo>
                    <a:pt x="12607" y="13486"/>
                    <a:pt x="12971" y="13406"/>
                    <a:pt x="13285" y="13227"/>
                  </a:cubicBezTo>
                  <a:cubicBezTo>
                    <a:pt x="13992" y="12839"/>
                    <a:pt x="14380" y="12017"/>
                    <a:pt x="14380" y="11218"/>
                  </a:cubicBezTo>
                  <a:cubicBezTo>
                    <a:pt x="14380" y="10419"/>
                    <a:pt x="14038" y="9643"/>
                    <a:pt x="13558" y="9004"/>
                  </a:cubicBezTo>
                  <a:cubicBezTo>
                    <a:pt x="13102" y="8365"/>
                    <a:pt x="12486" y="7817"/>
                    <a:pt x="11892" y="7292"/>
                  </a:cubicBezTo>
                  <a:cubicBezTo>
                    <a:pt x="9861" y="5489"/>
                    <a:pt x="7829" y="3663"/>
                    <a:pt x="5798" y="1860"/>
                  </a:cubicBezTo>
                  <a:cubicBezTo>
                    <a:pt x="5022" y="1175"/>
                    <a:pt x="4223" y="467"/>
                    <a:pt x="3241" y="148"/>
                  </a:cubicBezTo>
                  <a:cubicBezTo>
                    <a:pt x="2944" y="51"/>
                    <a:pt x="2625" y="0"/>
                    <a:pt x="2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50"/>
            <p:cNvSpPr/>
            <p:nvPr/>
          </p:nvSpPr>
          <p:spPr>
            <a:xfrm>
              <a:off x="3168208" y="4252428"/>
              <a:ext cx="225460" cy="223004"/>
            </a:xfrm>
            <a:custGeom>
              <a:avLst/>
              <a:gdLst/>
              <a:ahLst/>
              <a:cxnLst/>
              <a:rect l="l" t="t" r="r" b="b"/>
              <a:pathLst>
                <a:path w="8355" h="8264" extrusionOk="0">
                  <a:moveTo>
                    <a:pt x="3629" y="1"/>
                  </a:moveTo>
                  <a:cubicBezTo>
                    <a:pt x="2465" y="1370"/>
                    <a:pt x="1255" y="2717"/>
                    <a:pt x="0" y="4018"/>
                  </a:cubicBezTo>
                  <a:cubicBezTo>
                    <a:pt x="1621" y="5433"/>
                    <a:pt x="3218" y="6848"/>
                    <a:pt x="4839" y="8263"/>
                  </a:cubicBezTo>
                  <a:cubicBezTo>
                    <a:pt x="5957" y="6848"/>
                    <a:pt x="7144" y="5501"/>
                    <a:pt x="8354" y="4200"/>
                  </a:cubicBezTo>
                  <a:cubicBezTo>
                    <a:pt x="6779" y="2808"/>
                    <a:pt x="5204" y="1393"/>
                    <a:pt x="362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50"/>
            <p:cNvSpPr/>
            <p:nvPr/>
          </p:nvSpPr>
          <p:spPr>
            <a:xfrm>
              <a:off x="3202074" y="4297385"/>
              <a:ext cx="155865" cy="132469"/>
            </a:xfrm>
            <a:custGeom>
              <a:avLst/>
              <a:gdLst/>
              <a:ahLst/>
              <a:cxnLst/>
              <a:rect l="l" t="t" r="r" b="b"/>
              <a:pathLst>
                <a:path w="5776" h="4909" extrusionOk="0">
                  <a:moveTo>
                    <a:pt x="1941" y="1"/>
                  </a:moveTo>
                  <a:cubicBezTo>
                    <a:pt x="1872" y="1"/>
                    <a:pt x="1804" y="46"/>
                    <a:pt x="1826" y="115"/>
                  </a:cubicBezTo>
                  <a:cubicBezTo>
                    <a:pt x="1826" y="183"/>
                    <a:pt x="1872" y="252"/>
                    <a:pt x="1941" y="252"/>
                  </a:cubicBezTo>
                  <a:lnTo>
                    <a:pt x="2534" y="252"/>
                  </a:lnTo>
                  <a:cubicBezTo>
                    <a:pt x="2603" y="252"/>
                    <a:pt x="2648" y="183"/>
                    <a:pt x="2648" y="115"/>
                  </a:cubicBezTo>
                  <a:cubicBezTo>
                    <a:pt x="2648" y="46"/>
                    <a:pt x="2603" y="1"/>
                    <a:pt x="2534" y="1"/>
                  </a:cubicBezTo>
                  <a:close/>
                  <a:moveTo>
                    <a:pt x="2511" y="845"/>
                  </a:moveTo>
                  <a:cubicBezTo>
                    <a:pt x="2443" y="845"/>
                    <a:pt x="2374" y="914"/>
                    <a:pt x="2374" y="982"/>
                  </a:cubicBezTo>
                  <a:cubicBezTo>
                    <a:pt x="2374" y="1051"/>
                    <a:pt x="2443" y="1096"/>
                    <a:pt x="2511" y="1096"/>
                  </a:cubicBezTo>
                  <a:lnTo>
                    <a:pt x="3150" y="1096"/>
                  </a:lnTo>
                  <a:cubicBezTo>
                    <a:pt x="3219" y="1096"/>
                    <a:pt x="3264" y="1028"/>
                    <a:pt x="3264" y="960"/>
                  </a:cubicBezTo>
                  <a:cubicBezTo>
                    <a:pt x="3264" y="891"/>
                    <a:pt x="3219" y="845"/>
                    <a:pt x="3150" y="845"/>
                  </a:cubicBezTo>
                  <a:close/>
                  <a:moveTo>
                    <a:pt x="4474" y="1576"/>
                  </a:moveTo>
                  <a:lnTo>
                    <a:pt x="3789" y="1667"/>
                  </a:lnTo>
                  <a:cubicBezTo>
                    <a:pt x="3721" y="1667"/>
                    <a:pt x="3675" y="1736"/>
                    <a:pt x="3698" y="1804"/>
                  </a:cubicBezTo>
                  <a:cubicBezTo>
                    <a:pt x="3698" y="1873"/>
                    <a:pt x="3744" y="1918"/>
                    <a:pt x="3812" y="1918"/>
                  </a:cubicBezTo>
                  <a:lnTo>
                    <a:pt x="3835" y="1918"/>
                  </a:lnTo>
                  <a:lnTo>
                    <a:pt x="4497" y="1827"/>
                  </a:lnTo>
                  <a:cubicBezTo>
                    <a:pt x="4565" y="1827"/>
                    <a:pt x="4611" y="1758"/>
                    <a:pt x="4611" y="1690"/>
                  </a:cubicBezTo>
                  <a:cubicBezTo>
                    <a:pt x="4588" y="1621"/>
                    <a:pt x="4543" y="1576"/>
                    <a:pt x="4474" y="1576"/>
                  </a:cubicBezTo>
                  <a:close/>
                  <a:moveTo>
                    <a:pt x="2100" y="1690"/>
                  </a:moveTo>
                  <a:cubicBezTo>
                    <a:pt x="1849" y="1713"/>
                    <a:pt x="1621" y="1736"/>
                    <a:pt x="1393" y="1781"/>
                  </a:cubicBezTo>
                  <a:cubicBezTo>
                    <a:pt x="1324" y="1804"/>
                    <a:pt x="1279" y="1873"/>
                    <a:pt x="1301" y="1941"/>
                  </a:cubicBezTo>
                  <a:cubicBezTo>
                    <a:pt x="1301" y="2009"/>
                    <a:pt x="1370" y="2055"/>
                    <a:pt x="1416" y="2055"/>
                  </a:cubicBezTo>
                  <a:cubicBezTo>
                    <a:pt x="1416" y="2055"/>
                    <a:pt x="1438" y="2032"/>
                    <a:pt x="1438" y="2032"/>
                  </a:cubicBezTo>
                  <a:cubicBezTo>
                    <a:pt x="1667" y="1987"/>
                    <a:pt x="1895" y="1964"/>
                    <a:pt x="2100" y="1941"/>
                  </a:cubicBezTo>
                  <a:cubicBezTo>
                    <a:pt x="2169" y="1941"/>
                    <a:pt x="2237" y="1895"/>
                    <a:pt x="2237" y="1827"/>
                  </a:cubicBezTo>
                  <a:cubicBezTo>
                    <a:pt x="2214" y="1736"/>
                    <a:pt x="2169" y="1690"/>
                    <a:pt x="2100" y="1690"/>
                  </a:cubicBezTo>
                  <a:close/>
                  <a:moveTo>
                    <a:pt x="822" y="2032"/>
                  </a:moveTo>
                  <a:lnTo>
                    <a:pt x="115" y="2055"/>
                  </a:lnTo>
                  <a:cubicBezTo>
                    <a:pt x="46" y="2055"/>
                    <a:pt x="0" y="2101"/>
                    <a:pt x="0" y="2169"/>
                  </a:cubicBezTo>
                  <a:cubicBezTo>
                    <a:pt x="0" y="2238"/>
                    <a:pt x="46" y="2306"/>
                    <a:pt x="137" y="2306"/>
                  </a:cubicBezTo>
                  <a:lnTo>
                    <a:pt x="822" y="2283"/>
                  </a:lnTo>
                  <a:lnTo>
                    <a:pt x="822" y="2032"/>
                  </a:lnTo>
                  <a:close/>
                  <a:moveTo>
                    <a:pt x="1712" y="2740"/>
                  </a:moveTo>
                  <a:cubicBezTo>
                    <a:pt x="1644" y="2740"/>
                    <a:pt x="1575" y="2808"/>
                    <a:pt x="1575" y="2877"/>
                  </a:cubicBezTo>
                  <a:cubicBezTo>
                    <a:pt x="1575" y="2945"/>
                    <a:pt x="1621" y="2991"/>
                    <a:pt x="1690" y="2991"/>
                  </a:cubicBezTo>
                  <a:lnTo>
                    <a:pt x="2511" y="3037"/>
                  </a:lnTo>
                  <a:lnTo>
                    <a:pt x="2534" y="3037"/>
                  </a:lnTo>
                  <a:cubicBezTo>
                    <a:pt x="2603" y="3037"/>
                    <a:pt x="2648" y="2991"/>
                    <a:pt x="2648" y="2922"/>
                  </a:cubicBezTo>
                  <a:cubicBezTo>
                    <a:pt x="2648" y="2854"/>
                    <a:pt x="2603" y="2786"/>
                    <a:pt x="2534" y="2786"/>
                  </a:cubicBezTo>
                  <a:lnTo>
                    <a:pt x="1712" y="2740"/>
                  </a:lnTo>
                  <a:close/>
                  <a:moveTo>
                    <a:pt x="5651" y="2711"/>
                  </a:moveTo>
                  <a:cubicBezTo>
                    <a:pt x="5640" y="2711"/>
                    <a:pt x="5628" y="2713"/>
                    <a:pt x="5615" y="2717"/>
                  </a:cubicBezTo>
                  <a:cubicBezTo>
                    <a:pt x="5364" y="2763"/>
                    <a:pt x="5136" y="2786"/>
                    <a:pt x="4885" y="2808"/>
                  </a:cubicBezTo>
                  <a:cubicBezTo>
                    <a:pt x="4817" y="2808"/>
                    <a:pt x="4771" y="2877"/>
                    <a:pt x="4771" y="2945"/>
                  </a:cubicBezTo>
                  <a:cubicBezTo>
                    <a:pt x="4771" y="3014"/>
                    <a:pt x="4817" y="3059"/>
                    <a:pt x="4885" y="3059"/>
                  </a:cubicBezTo>
                  <a:lnTo>
                    <a:pt x="4908" y="3059"/>
                  </a:lnTo>
                  <a:cubicBezTo>
                    <a:pt x="5159" y="3037"/>
                    <a:pt x="5410" y="3014"/>
                    <a:pt x="5661" y="2968"/>
                  </a:cubicBezTo>
                  <a:cubicBezTo>
                    <a:pt x="5730" y="2945"/>
                    <a:pt x="5775" y="2877"/>
                    <a:pt x="5752" y="2808"/>
                  </a:cubicBezTo>
                  <a:cubicBezTo>
                    <a:pt x="5752" y="2752"/>
                    <a:pt x="5706" y="2711"/>
                    <a:pt x="5651" y="2711"/>
                  </a:cubicBezTo>
                  <a:close/>
                  <a:moveTo>
                    <a:pt x="4086" y="3265"/>
                  </a:moveTo>
                  <a:lnTo>
                    <a:pt x="3356" y="3311"/>
                  </a:lnTo>
                  <a:cubicBezTo>
                    <a:pt x="3287" y="3311"/>
                    <a:pt x="3219" y="3379"/>
                    <a:pt x="3242" y="3447"/>
                  </a:cubicBezTo>
                  <a:cubicBezTo>
                    <a:pt x="3242" y="3516"/>
                    <a:pt x="3287" y="3562"/>
                    <a:pt x="3356" y="3562"/>
                  </a:cubicBezTo>
                  <a:lnTo>
                    <a:pt x="4109" y="3516"/>
                  </a:lnTo>
                  <a:cubicBezTo>
                    <a:pt x="4177" y="3516"/>
                    <a:pt x="4223" y="3470"/>
                    <a:pt x="4223" y="3402"/>
                  </a:cubicBezTo>
                  <a:cubicBezTo>
                    <a:pt x="4223" y="3333"/>
                    <a:pt x="4155" y="3265"/>
                    <a:pt x="4086" y="3265"/>
                  </a:cubicBezTo>
                  <a:close/>
                  <a:moveTo>
                    <a:pt x="1758" y="3904"/>
                  </a:moveTo>
                  <a:cubicBezTo>
                    <a:pt x="1690" y="3904"/>
                    <a:pt x="1621" y="3972"/>
                    <a:pt x="1621" y="4041"/>
                  </a:cubicBezTo>
                  <a:cubicBezTo>
                    <a:pt x="1621" y="4109"/>
                    <a:pt x="1667" y="4178"/>
                    <a:pt x="1735" y="4178"/>
                  </a:cubicBezTo>
                  <a:lnTo>
                    <a:pt x="2625" y="4201"/>
                  </a:lnTo>
                  <a:cubicBezTo>
                    <a:pt x="2694" y="4201"/>
                    <a:pt x="2739" y="4132"/>
                    <a:pt x="2739" y="4064"/>
                  </a:cubicBezTo>
                  <a:cubicBezTo>
                    <a:pt x="2739" y="3995"/>
                    <a:pt x="2694" y="3950"/>
                    <a:pt x="2625" y="3950"/>
                  </a:cubicBezTo>
                  <a:lnTo>
                    <a:pt x="1758" y="3904"/>
                  </a:lnTo>
                  <a:close/>
                  <a:moveTo>
                    <a:pt x="4155" y="4634"/>
                  </a:moveTo>
                  <a:lnTo>
                    <a:pt x="3287" y="4657"/>
                  </a:lnTo>
                  <a:cubicBezTo>
                    <a:pt x="3219" y="4657"/>
                    <a:pt x="3150" y="4703"/>
                    <a:pt x="3150" y="4771"/>
                  </a:cubicBezTo>
                  <a:cubicBezTo>
                    <a:pt x="3150" y="4863"/>
                    <a:pt x="3219" y="4908"/>
                    <a:pt x="3287" y="4908"/>
                  </a:cubicBezTo>
                  <a:lnTo>
                    <a:pt x="4155" y="4885"/>
                  </a:lnTo>
                  <a:cubicBezTo>
                    <a:pt x="4223" y="4885"/>
                    <a:pt x="4292" y="4817"/>
                    <a:pt x="4292" y="4749"/>
                  </a:cubicBezTo>
                  <a:cubicBezTo>
                    <a:pt x="4292" y="4680"/>
                    <a:pt x="4223" y="4634"/>
                    <a:pt x="4155" y="463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6" name="Google Shape;1006;p50"/>
          <p:cNvGrpSpPr/>
          <p:nvPr/>
        </p:nvGrpSpPr>
        <p:grpSpPr>
          <a:xfrm>
            <a:off x="7948617" y="4876392"/>
            <a:ext cx="248873" cy="199005"/>
            <a:chOff x="2858987" y="3108507"/>
            <a:chExt cx="186655" cy="149254"/>
          </a:xfrm>
        </p:grpSpPr>
        <p:sp>
          <p:nvSpPr>
            <p:cNvPr id="1007" name="Google Shape;1007;p50"/>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50"/>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50"/>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0" name="Google Shape;1010;p50"/>
          <p:cNvSpPr/>
          <p:nvPr/>
        </p:nvSpPr>
        <p:spPr>
          <a:xfrm>
            <a:off x="11761700" y="2690400"/>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1" name="Google Shape;1011;p50"/>
          <p:cNvSpPr/>
          <p:nvPr/>
        </p:nvSpPr>
        <p:spPr>
          <a:xfrm>
            <a:off x="796083" y="48625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2" name="Google Shape;1012;p50"/>
          <p:cNvGrpSpPr/>
          <p:nvPr/>
        </p:nvGrpSpPr>
        <p:grpSpPr>
          <a:xfrm flipH="1">
            <a:off x="9754736" y="4287007"/>
            <a:ext cx="581473" cy="729855"/>
            <a:chOff x="3474326" y="3626268"/>
            <a:chExt cx="436105" cy="547391"/>
          </a:xfrm>
        </p:grpSpPr>
        <p:sp>
          <p:nvSpPr>
            <p:cNvPr id="1013" name="Google Shape;1013;p50"/>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50"/>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50"/>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6" name="Google Shape;1016;p50"/>
          <p:cNvGrpSpPr/>
          <p:nvPr/>
        </p:nvGrpSpPr>
        <p:grpSpPr>
          <a:xfrm>
            <a:off x="4955054" y="5675366"/>
            <a:ext cx="201236" cy="191377"/>
            <a:chOff x="3716290" y="4256524"/>
            <a:chExt cx="150927" cy="143533"/>
          </a:xfrm>
        </p:grpSpPr>
        <p:sp>
          <p:nvSpPr>
            <p:cNvPr id="1017" name="Google Shape;1017;p50"/>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50"/>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50"/>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0" name="Google Shape;1020;p50"/>
          <p:cNvGrpSpPr/>
          <p:nvPr/>
        </p:nvGrpSpPr>
        <p:grpSpPr>
          <a:xfrm>
            <a:off x="10873102" y="4128521"/>
            <a:ext cx="1732869" cy="3535935"/>
            <a:chOff x="8154826" y="3096390"/>
            <a:chExt cx="1299652" cy="2651951"/>
          </a:xfrm>
        </p:grpSpPr>
        <p:sp>
          <p:nvSpPr>
            <p:cNvPr id="1021" name="Google Shape;1021;p50"/>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50"/>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23" name="Google Shape;1023;p50"/>
          <p:cNvGrpSpPr/>
          <p:nvPr/>
        </p:nvGrpSpPr>
        <p:grpSpPr>
          <a:xfrm>
            <a:off x="5356571" y="3235015"/>
            <a:ext cx="1479101" cy="3653949"/>
            <a:chOff x="1985590" y="3490398"/>
            <a:chExt cx="1109326" cy="2740462"/>
          </a:xfrm>
        </p:grpSpPr>
        <p:sp>
          <p:nvSpPr>
            <p:cNvPr id="1024" name="Google Shape;1024;p50"/>
            <p:cNvSpPr/>
            <p:nvPr/>
          </p:nvSpPr>
          <p:spPr>
            <a:xfrm>
              <a:off x="2299102" y="3490398"/>
              <a:ext cx="614745" cy="567414"/>
            </a:xfrm>
            <a:custGeom>
              <a:avLst/>
              <a:gdLst/>
              <a:ahLst/>
              <a:cxnLst/>
              <a:rect l="l" t="t" r="r" b="b"/>
              <a:pathLst>
                <a:path w="22781" h="21027" extrusionOk="0">
                  <a:moveTo>
                    <a:pt x="12014" y="1"/>
                  </a:moveTo>
                  <a:cubicBezTo>
                    <a:pt x="11821" y="1"/>
                    <a:pt x="11628" y="10"/>
                    <a:pt x="11436" y="28"/>
                  </a:cubicBezTo>
                  <a:cubicBezTo>
                    <a:pt x="9496" y="210"/>
                    <a:pt x="7715" y="1214"/>
                    <a:pt x="6186" y="2447"/>
                  </a:cubicBezTo>
                  <a:cubicBezTo>
                    <a:pt x="5410" y="3086"/>
                    <a:pt x="4657" y="3839"/>
                    <a:pt x="4337" y="4798"/>
                  </a:cubicBezTo>
                  <a:cubicBezTo>
                    <a:pt x="3858" y="6259"/>
                    <a:pt x="4520" y="7834"/>
                    <a:pt x="5159" y="9249"/>
                  </a:cubicBezTo>
                  <a:cubicBezTo>
                    <a:pt x="6026" y="11189"/>
                    <a:pt x="6917" y="13129"/>
                    <a:pt x="7807" y="15069"/>
                  </a:cubicBezTo>
                  <a:cubicBezTo>
                    <a:pt x="6483" y="13746"/>
                    <a:pt x="5182" y="12422"/>
                    <a:pt x="3881" y="11098"/>
                  </a:cubicBezTo>
                  <a:cubicBezTo>
                    <a:pt x="3289" y="10506"/>
                    <a:pt x="2600" y="9876"/>
                    <a:pt x="1795" y="9876"/>
                  </a:cubicBezTo>
                  <a:cubicBezTo>
                    <a:pt x="1730" y="9876"/>
                    <a:pt x="1664" y="9880"/>
                    <a:pt x="1598" y="9888"/>
                  </a:cubicBezTo>
                  <a:cubicBezTo>
                    <a:pt x="754" y="9979"/>
                    <a:pt x="137" y="10847"/>
                    <a:pt x="69" y="11691"/>
                  </a:cubicBezTo>
                  <a:cubicBezTo>
                    <a:pt x="1" y="12536"/>
                    <a:pt x="343" y="13380"/>
                    <a:pt x="754" y="14111"/>
                  </a:cubicBezTo>
                  <a:cubicBezTo>
                    <a:pt x="2899" y="18060"/>
                    <a:pt x="7168" y="20776"/>
                    <a:pt x="11664" y="21027"/>
                  </a:cubicBezTo>
                  <a:cubicBezTo>
                    <a:pt x="17485" y="20639"/>
                    <a:pt x="22506" y="15069"/>
                    <a:pt x="22735" y="8952"/>
                  </a:cubicBezTo>
                  <a:cubicBezTo>
                    <a:pt x="22780" y="7834"/>
                    <a:pt x="22643" y="6601"/>
                    <a:pt x="21890" y="5780"/>
                  </a:cubicBezTo>
                  <a:cubicBezTo>
                    <a:pt x="21485" y="5325"/>
                    <a:pt x="20848" y="5062"/>
                    <a:pt x="20247" y="5062"/>
                  </a:cubicBezTo>
                  <a:cubicBezTo>
                    <a:pt x="19731" y="5062"/>
                    <a:pt x="19241" y="5256"/>
                    <a:pt x="18946" y="5688"/>
                  </a:cubicBezTo>
                  <a:cubicBezTo>
                    <a:pt x="18558" y="6213"/>
                    <a:pt x="18580" y="6944"/>
                    <a:pt x="18580" y="7606"/>
                  </a:cubicBezTo>
                  <a:cubicBezTo>
                    <a:pt x="18535" y="9569"/>
                    <a:pt x="17964" y="11554"/>
                    <a:pt x="16960" y="13266"/>
                  </a:cubicBezTo>
                  <a:cubicBezTo>
                    <a:pt x="17097" y="11372"/>
                    <a:pt x="17211" y="9477"/>
                    <a:pt x="17348" y="7583"/>
                  </a:cubicBezTo>
                  <a:cubicBezTo>
                    <a:pt x="17462" y="5757"/>
                    <a:pt x="17553" y="3794"/>
                    <a:pt x="16572" y="2264"/>
                  </a:cubicBezTo>
                  <a:cubicBezTo>
                    <a:pt x="15604" y="761"/>
                    <a:pt x="13799" y="1"/>
                    <a:pt x="120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50"/>
            <p:cNvSpPr/>
            <p:nvPr/>
          </p:nvSpPr>
          <p:spPr>
            <a:xfrm>
              <a:off x="1985590" y="3902567"/>
              <a:ext cx="1109326" cy="2328293"/>
            </a:xfrm>
            <a:custGeom>
              <a:avLst/>
              <a:gdLst/>
              <a:ahLst/>
              <a:cxnLst/>
              <a:rect l="l" t="t" r="r" b="b"/>
              <a:pathLst>
                <a:path w="41109" h="86281" extrusionOk="0">
                  <a:moveTo>
                    <a:pt x="3600" y="39967"/>
                  </a:moveTo>
                  <a:cubicBezTo>
                    <a:pt x="2921" y="39967"/>
                    <a:pt x="2330" y="40561"/>
                    <a:pt x="1941" y="41155"/>
                  </a:cubicBezTo>
                  <a:cubicBezTo>
                    <a:pt x="320" y="43620"/>
                    <a:pt x="0" y="46747"/>
                    <a:pt x="183" y="49691"/>
                  </a:cubicBezTo>
                  <a:cubicBezTo>
                    <a:pt x="434" y="53983"/>
                    <a:pt x="1667" y="58228"/>
                    <a:pt x="3744" y="61994"/>
                  </a:cubicBezTo>
                  <a:cubicBezTo>
                    <a:pt x="5342" y="64916"/>
                    <a:pt x="7442" y="67541"/>
                    <a:pt x="9633" y="70074"/>
                  </a:cubicBezTo>
                  <a:cubicBezTo>
                    <a:pt x="8355" y="68294"/>
                    <a:pt x="7693" y="66514"/>
                    <a:pt x="7213" y="64802"/>
                  </a:cubicBezTo>
                  <a:cubicBezTo>
                    <a:pt x="5387" y="58479"/>
                    <a:pt x="4794" y="51791"/>
                    <a:pt x="5479" y="45241"/>
                  </a:cubicBezTo>
                  <a:cubicBezTo>
                    <a:pt x="5661" y="43551"/>
                    <a:pt x="5821" y="41611"/>
                    <a:pt x="4611" y="40424"/>
                  </a:cubicBezTo>
                  <a:cubicBezTo>
                    <a:pt x="4383" y="40219"/>
                    <a:pt x="4132" y="40036"/>
                    <a:pt x="3835" y="39991"/>
                  </a:cubicBezTo>
                  <a:cubicBezTo>
                    <a:pt x="3756" y="39974"/>
                    <a:pt x="3677" y="39967"/>
                    <a:pt x="3600" y="39967"/>
                  </a:cubicBezTo>
                  <a:close/>
                  <a:moveTo>
                    <a:pt x="27756" y="1"/>
                  </a:moveTo>
                  <a:cubicBezTo>
                    <a:pt x="26889" y="708"/>
                    <a:pt x="26250" y="1713"/>
                    <a:pt x="25976" y="2808"/>
                  </a:cubicBezTo>
                  <a:cubicBezTo>
                    <a:pt x="25907" y="1941"/>
                    <a:pt x="25770" y="982"/>
                    <a:pt x="25108" y="412"/>
                  </a:cubicBezTo>
                  <a:cubicBezTo>
                    <a:pt x="24881" y="216"/>
                    <a:pt x="24573" y="125"/>
                    <a:pt x="24268" y="125"/>
                  </a:cubicBezTo>
                  <a:cubicBezTo>
                    <a:pt x="23683" y="125"/>
                    <a:pt x="23107" y="458"/>
                    <a:pt x="23122" y="1028"/>
                  </a:cubicBezTo>
                  <a:cubicBezTo>
                    <a:pt x="23145" y="1827"/>
                    <a:pt x="24218" y="2375"/>
                    <a:pt x="24035" y="3151"/>
                  </a:cubicBezTo>
                  <a:cubicBezTo>
                    <a:pt x="24022" y="2561"/>
                    <a:pt x="23437" y="2227"/>
                    <a:pt x="22850" y="2227"/>
                  </a:cubicBezTo>
                  <a:cubicBezTo>
                    <a:pt x="22415" y="2227"/>
                    <a:pt x="21980" y="2410"/>
                    <a:pt x="21776" y="2808"/>
                  </a:cubicBezTo>
                  <a:cubicBezTo>
                    <a:pt x="21388" y="3630"/>
                    <a:pt x="22050" y="4657"/>
                    <a:pt x="22917" y="4885"/>
                  </a:cubicBezTo>
                  <a:cubicBezTo>
                    <a:pt x="22780" y="4870"/>
                    <a:pt x="22641" y="4860"/>
                    <a:pt x="22501" y="4860"/>
                  </a:cubicBezTo>
                  <a:cubicBezTo>
                    <a:pt x="22222" y="4860"/>
                    <a:pt x="21943" y="4901"/>
                    <a:pt x="21684" y="5022"/>
                  </a:cubicBezTo>
                  <a:cubicBezTo>
                    <a:pt x="21205" y="5251"/>
                    <a:pt x="20908" y="5958"/>
                    <a:pt x="21274" y="6369"/>
                  </a:cubicBezTo>
                  <a:cubicBezTo>
                    <a:pt x="21433" y="6529"/>
                    <a:pt x="21662" y="6597"/>
                    <a:pt x="21890" y="6666"/>
                  </a:cubicBezTo>
                  <a:cubicBezTo>
                    <a:pt x="22532" y="6835"/>
                    <a:pt x="23194" y="6941"/>
                    <a:pt x="23888" y="6941"/>
                  </a:cubicBezTo>
                  <a:cubicBezTo>
                    <a:pt x="24502" y="6941"/>
                    <a:pt x="25141" y="6859"/>
                    <a:pt x="25816" y="6666"/>
                  </a:cubicBezTo>
                  <a:lnTo>
                    <a:pt x="25816" y="6666"/>
                  </a:lnTo>
                  <a:cubicBezTo>
                    <a:pt x="26227" y="12783"/>
                    <a:pt x="25108" y="18832"/>
                    <a:pt x="23305" y="24721"/>
                  </a:cubicBezTo>
                  <a:cubicBezTo>
                    <a:pt x="23511" y="22164"/>
                    <a:pt x="23282" y="19471"/>
                    <a:pt x="22963" y="16846"/>
                  </a:cubicBezTo>
                  <a:cubicBezTo>
                    <a:pt x="22689" y="14586"/>
                    <a:pt x="22278" y="12190"/>
                    <a:pt x="20794" y="10455"/>
                  </a:cubicBezTo>
                  <a:cubicBezTo>
                    <a:pt x="20156" y="9694"/>
                    <a:pt x="19222" y="9062"/>
                    <a:pt x="18241" y="9062"/>
                  </a:cubicBezTo>
                  <a:cubicBezTo>
                    <a:pt x="18134" y="9062"/>
                    <a:pt x="18026" y="9070"/>
                    <a:pt x="17918" y="9085"/>
                  </a:cubicBezTo>
                  <a:cubicBezTo>
                    <a:pt x="16709" y="9268"/>
                    <a:pt x="15841" y="10478"/>
                    <a:pt x="15750" y="11710"/>
                  </a:cubicBezTo>
                  <a:cubicBezTo>
                    <a:pt x="15659" y="12920"/>
                    <a:pt x="16184" y="14130"/>
                    <a:pt x="16891" y="15111"/>
                  </a:cubicBezTo>
                  <a:cubicBezTo>
                    <a:pt x="17599" y="16115"/>
                    <a:pt x="18489" y="16983"/>
                    <a:pt x="19265" y="17919"/>
                  </a:cubicBezTo>
                  <a:cubicBezTo>
                    <a:pt x="21548" y="20795"/>
                    <a:pt x="22575" y="24584"/>
                    <a:pt x="22164" y="28213"/>
                  </a:cubicBezTo>
                  <a:cubicBezTo>
                    <a:pt x="21548" y="30039"/>
                    <a:pt x="20863" y="31842"/>
                    <a:pt x="20155" y="33622"/>
                  </a:cubicBezTo>
                  <a:cubicBezTo>
                    <a:pt x="17416" y="40607"/>
                    <a:pt x="14335" y="47523"/>
                    <a:pt x="12440" y="54759"/>
                  </a:cubicBezTo>
                  <a:cubicBezTo>
                    <a:pt x="11276" y="44350"/>
                    <a:pt x="18968" y="34079"/>
                    <a:pt x="16640" y="23899"/>
                  </a:cubicBezTo>
                  <a:cubicBezTo>
                    <a:pt x="16435" y="22963"/>
                    <a:pt x="16092" y="21982"/>
                    <a:pt x="15248" y="21525"/>
                  </a:cubicBezTo>
                  <a:cubicBezTo>
                    <a:pt x="14967" y="21367"/>
                    <a:pt x="14673" y="21296"/>
                    <a:pt x="14381" y="21296"/>
                  </a:cubicBezTo>
                  <a:cubicBezTo>
                    <a:pt x="13106" y="21296"/>
                    <a:pt x="11841" y="22644"/>
                    <a:pt x="11619" y="24036"/>
                  </a:cubicBezTo>
                  <a:cubicBezTo>
                    <a:pt x="11345" y="25748"/>
                    <a:pt x="11984" y="27437"/>
                    <a:pt x="12121" y="29172"/>
                  </a:cubicBezTo>
                  <a:cubicBezTo>
                    <a:pt x="12326" y="31796"/>
                    <a:pt x="11322" y="34353"/>
                    <a:pt x="10683" y="36909"/>
                  </a:cubicBezTo>
                  <a:cubicBezTo>
                    <a:pt x="9176" y="42935"/>
                    <a:pt x="9770" y="49486"/>
                    <a:pt x="12326" y="55147"/>
                  </a:cubicBezTo>
                  <a:cubicBezTo>
                    <a:pt x="11938" y="56699"/>
                    <a:pt x="11596" y="58274"/>
                    <a:pt x="11322" y="59872"/>
                  </a:cubicBezTo>
                  <a:cubicBezTo>
                    <a:pt x="10660" y="63706"/>
                    <a:pt x="10477" y="67678"/>
                    <a:pt x="10911" y="71558"/>
                  </a:cubicBezTo>
                  <a:cubicBezTo>
                    <a:pt x="10477" y="71056"/>
                    <a:pt x="10044" y="70577"/>
                    <a:pt x="9633" y="70074"/>
                  </a:cubicBezTo>
                  <a:lnTo>
                    <a:pt x="9633" y="70074"/>
                  </a:lnTo>
                  <a:cubicBezTo>
                    <a:pt x="9998" y="70599"/>
                    <a:pt x="10432" y="71124"/>
                    <a:pt x="10934" y="71649"/>
                  </a:cubicBezTo>
                  <a:cubicBezTo>
                    <a:pt x="11527" y="76990"/>
                    <a:pt x="13330" y="82103"/>
                    <a:pt x="16686" y="86280"/>
                  </a:cubicBezTo>
                  <a:cubicBezTo>
                    <a:pt x="17234" y="85664"/>
                    <a:pt x="16709" y="84705"/>
                    <a:pt x="16229" y="84021"/>
                  </a:cubicBezTo>
                  <a:cubicBezTo>
                    <a:pt x="11025" y="76694"/>
                    <a:pt x="10546" y="66879"/>
                    <a:pt x="12486" y="58091"/>
                  </a:cubicBezTo>
                  <a:cubicBezTo>
                    <a:pt x="13604" y="52955"/>
                    <a:pt x="15476" y="48025"/>
                    <a:pt x="17507" y="43163"/>
                  </a:cubicBezTo>
                  <a:cubicBezTo>
                    <a:pt x="24857" y="39626"/>
                    <a:pt x="30815" y="33645"/>
                    <a:pt x="34421" y="26455"/>
                  </a:cubicBezTo>
                  <a:cubicBezTo>
                    <a:pt x="34923" y="25428"/>
                    <a:pt x="35403" y="24355"/>
                    <a:pt x="35357" y="23214"/>
                  </a:cubicBezTo>
                  <a:cubicBezTo>
                    <a:pt x="35311" y="22073"/>
                    <a:pt x="34604" y="20886"/>
                    <a:pt x="33485" y="20658"/>
                  </a:cubicBezTo>
                  <a:cubicBezTo>
                    <a:pt x="33343" y="20628"/>
                    <a:pt x="33201" y="20614"/>
                    <a:pt x="33061" y="20614"/>
                  </a:cubicBezTo>
                  <a:cubicBezTo>
                    <a:pt x="32236" y="20614"/>
                    <a:pt x="31458" y="21096"/>
                    <a:pt x="30815" y="21662"/>
                  </a:cubicBezTo>
                  <a:cubicBezTo>
                    <a:pt x="28943" y="23328"/>
                    <a:pt x="27893" y="25725"/>
                    <a:pt x="26797" y="28007"/>
                  </a:cubicBezTo>
                  <a:cubicBezTo>
                    <a:pt x="24446" y="32801"/>
                    <a:pt x="21548" y="37366"/>
                    <a:pt x="18192" y="41520"/>
                  </a:cubicBezTo>
                  <a:cubicBezTo>
                    <a:pt x="19425" y="38621"/>
                    <a:pt x="20680" y="35745"/>
                    <a:pt x="21867" y="32824"/>
                  </a:cubicBezTo>
                  <a:cubicBezTo>
                    <a:pt x="23602" y="28464"/>
                    <a:pt x="25177" y="23945"/>
                    <a:pt x="26135" y="19357"/>
                  </a:cubicBezTo>
                  <a:cubicBezTo>
                    <a:pt x="29468" y="14084"/>
                    <a:pt x="35197" y="10432"/>
                    <a:pt x="39739" y="5867"/>
                  </a:cubicBezTo>
                  <a:cubicBezTo>
                    <a:pt x="40219" y="5388"/>
                    <a:pt x="40698" y="4863"/>
                    <a:pt x="40835" y="4201"/>
                  </a:cubicBezTo>
                  <a:cubicBezTo>
                    <a:pt x="41109" y="2877"/>
                    <a:pt x="39716" y="1667"/>
                    <a:pt x="38347" y="1621"/>
                  </a:cubicBezTo>
                  <a:cubicBezTo>
                    <a:pt x="38309" y="1620"/>
                    <a:pt x="38271" y="1620"/>
                    <a:pt x="38233" y="1620"/>
                  </a:cubicBezTo>
                  <a:cubicBezTo>
                    <a:pt x="36930" y="1620"/>
                    <a:pt x="35715" y="2376"/>
                    <a:pt x="34672" y="3196"/>
                  </a:cubicBezTo>
                  <a:cubicBezTo>
                    <a:pt x="31317" y="5821"/>
                    <a:pt x="28669" y="9314"/>
                    <a:pt x="27003" y="13240"/>
                  </a:cubicBezTo>
                  <a:cubicBezTo>
                    <a:pt x="27163" y="11025"/>
                    <a:pt x="27140" y="8811"/>
                    <a:pt x="26866" y="6597"/>
                  </a:cubicBezTo>
                  <a:cubicBezTo>
                    <a:pt x="28715" y="5730"/>
                    <a:pt x="30153" y="4018"/>
                    <a:pt x="30678" y="2055"/>
                  </a:cubicBezTo>
                  <a:cubicBezTo>
                    <a:pt x="30532" y="2031"/>
                    <a:pt x="30386" y="2019"/>
                    <a:pt x="30239" y="2019"/>
                  </a:cubicBezTo>
                  <a:cubicBezTo>
                    <a:pt x="29283" y="2019"/>
                    <a:pt x="28339" y="2522"/>
                    <a:pt x="27824" y="3333"/>
                  </a:cubicBezTo>
                  <a:cubicBezTo>
                    <a:pt x="28395" y="2329"/>
                    <a:pt x="28372" y="1005"/>
                    <a:pt x="27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26" name="Google Shape;1026;p50"/>
          <p:cNvSpPr/>
          <p:nvPr/>
        </p:nvSpPr>
        <p:spPr>
          <a:xfrm>
            <a:off x="8430125" y="5171402"/>
            <a:ext cx="1205617" cy="1786263"/>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7" name="Google Shape;1027;p50"/>
          <p:cNvSpPr/>
          <p:nvPr/>
        </p:nvSpPr>
        <p:spPr>
          <a:xfrm rot="783234">
            <a:off x="-1197106" y="5341754"/>
            <a:ext cx="2265863" cy="1812337"/>
          </a:xfrm>
          <a:custGeom>
            <a:avLst/>
            <a:gdLst/>
            <a:ahLst/>
            <a:cxnLst/>
            <a:rect l="l" t="t" r="r" b="b"/>
            <a:pathLst>
              <a:path w="62976" h="50371" extrusionOk="0">
                <a:moveTo>
                  <a:pt x="58341" y="1"/>
                </a:moveTo>
                <a:cubicBezTo>
                  <a:pt x="58190" y="1"/>
                  <a:pt x="58038" y="12"/>
                  <a:pt x="57886" y="34"/>
                </a:cubicBezTo>
                <a:cubicBezTo>
                  <a:pt x="56174" y="285"/>
                  <a:pt x="54964" y="1860"/>
                  <a:pt x="54371" y="3481"/>
                </a:cubicBezTo>
                <a:cubicBezTo>
                  <a:pt x="53503" y="5832"/>
                  <a:pt x="53595" y="8388"/>
                  <a:pt x="53435" y="10899"/>
                </a:cubicBezTo>
                <a:cubicBezTo>
                  <a:pt x="53275" y="13387"/>
                  <a:pt x="52750" y="16034"/>
                  <a:pt x="50992" y="17815"/>
                </a:cubicBezTo>
                <a:cubicBezTo>
                  <a:pt x="48984" y="19892"/>
                  <a:pt x="45857" y="20303"/>
                  <a:pt x="43255" y="21558"/>
                </a:cubicBezTo>
                <a:cubicBezTo>
                  <a:pt x="41109" y="22585"/>
                  <a:pt x="39283" y="24252"/>
                  <a:pt x="38051" y="26283"/>
                </a:cubicBezTo>
                <a:cubicBezTo>
                  <a:pt x="36270" y="29205"/>
                  <a:pt x="35745" y="32857"/>
                  <a:pt x="33600" y="35550"/>
                </a:cubicBezTo>
                <a:cubicBezTo>
                  <a:pt x="31751" y="37878"/>
                  <a:pt x="28829" y="39248"/>
                  <a:pt x="25862" y="39544"/>
                </a:cubicBezTo>
                <a:cubicBezTo>
                  <a:pt x="23762" y="39773"/>
                  <a:pt x="21616" y="39499"/>
                  <a:pt x="19539" y="39887"/>
                </a:cubicBezTo>
                <a:cubicBezTo>
                  <a:pt x="16047" y="40549"/>
                  <a:pt x="13194" y="42968"/>
                  <a:pt x="10341" y="45091"/>
                </a:cubicBezTo>
                <a:cubicBezTo>
                  <a:pt x="7671" y="47061"/>
                  <a:pt x="4608" y="48914"/>
                  <a:pt x="878" y="48914"/>
                </a:cubicBezTo>
                <a:cubicBezTo>
                  <a:pt x="589" y="48914"/>
                  <a:pt x="297" y="48903"/>
                  <a:pt x="1" y="48880"/>
                </a:cubicBezTo>
                <a:lnTo>
                  <a:pt x="1" y="48880"/>
                </a:lnTo>
                <a:cubicBezTo>
                  <a:pt x="1602" y="49874"/>
                  <a:pt x="3492" y="50371"/>
                  <a:pt x="5384" y="50371"/>
                </a:cubicBezTo>
                <a:cubicBezTo>
                  <a:pt x="7402" y="50371"/>
                  <a:pt x="9421" y="49806"/>
                  <a:pt x="11094" y="48675"/>
                </a:cubicBezTo>
                <a:cubicBezTo>
                  <a:pt x="12281" y="47853"/>
                  <a:pt x="13308" y="46803"/>
                  <a:pt x="14563" y="46072"/>
                </a:cubicBezTo>
                <a:cubicBezTo>
                  <a:pt x="16350" y="45060"/>
                  <a:pt x="18397" y="44844"/>
                  <a:pt x="20484" y="44844"/>
                </a:cubicBezTo>
                <a:cubicBezTo>
                  <a:pt x="21784" y="44844"/>
                  <a:pt x="23100" y="44928"/>
                  <a:pt x="24378" y="44954"/>
                </a:cubicBezTo>
                <a:cubicBezTo>
                  <a:pt x="24588" y="44958"/>
                  <a:pt x="24798" y="44959"/>
                  <a:pt x="25009" y="44959"/>
                </a:cubicBezTo>
                <a:cubicBezTo>
                  <a:pt x="28796" y="44959"/>
                  <a:pt x="32604" y="44364"/>
                  <a:pt x="36042" y="42786"/>
                </a:cubicBezTo>
                <a:cubicBezTo>
                  <a:pt x="39694" y="41119"/>
                  <a:pt x="42867" y="38312"/>
                  <a:pt x="44556" y="34705"/>
                </a:cubicBezTo>
                <a:cubicBezTo>
                  <a:pt x="45514" y="32674"/>
                  <a:pt x="46062" y="30323"/>
                  <a:pt x="47683" y="28771"/>
                </a:cubicBezTo>
                <a:cubicBezTo>
                  <a:pt x="49486" y="27059"/>
                  <a:pt x="52179" y="26739"/>
                  <a:pt x="54462" y="25712"/>
                </a:cubicBezTo>
                <a:cubicBezTo>
                  <a:pt x="57680" y="24252"/>
                  <a:pt x="60054" y="21261"/>
                  <a:pt x="61355" y="17975"/>
                </a:cubicBezTo>
                <a:cubicBezTo>
                  <a:pt x="62656" y="14688"/>
                  <a:pt x="62976" y="11081"/>
                  <a:pt x="62953" y="7543"/>
                </a:cubicBezTo>
                <a:cubicBezTo>
                  <a:pt x="62953" y="5832"/>
                  <a:pt x="62839" y="4051"/>
                  <a:pt x="62040" y="2522"/>
                </a:cubicBezTo>
                <a:cubicBezTo>
                  <a:pt x="61312" y="1129"/>
                  <a:pt x="59884" y="1"/>
                  <a:pt x="58341"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8" name="Google Shape;1028;p50"/>
          <p:cNvSpPr/>
          <p:nvPr/>
        </p:nvSpPr>
        <p:spPr>
          <a:xfrm rot="1607863">
            <a:off x="-3744" y="4636490"/>
            <a:ext cx="598696" cy="2244505"/>
          </a:xfrm>
          <a:custGeom>
            <a:avLst/>
            <a:gdLst/>
            <a:ahLst/>
            <a:cxnLst/>
            <a:rect l="l" t="t" r="r" b="b"/>
            <a:pathLst>
              <a:path w="16641" h="62387" extrusionOk="0">
                <a:moveTo>
                  <a:pt x="5438" y="1"/>
                </a:moveTo>
                <a:cubicBezTo>
                  <a:pt x="5170" y="1"/>
                  <a:pt x="4901" y="24"/>
                  <a:pt x="4634" y="73"/>
                </a:cubicBezTo>
                <a:cubicBezTo>
                  <a:pt x="2831" y="415"/>
                  <a:pt x="1393" y="1853"/>
                  <a:pt x="708" y="3543"/>
                </a:cubicBezTo>
                <a:cubicBezTo>
                  <a:pt x="0" y="5232"/>
                  <a:pt x="0" y="7103"/>
                  <a:pt x="274" y="8906"/>
                </a:cubicBezTo>
                <a:cubicBezTo>
                  <a:pt x="959" y="13152"/>
                  <a:pt x="3173" y="16964"/>
                  <a:pt x="4839" y="20913"/>
                </a:cubicBezTo>
                <a:cubicBezTo>
                  <a:pt x="6483" y="24884"/>
                  <a:pt x="7579" y="29472"/>
                  <a:pt x="5912" y="33421"/>
                </a:cubicBezTo>
                <a:cubicBezTo>
                  <a:pt x="5136" y="35224"/>
                  <a:pt x="3858" y="36776"/>
                  <a:pt x="3196" y="38602"/>
                </a:cubicBezTo>
                <a:cubicBezTo>
                  <a:pt x="2078" y="41752"/>
                  <a:pt x="2945" y="45267"/>
                  <a:pt x="3972" y="48440"/>
                </a:cubicBezTo>
                <a:cubicBezTo>
                  <a:pt x="4520" y="50083"/>
                  <a:pt x="5091" y="51727"/>
                  <a:pt x="5227" y="53461"/>
                </a:cubicBezTo>
                <a:cubicBezTo>
                  <a:pt x="5433" y="56566"/>
                  <a:pt x="4109" y="59556"/>
                  <a:pt x="2831" y="62386"/>
                </a:cubicBezTo>
                <a:cubicBezTo>
                  <a:pt x="7738" y="57889"/>
                  <a:pt x="9975" y="51110"/>
                  <a:pt x="9359" y="44560"/>
                </a:cubicBezTo>
                <a:cubicBezTo>
                  <a:pt x="9199" y="42802"/>
                  <a:pt x="8834" y="40999"/>
                  <a:pt x="9222" y="39264"/>
                </a:cubicBezTo>
                <a:cubicBezTo>
                  <a:pt x="9633" y="37392"/>
                  <a:pt x="10843" y="35817"/>
                  <a:pt x="11824" y="34174"/>
                </a:cubicBezTo>
                <a:cubicBezTo>
                  <a:pt x="16640" y="26117"/>
                  <a:pt x="15887" y="15777"/>
                  <a:pt x="12577" y="7012"/>
                </a:cubicBezTo>
                <a:cubicBezTo>
                  <a:pt x="11915" y="5209"/>
                  <a:pt x="11116" y="3406"/>
                  <a:pt x="9793" y="2036"/>
                </a:cubicBezTo>
                <a:cubicBezTo>
                  <a:pt x="8658" y="842"/>
                  <a:pt x="7053" y="1"/>
                  <a:pt x="5438"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29" name="Google Shape;1029;p50"/>
          <p:cNvGrpSpPr/>
          <p:nvPr/>
        </p:nvGrpSpPr>
        <p:grpSpPr>
          <a:xfrm>
            <a:off x="-156972" y="2311747"/>
            <a:ext cx="1166040" cy="1974763"/>
            <a:chOff x="-117729" y="1733810"/>
            <a:chExt cx="874530" cy="1481072"/>
          </a:xfrm>
        </p:grpSpPr>
        <p:sp>
          <p:nvSpPr>
            <p:cNvPr id="1030" name="Google Shape;1030;p50"/>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50"/>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50"/>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3" name="Google Shape;1033;p50"/>
          <p:cNvSpPr/>
          <p:nvPr/>
        </p:nvSpPr>
        <p:spPr>
          <a:xfrm flipH="1">
            <a:off x="4265291" y="407902"/>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4" name="Google Shape;1034;p50"/>
          <p:cNvSpPr/>
          <p:nvPr/>
        </p:nvSpPr>
        <p:spPr>
          <a:xfrm flipH="1">
            <a:off x="7885947" y="486274"/>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50"/>
          <p:cNvSpPr/>
          <p:nvPr/>
        </p:nvSpPr>
        <p:spPr>
          <a:xfrm flipH="1">
            <a:off x="10873108" y="33984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50"/>
          <p:cNvSpPr/>
          <p:nvPr/>
        </p:nvSpPr>
        <p:spPr>
          <a:xfrm flipH="1">
            <a:off x="1785908" y="1054475"/>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50"/>
          <p:cNvSpPr/>
          <p:nvPr/>
        </p:nvSpPr>
        <p:spPr>
          <a:xfrm rot="-2700000">
            <a:off x="11286441" y="864552"/>
            <a:ext cx="163996" cy="256048"/>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50"/>
          <p:cNvSpPr/>
          <p:nvPr/>
        </p:nvSpPr>
        <p:spPr>
          <a:xfrm flipH="1">
            <a:off x="4732847" y="6444408"/>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50"/>
          <p:cNvSpPr/>
          <p:nvPr/>
        </p:nvSpPr>
        <p:spPr>
          <a:xfrm>
            <a:off x="7910634" y="6457603"/>
            <a:ext cx="124028" cy="151235"/>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0" name="Google Shape;1040;p50"/>
          <p:cNvGrpSpPr/>
          <p:nvPr/>
        </p:nvGrpSpPr>
        <p:grpSpPr>
          <a:xfrm rot="2700000" flipH="1">
            <a:off x="5756643" y="5157303"/>
            <a:ext cx="1166028" cy="1974744"/>
            <a:chOff x="-117729" y="1733810"/>
            <a:chExt cx="874530" cy="1481072"/>
          </a:xfrm>
        </p:grpSpPr>
        <p:sp>
          <p:nvSpPr>
            <p:cNvPr id="1041" name="Google Shape;1041;p50"/>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50"/>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50"/>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4" name="Google Shape;1044;p50"/>
          <p:cNvSpPr/>
          <p:nvPr/>
        </p:nvSpPr>
        <p:spPr>
          <a:xfrm flipH="1">
            <a:off x="2556258" y="5171402"/>
            <a:ext cx="1205617" cy="1786263"/>
          </a:xfrm>
          <a:custGeom>
            <a:avLst/>
            <a:gdLst/>
            <a:ahLst/>
            <a:cxnLst/>
            <a:rect l="l" t="t" r="r" b="b"/>
            <a:pathLst>
              <a:path w="33508" h="49646" extrusionOk="0">
                <a:moveTo>
                  <a:pt x="12973" y="0"/>
                </a:moveTo>
                <a:cubicBezTo>
                  <a:pt x="11302" y="0"/>
                  <a:pt x="9993" y="1496"/>
                  <a:pt x="9427" y="3059"/>
                </a:cubicBezTo>
                <a:cubicBezTo>
                  <a:pt x="8103" y="6574"/>
                  <a:pt x="9359" y="10729"/>
                  <a:pt x="11915" y="13468"/>
                </a:cubicBezTo>
                <a:cubicBezTo>
                  <a:pt x="13033" y="14654"/>
                  <a:pt x="14449" y="15796"/>
                  <a:pt x="14631" y="17416"/>
                </a:cubicBezTo>
                <a:cubicBezTo>
                  <a:pt x="14700" y="18078"/>
                  <a:pt x="14540" y="18740"/>
                  <a:pt x="14517" y="19402"/>
                </a:cubicBezTo>
                <a:cubicBezTo>
                  <a:pt x="14471" y="20794"/>
                  <a:pt x="14974" y="22232"/>
                  <a:pt x="15955" y="23282"/>
                </a:cubicBezTo>
                <a:cubicBezTo>
                  <a:pt x="17233" y="24675"/>
                  <a:pt x="19242" y="25382"/>
                  <a:pt x="20201" y="27026"/>
                </a:cubicBezTo>
                <a:cubicBezTo>
                  <a:pt x="21410" y="29103"/>
                  <a:pt x="20497" y="31910"/>
                  <a:pt x="21684" y="34010"/>
                </a:cubicBezTo>
                <a:cubicBezTo>
                  <a:pt x="23031" y="36407"/>
                  <a:pt x="26432" y="36749"/>
                  <a:pt x="28281" y="38781"/>
                </a:cubicBezTo>
                <a:cubicBezTo>
                  <a:pt x="29285" y="39831"/>
                  <a:pt x="29742" y="41269"/>
                  <a:pt x="30404" y="42570"/>
                </a:cubicBezTo>
                <a:cubicBezTo>
                  <a:pt x="31043" y="43871"/>
                  <a:pt x="32070" y="45172"/>
                  <a:pt x="33508" y="45400"/>
                </a:cubicBezTo>
                <a:cubicBezTo>
                  <a:pt x="32024" y="44487"/>
                  <a:pt x="31454" y="42501"/>
                  <a:pt x="31202" y="40744"/>
                </a:cubicBezTo>
                <a:cubicBezTo>
                  <a:pt x="30951" y="38986"/>
                  <a:pt x="30746" y="37046"/>
                  <a:pt x="29468" y="35814"/>
                </a:cubicBezTo>
                <a:cubicBezTo>
                  <a:pt x="28737" y="35106"/>
                  <a:pt x="27733" y="34764"/>
                  <a:pt x="26934" y="34147"/>
                </a:cubicBezTo>
                <a:cubicBezTo>
                  <a:pt x="26112" y="33485"/>
                  <a:pt x="25496" y="32549"/>
                  <a:pt x="25245" y="31522"/>
                </a:cubicBezTo>
                <a:cubicBezTo>
                  <a:pt x="24789" y="29582"/>
                  <a:pt x="25565" y="27437"/>
                  <a:pt x="24720" y="25656"/>
                </a:cubicBezTo>
                <a:cubicBezTo>
                  <a:pt x="23921" y="23967"/>
                  <a:pt x="21844" y="23054"/>
                  <a:pt x="21296" y="21251"/>
                </a:cubicBezTo>
                <a:cubicBezTo>
                  <a:pt x="20817" y="19745"/>
                  <a:pt x="21570" y="18124"/>
                  <a:pt x="21273" y="16572"/>
                </a:cubicBezTo>
                <a:cubicBezTo>
                  <a:pt x="20863" y="14312"/>
                  <a:pt x="18443" y="13011"/>
                  <a:pt x="17416" y="10934"/>
                </a:cubicBezTo>
                <a:cubicBezTo>
                  <a:pt x="16777" y="9656"/>
                  <a:pt x="16708" y="8195"/>
                  <a:pt x="16686" y="6757"/>
                </a:cubicBezTo>
                <a:cubicBezTo>
                  <a:pt x="16663" y="5319"/>
                  <a:pt x="16686" y="3858"/>
                  <a:pt x="16161" y="2534"/>
                </a:cubicBezTo>
                <a:cubicBezTo>
                  <a:pt x="15636" y="1188"/>
                  <a:pt x="14449" y="23"/>
                  <a:pt x="13011" y="1"/>
                </a:cubicBezTo>
                <a:cubicBezTo>
                  <a:pt x="12998" y="0"/>
                  <a:pt x="12985" y="0"/>
                  <a:pt x="12973" y="0"/>
                </a:cubicBezTo>
                <a:close/>
                <a:moveTo>
                  <a:pt x="4392" y="14708"/>
                </a:moveTo>
                <a:cubicBezTo>
                  <a:pt x="3463" y="14708"/>
                  <a:pt x="2560" y="14973"/>
                  <a:pt x="1826" y="15567"/>
                </a:cubicBezTo>
                <a:cubicBezTo>
                  <a:pt x="434" y="16686"/>
                  <a:pt x="0" y="18763"/>
                  <a:pt x="571" y="20452"/>
                </a:cubicBezTo>
                <a:cubicBezTo>
                  <a:pt x="1142" y="22141"/>
                  <a:pt x="2602" y="23442"/>
                  <a:pt x="4269" y="24127"/>
                </a:cubicBezTo>
                <a:cubicBezTo>
                  <a:pt x="5455" y="24629"/>
                  <a:pt x="6916" y="24926"/>
                  <a:pt x="7555" y="26067"/>
                </a:cubicBezTo>
                <a:cubicBezTo>
                  <a:pt x="8080" y="27026"/>
                  <a:pt x="7829" y="28236"/>
                  <a:pt x="8263" y="29263"/>
                </a:cubicBezTo>
                <a:cubicBezTo>
                  <a:pt x="9222" y="31454"/>
                  <a:pt x="12554" y="31203"/>
                  <a:pt x="14243" y="32892"/>
                </a:cubicBezTo>
                <a:cubicBezTo>
                  <a:pt x="15430" y="34102"/>
                  <a:pt x="15544" y="35996"/>
                  <a:pt x="16434" y="37434"/>
                </a:cubicBezTo>
                <a:cubicBezTo>
                  <a:pt x="17279" y="38804"/>
                  <a:pt x="18763" y="39648"/>
                  <a:pt x="20269" y="40242"/>
                </a:cubicBezTo>
                <a:cubicBezTo>
                  <a:pt x="21296" y="40652"/>
                  <a:pt x="22369" y="40972"/>
                  <a:pt x="23282" y="41565"/>
                </a:cubicBezTo>
                <a:cubicBezTo>
                  <a:pt x="25907" y="43186"/>
                  <a:pt x="27094" y="46678"/>
                  <a:pt x="29947" y="47865"/>
                </a:cubicBezTo>
                <a:cubicBezTo>
                  <a:pt x="27025" y="46176"/>
                  <a:pt x="27048" y="42068"/>
                  <a:pt x="24811" y="40082"/>
                </a:cubicBezTo>
                <a:cubicBezTo>
                  <a:pt x="23487" y="38895"/>
                  <a:pt x="21479" y="38621"/>
                  <a:pt x="20292" y="37320"/>
                </a:cubicBezTo>
                <a:cubicBezTo>
                  <a:pt x="18375" y="35243"/>
                  <a:pt x="19310" y="31568"/>
                  <a:pt x="17393" y="29491"/>
                </a:cubicBezTo>
                <a:cubicBezTo>
                  <a:pt x="16161" y="28167"/>
                  <a:pt x="14083" y="27893"/>
                  <a:pt x="12828" y="26592"/>
                </a:cubicBezTo>
                <a:cubicBezTo>
                  <a:pt x="11755" y="25474"/>
                  <a:pt x="11504" y="23853"/>
                  <a:pt x="11162" y="22347"/>
                </a:cubicBezTo>
                <a:cubicBezTo>
                  <a:pt x="10682" y="20087"/>
                  <a:pt x="9884" y="17759"/>
                  <a:pt x="8172" y="16207"/>
                </a:cubicBezTo>
                <a:cubicBezTo>
                  <a:pt x="7156" y="15272"/>
                  <a:pt x="5747" y="14708"/>
                  <a:pt x="4392" y="14708"/>
                </a:cubicBezTo>
                <a:close/>
                <a:moveTo>
                  <a:pt x="5136" y="34284"/>
                </a:moveTo>
                <a:cubicBezTo>
                  <a:pt x="2876" y="34307"/>
                  <a:pt x="1210" y="36955"/>
                  <a:pt x="1826" y="39123"/>
                </a:cubicBezTo>
                <a:cubicBezTo>
                  <a:pt x="2433" y="41257"/>
                  <a:pt x="4719" y="42639"/>
                  <a:pt x="6945" y="42639"/>
                </a:cubicBezTo>
                <a:cubicBezTo>
                  <a:pt x="6981" y="42639"/>
                  <a:pt x="7017" y="42639"/>
                  <a:pt x="7053" y="42638"/>
                </a:cubicBezTo>
                <a:cubicBezTo>
                  <a:pt x="7470" y="42623"/>
                  <a:pt x="7888" y="42566"/>
                  <a:pt x="8305" y="42566"/>
                </a:cubicBezTo>
                <a:cubicBezTo>
                  <a:pt x="8504" y="42566"/>
                  <a:pt x="8703" y="42579"/>
                  <a:pt x="8902" y="42615"/>
                </a:cubicBezTo>
                <a:cubicBezTo>
                  <a:pt x="10591" y="42889"/>
                  <a:pt x="11755" y="44647"/>
                  <a:pt x="13444" y="44966"/>
                </a:cubicBezTo>
                <a:cubicBezTo>
                  <a:pt x="13658" y="45009"/>
                  <a:pt x="13873" y="45027"/>
                  <a:pt x="14088" y="45027"/>
                </a:cubicBezTo>
                <a:cubicBezTo>
                  <a:pt x="15090" y="45027"/>
                  <a:pt x="16104" y="44644"/>
                  <a:pt x="17118" y="44644"/>
                </a:cubicBezTo>
                <a:cubicBezTo>
                  <a:pt x="17164" y="44644"/>
                  <a:pt x="17210" y="44645"/>
                  <a:pt x="17256" y="44647"/>
                </a:cubicBezTo>
                <a:cubicBezTo>
                  <a:pt x="20877" y="44738"/>
                  <a:pt x="23021" y="49646"/>
                  <a:pt x="26658" y="49646"/>
                </a:cubicBezTo>
                <a:cubicBezTo>
                  <a:pt x="26666" y="49646"/>
                  <a:pt x="26675" y="49646"/>
                  <a:pt x="26683" y="49646"/>
                </a:cubicBezTo>
                <a:cubicBezTo>
                  <a:pt x="25450" y="48550"/>
                  <a:pt x="24400" y="47363"/>
                  <a:pt x="23716" y="45994"/>
                </a:cubicBezTo>
                <a:cubicBezTo>
                  <a:pt x="23236" y="45058"/>
                  <a:pt x="22894" y="43939"/>
                  <a:pt x="21981" y="43414"/>
                </a:cubicBezTo>
                <a:cubicBezTo>
                  <a:pt x="21342" y="43026"/>
                  <a:pt x="20543" y="43003"/>
                  <a:pt x="19881" y="42684"/>
                </a:cubicBezTo>
                <a:cubicBezTo>
                  <a:pt x="18397" y="41999"/>
                  <a:pt x="17895" y="40036"/>
                  <a:pt x="16503" y="39169"/>
                </a:cubicBezTo>
                <a:cubicBezTo>
                  <a:pt x="15225" y="38393"/>
                  <a:pt x="13558" y="38712"/>
                  <a:pt x="12120" y="38279"/>
                </a:cubicBezTo>
                <a:cubicBezTo>
                  <a:pt x="9496" y="37480"/>
                  <a:pt x="7852" y="34284"/>
                  <a:pt x="5136" y="34284"/>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70705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1CE47-E9A7-FA5F-9FF7-08045279CE4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E"/>
          </a:p>
        </p:txBody>
      </p:sp>
      <p:sp>
        <p:nvSpPr>
          <p:cNvPr id="3" name="Text Placeholder 2">
            <a:extLst>
              <a:ext uri="{FF2B5EF4-FFF2-40B4-BE49-F238E27FC236}">
                <a16:creationId xmlns:a16="http://schemas.microsoft.com/office/drawing/2014/main" id="{39BCF833-1517-31C8-6DF9-556633BF11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22DC7D-0FBB-464F-9A6E-6DC9BB118013}"/>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88533D52-DB99-4215-62A2-AA3F9EF7B073}"/>
              </a:ext>
            </a:extLst>
          </p:cNvPr>
          <p:cNvSpPr>
            <a:spLocks noGrp="1"/>
          </p:cNvSpPr>
          <p:nvPr>
            <p:ph type="ftr" sz="quarter" idx="11"/>
          </p:nvPr>
        </p:nvSpPr>
        <p:spPr/>
        <p:txBody>
          <a:bodyPr/>
          <a:lstStyle/>
          <a:p>
            <a:endParaRPr lang="en-AE"/>
          </a:p>
        </p:txBody>
      </p:sp>
      <p:sp>
        <p:nvSpPr>
          <p:cNvPr id="6" name="Slide Number Placeholder 5">
            <a:extLst>
              <a:ext uri="{FF2B5EF4-FFF2-40B4-BE49-F238E27FC236}">
                <a16:creationId xmlns:a16="http://schemas.microsoft.com/office/drawing/2014/main" id="{0101FA49-C179-C8FA-185E-A7FA0F44A81F}"/>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28219769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4745908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0" i="0">
                <a:solidFill>
                  <a:srgbClr val="404040"/>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000" b="0" i="0">
                <a:solidFill>
                  <a:srgbClr val="404040"/>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889831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0" i="0">
                <a:solidFill>
                  <a:srgbClr val="404040"/>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8038146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9600" b="0" i="0">
                <a:solidFill>
                  <a:srgbClr val="404040"/>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61564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252665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E577-C376-DF5E-B96E-A8BE0217A88A}"/>
              </a:ext>
            </a:extLst>
          </p:cNvPr>
          <p:cNvSpPr>
            <a:spLocks noGrp="1"/>
          </p:cNvSpPr>
          <p:nvPr>
            <p:ph type="title"/>
          </p:nvPr>
        </p:nvSpPr>
        <p:spPr/>
        <p:txBody>
          <a:bodyPr/>
          <a:lstStyle/>
          <a:p>
            <a:r>
              <a:rPr lang="en-US"/>
              <a:t>Click to edit Master title style</a:t>
            </a:r>
            <a:endParaRPr lang="en-AE"/>
          </a:p>
        </p:txBody>
      </p:sp>
      <p:sp>
        <p:nvSpPr>
          <p:cNvPr id="3" name="Content Placeholder 2">
            <a:extLst>
              <a:ext uri="{FF2B5EF4-FFF2-40B4-BE49-F238E27FC236}">
                <a16:creationId xmlns:a16="http://schemas.microsoft.com/office/drawing/2014/main" id="{1B2DBA34-BEE4-696B-6538-5946C26DBD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Content Placeholder 3">
            <a:extLst>
              <a:ext uri="{FF2B5EF4-FFF2-40B4-BE49-F238E27FC236}">
                <a16:creationId xmlns:a16="http://schemas.microsoft.com/office/drawing/2014/main" id="{44B7DF29-2645-9263-9BD8-66C10D6E23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Date Placeholder 4">
            <a:extLst>
              <a:ext uri="{FF2B5EF4-FFF2-40B4-BE49-F238E27FC236}">
                <a16:creationId xmlns:a16="http://schemas.microsoft.com/office/drawing/2014/main" id="{B40CAEAC-F085-26A6-F4E0-9762928415EC}"/>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6" name="Footer Placeholder 5">
            <a:extLst>
              <a:ext uri="{FF2B5EF4-FFF2-40B4-BE49-F238E27FC236}">
                <a16:creationId xmlns:a16="http://schemas.microsoft.com/office/drawing/2014/main" id="{05710F23-7B48-051B-E9FF-CBE2FD06A151}"/>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AFE176EF-3C4D-C872-FA48-98C1E13F0F7D}"/>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30799537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4D3803-30FB-C9EC-DD4D-12BEFEA80055}"/>
              </a:ext>
            </a:extLst>
          </p:cNvPr>
          <p:cNvSpPr>
            <a:spLocks noGrp="1"/>
          </p:cNvSpPr>
          <p:nvPr>
            <p:ph type="title"/>
          </p:nvPr>
        </p:nvSpPr>
        <p:spPr>
          <a:xfrm>
            <a:off x="839788" y="365125"/>
            <a:ext cx="10515600" cy="1325563"/>
          </a:xfrm>
        </p:spPr>
        <p:txBody>
          <a:bodyPr/>
          <a:lstStyle/>
          <a:p>
            <a:r>
              <a:rPr lang="en-US"/>
              <a:t>Click to edit Master title style</a:t>
            </a:r>
            <a:endParaRPr lang="en-AE"/>
          </a:p>
        </p:txBody>
      </p:sp>
      <p:sp>
        <p:nvSpPr>
          <p:cNvPr id="3" name="Text Placeholder 2">
            <a:extLst>
              <a:ext uri="{FF2B5EF4-FFF2-40B4-BE49-F238E27FC236}">
                <a16:creationId xmlns:a16="http://schemas.microsoft.com/office/drawing/2014/main" id="{8716B8C8-569C-7A3F-3032-8E58C039350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DBAEA9D-EA38-A95B-ACA2-731732F762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5" name="Text Placeholder 4">
            <a:extLst>
              <a:ext uri="{FF2B5EF4-FFF2-40B4-BE49-F238E27FC236}">
                <a16:creationId xmlns:a16="http://schemas.microsoft.com/office/drawing/2014/main" id="{5A1F0605-7572-7F16-0D84-ADC10EADF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128F7E-AE18-553E-9620-FE26E61B9A8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7" name="Date Placeholder 6">
            <a:extLst>
              <a:ext uri="{FF2B5EF4-FFF2-40B4-BE49-F238E27FC236}">
                <a16:creationId xmlns:a16="http://schemas.microsoft.com/office/drawing/2014/main" id="{7D2BAF26-5B7A-ADF7-B691-51A62F45CFA1}"/>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8" name="Footer Placeholder 7">
            <a:extLst>
              <a:ext uri="{FF2B5EF4-FFF2-40B4-BE49-F238E27FC236}">
                <a16:creationId xmlns:a16="http://schemas.microsoft.com/office/drawing/2014/main" id="{38C8C121-10D5-0631-494F-6FA9A64D23AA}"/>
              </a:ext>
            </a:extLst>
          </p:cNvPr>
          <p:cNvSpPr>
            <a:spLocks noGrp="1"/>
          </p:cNvSpPr>
          <p:nvPr>
            <p:ph type="ftr" sz="quarter" idx="11"/>
          </p:nvPr>
        </p:nvSpPr>
        <p:spPr/>
        <p:txBody>
          <a:bodyPr/>
          <a:lstStyle/>
          <a:p>
            <a:endParaRPr lang="en-AE"/>
          </a:p>
        </p:txBody>
      </p:sp>
      <p:sp>
        <p:nvSpPr>
          <p:cNvPr id="9" name="Slide Number Placeholder 8">
            <a:extLst>
              <a:ext uri="{FF2B5EF4-FFF2-40B4-BE49-F238E27FC236}">
                <a16:creationId xmlns:a16="http://schemas.microsoft.com/office/drawing/2014/main" id="{A73F1E7C-99C4-57EB-3F98-847E344BBE60}"/>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3962641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BA4D9-4DBA-B4F2-59D4-A6C0A39BDC76}"/>
              </a:ext>
            </a:extLst>
          </p:cNvPr>
          <p:cNvSpPr>
            <a:spLocks noGrp="1"/>
          </p:cNvSpPr>
          <p:nvPr>
            <p:ph type="title"/>
          </p:nvPr>
        </p:nvSpPr>
        <p:spPr/>
        <p:txBody>
          <a:bodyPr/>
          <a:lstStyle/>
          <a:p>
            <a:r>
              <a:rPr lang="en-US"/>
              <a:t>Click to edit Master title style</a:t>
            </a:r>
            <a:endParaRPr lang="en-AE"/>
          </a:p>
        </p:txBody>
      </p:sp>
      <p:sp>
        <p:nvSpPr>
          <p:cNvPr id="3" name="Date Placeholder 2">
            <a:extLst>
              <a:ext uri="{FF2B5EF4-FFF2-40B4-BE49-F238E27FC236}">
                <a16:creationId xmlns:a16="http://schemas.microsoft.com/office/drawing/2014/main" id="{A47772C2-AEF9-3FBC-90A8-7D8744FA1B01}"/>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4" name="Footer Placeholder 3">
            <a:extLst>
              <a:ext uri="{FF2B5EF4-FFF2-40B4-BE49-F238E27FC236}">
                <a16:creationId xmlns:a16="http://schemas.microsoft.com/office/drawing/2014/main" id="{56ACCF4C-0257-4649-EA7D-E4C0AC5DB8FD}"/>
              </a:ext>
            </a:extLst>
          </p:cNvPr>
          <p:cNvSpPr>
            <a:spLocks noGrp="1"/>
          </p:cNvSpPr>
          <p:nvPr>
            <p:ph type="ftr" sz="quarter" idx="11"/>
          </p:nvPr>
        </p:nvSpPr>
        <p:spPr/>
        <p:txBody>
          <a:bodyPr/>
          <a:lstStyle/>
          <a:p>
            <a:endParaRPr lang="en-AE"/>
          </a:p>
        </p:txBody>
      </p:sp>
      <p:sp>
        <p:nvSpPr>
          <p:cNvPr id="5" name="Slide Number Placeholder 4">
            <a:extLst>
              <a:ext uri="{FF2B5EF4-FFF2-40B4-BE49-F238E27FC236}">
                <a16:creationId xmlns:a16="http://schemas.microsoft.com/office/drawing/2014/main" id="{7B1FF8D7-2E36-4AB7-B741-C09BB2DB4344}"/>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241818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D80C87-A027-340F-2120-67F8A302C433}"/>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3" name="Footer Placeholder 2">
            <a:extLst>
              <a:ext uri="{FF2B5EF4-FFF2-40B4-BE49-F238E27FC236}">
                <a16:creationId xmlns:a16="http://schemas.microsoft.com/office/drawing/2014/main" id="{4B04E32F-346A-AFCF-85B2-9CE39B994A5D}"/>
              </a:ext>
            </a:extLst>
          </p:cNvPr>
          <p:cNvSpPr>
            <a:spLocks noGrp="1"/>
          </p:cNvSpPr>
          <p:nvPr>
            <p:ph type="ftr" sz="quarter" idx="11"/>
          </p:nvPr>
        </p:nvSpPr>
        <p:spPr/>
        <p:txBody>
          <a:bodyPr/>
          <a:lstStyle/>
          <a:p>
            <a:endParaRPr lang="en-AE"/>
          </a:p>
        </p:txBody>
      </p:sp>
      <p:sp>
        <p:nvSpPr>
          <p:cNvPr id="4" name="Slide Number Placeholder 3">
            <a:extLst>
              <a:ext uri="{FF2B5EF4-FFF2-40B4-BE49-F238E27FC236}">
                <a16:creationId xmlns:a16="http://schemas.microsoft.com/office/drawing/2014/main" id="{329FFD86-34FE-C380-CCD7-3E888CCC3301}"/>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698393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FB847-187E-47D0-23C8-03F6A7E7B2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Content Placeholder 2">
            <a:extLst>
              <a:ext uri="{FF2B5EF4-FFF2-40B4-BE49-F238E27FC236}">
                <a16:creationId xmlns:a16="http://schemas.microsoft.com/office/drawing/2014/main" id="{7FB62B40-447C-AF8B-270A-B5D2E6F037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Text Placeholder 3">
            <a:extLst>
              <a:ext uri="{FF2B5EF4-FFF2-40B4-BE49-F238E27FC236}">
                <a16:creationId xmlns:a16="http://schemas.microsoft.com/office/drawing/2014/main" id="{A0B4A430-5FB1-A51B-D846-FBB0490ED8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E10DF0-998B-D148-9C11-703809426E20}"/>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6" name="Footer Placeholder 5">
            <a:extLst>
              <a:ext uri="{FF2B5EF4-FFF2-40B4-BE49-F238E27FC236}">
                <a16:creationId xmlns:a16="http://schemas.microsoft.com/office/drawing/2014/main" id="{4C83FF59-B228-D179-B9D8-A129026175C9}"/>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1A99AD0A-A0E2-3326-245B-28F663976425}"/>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12678230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B66FA-E16B-47BC-07CC-120BE92581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E"/>
          </a:p>
        </p:txBody>
      </p:sp>
      <p:sp>
        <p:nvSpPr>
          <p:cNvPr id="3" name="Picture Placeholder 2">
            <a:extLst>
              <a:ext uri="{FF2B5EF4-FFF2-40B4-BE49-F238E27FC236}">
                <a16:creationId xmlns:a16="http://schemas.microsoft.com/office/drawing/2014/main" id="{7C724B0F-6B2A-4B9F-2500-D01900A661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E"/>
          </a:p>
        </p:txBody>
      </p:sp>
      <p:sp>
        <p:nvSpPr>
          <p:cNvPr id="4" name="Text Placeholder 3">
            <a:extLst>
              <a:ext uri="{FF2B5EF4-FFF2-40B4-BE49-F238E27FC236}">
                <a16:creationId xmlns:a16="http://schemas.microsoft.com/office/drawing/2014/main" id="{19DE387C-6CFA-0785-24E9-421828217B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667B69-A93C-4B61-960B-E8504996D936}"/>
              </a:ext>
            </a:extLst>
          </p:cNvPr>
          <p:cNvSpPr>
            <a:spLocks noGrp="1"/>
          </p:cNvSpPr>
          <p:nvPr>
            <p:ph type="dt" sz="half" idx="10"/>
          </p:nvPr>
        </p:nvSpPr>
        <p:spPr/>
        <p:txBody>
          <a:bodyPr/>
          <a:lstStyle/>
          <a:p>
            <a:fld id="{6E9F3981-5325-B743-A9EF-8A226BB1A0C4}" type="datetimeFigureOut">
              <a:rPr lang="en-AE" smtClean="0"/>
              <a:t>07/12/2023</a:t>
            </a:fld>
            <a:endParaRPr lang="en-AE"/>
          </a:p>
        </p:txBody>
      </p:sp>
      <p:sp>
        <p:nvSpPr>
          <p:cNvPr id="6" name="Footer Placeholder 5">
            <a:extLst>
              <a:ext uri="{FF2B5EF4-FFF2-40B4-BE49-F238E27FC236}">
                <a16:creationId xmlns:a16="http://schemas.microsoft.com/office/drawing/2014/main" id="{B3F257BD-4A16-C632-FBC9-C7B23E37E00E}"/>
              </a:ext>
            </a:extLst>
          </p:cNvPr>
          <p:cNvSpPr>
            <a:spLocks noGrp="1"/>
          </p:cNvSpPr>
          <p:nvPr>
            <p:ph type="ftr" sz="quarter" idx="11"/>
          </p:nvPr>
        </p:nvSpPr>
        <p:spPr/>
        <p:txBody>
          <a:bodyPr/>
          <a:lstStyle/>
          <a:p>
            <a:endParaRPr lang="en-AE"/>
          </a:p>
        </p:txBody>
      </p:sp>
      <p:sp>
        <p:nvSpPr>
          <p:cNvPr id="7" name="Slide Number Placeholder 6">
            <a:extLst>
              <a:ext uri="{FF2B5EF4-FFF2-40B4-BE49-F238E27FC236}">
                <a16:creationId xmlns:a16="http://schemas.microsoft.com/office/drawing/2014/main" id="{CEDF90D1-9540-7EE3-5CDE-6A9B9722983F}"/>
              </a:ext>
            </a:extLst>
          </p:cNvPr>
          <p:cNvSpPr>
            <a:spLocks noGrp="1"/>
          </p:cNvSpPr>
          <p:nvPr>
            <p:ph type="sldNum" sz="quarter" idx="12"/>
          </p:nvPr>
        </p:nvSpPr>
        <p:spPr/>
        <p:txBody>
          <a:bodyPr/>
          <a:lstStyle/>
          <a:p>
            <a:fld id="{C07CB8CC-D1F3-EE4D-886C-82295780F824}" type="slidenum">
              <a:rPr lang="en-AE" smtClean="0"/>
              <a:t>‹#›</a:t>
            </a:fld>
            <a:endParaRPr lang="en-AE"/>
          </a:p>
        </p:txBody>
      </p:sp>
    </p:spTree>
    <p:extLst>
      <p:ext uri="{BB962C8B-B14F-4D97-AF65-F5344CB8AC3E}">
        <p14:creationId xmlns:p14="http://schemas.microsoft.com/office/powerpoint/2010/main" val="30873643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theme" Target="../theme/theme3.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170CE2-DF55-B303-BE61-2A849592AF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E"/>
          </a:p>
        </p:txBody>
      </p:sp>
      <p:sp>
        <p:nvSpPr>
          <p:cNvPr id="3" name="Text Placeholder 2">
            <a:extLst>
              <a:ext uri="{FF2B5EF4-FFF2-40B4-BE49-F238E27FC236}">
                <a16:creationId xmlns:a16="http://schemas.microsoft.com/office/drawing/2014/main" id="{608D5B19-7931-061F-336C-EAFAD0B21E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E"/>
          </a:p>
        </p:txBody>
      </p:sp>
      <p:sp>
        <p:nvSpPr>
          <p:cNvPr id="4" name="Date Placeholder 3">
            <a:extLst>
              <a:ext uri="{FF2B5EF4-FFF2-40B4-BE49-F238E27FC236}">
                <a16:creationId xmlns:a16="http://schemas.microsoft.com/office/drawing/2014/main" id="{A6F00267-0669-C951-3DFD-F78666ECBD9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9F3981-5325-B743-A9EF-8A226BB1A0C4}" type="datetimeFigureOut">
              <a:rPr lang="en-AE" smtClean="0"/>
              <a:t>07/12/2023</a:t>
            </a:fld>
            <a:endParaRPr lang="en-AE"/>
          </a:p>
        </p:txBody>
      </p:sp>
      <p:sp>
        <p:nvSpPr>
          <p:cNvPr id="5" name="Footer Placeholder 4">
            <a:extLst>
              <a:ext uri="{FF2B5EF4-FFF2-40B4-BE49-F238E27FC236}">
                <a16:creationId xmlns:a16="http://schemas.microsoft.com/office/drawing/2014/main" id="{F17F81EF-DC6D-29B6-E8F5-99AD5C035E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E"/>
          </a:p>
        </p:txBody>
      </p:sp>
      <p:sp>
        <p:nvSpPr>
          <p:cNvPr id="6" name="Slide Number Placeholder 5">
            <a:extLst>
              <a:ext uri="{FF2B5EF4-FFF2-40B4-BE49-F238E27FC236}">
                <a16:creationId xmlns:a16="http://schemas.microsoft.com/office/drawing/2014/main" id="{95F4355C-4D6B-EE36-4C1D-9CF0D228ADC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CB8CC-D1F3-EE4D-886C-82295780F824}" type="slidenum">
              <a:rPr lang="en-AE" smtClean="0"/>
              <a:t>‹#›</a:t>
            </a:fld>
            <a:endParaRPr lang="en-AE"/>
          </a:p>
        </p:txBody>
      </p:sp>
    </p:spTree>
    <p:extLst>
      <p:ext uri="{BB962C8B-B14F-4D97-AF65-F5344CB8AC3E}">
        <p14:creationId xmlns:p14="http://schemas.microsoft.com/office/powerpoint/2010/main" val="40058141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A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00"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000"/>
              <a:buFont typeface="Archivo Black"/>
              <a:buNone/>
              <a:defRPr sz="3000">
                <a:solidFill>
                  <a:schemeClr val="accent1"/>
                </a:solidFill>
                <a:latin typeface="Archivo Black"/>
                <a:ea typeface="Archivo Black"/>
                <a:cs typeface="Archivo Black"/>
                <a:sym typeface="Archiv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solidFill>
                  <a:schemeClr val="dk2"/>
                </a:solidFill>
                <a:latin typeface="Bebas Neue"/>
                <a:ea typeface="Bebas Neue"/>
                <a:cs typeface="Bebas Neue"/>
                <a:sym typeface="Bebas Neue"/>
              </a:defRPr>
            </a:lvl1pPr>
            <a:lvl2pPr lvl="1" algn="r" rtl="0">
              <a:buNone/>
              <a:defRPr sz="1733">
                <a:solidFill>
                  <a:schemeClr val="dk2"/>
                </a:solidFill>
                <a:latin typeface="Bebas Neue"/>
                <a:ea typeface="Bebas Neue"/>
                <a:cs typeface="Bebas Neue"/>
                <a:sym typeface="Bebas Neue"/>
              </a:defRPr>
            </a:lvl2pPr>
            <a:lvl3pPr lvl="2" algn="r" rtl="0">
              <a:buNone/>
              <a:defRPr sz="1733">
                <a:solidFill>
                  <a:schemeClr val="dk2"/>
                </a:solidFill>
                <a:latin typeface="Bebas Neue"/>
                <a:ea typeface="Bebas Neue"/>
                <a:cs typeface="Bebas Neue"/>
                <a:sym typeface="Bebas Neue"/>
              </a:defRPr>
            </a:lvl3pPr>
            <a:lvl4pPr lvl="3" algn="r" rtl="0">
              <a:buNone/>
              <a:defRPr sz="1733">
                <a:solidFill>
                  <a:schemeClr val="dk2"/>
                </a:solidFill>
                <a:latin typeface="Bebas Neue"/>
                <a:ea typeface="Bebas Neue"/>
                <a:cs typeface="Bebas Neue"/>
                <a:sym typeface="Bebas Neue"/>
              </a:defRPr>
            </a:lvl4pPr>
            <a:lvl5pPr lvl="4" algn="r" rtl="0">
              <a:buNone/>
              <a:defRPr sz="1733">
                <a:solidFill>
                  <a:schemeClr val="dk2"/>
                </a:solidFill>
                <a:latin typeface="Bebas Neue"/>
                <a:ea typeface="Bebas Neue"/>
                <a:cs typeface="Bebas Neue"/>
                <a:sym typeface="Bebas Neue"/>
              </a:defRPr>
            </a:lvl5pPr>
            <a:lvl6pPr lvl="5" algn="r" rtl="0">
              <a:buNone/>
              <a:defRPr sz="1733">
                <a:solidFill>
                  <a:schemeClr val="dk2"/>
                </a:solidFill>
                <a:latin typeface="Bebas Neue"/>
                <a:ea typeface="Bebas Neue"/>
                <a:cs typeface="Bebas Neue"/>
                <a:sym typeface="Bebas Neue"/>
              </a:defRPr>
            </a:lvl6pPr>
            <a:lvl7pPr lvl="6" algn="r" rtl="0">
              <a:buNone/>
              <a:defRPr sz="1733">
                <a:solidFill>
                  <a:schemeClr val="dk2"/>
                </a:solidFill>
                <a:latin typeface="Bebas Neue"/>
                <a:ea typeface="Bebas Neue"/>
                <a:cs typeface="Bebas Neue"/>
                <a:sym typeface="Bebas Neue"/>
              </a:defRPr>
            </a:lvl7pPr>
            <a:lvl8pPr lvl="7" algn="r" rtl="0">
              <a:buNone/>
              <a:defRPr sz="1733">
                <a:solidFill>
                  <a:schemeClr val="dk2"/>
                </a:solidFill>
                <a:latin typeface="Bebas Neue"/>
                <a:ea typeface="Bebas Neue"/>
                <a:cs typeface="Bebas Neue"/>
                <a:sym typeface="Bebas Neue"/>
              </a:defRPr>
            </a:lvl8pPr>
            <a:lvl9pPr lvl="8" algn="r" rtl="0">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8820208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9" r:id="rId7"/>
    <p:sldLayoutId id="2147483670"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00" y="593367"/>
            <a:ext cx="102852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000"/>
              <a:buFont typeface="Archivo Black"/>
              <a:buNone/>
              <a:defRPr sz="3000">
                <a:solidFill>
                  <a:schemeClr val="accent1"/>
                </a:solidFill>
                <a:latin typeface="Archivo Black"/>
                <a:ea typeface="Archivo Black"/>
                <a:cs typeface="Archivo Black"/>
                <a:sym typeface="Archivo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
        <p:nvSpPr>
          <p:cNvPr id="8" name="Google Shape;8;p1"/>
          <p:cNvSpPr txBox="1">
            <a:spLocks noGrp="1"/>
          </p:cNvSpPr>
          <p:nvPr>
            <p:ph type="sldNum" idx="12"/>
          </p:nvPr>
        </p:nvSpPr>
        <p:spPr>
          <a:xfrm>
            <a:off x="11205845" y="6231535"/>
            <a:ext cx="731600" cy="524800"/>
          </a:xfrm>
          <a:prstGeom prst="rect">
            <a:avLst/>
          </a:prstGeom>
          <a:noFill/>
          <a:ln>
            <a:noFill/>
          </a:ln>
        </p:spPr>
        <p:txBody>
          <a:bodyPr spcFirstLastPara="1" wrap="square" lIns="91425" tIns="91425" rIns="91425" bIns="91425" anchor="t" anchorCtr="0">
            <a:noAutofit/>
          </a:bodyPr>
          <a:lstStyle>
            <a:lvl1pPr lvl="0" algn="r" rtl="0">
              <a:buNone/>
              <a:defRPr sz="1733">
                <a:solidFill>
                  <a:schemeClr val="dk2"/>
                </a:solidFill>
                <a:latin typeface="Bebas Neue"/>
                <a:ea typeface="Bebas Neue"/>
                <a:cs typeface="Bebas Neue"/>
                <a:sym typeface="Bebas Neue"/>
              </a:defRPr>
            </a:lvl1pPr>
            <a:lvl2pPr lvl="1" algn="r" rtl="0">
              <a:buNone/>
              <a:defRPr sz="1733">
                <a:solidFill>
                  <a:schemeClr val="dk2"/>
                </a:solidFill>
                <a:latin typeface="Bebas Neue"/>
                <a:ea typeface="Bebas Neue"/>
                <a:cs typeface="Bebas Neue"/>
                <a:sym typeface="Bebas Neue"/>
              </a:defRPr>
            </a:lvl2pPr>
            <a:lvl3pPr lvl="2" algn="r" rtl="0">
              <a:buNone/>
              <a:defRPr sz="1733">
                <a:solidFill>
                  <a:schemeClr val="dk2"/>
                </a:solidFill>
                <a:latin typeface="Bebas Neue"/>
                <a:ea typeface="Bebas Neue"/>
                <a:cs typeface="Bebas Neue"/>
                <a:sym typeface="Bebas Neue"/>
              </a:defRPr>
            </a:lvl3pPr>
            <a:lvl4pPr lvl="3" algn="r" rtl="0">
              <a:buNone/>
              <a:defRPr sz="1733">
                <a:solidFill>
                  <a:schemeClr val="dk2"/>
                </a:solidFill>
                <a:latin typeface="Bebas Neue"/>
                <a:ea typeface="Bebas Neue"/>
                <a:cs typeface="Bebas Neue"/>
                <a:sym typeface="Bebas Neue"/>
              </a:defRPr>
            </a:lvl4pPr>
            <a:lvl5pPr lvl="4" algn="r" rtl="0">
              <a:buNone/>
              <a:defRPr sz="1733">
                <a:solidFill>
                  <a:schemeClr val="dk2"/>
                </a:solidFill>
                <a:latin typeface="Bebas Neue"/>
                <a:ea typeface="Bebas Neue"/>
                <a:cs typeface="Bebas Neue"/>
                <a:sym typeface="Bebas Neue"/>
              </a:defRPr>
            </a:lvl5pPr>
            <a:lvl6pPr lvl="5" algn="r" rtl="0">
              <a:buNone/>
              <a:defRPr sz="1733">
                <a:solidFill>
                  <a:schemeClr val="dk2"/>
                </a:solidFill>
                <a:latin typeface="Bebas Neue"/>
                <a:ea typeface="Bebas Neue"/>
                <a:cs typeface="Bebas Neue"/>
                <a:sym typeface="Bebas Neue"/>
              </a:defRPr>
            </a:lvl6pPr>
            <a:lvl7pPr lvl="6" algn="r" rtl="0">
              <a:buNone/>
              <a:defRPr sz="1733">
                <a:solidFill>
                  <a:schemeClr val="dk2"/>
                </a:solidFill>
                <a:latin typeface="Bebas Neue"/>
                <a:ea typeface="Bebas Neue"/>
                <a:cs typeface="Bebas Neue"/>
                <a:sym typeface="Bebas Neue"/>
              </a:defRPr>
            </a:lvl7pPr>
            <a:lvl8pPr lvl="7" algn="r" rtl="0">
              <a:buNone/>
              <a:defRPr sz="1733">
                <a:solidFill>
                  <a:schemeClr val="dk2"/>
                </a:solidFill>
                <a:latin typeface="Bebas Neue"/>
                <a:ea typeface="Bebas Neue"/>
                <a:cs typeface="Bebas Neue"/>
                <a:sym typeface="Bebas Neue"/>
              </a:defRPr>
            </a:lvl8pPr>
            <a:lvl9pPr lvl="8" algn="r" rtl="0">
              <a:buNone/>
              <a:defRPr sz="1733">
                <a:solidFill>
                  <a:schemeClr val="dk2"/>
                </a:solidFill>
                <a:latin typeface="Bebas Neue"/>
                <a:ea typeface="Bebas Neue"/>
                <a:cs typeface="Bebas Neue"/>
                <a:sym typeface="Bebas Neu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21600965"/>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626103" y="2511742"/>
            <a:ext cx="4939792" cy="1490345"/>
          </a:xfrm>
          <a:prstGeom prst="rect">
            <a:avLst/>
          </a:prstGeom>
        </p:spPr>
        <p:txBody>
          <a:bodyPr wrap="square" lIns="0" tIns="0" rIns="0" bIns="0">
            <a:spAutoFit/>
          </a:bodyPr>
          <a:lstStyle>
            <a:lvl1pPr>
              <a:defRPr sz="9600" b="0" i="0">
                <a:solidFill>
                  <a:srgbClr val="404040"/>
                </a:solidFill>
                <a:latin typeface="Calibri Light"/>
                <a:cs typeface="Calibri Light"/>
              </a:defRPr>
            </a:lvl1pPr>
          </a:lstStyle>
          <a:p>
            <a:endParaRPr/>
          </a:p>
        </p:txBody>
      </p:sp>
      <p:sp>
        <p:nvSpPr>
          <p:cNvPr id="3" name="Holder 3"/>
          <p:cNvSpPr>
            <a:spLocks noGrp="1"/>
          </p:cNvSpPr>
          <p:nvPr>
            <p:ph type="body" idx="1"/>
          </p:nvPr>
        </p:nvSpPr>
        <p:spPr>
          <a:xfrm>
            <a:off x="708660" y="1874583"/>
            <a:ext cx="10774679" cy="2925445"/>
          </a:xfrm>
          <a:prstGeom prst="rect">
            <a:avLst/>
          </a:prstGeom>
        </p:spPr>
        <p:txBody>
          <a:bodyPr wrap="square" lIns="0" tIns="0" rIns="0" bIns="0">
            <a:spAutoFit/>
          </a:bodyPr>
          <a:lstStyle>
            <a:lvl1pPr>
              <a:defRPr sz="2000" b="0" i="0">
                <a:solidFill>
                  <a:srgbClr val="404040"/>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12/7/2023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559825738"/>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31.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3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31.xml"/><Relationship Id="rId5" Type="http://schemas.openxmlformats.org/officeDocument/2006/relationships/image" Target="../media/image29.jpg"/><Relationship Id="rId4" Type="http://schemas.openxmlformats.org/officeDocument/2006/relationships/image" Target="../media/image28.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31.xml"/><Relationship Id="rId5" Type="http://schemas.openxmlformats.org/officeDocument/2006/relationships/image" Target="../media/image33.jpg"/><Relationship Id="rId4" Type="http://schemas.openxmlformats.org/officeDocument/2006/relationships/image" Target="../media/image32.jpg"/></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g"/><Relationship Id="rId1" Type="http://schemas.openxmlformats.org/officeDocument/2006/relationships/slideLayout" Target="../slideLayouts/slideLayout31.xml"/><Relationship Id="rId5" Type="http://schemas.openxmlformats.org/officeDocument/2006/relationships/image" Target="../media/image37.jpg"/><Relationship Id="rId4" Type="http://schemas.openxmlformats.org/officeDocument/2006/relationships/image" Target="../media/image3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3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gif"/><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5594D-CD9C-9D5A-1114-7A0D5E4DA741}"/>
              </a:ext>
            </a:extLst>
          </p:cNvPr>
          <p:cNvSpPr>
            <a:spLocks noGrp="1"/>
          </p:cNvSpPr>
          <p:nvPr>
            <p:ph type="ctrTitle"/>
          </p:nvPr>
        </p:nvSpPr>
        <p:spPr/>
        <p:txBody>
          <a:bodyPr/>
          <a:lstStyle/>
          <a:p>
            <a:r>
              <a:rPr lang="en-US" dirty="0"/>
              <a:t>A</a:t>
            </a:r>
            <a:r>
              <a:rPr lang="en-AE" dirty="0"/>
              <a:t>naesthesia machine </a:t>
            </a:r>
          </a:p>
        </p:txBody>
      </p:sp>
      <p:sp>
        <p:nvSpPr>
          <p:cNvPr id="3" name="Subtitle 2">
            <a:extLst>
              <a:ext uri="{FF2B5EF4-FFF2-40B4-BE49-F238E27FC236}">
                <a16:creationId xmlns:a16="http://schemas.microsoft.com/office/drawing/2014/main" id="{96762472-A19D-032D-FE39-C985A979AD9B}"/>
              </a:ext>
            </a:extLst>
          </p:cNvPr>
          <p:cNvSpPr>
            <a:spLocks noGrp="1"/>
          </p:cNvSpPr>
          <p:nvPr>
            <p:ph type="subTitle" idx="1"/>
          </p:nvPr>
        </p:nvSpPr>
        <p:spPr>
          <a:xfrm>
            <a:off x="1524000" y="3602038"/>
            <a:ext cx="3517900" cy="2963862"/>
          </a:xfrm>
        </p:spPr>
        <p:txBody>
          <a:bodyPr>
            <a:normAutofit/>
          </a:bodyPr>
          <a:lstStyle/>
          <a:p>
            <a:pPr algn="l"/>
            <a:r>
              <a:rPr lang="en-AE" dirty="0"/>
              <a:t>Done by:</a:t>
            </a:r>
          </a:p>
          <a:p>
            <a:pPr algn="l"/>
            <a:r>
              <a:rPr lang="en-AE" dirty="0"/>
              <a:t>Leen </a:t>
            </a:r>
            <a:r>
              <a:rPr lang="en-AE" dirty="0" err="1"/>
              <a:t>Habaibeh</a:t>
            </a:r>
            <a:endParaRPr lang="en-AE" dirty="0"/>
          </a:p>
          <a:p>
            <a:pPr algn="l"/>
            <a:r>
              <a:rPr lang="en-AE" dirty="0"/>
              <a:t>Mhammad Al-</a:t>
            </a:r>
            <a:r>
              <a:rPr lang="en-AE" dirty="0" err="1"/>
              <a:t>dayyat</a:t>
            </a:r>
            <a:endParaRPr lang="en-AE" dirty="0"/>
          </a:p>
          <a:p>
            <a:pPr algn="l"/>
            <a:r>
              <a:rPr lang="en-AE" dirty="0"/>
              <a:t>Amen </a:t>
            </a:r>
            <a:r>
              <a:rPr lang="en-AE" dirty="0" err="1"/>
              <a:t>Maaitah</a:t>
            </a:r>
            <a:endParaRPr lang="en-AE" dirty="0"/>
          </a:p>
          <a:p>
            <a:pPr algn="l"/>
            <a:r>
              <a:rPr lang="en-AE" dirty="0"/>
              <a:t>Bara </a:t>
            </a:r>
            <a:r>
              <a:rPr lang="en-AE" dirty="0" err="1"/>
              <a:t>Lasassmeh</a:t>
            </a:r>
            <a:endParaRPr lang="en-AE" dirty="0"/>
          </a:p>
          <a:p>
            <a:pPr algn="l"/>
            <a:r>
              <a:rPr lang="en-AE" dirty="0"/>
              <a:t> </a:t>
            </a:r>
            <a:r>
              <a:rPr lang="en-AE" dirty="0" err="1"/>
              <a:t>mohammed</a:t>
            </a:r>
            <a:r>
              <a:rPr lang="en-AE" dirty="0"/>
              <a:t> </a:t>
            </a:r>
            <a:r>
              <a:rPr lang="en-AE" dirty="0" err="1"/>
              <a:t>Ghawanmeh</a:t>
            </a:r>
            <a:endParaRPr lang="en-AE" dirty="0"/>
          </a:p>
        </p:txBody>
      </p:sp>
      <p:sp>
        <p:nvSpPr>
          <p:cNvPr id="4" name="TextBox 3">
            <a:extLst>
              <a:ext uri="{FF2B5EF4-FFF2-40B4-BE49-F238E27FC236}">
                <a16:creationId xmlns:a16="http://schemas.microsoft.com/office/drawing/2014/main" id="{02317D0E-14B6-850D-68C7-40C0877308BB}"/>
              </a:ext>
            </a:extLst>
          </p:cNvPr>
          <p:cNvSpPr txBox="1"/>
          <p:nvPr/>
        </p:nvSpPr>
        <p:spPr>
          <a:xfrm>
            <a:off x="6616702" y="3886200"/>
            <a:ext cx="5410198" cy="461665"/>
          </a:xfrm>
          <a:prstGeom prst="rect">
            <a:avLst/>
          </a:prstGeom>
          <a:noFill/>
        </p:spPr>
        <p:txBody>
          <a:bodyPr wrap="square" rtlCol="0">
            <a:spAutoFit/>
          </a:bodyPr>
          <a:lstStyle/>
          <a:p>
            <a:r>
              <a:rPr lang="en-US" sz="2400" b="1" dirty="0"/>
              <a:t>Supervised by </a:t>
            </a:r>
            <a:r>
              <a:rPr lang="en-US" sz="2400" b="1" dirty="0" err="1"/>
              <a:t>Dr.Mohammad</a:t>
            </a:r>
            <a:r>
              <a:rPr lang="en-US" sz="2400" b="1" dirty="0"/>
              <a:t> </a:t>
            </a:r>
            <a:r>
              <a:rPr lang="en-US" sz="2400" b="1" dirty="0" err="1"/>
              <a:t>Ameir</a:t>
            </a:r>
            <a:endParaRPr lang="en-US" sz="2400" b="1" dirty="0"/>
          </a:p>
        </p:txBody>
      </p:sp>
    </p:spTree>
    <p:extLst>
      <p:ext uri="{BB962C8B-B14F-4D97-AF65-F5344CB8AC3E}">
        <p14:creationId xmlns:p14="http://schemas.microsoft.com/office/powerpoint/2010/main" val="224126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71"/>
        <p:cNvGrpSpPr/>
        <p:nvPr/>
      </p:nvGrpSpPr>
      <p:grpSpPr>
        <a:xfrm>
          <a:off x="0" y="0"/>
          <a:ext cx="0" cy="0"/>
          <a:chOff x="0" y="0"/>
          <a:chExt cx="0" cy="0"/>
        </a:xfrm>
      </p:grpSpPr>
      <p:sp>
        <p:nvSpPr>
          <p:cNvPr id="1972" name="Google Shape;1972;p71"/>
          <p:cNvSpPr/>
          <p:nvPr/>
        </p:nvSpPr>
        <p:spPr>
          <a:xfrm flipH="1">
            <a:off x="10873108" y="3398442"/>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3" name="Google Shape;1973;p71"/>
          <p:cNvSpPr/>
          <p:nvPr/>
        </p:nvSpPr>
        <p:spPr>
          <a:xfrm flipH="1">
            <a:off x="1430175" y="2105509"/>
            <a:ext cx="90795" cy="86631"/>
          </a:xfrm>
          <a:custGeom>
            <a:avLst/>
            <a:gdLst/>
            <a:ahLst/>
            <a:cxnLst/>
            <a:rect l="l" t="t" r="r" b="b"/>
            <a:pathLst>
              <a:path w="5319" h="5074" extrusionOk="0">
                <a:moveTo>
                  <a:pt x="3013" y="212"/>
                </a:moveTo>
                <a:cubicBezTo>
                  <a:pt x="3378" y="212"/>
                  <a:pt x="3675" y="281"/>
                  <a:pt x="3949" y="418"/>
                </a:cubicBezTo>
                <a:cubicBezTo>
                  <a:pt x="4565" y="714"/>
                  <a:pt x="5022" y="1422"/>
                  <a:pt x="5067" y="2198"/>
                </a:cubicBezTo>
                <a:cubicBezTo>
                  <a:pt x="5113" y="3020"/>
                  <a:pt x="4816" y="3773"/>
                  <a:pt x="4291" y="4184"/>
                </a:cubicBezTo>
                <a:cubicBezTo>
                  <a:pt x="3766" y="4617"/>
                  <a:pt x="3105" y="4846"/>
                  <a:pt x="2420" y="4846"/>
                </a:cubicBezTo>
                <a:cubicBezTo>
                  <a:pt x="2392" y="4847"/>
                  <a:pt x="2364" y="4847"/>
                  <a:pt x="2337" y="4847"/>
                </a:cubicBezTo>
                <a:cubicBezTo>
                  <a:pt x="1705" y="4847"/>
                  <a:pt x="1103" y="4599"/>
                  <a:pt x="754" y="4184"/>
                </a:cubicBezTo>
                <a:cubicBezTo>
                  <a:pt x="502" y="3864"/>
                  <a:pt x="343" y="3430"/>
                  <a:pt x="297" y="2905"/>
                </a:cubicBezTo>
                <a:cubicBezTo>
                  <a:pt x="229" y="2221"/>
                  <a:pt x="365" y="1604"/>
                  <a:pt x="708" y="1171"/>
                </a:cubicBezTo>
                <a:cubicBezTo>
                  <a:pt x="1027" y="783"/>
                  <a:pt x="1530" y="486"/>
                  <a:pt x="2191" y="326"/>
                </a:cubicBezTo>
                <a:cubicBezTo>
                  <a:pt x="2488" y="258"/>
                  <a:pt x="2762" y="212"/>
                  <a:pt x="3013" y="212"/>
                </a:cubicBezTo>
                <a:close/>
                <a:moveTo>
                  <a:pt x="3043" y="1"/>
                </a:moveTo>
                <a:cubicBezTo>
                  <a:pt x="2763" y="1"/>
                  <a:pt x="2463" y="42"/>
                  <a:pt x="2146" y="121"/>
                </a:cubicBezTo>
                <a:cubicBezTo>
                  <a:pt x="1415" y="303"/>
                  <a:pt x="890" y="600"/>
                  <a:pt x="548" y="1034"/>
                </a:cubicBezTo>
                <a:cubicBezTo>
                  <a:pt x="183" y="1513"/>
                  <a:pt x="0" y="2175"/>
                  <a:pt x="69" y="2928"/>
                </a:cubicBezTo>
                <a:cubicBezTo>
                  <a:pt x="137" y="3499"/>
                  <a:pt x="320" y="3978"/>
                  <a:pt x="594" y="4321"/>
                </a:cubicBezTo>
                <a:cubicBezTo>
                  <a:pt x="1005" y="4800"/>
                  <a:pt x="1667" y="5074"/>
                  <a:pt x="2397" y="5074"/>
                </a:cubicBezTo>
                <a:lnTo>
                  <a:pt x="2420" y="5074"/>
                </a:lnTo>
                <a:cubicBezTo>
                  <a:pt x="3150" y="5051"/>
                  <a:pt x="3858" y="4800"/>
                  <a:pt x="4428" y="4343"/>
                </a:cubicBezTo>
                <a:cubicBezTo>
                  <a:pt x="4999" y="3887"/>
                  <a:pt x="5319" y="3088"/>
                  <a:pt x="5273" y="2198"/>
                </a:cubicBezTo>
                <a:cubicBezTo>
                  <a:pt x="5227" y="1331"/>
                  <a:pt x="4725" y="554"/>
                  <a:pt x="4040" y="212"/>
                </a:cubicBezTo>
                <a:cubicBezTo>
                  <a:pt x="3743" y="70"/>
                  <a:pt x="3409" y="1"/>
                  <a:pt x="304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74" name="Google Shape;1974;p71"/>
          <p:cNvGrpSpPr/>
          <p:nvPr/>
        </p:nvGrpSpPr>
        <p:grpSpPr>
          <a:xfrm>
            <a:off x="10329042" y="4693604"/>
            <a:ext cx="297005" cy="237453"/>
            <a:chOff x="2858987" y="3108507"/>
            <a:chExt cx="186655" cy="149254"/>
          </a:xfrm>
        </p:grpSpPr>
        <p:sp>
          <p:nvSpPr>
            <p:cNvPr id="1975" name="Google Shape;1975;p71"/>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6" name="Google Shape;1976;p71"/>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77" name="Google Shape;1977;p71"/>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85" name="Google Shape;1985;p71"/>
          <p:cNvGrpSpPr/>
          <p:nvPr/>
        </p:nvGrpSpPr>
        <p:grpSpPr>
          <a:xfrm rot="3971213">
            <a:off x="2029529" y="2445802"/>
            <a:ext cx="473647" cy="407599"/>
            <a:chOff x="2581492" y="1663973"/>
            <a:chExt cx="447094" cy="384748"/>
          </a:xfrm>
        </p:grpSpPr>
        <p:sp>
          <p:nvSpPr>
            <p:cNvPr id="1986" name="Google Shape;1986;p71"/>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7" name="Google Shape;1987;p71"/>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8" name="Google Shape;1988;p71"/>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89" name="Google Shape;1989;p71"/>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90" name="Google Shape;1990;p71"/>
          <p:cNvGrpSpPr/>
          <p:nvPr/>
        </p:nvGrpSpPr>
        <p:grpSpPr>
          <a:xfrm flipH="1">
            <a:off x="9754736" y="2150941"/>
            <a:ext cx="581473" cy="729855"/>
            <a:chOff x="3474326" y="3626268"/>
            <a:chExt cx="436105" cy="547391"/>
          </a:xfrm>
        </p:grpSpPr>
        <p:sp>
          <p:nvSpPr>
            <p:cNvPr id="1991" name="Google Shape;1991;p71"/>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2" name="Google Shape;1992;p71"/>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93" name="Google Shape;1993;p71"/>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16" name="Picture 15">
            <a:extLst>
              <a:ext uri="{FF2B5EF4-FFF2-40B4-BE49-F238E27FC236}">
                <a16:creationId xmlns:a16="http://schemas.microsoft.com/office/drawing/2014/main" id="{3F49613E-842F-B48A-D428-9D490A980946}"/>
              </a:ext>
            </a:extLst>
          </p:cNvPr>
          <p:cNvPicPr>
            <a:picLocks noChangeAspect="1"/>
          </p:cNvPicPr>
          <p:nvPr/>
        </p:nvPicPr>
        <p:blipFill>
          <a:blip r:embed="rId3"/>
          <a:stretch>
            <a:fillRect/>
          </a:stretch>
        </p:blipFill>
        <p:spPr>
          <a:xfrm>
            <a:off x="2236819" y="171218"/>
            <a:ext cx="7586397" cy="654107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20"/>
        <p:cNvGrpSpPr/>
        <p:nvPr/>
      </p:nvGrpSpPr>
      <p:grpSpPr>
        <a:xfrm>
          <a:off x="0" y="0"/>
          <a:ext cx="0" cy="0"/>
          <a:chOff x="0" y="0"/>
          <a:chExt cx="0" cy="0"/>
        </a:xfrm>
      </p:grpSpPr>
      <p:pic>
        <p:nvPicPr>
          <p:cNvPr id="8" name="Picture 7" descr="Diagram of a bobbin and a screw&#10;&#10;Description automatically generated">
            <a:extLst>
              <a:ext uri="{FF2B5EF4-FFF2-40B4-BE49-F238E27FC236}">
                <a16:creationId xmlns:a16="http://schemas.microsoft.com/office/drawing/2014/main" id="{72EB657E-DBD3-2FC4-D190-B0BEA4778752}"/>
              </a:ext>
            </a:extLst>
          </p:cNvPr>
          <p:cNvPicPr>
            <a:picLocks noChangeAspect="1"/>
          </p:cNvPicPr>
          <p:nvPr/>
        </p:nvPicPr>
        <p:blipFill>
          <a:blip r:embed="rId3"/>
          <a:stretch>
            <a:fillRect/>
          </a:stretch>
        </p:blipFill>
        <p:spPr>
          <a:xfrm>
            <a:off x="7384201" y="1000957"/>
            <a:ext cx="4837443" cy="5071512"/>
          </a:xfrm>
          <a:prstGeom prst="rect">
            <a:avLst/>
          </a:prstGeom>
        </p:spPr>
      </p:pic>
      <p:sp>
        <p:nvSpPr>
          <p:cNvPr id="2021" name="Google Shape;2021;p73"/>
          <p:cNvSpPr/>
          <p:nvPr/>
        </p:nvSpPr>
        <p:spPr>
          <a:xfrm rot="-9900005">
            <a:off x="1944985" y="1093761"/>
            <a:ext cx="5876919" cy="5647431"/>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rgbClr val="FFFCF2">
              <a:alpha val="40240"/>
            </a:srgbClr>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sp>
        <p:nvSpPr>
          <p:cNvPr id="2022" name="Google Shape;2022;p73"/>
          <p:cNvSpPr txBox="1">
            <a:spLocks noGrp="1"/>
          </p:cNvSpPr>
          <p:nvPr>
            <p:ph type="title"/>
          </p:nvPr>
        </p:nvSpPr>
        <p:spPr>
          <a:xfrm>
            <a:off x="743391" y="136489"/>
            <a:ext cx="9743608" cy="1650000"/>
          </a:xfrm>
          <a:prstGeom prst="rect">
            <a:avLst/>
          </a:prstGeom>
        </p:spPr>
        <p:txBody>
          <a:bodyPr spcFirstLastPara="1" wrap="square" lIns="121900" tIns="121900" rIns="121900" bIns="121900" anchor="ctr" anchorCtr="0">
            <a:noAutofit/>
          </a:bodyPr>
          <a:lstStyle/>
          <a:p>
            <a:r>
              <a:rPr lang="en-US" sz="5333" dirty="0">
                <a:solidFill>
                  <a:schemeClr val="accent4">
                    <a:lumMod val="50000"/>
                  </a:schemeClr>
                </a:solidFill>
              </a:rPr>
              <a:t>Flowmeters and gas flow regulation</a:t>
            </a:r>
            <a:endParaRPr sz="5333" dirty="0">
              <a:solidFill>
                <a:schemeClr val="accent4">
                  <a:lumMod val="50000"/>
                </a:schemeClr>
              </a:solidFill>
            </a:endParaRPr>
          </a:p>
        </p:txBody>
      </p:sp>
      <p:sp>
        <p:nvSpPr>
          <p:cNvPr id="2023" name="Google Shape;2023;p73"/>
          <p:cNvSpPr txBox="1">
            <a:spLocks noGrp="1"/>
          </p:cNvSpPr>
          <p:nvPr>
            <p:ph type="subTitle" idx="1"/>
          </p:nvPr>
        </p:nvSpPr>
        <p:spPr>
          <a:xfrm>
            <a:off x="1422290" y="1446123"/>
            <a:ext cx="8118349" cy="897200"/>
          </a:xfrm>
          <a:prstGeom prst="rect">
            <a:avLst/>
          </a:prstGeom>
        </p:spPr>
        <p:txBody>
          <a:bodyPr spcFirstLastPara="1" wrap="square" lIns="121900" tIns="121900" rIns="121900" bIns="121900" anchor="t" anchorCtr="0">
            <a:noAutofit/>
          </a:bodyPr>
          <a:lstStyle/>
          <a:p>
            <a:pPr marL="0" indent="0" algn="l"/>
            <a:r>
              <a:rPr lang="en" sz="3200" b="1" u="sng" dirty="0">
                <a:solidFill>
                  <a:schemeClr val="accent4">
                    <a:lumMod val="50000"/>
                  </a:schemeClr>
                </a:solidFill>
              </a:rPr>
              <a:t>Valves:</a:t>
            </a:r>
          </a:p>
          <a:p>
            <a:pPr marL="0" indent="0" algn="l"/>
            <a:endParaRPr lang="en" sz="1200" b="1" dirty="0"/>
          </a:p>
          <a:p>
            <a:pPr marL="380990" indent="-380990" algn="l">
              <a:buFont typeface="Wingdings" panose="05000000000000000000" pitchFamily="2" charset="2"/>
              <a:buChar char="Ø"/>
            </a:pPr>
            <a:r>
              <a:rPr lang="en-US" sz="2400" b="1" dirty="0"/>
              <a:t>Needle valves (for flow control).</a:t>
            </a:r>
            <a:endParaRPr lang="en-US" sz="1467" b="1" dirty="0"/>
          </a:p>
          <a:p>
            <a:pPr marL="0" indent="0" algn="l"/>
            <a:r>
              <a:rPr lang="en-US" sz="2400" b="1" dirty="0"/>
              <a:t>As the valve is opened (by turning the valve in an anticlockwise direction), the orifice around the needle becomes larger and flow increases.</a:t>
            </a:r>
          </a:p>
          <a:p>
            <a:pPr marL="0" indent="0"/>
            <a:endParaRPr dirty="0"/>
          </a:p>
        </p:txBody>
      </p:sp>
      <p:grpSp>
        <p:nvGrpSpPr>
          <p:cNvPr id="2076" name="Google Shape;2076;p73"/>
          <p:cNvGrpSpPr/>
          <p:nvPr/>
        </p:nvGrpSpPr>
        <p:grpSpPr>
          <a:xfrm flipH="1">
            <a:off x="11193236" y="2037067"/>
            <a:ext cx="753373" cy="823405"/>
            <a:chOff x="849771" y="662017"/>
            <a:chExt cx="637156" cy="696384"/>
          </a:xfrm>
        </p:grpSpPr>
        <p:sp>
          <p:nvSpPr>
            <p:cNvPr id="2077" name="Google Shape;2077;p73"/>
            <p:cNvSpPr/>
            <p:nvPr/>
          </p:nvSpPr>
          <p:spPr>
            <a:xfrm>
              <a:off x="849771" y="788329"/>
              <a:ext cx="576393" cy="570073"/>
            </a:xfrm>
            <a:custGeom>
              <a:avLst/>
              <a:gdLst/>
              <a:ahLst/>
              <a:cxnLst/>
              <a:rect l="l" t="t" r="r" b="b"/>
              <a:pathLst>
                <a:path w="19699" h="19483" extrusionOk="0">
                  <a:moveTo>
                    <a:pt x="12988" y="0"/>
                  </a:moveTo>
                  <a:cubicBezTo>
                    <a:pt x="12287" y="539"/>
                    <a:pt x="11418" y="753"/>
                    <a:pt x="10545" y="753"/>
                  </a:cubicBezTo>
                  <a:cubicBezTo>
                    <a:pt x="10308" y="753"/>
                    <a:pt x="10072" y="737"/>
                    <a:pt x="9838" y="708"/>
                  </a:cubicBezTo>
                  <a:cubicBezTo>
                    <a:pt x="9413" y="645"/>
                    <a:pt x="8955" y="549"/>
                    <a:pt x="8522" y="549"/>
                  </a:cubicBezTo>
                  <a:cubicBezTo>
                    <a:pt x="8163" y="549"/>
                    <a:pt x="7822" y="615"/>
                    <a:pt x="7532" y="822"/>
                  </a:cubicBezTo>
                  <a:cubicBezTo>
                    <a:pt x="7373" y="959"/>
                    <a:pt x="7236" y="1119"/>
                    <a:pt x="7099" y="1301"/>
                  </a:cubicBezTo>
                  <a:cubicBezTo>
                    <a:pt x="4337" y="4771"/>
                    <a:pt x="2009" y="8582"/>
                    <a:pt x="206" y="12645"/>
                  </a:cubicBezTo>
                  <a:cubicBezTo>
                    <a:pt x="0" y="13216"/>
                    <a:pt x="206" y="13787"/>
                    <a:pt x="479" y="14266"/>
                  </a:cubicBezTo>
                  <a:cubicBezTo>
                    <a:pt x="1461" y="15978"/>
                    <a:pt x="3150" y="17142"/>
                    <a:pt x="4908" y="18032"/>
                  </a:cubicBezTo>
                  <a:cubicBezTo>
                    <a:pt x="6494" y="18836"/>
                    <a:pt x="8217" y="19483"/>
                    <a:pt x="9986" y="19483"/>
                  </a:cubicBezTo>
                  <a:cubicBezTo>
                    <a:pt x="10127" y="19483"/>
                    <a:pt x="10268" y="19478"/>
                    <a:pt x="10408" y="19470"/>
                  </a:cubicBezTo>
                  <a:cubicBezTo>
                    <a:pt x="11139" y="19447"/>
                    <a:pt x="11892" y="19287"/>
                    <a:pt x="12463" y="18831"/>
                  </a:cubicBezTo>
                  <a:cubicBezTo>
                    <a:pt x="12919" y="18489"/>
                    <a:pt x="13216" y="17986"/>
                    <a:pt x="13536" y="17507"/>
                  </a:cubicBezTo>
                  <a:cubicBezTo>
                    <a:pt x="15635" y="14129"/>
                    <a:pt x="17735" y="10751"/>
                    <a:pt x="19516" y="7167"/>
                  </a:cubicBezTo>
                  <a:cubicBezTo>
                    <a:pt x="19698" y="6346"/>
                    <a:pt x="19539" y="5866"/>
                    <a:pt x="19288" y="5478"/>
                  </a:cubicBezTo>
                  <a:cubicBezTo>
                    <a:pt x="19036" y="5090"/>
                    <a:pt x="18671" y="4771"/>
                    <a:pt x="18420" y="4405"/>
                  </a:cubicBezTo>
                  <a:cubicBezTo>
                    <a:pt x="18009" y="3858"/>
                    <a:pt x="17781" y="3196"/>
                    <a:pt x="17735" y="2511"/>
                  </a:cubicBezTo>
                  <a:cubicBezTo>
                    <a:pt x="16092" y="1780"/>
                    <a:pt x="14494" y="959"/>
                    <a:pt x="1298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78" name="Google Shape;2078;p73"/>
            <p:cNvSpPr/>
            <p:nvPr/>
          </p:nvSpPr>
          <p:spPr>
            <a:xfrm>
              <a:off x="921222" y="935912"/>
              <a:ext cx="384710" cy="367476"/>
            </a:xfrm>
            <a:custGeom>
              <a:avLst/>
              <a:gdLst/>
              <a:ahLst/>
              <a:cxnLst/>
              <a:rect l="l" t="t" r="r" b="b"/>
              <a:pathLst>
                <a:path w="13148" h="12559" extrusionOk="0">
                  <a:moveTo>
                    <a:pt x="4246" y="0"/>
                  </a:moveTo>
                  <a:cubicBezTo>
                    <a:pt x="3036" y="1849"/>
                    <a:pt x="1849" y="3721"/>
                    <a:pt x="662" y="5593"/>
                  </a:cubicBezTo>
                  <a:cubicBezTo>
                    <a:pt x="480" y="5889"/>
                    <a:pt x="274" y="6186"/>
                    <a:pt x="183" y="6529"/>
                  </a:cubicBezTo>
                  <a:cubicBezTo>
                    <a:pt x="0" y="7099"/>
                    <a:pt x="69" y="7738"/>
                    <a:pt x="274" y="8332"/>
                  </a:cubicBezTo>
                  <a:cubicBezTo>
                    <a:pt x="685" y="9473"/>
                    <a:pt x="1530" y="10432"/>
                    <a:pt x="2557" y="11116"/>
                  </a:cubicBezTo>
                  <a:cubicBezTo>
                    <a:pt x="3584" y="11778"/>
                    <a:pt x="4771" y="12166"/>
                    <a:pt x="5958" y="12417"/>
                  </a:cubicBezTo>
                  <a:cubicBezTo>
                    <a:pt x="6344" y="12497"/>
                    <a:pt x="6753" y="12559"/>
                    <a:pt x="7148" y="12559"/>
                  </a:cubicBezTo>
                  <a:cubicBezTo>
                    <a:pt x="7664" y="12559"/>
                    <a:pt x="8160" y="12453"/>
                    <a:pt x="8560" y="12144"/>
                  </a:cubicBezTo>
                  <a:cubicBezTo>
                    <a:pt x="8879" y="11915"/>
                    <a:pt x="9108" y="11550"/>
                    <a:pt x="9336" y="11208"/>
                  </a:cubicBezTo>
                  <a:cubicBezTo>
                    <a:pt x="10591" y="9268"/>
                    <a:pt x="11824" y="7327"/>
                    <a:pt x="12988" y="5342"/>
                  </a:cubicBezTo>
                  <a:cubicBezTo>
                    <a:pt x="13057" y="5227"/>
                    <a:pt x="13125" y="5113"/>
                    <a:pt x="13125" y="4976"/>
                  </a:cubicBezTo>
                  <a:cubicBezTo>
                    <a:pt x="13148" y="4862"/>
                    <a:pt x="13102" y="4748"/>
                    <a:pt x="13057" y="4634"/>
                  </a:cubicBezTo>
                  <a:cubicBezTo>
                    <a:pt x="12783" y="3995"/>
                    <a:pt x="12189" y="3561"/>
                    <a:pt x="11596" y="3196"/>
                  </a:cubicBezTo>
                  <a:cubicBezTo>
                    <a:pt x="9313" y="1712"/>
                    <a:pt x="6825" y="457"/>
                    <a:pt x="4246"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079" name="Google Shape;2079;p73"/>
            <p:cNvSpPr/>
            <p:nvPr/>
          </p:nvSpPr>
          <p:spPr>
            <a:xfrm>
              <a:off x="1162317" y="662017"/>
              <a:ext cx="324610" cy="227848"/>
            </a:xfrm>
            <a:custGeom>
              <a:avLst/>
              <a:gdLst/>
              <a:ahLst/>
              <a:cxnLst/>
              <a:rect l="l" t="t" r="r" b="b"/>
              <a:pathLst>
                <a:path w="11094" h="7787" extrusionOk="0">
                  <a:moveTo>
                    <a:pt x="2001" y="0"/>
                  </a:moveTo>
                  <a:cubicBezTo>
                    <a:pt x="1958" y="0"/>
                    <a:pt x="1915" y="1"/>
                    <a:pt x="1872" y="3"/>
                  </a:cubicBezTo>
                  <a:cubicBezTo>
                    <a:pt x="1644" y="26"/>
                    <a:pt x="1438" y="72"/>
                    <a:pt x="1256" y="209"/>
                  </a:cubicBezTo>
                  <a:cubicBezTo>
                    <a:pt x="1073" y="346"/>
                    <a:pt x="982" y="528"/>
                    <a:pt x="868" y="688"/>
                  </a:cubicBezTo>
                  <a:cubicBezTo>
                    <a:pt x="571" y="1236"/>
                    <a:pt x="297" y="1806"/>
                    <a:pt x="69" y="2400"/>
                  </a:cubicBezTo>
                  <a:cubicBezTo>
                    <a:pt x="46" y="2491"/>
                    <a:pt x="0" y="2605"/>
                    <a:pt x="0" y="2697"/>
                  </a:cubicBezTo>
                  <a:cubicBezTo>
                    <a:pt x="23" y="2856"/>
                    <a:pt x="115" y="2970"/>
                    <a:pt x="206" y="3085"/>
                  </a:cubicBezTo>
                  <a:cubicBezTo>
                    <a:pt x="754" y="3746"/>
                    <a:pt x="1461" y="4249"/>
                    <a:pt x="2169" y="4728"/>
                  </a:cubicBezTo>
                  <a:cubicBezTo>
                    <a:pt x="4246" y="6097"/>
                    <a:pt x="6551" y="7125"/>
                    <a:pt x="8948" y="7787"/>
                  </a:cubicBezTo>
                  <a:cubicBezTo>
                    <a:pt x="9907" y="7330"/>
                    <a:pt x="10591" y="6440"/>
                    <a:pt x="11002" y="5436"/>
                  </a:cubicBezTo>
                  <a:cubicBezTo>
                    <a:pt x="11048" y="5321"/>
                    <a:pt x="11093" y="5162"/>
                    <a:pt x="11071" y="5025"/>
                  </a:cubicBezTo>
                  <a:cubicBezTo>
                    <a:pt x="11048" y="4865"/>
                    <a:pt x="10911" y="4705"/>
                    <a:pt x="10774" y="4591"/>
                  </a:cubicBezTo>
                  <a:cubicBezTo>
                    <a:pt x="8674" y="2605"/>
                    <a:pt x="6118" y="1099"/>
                    <a:pt x="3333" y="254"/>
                  </a:cubicBezTo>
                  <a:cubicBezTo>
                    <a:pt x="2895" y="108"/>
                    <a:pt x="2456" y="0"/>
                    <a:pt x="2001"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0" name="Google Shape;2080;p73"/>
            <p:cNvSpPr/>
            <p:nvPr/>
          </p:nvSpPr>
          <p:spPr>
            <a:xfrm>
              <a:off x="1216417" y="693207"/>
              <a:ext cx="221089" cy="119176"/>
            </a:xfrm>
            <a:custGeom>
              <a:avLst/>
              <a:gdLst/>
              <a:ahLst/>
              <a:cxnLst/>
              <a:rect l="l" t="t" r="r" b="b"/>
              <a:pathLst>
                <a:path w="7556" h="4073" extrusionOk="0">
                  <a:moveTo>
                    <a:pt x="109" y="1"/>
                  </a:moveTo>
                  <a:cubicBezTo>
                    <a:pt x="95" y="1"/>
                    <a:pt x="81" y="4"/>
                    <a:pt x="69" y="10"/>
                  </a:cubicBezTo>
                  <a:cubicBezTo>
                    <a:pt x="23" y="56"/>
                    <a:pt x="0" y="124"/>
                    <a:pt x="46" y="170"/>
                  </a:cubicBezTo>
                  <a:cubicBezTo>
                    <a:pt x="594" y="1037"/>
                    <a:pt x="1552" y="1562"/>
                    <a:pt x="2420" y="1996"/>
                  </a:cubicBezTo>
                  <a:cubicBezTo>
                    <a:pt x="4017" y="2795"/>
                    <a:pt x="5707" y="3502"/>
                    <a:pt x="7418" y="4073"/>
                  </a:cubicBezTo>
                  <a:lnTo>
                    <a:pt x="7441" y="4073"/>
                  </a:lnTo>
                  <a:cubicBezTo>
                    <a:pt x="7487" y="4073"/>
                    <a:pt x="7533" y="4050"/>
                    <a:pt x="7555" y="4004"/>
                  </a:cubicBezTo>
                  <a:cubicBezTo>
                    <a:pt x="7555" y="3936"/>
                    <a:pt x="7533" y="3890"/>
                    <a:pt x="7487" y="3867"/>
                  </a:cubicBezTo>
                  <a:cubicBezTo>
                    <a:pt x="5775" y="3297"/>
                    <a:pt x="4109" y="2612"/>
                    <a:pt x="2511" y="1813"/>
                  </a:cubicBezTo>
                  <a:cubicBezTo>
                    <a:pt x="1666" y="1402"/>
                    <a:pt x="753" y="877"/>
                    <a:pt x="206" y="56"/>
                  </a:cubicBezTo>
                  <a:cubicBezTo>
                    <a:pt x="189" y="22"/>
                    <a:pt x="148" y="1"/>
                    <a:pt x="10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1" name="Google Shape;2081;p73"/>
            <p:cNvSpPr/>
            <p:nvPr/>
          </p:nvSpPr>
          <p:spPr>
            <a:xfrm>
              <a:off x="1034748" y="929416"/>
              <a:ext cx="275190" cy="161866"/>
            </a:xfrm>
            <a:custGeom>
              <a:avLst/>
              <a:gdLst/>
              <a:ahLst/>
              <a:cxnLst/>
              <a:rect l="l" t="t" r="r" b="b"/>
              <a:pathLst>
                <a:path w="9405" h="5532" extrusionOk="0">
                  <a:moveTo>
                    <a:pt x="928" y="1"/>
                  </a:moveTo>
                  <a:cubicBezTo>
                    <a:pt x="832" y="1"/>
                    <a:pt x="736" y="6"/>
                    <a:pt x="640" y="17"/>
                  </a:cubicBezTo>
                  <a:cubicBezTo>
                    <a:pt x="480" y="40"/>
                    <a:pt x="275" y="131"/>
                    <a:pt x="206" y="291"/>
                  </a:cubicBezTo>
                  <a:cubicBezTo>
                    <a:pt x="1" y="930"/>
                    <a:pt x="480" y="1569"/>
                    <a:pt x="982" y="2003"/>
                  </a:cubicBezTo>
                  <a:cubicBezTo>
                    <a:pt x="2626" y="3509"/>
                    <a:pt x="4634" y="4605"/>
                    <a:pt x="6803" y="5176"/>
                  </a:cubicBezTo>
                  <a:cubicBezTo>
                    <a:pt x="7259" y="5290"/>
                    <a:pt x="7716" y="5381"/>
                    <a:pt x="8195" y="5472"/>
                  </a:cubicBezTo>
                  <a:cubicBezTo>
                    <a:pt x="8334" y="5507"/>
                    <a:pt x="8488" y="5532"/>
                    <a:pt x="8640" y="5532"/>
                  </a:cubicBezTo>
                  <a:cubicBezTo>
                    <a:pt x="8888" y="5532"/>
                    <a:pt x="9126" y="5465"/>
                    <a:pt x="9268" y="5267"/>
                  </a:cubicBezTo>
                  <a:cubicBezTo>
                    <a:pt x="9405" y="5084"/>
                    <a:pt x="9382" y="4810"/>
                    <a:pt x="9291" y="4582"/>
                  </a:cubicBezTo>
                  <a:cubicBezTo>
                    <a:pt x="9177" y="4377"/>
                    <a:pt x="9017" y="4217"/>
                    <a:pt x="8834" y="4057"/>
                  </a:cubicBezTo>
                  <a:cubicBezTo>
                    <a:pt x="6985" y="2345"/>
                    <a:pt x="4794" y="1067"/>
                    <a:pt x="2397" y="291"/>
                  </a:cubicBezTo>
                  <a:cubicBezTo>
                    <a:pt x="1919" y="138"/>
                    <a:pt x="1425" y="1"/>
                    <a:pt x="928" y="1"/>
                  </a:cubicBezTo>
                  <a:close/>
                </a:path>
              </a:pathLst>
            </a:custGeom>
            <a:solidFill>
              <a:schemeClr val="lt1">
                <a:alpha val="4326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82" name="Google Shape;2082;p73"/>
          <p:cNvGrpSpPr/>
          <p:nvPr/>
        </p:nvGrpSpPr>
        <p:grpSpPr>
          <a:xfrm rot="5010607" flipH="1">
            <a:off x="6225479" y="4798545"/>
            <a:ext cx="753376" cy="933183"/>
            <a:chOff x="7443422" y="3653739"/>
            <a:chExt cx="444119" cy="550116"/>
          </a:xfrm>
        </p:grpSpPr>
        <p:sp>
          <p:nvSpPr>
            <p:cNvPr id="2083" name="Google Shape;2083;p73"/>
            <p:cNvSpPr/>
            <p:nvPr/>
          </p:nvSpPr>
          <p:spPr>
            <a:xfrm>
              <a:off x="7443422" y="3653739"/>
              <a:ext cx="101652" cy="110288"/>
            </a:xfrm>
            <a:custGeom>
              <a:avLst/>
              <a:gdLst/>
              <a:ahLst/>
              <a:cxnLst/>
              <a:rect l="l" t="t" r="r" b="b"/>
              <a:pathLst>
                <a:path w="3767" h="4087" extrusionOk="0">
                  <a:moveTo>
                    <a:pt x="1735" y="0"/>
                  </a:moveTo>
                  <a:cubicBezTo>
                    <a:pt x="1666" y="0"/>
                    <a:pt x="1598" y="46"/>
                    <a:pt x="1529" y="69"/>
                  </a:cubicBezTo>
                  <a:cubicBezTo>
                    <a:pt x="959" y="366"/>
                    <a:pt x="479" y="799"/>
                    <a:pt x="137" y="1347"/>
                  </a:cubicBezTo>
                  <a:cubicBezTo>
                    <a:pt x="69" y="1461"/>
                    <a:pt x="0" y="1598"/>
                    <a:pt x="0" y="1735"/>
                  </a:cubicBezTo>
                  <a:cubicBezTo>
                    <a:pt x="23" y="1849"/>
                    <a:pt x="114" y="1941"/>
                    <a:pt x="183" y="2032"/>
                  </a:cubicBezTo>
                  <a:cubicBezTo>
                    <a:pt x="753" y="2739"/>
                    <a:pt x="1324" y="3424"/>
                    <a:pt x="1917" y="4086"/>
                  </a:cubicBezTo>
                  <a:cubicBezTo>
                    <a:pt x="2602" y="3698"/>
                    <a:pt x="3196" y="3173"/>
                    <a:pt x="3652" y="2534"/>
                  </a:cubicBezTo>
                  <a:cubicBezTo>
                    <a:pt x="3721" y="2466"/>
                    <a:pt x="3766" y="2374"/>
                    <a:pt x="3766" y="2283"/>
                  </a:cubicBezTo>
                  <a:cubicBezTo>
                    <a:pt x="3766" y="2215"/>
                    <a:pt x="3721" y="2146"/>
                    <a:pt x="3675" y="2078"/>
                  </a:cubicBezTo>
                  <a:cubicBezTo>
                    <a:pt x="3219" y="1370"/>
                    <a:pt x="2648" y="708"/>
                    <a:pt x="2009" y="160"/>
                  </a:cubicBezTo>
                  <a:cubicBezTo>
                    <a:pt x="1917" y="92"/>
                    <a:pt x="1849" y="23"/>
                    <a:pt x="1735"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4" name="Google Shape;2084;p73"/>
            <p:cNvSpPr/>
            <p:nvPr/>
          </p:nvSpPr>
          <p:spPr>
            <a:xfrm>
              <a:off x="7465576" y="3698372"/>
              <a:ext cx="404100" cy="479901"/>
            </a:xfrm>
            <a:custGeom>
              <a:avLst/>
              <a:gdLst/>
              <a:ahLst/>
              <a:cxnLst/>
              <a:rect l="l" t="t" r="r" b="b"/>
              <a:pathLst>
                <a:path w="14975" h="17784" extrusionOk="0">
                  <a:moveTo>
                    <a:pt x="3685" y="0"/>
                  </a:moveTo>
                  <a:cubicBezTo>
                    <a:pt x="3531" y="0"/>
                    <a:pt x="3368" y="71"/>
                    <a:pt x="3219" y="127"/>
                  </a:cubicBezTo>
                  <a:cubicBezTo>
                    <a:pt x="2192" y="561"/>
                    <a:pt x="1233" y="1200"/>
                    <a:pt x="435" y="1998"/>
                  </a:cubicBezTo>
                  <a:cubicBezTo>
                    <a:pt x="183" y="2227"/>
                    <a:pt x="1" y="2432"/>
                    <a:pt x="1" y="2683"/>
                  </a:cubicBezTo>
                  <a:cubicBezTo>
                    <a:pt x="24" y="2934"/>
                    <a:pt x="138" y="3163"/>
                    <a:pt x="252" y="3391"/>
                  </a:cubicBezTo>
                  <a:cubicBezTo>
                    <a:pt x="2649" y="8138"/>
                    <a:pt x="5045" y="12909"/>
                    <a:pt x="7761" y="17497"/>
                  </a:cubicBezTo>
                  <a:cubicBezTo>
                    <a:pt x="7830" y="17611"/>
                    <a:pt x="7898" y="17725"/>
                    <a:pt x="8035" y="17771"/>
                  </a:cubicBezTo>
                  <a:cubicBezTo>
                    <a:pt x="8057" y="17779"/>
                    <a:pt x="8080" y="17783"/>
                    <a:pt x="8104" y="17783"/>
                  </a:cubicBezTo>
                  <a:cubicBezTo>
                    <a:pt x="8208" y="17783"/>
                    <a:pt x="8331" y="17712"/>
                    <a:pt x="8423" y="17657"/>
                  </a:cubicBezTo>
                  <a:cubicBezTo>
                    <a:pt x="10683" y="16378"/>
                    <a:pt x="12966" y="15055"/>
                    <a:pt x="14723" y="13137"/>
                  </a:cubicBezTo>
                  <a:cubicBezTo>
                    <a:pt x="14814" y="13023"/>
                    <a:pt x="14929" y="12909"/>
                    <a:pt x="14951" y="12749"/>
                  </a:cubicBezTo>
                  <a:cubicBezTo>
                    <a:pt x="14974" y="12521"/>
                    <a:pt x="14837" y="12338"/>
                    <a:pt x="14700" y="12156"/>
                  </a:cubicBezTo>
                  <a:cubicBezTo>
                    <a:pt x="11391" y="8093"/>
                    <a:pt x="7921" y="4167"/>
                    <a:pt x="4292" y="355"/>
                  </a:cubicBezTo>
                  <a:cubicBezTo>
                    <a:pt x="4155" y="218"/>
                    <a:pt x="3995" y="58"/>
                    <a:pt x="3790" y="13"/>
                  </a:cubicBezTo>
                  <a:cubicBezTo>
                    <a:pt x="3756" y="4"/>
                    <a:pt x="3721" y="0"/>
                    <a:pt x="3685"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5" name="Google Shape;2085;p73"/>
            <p:cNvSpPr/>
            <p:nvPr/>
          </p:nvSpPr>
          <p:spPr>
            <a:xfrm>
              <a:off x="7559835" y="3811358"/>
              <a:ext cx="177399" cy="223058"/>
            </a:xfrm>
            <a:custGeom>
              <a:avLst/>
              <a:gdLst/>
              <a:ahLst/>
              <a:cxnLst/>
              <a:rect l="l" t="t" r="r" b="b"/>
              <a:pathLst>
                <a:path w="6574" h="8266" extrusionOk="0">
                  <a:moveTo>
                    <a:pt x="1046" y="1"/>
                  </a:moveTo>
                  <a:cubicBezTo>
                    <a:pt x="859" y="1"/>
                    <a:pt x="678" y="44"/>
                    <a:pt x="525" y="140"/>
                  </a:cubicBezTo>
                  <a:cubicBezTo>
                    <a:pt x="137" y="391"/>
                    <a:pt x="0" y="893"/>
                    <a:pt x="69" y="1327"/>
                  </a:cubicBezTo>
                  <a:cubicBezTo>
                    <a:pt x="137" y="1783"/>
                    <a:pt x="388" y="2171"/>
                    <a:pt x="639" y="2536"/>
                  </a:cubicBezTo>
                  <a:cubicBezTo>
                    <a:pt x="1689" y="4203"/>
                    <a:pt x="2922" y="5732"/>
                    <a:pt x="4132" y="7261"/>
                  </a:cubicBezTo>
                  <a:cubicBezTo>
                    <a:pt x="4428" y="7626"/>
                    <a:pt x="4725" y="8014"/>
                    <a:pt x="5159" y="8174"/>
                  </a:cubicBezTo>
                  <a:cubicBezTo>
                    <a:pt x="5280" y="8235"/>
                    <a:pt x="5422" y="8265"/>
                    <a:pt x="5564" y="8265"/>
                  </a:cubicBezTo>
                  <a:cubicBezTo>
                    <a:pt x="5635" y="8265"/>
                    <a:pt x="5706" y="8258"/>
                    <a:pt x="5775" y="8243"/>
                  </a:cubicBezTo>
                  <a:cubicBezTo>
                    <a:pt x="6186" y="8129"/>
                    <a:pt x="6437" y="7695"/>
                    <a:pt x="6483" y="7261"/>
                  </a:cubicBezTo>
                  <a:cubicBezTo>
                    <a:pt x="6574" y="6417"/>
                    <a:pt x="6026" y="5618"/>
                    <a:pt x="5524" y="4933"/>
                  </a:cubicBezTo>
                  <a:cubicBezTo>
                    <a:pt x="4475" y="3542"/>
                    <a:pt x="3427" y="2175"/>
                    <a:pt x="2378" y="784"/>
                  </a:cubicBezTo>
                  <a:lnTo>
                    <a:pt x="2378" y="784"/>
                  </a:lnTo>
                  <a:cubicBezTo>
                    <a:pt x="2382" y="790"/>
                    <a:pt x="2384" y="792"/>
                    <a:pt x="2384" y="792"/>
                  </a:cubicBezTo>
                  <a:cubicBezTo>
                    <a:pt x="2386" y="792"/>
                    <a:pt x="2131" y="456"/>
                    <a:pt x="1803" y="231"/>
                  </a:cubicBezTo>
                  <a:cubicBezTo>
                    <a:pt x="1578" y="85"/>
                    <a:pt x="1306" y="1"/>
                    <a:pt x="104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6" name="Google Shape;2086;p73"/>
            <p:cNvSpPr/>
            <p:nvPr/>
          </p:nvSpPr>
          <p:spPr>
            <a:xfrm>
              <a:off x="7651611" y="4028830"/>
              <a:ext cx="235930" cy="175025"/>
            </a:xfrm>
            <a:custGeom>
              <a:avLst/>
              <a:gdLst/>
              <a:ahLst/>
              <a:cxnLst/>
              <a:rect l="l" t="t" r="r" b="b"/>
              <a:pathLst>
                <a:path w="8743" h="6486" extrusionOk="0">
                  <a:moveTo>
                    <a:pt x="8254" y="1"/>
                  </a:moveTo>
                  <a:cubicBezTo>
                    <a:pt x="8050" y="1"/>
                    <a:pt x="7827" y="95"/>
                    <a:pt x="7647" y="206"/>
                  </a:cubicBezTo>
                  <a:cubicBezTo>
                    <a:pt x="6094" y="1074"/>
                    <a:pt x="4656" y="2124"/>
                    <a:pt x="3378" y="3334"/>
                  </a:cubicBezTo>
                  <a:cubicBezTo>
                    <a:pt x="2671" y="3995"/>
                    <a:pt x="1507" y="4361"/>
                    <a:pt x="639" y="5160"/>
                  </a:cubicBezTo>
                  <a:cubicBezTo>
                    <a:pt x="320" y="5433"/>
                    <a:pt x="0" y="5890"/>
                    <a:pt x="228" y="6232"/>
                  </a:cubicBezTo>
                  <a:cubicBezTo>
                    <a:pt x="341" y="6415"/>
                    <a:pt x="549" y="6486"/>
                    <a:pt x="773" y="6486"/>
                  </a:cubicBezTo>
                  <a:cubicBezTo>
                    <a:pt x="912" y="6486"/>
                    <a:pt x="1056" y="6459"/>
                    <a:pt x="1187" y="6415"/>
                  </a:cubicBezTo>
                  <a:cubicBezTo>
                    <a:pt x="1826" y="6232"/>
                    <a:pt x="2374" y="5821"/>
                    <a:pt x="2922" y="5433"/>
                  </a:cubicBezTo>
                  <a:cubicBezTo>
                    <a:pt x="4611" y="4224"/>
                    <a:pt x="6277" y="2968"/>
                    <a:pt x="7920" y="1690"/>
                  </a:cubicBezTo>
                  <a:cubicBezTo>
                    <a:pt x="8309" y="1393"/>
                    <a:pt x="8742" y="1005"/>
                    <a:pt x="8742" y="503"/>
                  </a:cubicBezTo>
                  <a:cubicBezTo>
                    <a:pt x="8742" y="366"/>
                    <a:pt x="8697" y="229"/>
                    <a:pt x="8605" y="138"/>
                  </a:cubicBezTo>
                  <a:cubicBezTo>
                    <a:pt x="8507" y="40"/>
                    <a:pt x="8384" y="1"/>
                    <a:pt x="8254"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087" name="Google Shape;2087;p73"/>
          <p:cNvGrpSpPr/>
          <p:nvPr/>
        </p:nvGrpSpPr>
        <p:grpSpPr>
          <a:xfrm>
            <a:off x="8099075" y="2388710"/>
            <a:ext cx="309693" cy="311401"/>
            <a:chOff x="4433075" y="2974400"/>
            <a:chExt cx="267500" cy="268975"/>
          </a:xfrm>
        </p:grpSpPr>
        <p:sp>
          <p:nvSpPr>
            <p:cNvPr id="2088" name="Google Shape;2088;p73"/>
            <p:cNvSpPr/>
            <p:nvPr/>
          </p:nvSpPr>
          <p:spPr>
            <a:xfrm>
              <a:off x="4433100" y="2974400"/>
              <a:ext cx="267475" cy="268975"/>
            </a:xfrm>
            <a:custGeom>
              <a:avLst/>
              <a:gdLst/>
              <a:ahLst/>
              <a:cxnLst/>
              <a:rect l="l" t="t" r="r" b="b"/>
              <a:pathLst>
                <a:path w="10699" h="10759" extrusionOk="0">
                  <a:moveTo>
                    <a:pt x="5364" y="1"/>
                  </a:moveTo>
                  <a:cubicBezTo>
                    <a:pt x="3726" y="1"/>
                    <a:pt x="1999" y="523"/>
                    <a:pt x="1153" y="1896"/>
                  </a:cubicBezTo>
                  <a:cubicBezTo>
                    <a:pt x="552" y="2872"/>
                    <a:pt x="11" y="4319"/>
                    <a:pt x="5" y="5798"/>
                  </a:cubicBezTo>
                  <a:cubicBezTo>
                    <a:pt x="0" y="6899"/>
                    <a:pt x="278" y="8028"/>
                    <a:pt x="948" y="8904"/>
                  </a:cubicBezTo>
                  <a:cubicBezTo>
                    <a:pt x="1639" y="9807"/>
                    <a:pt x="2705" y="10378"/>
                    <a:pt x="3816" y="10624"/>
                  </a:cubicBezTo>
                  <a:cubicBezTo>
                    <a:pt x="4225" y="10714"/>
                    <a:pt x="4644" y="10759"/>
                    <a:pt x="5063" y="10759"/>
                  </a:cubicBezTo>
                  <a:cubicBezTo>
                    <a:pt x="6897" y="10759"/>
                    <a:pt x="8740" y="9913"/>
                    <a:pt x="9738" y="8381"/>
                  </a:cubicBezTo>
                  <a:cubicBezTo>
                    <a:pt x="10377" y="7399"/>
                    <a:pt x="10650" y="6212"/>
                    <a:pt x="10673" y="5040"/>
                  </a:cubicBezTo>
                  <a:cubicBezTo>
                    <a:pt x="10698" y="3802"/>
                    <a:pt x="10429" y="2502"/>
                    <a:pt x="9616" y="1570"/>
                  </a:cubicBezTo>
                  <a:cubicBezTo>
                    <a:pt x="8704" y="527"/>
                    <a:pt x="7259" y="109"/>
                    <a:pt x="5876" y="18"/>
                  </a:cubicBezTo>
                  <a:cubicBezTo>
                    <a:pt x="5707" y="6"/>
                    <a:pt x="5536" y="1"/>
                    <a:pt x="536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89" name="Google Shape;2089;p73"/>
            <p:cNvSpPr/>
            <p:nvPr/>
          </p:nvSpPr>
          <p:spPr>
            <a:xfrm>
              <a:off x="4433075" y="3026600"/>
              <a:ext cx="262000" cy="216775"/>
            </a:xfrm>
            <a:custGeom>
              <a:avLst/>
              <a:gdLst/>
              <a:ahLst/>
              <a:cxnLst/>
              <a:rect l="l" t="t" r="r" b="b"/>
              <a:pathLst>
                <a:path w="10480" h="8671" extrusionOk="0">
                  <a:moveTo>
                    <a:pt x="1039" y="0"/>
                  </a:moveTo>
                  <a:lnTo>
                    <a:pt x="1039" y="0"/>
                  </a:lnTo>
                  <a:cubicBezTo>
                    <a:pt x="486" y="969"/>
                    <a:pt x="12" y="2325"/>
                    <a:pt x="5" y="3710"/>
                  </a:cubicBezTo>
                  <a:cubicBezTo>
                    <a:pt x="0" y="4811"/>
                    <a:pt x="279" y="5940"/>
                    <a:pt x="949" y="6816"/>
                  </a:cubicBezTo>
                  <a:cubicBezTo>
                    <a:pt x="1640" y="7719"/>
                    <a:pt x="2706" y="8290"/>
                    <a:pt x="3817" y="8536"/>
                  </a:cubicBezTo>
                  <a:cubicBezTo>
                    <a:pt x="4226" y="8626"/>
                    <a:pt x="4645" y="8671"/>
                    <a:pt x="5064" y="8671"/>
                  </a:cubicBezTo>
                  <a:cubicBezTo>
                    <a:pt x="6898" y="8671"/>
                    <a:pt x="8741" y="7825"/>
                    <a:pt x="9739" y="6293"/>
                  </a:cubicBezTo>
                  <a:cubicBezTo>
                    <a:pt x="10090" y="5752"/>
                    <a:pt x="10330" y="5148"/>
                    <a:pt x="10480" y="4519"/>
                  </a:cubicBezTo>
                  <a:lnTo>
                    <a:pt x="10480" y="4519"/>
                  </a:lnTo>
                  <a:cubicBezTo>
                    <a:pt x="10020" y="4716"/>
                    <a:pt x="9590" y="5092"/>
                    <a:pt x="9152" y="5362"/>
                  </a:cubicBezTo>
                  <a:cubicBezTo>
                    <a:pt x="8471" y="5781"/>
                    <a:pt x="7676" y="5950"/>
                    <a:pt x="6871" y="5950"/>
                  </a:cubicBezTo>
                  <a:cubicBezTo>
                    <a:pt x="6406" y="5950"/>
                    <a:pt x="5938" y="5894"/>
                    <a:pt x="5487" y="5796"/>
                  </a:cubicBezTo>
                  <a:cubicBezTo>
                    <a:pt x="3938" y="5461"/>
                    <a:pt x="2448" y="4622"/>
                    <a:pt x="1595" y="3286"/>
                  </a:cubicBezTo>
                  <a:cubicBezTo>
                    <a:pt x="981" y="2325"/>
                    <a:pt x="763" y="1092"/>
                    <a:pt x="1039"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3" name="Picture 2">
            <a:extLst>
              <a:ext uri="{FF2B5EF4-FFF2-40B4-BE49-F238E27FC236}">
                <a16:creationId xmlns:a16="http://schemas.microsoft.com/office/drawing/2014/main" id="{81E04D3A-1397-58AC-55B3-D54639F8626E}"/>
              </a:ext>
            </a:extLst>
          </p:cNvPr>
          <p:cNvPicPr>
            <a:picLocks noChangeAspect="1"/>
          </p:cNvPicPr>
          <p:nvPr/>
        </p:nvPicPr>
        <p:blipFill>
          <a:blip r:embed="rId4"/>
          <a:stretch>
            <a:fillRect/>
          </a:stretch>
        </p:blipFill>
        <p:spPr>
          <a:xfrm>
            <a:off x="1" y="4005358"/>
            <a:ext cx="5332431" cy="2316681"/>
          </a:xfrm>
          <a:prstGeom prst="rect">
            <a:avLst/>
          </a:prstGeom>
        </p:spPr>
      </p:pic>
      <p:sp>
        <p:nvSpPr>
          <p:cNvPr id="4" name="Google Shape;2023;p73">
            <a:extLst>
              <a:ext uri="{FF2B5EF4-FFF2-40B4-BE49-F238E27FC236}">
                <a16:creationId xmlns:a16="http://schemas.microsoft.com/office/drawing/2014/main" id="{695F1C77-2D10-1728-F2F1-18153D2121EF}"/>
              </a:ext>
            </a:extLst>
          </p:cNvPr>
          <p:cNvSpPr txBox="1">
            <a:spLocks/>
          </p:cNvSpPr>
          <p:nvPr/>
        </p:nvSpPr>
        <p:spPr>
          <a:xfrm>
            <a:off x="1422290" y="6229667"/>
            <a:ext cx="8118349" cy="89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9pPr>
          </a:lstStyle>
          <a:p>
            <a:pPr marL="0" indent="0" algn="l" defTabSz="1219170">
              <a:buClr>
                <a:srgbClr val="191919"/>
              </a:buClr>
            </a:pPr>
            <a:r>
              <a:rPr lang="en-US" sz="2133" b="1" kern="0" dirty="0">
                <a:solidFill>
                  <a:srgbClr val="191919"/>
                </a:solidFill>
              </a:rPr>
              <a:t>Flow control knobs</a:t>
            </a:r>
          </a:p>
        </p:txBody>
      </p:sp>
      <p:sp>
        <p:nvSpPr>
          <p:cNvPr id="6" name="Google Shape;2023;p73">
            <a:extLst>
              <a:ext uri="{FF2B5EF4-FFF2-40B4-BE49-F238E27FC236}">
                <a16:creationId xmlns:a16="http://schemas.microsoft.com/office/drawing/2014/main" id="{CED5C97B-339F-6849-902A-C73CC917C0E3}"/>
              </a:ext>
            </a:extLst>
          </p:cNvPr>
          <p:cNvSpPr txBox="1">
            <a:spLocks/>
          </p:cNvSpPr>
          <p:nvPr/>
        </p:nvSpPr>
        <p:spPr>
          <a:xfrm>
            <a:off x="5799671" y="6237388"/>
            <a:ext cx="8118349" cy="8972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dk1"/>
              </a:buClr>
              <a:buSzPts val="1600"/>
              <a:buFont typeface="Comfortaa"/>
              <a:buNone/>
              <a:defRPr sz="1600" b="0" i="0" u="none" strike="noStrike" cap="none">
                <a:solidFill>
                  <a:schemeClr val="dk1"/>
                </a:solidFill>
                <a:latin typeface="Comfortaa"/>
                <a:ea typeface="Comfortaa"/>
                <a:cs typeface="Comfortaa"/>
                <a:sym typeface="Comfortaa"/>
              </a:defRPr>
            </a:lvl9pPr>
          </a:lstStyle>
          <a:p>
            <a:pPr marL="0" indent="0" algn="l" defTabSz="1219170">
              <a:buClr>
                <a:srgbClr val="191919"/>
              </a:buClr>
            </a:pPr>
            <a:r>
              <a:rPr lang="en-US" sz="2133" b="1" kern="0" dirty="0">
                <a:solidFill>
                  <a:srgbClr val="191919"/>
                </a:solidFill>
              </a:rPr>
              <a:t>Flow control (needle) valve and flowmeter</a:t>
            </a:r>
          </a:p>
          <a:p>
            <a:pPr marL="0" indent="0" defTabSz="1219170">
              <a:buClr>
                <a:srgbClr val="191919"/>
              </a:buClr>
            </a:pPr>
            <a:endParaRPr lang="en-US" sz="2133" kern="0" dirty="0">
              <a:solidFill>
                <a:srgbClr val="191919"/>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11"/>
        <p:cNvGrpSpPr/>
        <p:nvPr/>
      </p:nvGrpSpPr>
      <p:grpSpPr>
        <a:xfrm>
          <a:off x="0" y="0"/>
          <a:ext cx="0" cy="0"/>
          <a:chOff x="0" y="0"/>
          <a:chExt cx="0" cy="0"/>
        </a:xfrm>
      </p:grpSpPr>
      <p:sp>
        <p:nvSpPr>
          <p:cNvPr id="2212" name="Google Shape;2212;p77"/>
          <p:cNvSpPr/>
          <p:nvPr/>
        </p:nvSpPr>
        <p:spPr>
          <a:xfrm flipH="1">
            <a:off x="9104269" y="1863969"/>
            <a:ext cx="3767092" cy="3254384"/>
          </a:xfrm>
          <a:custGeom>
            <a:avLst/>
            <a:gdLst/>
            <a:ahLst/>
            <a:cxnLst/>
            <a:rect l="l" t="t" r="r" b="b"/>
            <a:pathLst>
              <a:path w="143892" h="124308" extrusionOk="0">
                <a:moveTo>
                  <a:pt x="92298" y="0"/>
                </a:moveTo>
                <a:cubicBezTo>
                  <a:pt x="77715" y="0"/>
                  <a:pt x="63077" y="7352"/>
                  <a:pt x="54964" y="19567"/>
                </a:cubicBezTo>
                <a:cubicBezTo>
                  <a:pt x="51974" y="24064"/>
                  <a:pt x="49828" y="29108"/>
                  <a:pt x="46610" y="33445"/>
                </a:cubicBezTo>
                <a:cubicBezTo>
                  <a:pt x="35654" y="48167"/>
                  <a:pt x="14084" y="52778"/>
                  <a:pt x="5045" y="68733"/>
                </a:cubicBezTo>
                <a:cubicBezTo>
                  <a:pt x="708" y="76402"/>
                  <a:pt x="1" y="85715"/>
                  <a:pt x="1439" y="94388"/>
                </a:cubicBezTo>
                <a:cubicBezTo>
                  <a:pt x="2968" y="103656"/>
                  <a:pt x="7510" y="113242"/>
                  <a:pt x="16047" y="117168"/>
                </a:cubicBezTo>
                <a:cubicBezTo>
                  <a:pt x="20093" y="119026"/>
                  <a:pt x="24493" y="119401"/>
                  <a:pt x="28980" y="119401"/>
                </a:cubicBezTo>
                <a:cubicBezTo>
                  <a:pt x="32022" y="119401"/>
                  <a:pt x="35104" y="119228"/>
                  <a:pt x="38142" y="119228"/>
                </a:cubicBezTo>
                <a:cubicBezTo>
                  <a:pt x="38661" y="119228"/>
                  <a:pt x="39178" y="119233"/>
                  <a:pt x="39694" y="119245"/>
                </a:cubicBezTo>
                <a:cubicBezTo>
                  <a:pt x="49303" y="119496"/>
                  <a:pt x="58639" y="122190"/>
                  <a:pt x="68157" y="123468"/>
                </a:cubicBezTo>
                <a:cubicBezTo>
                  <a:pt x="72389" y="124028"/>
                  <a:pt x="76656" y="124307"/>
                  <a:pt x="80924" y="124307"/>
                </a:cubicBezTo>
                <a:cubicBezTo>
                  <a:pt x="92126" y="124307"/>
                  <a:pt x="103325" y="122385"/>
                  <a:pt x="113853" y="118583"/>
                </a:cubicBezTo>
                <a:cubicBezTo>
                  <a:pt x="121728" y="115753"/>
                  <a:pt x="133255" y="110161"/>
                  <a:pt x="138573" y="99593"/>
                </a:cubicBezTo>
                <a:cubicBezTo>
                  <a:pt x="143891" y="89025"/>
                  <a:pt x="143207" y="75695"/>
                  <a:pt x="136861" y="65697"/>
                </a:cubicBezTo>
                <a:cubicBezTo>
                  <a:pt x="132913" y="59466"/>
                  <a:pt x="126909" y="54444"/>
                  <a:pt x="124467" y="47483"/>
                </a:cubicBezTo>
                <a:cubicBezTo>
                  <a:pt x="120975" y="37485"/>
                  <a:pt x="125677" y="25890"/>
                  <a:pt x="121751" y="16052"/>
                </a:cubicBezTo>
                <a:cubicBezTo>
                  <a:pt x="118692" y="8406"/>
                  <a:pt x="110932" y="3498"/>
                  <a:pt x="102966" y="1376"/>
                </a:cubicBezTo>
                <a:cubicBezTo>
                  <a:pt x="99479" y="446"/>
                  <a:pt x="95890" y="0"/>
                  <a:pt x="92298" y="0"/>
                </a:cubicBezTo>
                <a:close/>
              </a:path>
            </a:pathLst>
          </a:custGeom>
          <a:solidFill>
            <a:schemeClr val="lt1">
              <a:alpha val="40240"/>
            </a:schemeClr>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grpSp>
        <p:nvGrpSpPr>
          <p:cNvPr id="2213" name="Google Shape;2213;p77"/>
          <p:cNvGrpSpPr/>
          <p:nvPr/>
        </p:nvGrpSpPr>
        <p:grpSpPr>
          <a:xfrm rot="-951671">
            <a:off x="11146475" y="38767"/>
            <a:ext cx="1166008" cy="1974708"/>
            <a:chOff x="-117729" y="1733810"/>
            <a:chExt cx="874530" cy="1481072"/>
          </a:xfrm>
        </p:grpSpPr>
        <p:sp>
          <p:nvSpPr>
            <p:cNvPr id="2214" name="Google Shape;2214;p77"/>
            <p:cNvSpPr/>
            <p:nvPr/>
          </p:nvSpPr>
          <p:spPr>
            <a:xfrm>
              <a:off x="21973" y="1733810"/>
              <a:ext cx="518652" cy="505591"/>
            </a:xfrm>
            <a:custGeom>
              <a:avLst/>
              <a:gdLst/>
              <a:ahLst/>
              <a:cxnLst/>
              <a:rect l="l" t="t" r="r" b="b"/>
              <a:pathLst>
                <a:path w="19220" h="18736" extrusionOk="0">
                  <a:moveTo>
                    <a:pt x="9145" y="0"/>
                  </a:moveTo>
                  <a:cubicBezTo>
                    <a:pt x="9095" y="0"/>
                    <a:pt x="9044" y="1"/>
                    <a:pt x="8994" y="2"/>
                  </a:cubicBezTo>
                  <a:cubicBezTo>
                    <a:pt x="7190" y="48"/>
                    <a:pt x="5410" y="824"/>
                    <a:pt x="4132" y="2079"/>
                  </a:cubicBezTo>
                  <a:cubicBezTo>
                    <a:pt x="3675" y="2536"/>
                    <a:pt x="3264" y="3084"/>
                    <a:pt x="3127" y="3723"/>
                  </a:cubicBezTo>
                  <a:cubicBezTo>
                    <a:pt x="2945" y="4476"/>
                    <a:pt x="3173" y="5275"/>
                    <a:pt x="3493" y="6005"/>
                  </a:cubicBezTo>
                  <a:cubicBezTo>
                    <a:pt x="4155" y="7466"/>
                    <a:pt x="5182" y="8744"/>
                    <a:pt x="5866" y="10182"/>
                  </a:cubicBezTo>
                  <a:cubicBezTo>
                    <a:pt x="4908" y="9406"/>
                    <a:pt x="3926" y="8630"/>
                    <a:pt x="2945" y="7854"/>
                  </a:cubicBezTo>
                  <a:cubicBezTo>
                    <a:pt x="2717" y="7671"/>
                    <a:pt x="2466" y="7489"/>
                    <a:pt x="2192" y="7420"/>
                  </a:cubicBezTo>
                  <a:cubicBezTo>
                    <a:pt x="2152" y="7416"/>
                    <a:pt x="2112" y="7413"/>
                    <a:pt x="2072" y="7413"/>
                  </a:cubicBezTo>
                  <a:cubicBezTo>
                    <a:pt x="1725" y="7413"/>
                    <a:pt x="1390" y="7586"/>
                    <a:pt x="1164" y="7831"/>
                  </a:cubicBezTo>
                  <a:cubicBezTo>
                    <a:pt x="913" y="8105"/>
                    <a:pt x="776" y="8470"/>
                    <a:pt x="662" y="8835"/>
                  </a:cubicBezTo>
                  <a:cubicBezTo>
                    <a:pt x="0" y="11323"/>
                    <a:pt x="1210" y="14062"/>
                    <a:pt x="3150" y="15752"/>
                  </a:cubicBezTo>
                  <a:cubicBezTo>
                    <a:pt x="5090" y="17441"/>
                    <a:pt x="7647" y="18239"/>
                    <a:pt x="10180" y="18673"/>
                  </a:cubicBezTo>
                  <a:cubicBezTo>
                    <a:pt x="10426" y="18715"/>
                    <a:pt x="10675" y="18735"/>
                    <a:pt x="10925" y="18735"/>
                  </a:cubicBezTo>
                  <a:cubicBezTo>
                    <a:pt x="12446" y="18735"/>
                    <a:pt x="14020" y="17997"/>
                    <a:pt x="15156" y="16938"/>
                  </a:cubicBezTo>
                  <a:cubicBezTo>
                    <a:pt x="16320" y="15866"/>
                    <a:pt x="16868" y="14291"/>
                    <a:pt x="17507" y="12853"/>
                  </a:cubicBezTo>
                  <a:cubicBezTo>
                    <a:pt x="18101" y="11483"/>
                    <a:pt x="18831" y="10159"/>
                    <a:pt x="19014" y="8676"/>
                  </a:cubicBezTo>
                  <a:cubicBezTo>
                    <a:pt x="19219" y="6987"/>
                    <a:pt x="18671" y="5275"/>
                    <a:pt x="18078" y="3677"/>
                  </a:cubicBezTo>
                  <a:cubicBezTo>
                    <a:pt x="17850" y="3015"/>
                    <a:pt x="17599" y="2376"/>
                    <a:pt x="17142" y="1874"/>
                  </a:cubicBezTo>
                  <a:cubicBezTo>
                    <a:pt x="16771" y="1485"/>
                    <a:pt x="16249" y="1205"/>
                    <a:pt x="15735" y="1205"/>
                  </a:cubicBezTo>
                  <a:cubicBezTo>
                    <a:pt x="15586" y="1205"/>
                    <a:pt x="15437" y="1229"/>
                    <a:pt x="15293" y="1280"/>
                  </a:cubicBezTo>
                  <a:cubicBezTo>
                    <a:pt x="14700" y="1509"/>
                    <a:pt x="14335" y="2102"/>
                    <a:pt x="14084" y="2695"/>
                  </a:cubicBezTo>
                  <a:cubicBezTo>
                    <a:pt x="13513" y="3997"/>
                    <a:pt x="13285" y="5412"/>
                    <a:pt x="13079" y="6804"/>
                  </a:cubicBezTo>
                  <a:cubicBezTo>
                    <a:pt x="13148" y="5571"/>
                    <a:pt x="13034" y="4339"/>
                    <a:pt x="12760" y="3129"/>
                  </a:cubicBezTo>
                  <a:cubicBezTo>
                    <a:pt x="12577" y="2262"/>
                    <a:pt x="12280" y="1372"/>
                    <a:pt x="11618" y="778"/>
                  </a:cubicBezTo>
                  <a:cubicBezTo>
                    <a:pt x="10949" y="195"/>
                    <a:pt x="10034" y="0"/>
                    <a:pt x="914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5" name="Google Shape;2215;p77"/>
            <p:cNvSpPr/>
            <p:nvPr/>
          </p:nvSpPr>
          <p:spPr>
            <a:xfrm>
              <a:off x="182722" y="1995375"/>
              <a:ext cx="268582" cy="236173"/>
            </a:xfrm>
            <a:custGeom>
              <a:avLst/>
              <a:gdLst/>
              <a:ahLst/>
              <a:cxnLst/>
              <a:rect l="l" t="t" r="r" b="b"/>
              <a:pathLst>
                <a:path w="9953" h="8752" extrusionOk="0">
                  <a:moveTo>
                    <a:pt x="6563" y="1"/>
                  </a:moveTo>
                  <a:cubicBezTo>
                    <a:pt x="6452" y="1"/>
                    <a:pt x="6342" y="4"/>
                    <a:pt x="6232" y="10"/>
                  </a:cubicBezTo>
                  <a:cubicBezTo>
                    <a:pt x="4406" y="78"/>
                    <a:pt x="2626" y="740"/>
                    <a:pt x="1211" y="1882"/>
                  </a:cubicBezTo>
                  <a:cubicBezTo>
                    <a:pt x="754" y="2270"/>
                    <a:pt x="298" y="2726"/>
                    <a:pt x="138" y="3297"/>
                  </a:cubicBezTo>
                  <a:cubicBezTo>
                    <a:pt x="1" y="3776"/>
                    <a:pt x="92" y="4278"/>
                    <a:pt x="229" y="4758"/>
                  </a:cubicBezTo>
                  <a:cubicBezTo>
                    <a:pt x="822" y="6835"/>
                    <a:pt x="2671" y="8569"/>
                    <a:pt x="4817" y="8752"/>
                  </a:cubicBezTo>
                  <a:cubicBezTo>
                    <a:pt x="5661" y="8250"/>
                    <a:pt x="6780" y="8318"/>
                    <a:pt x="7670" y="7930"/>
                  </a:cubicBezTo>
                  <a:cubicBezTo>
                    <a:pt x="8515" y="7588"/>
                    <a:pt x="9131" y="6880"/>
                    <a:pt x="9496" y="6059"/>
                  </a:cubicBezTo>
                  <a:cubicBezTo>
                    <a:pt x="9838" y="5237"/>
                    <a:pt x="9953" y="4324"/>
                    <a:pt x="9884" y="3434"/>
                  </a:cubicBezTo>
                  <a:cubicBezTo>
                    <a:pt x="9816" y="2361"/>
                    <a:pt x="9519" y="1242"/>
                    <a:pt x="8674" y="603"/>
                  </a:cubicBezTo>
                  <a:cubicBezTo>
                    <a:pt x="8078" y="146"/>
                    <a:pt x="7310" y="1"/>
                    <a:pt x="6563"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16" name="Google Shape;2216;p77"/>
            <p:cNvSpPr/>
            <p:nvPr/>
          </p:nvSpPr>
          <p:spPr>
            <a:xfrm>
              <a:off x="-117729" y="2086450"/>
              <a:ext cx="874530" cy="1128432"/>
            </a:xfrm>
            <a:custGeom>
              <a:avLst/>
              <a:gdLst/>
              <a:ahLst/>
              <a:cxnLst/>
              <a:rect l="l" t="t" r="r" b="b"/>
              <a:pathLst>
                <a:path w="32408" h="41817" extrusionOk="0">
                  <a:moveTo>
                    <a:pt x="30309" y="1"/>
                  </a:moveTo>
                  <a:cubicBezTo>
                    <a:pt x="29836" y="1"/>
                    <a:pt x="29342" y="124"/>
                    <a:pt x="28916" y="310"/>
                  </a:cubicBezTo>
                  <a:cubicBezTo>
                    <a:pt x="27090" y="1109"/>
                    <a:pt x="25720" y="2661"/>
                    <a:pt x="24556" y="4281"/>
                  </a:cubicBezTo>
                  <a:cubicBezTo>
                    <a:pt x="22662" y="6906"/>
                    <a:pt x="21132" y="9828"/>
                    <a:pt x="20037" y="12909"/>
                  </a:cubicBezTo>
                  <a:cubicBezTo>
                    <a:pt x="20196" y="11700"/>
                    <a:pt x="20219" y="10513"/>
                    <a:pt x="20082" y="9326"/>
                  </a:cubicBezTo>
                  <a:cubicBezTo>
                    <a:pt x="19991" y="8413"/>
                    <a:pt x="19786" y="7500"/>
                    <a:pt x="19786" y="6587"/>
                  </a:cubicBezTo>
                  <a:cubicBezTo>
                    <a:pt x="19808" y="5674"/>
                    <a:pt x="20082" y="4715"/>
                    <a:pt x="20744" y="4099"/>
                  </a:cubicBezTo>
                  <a:cubicBezTo>
                    <a:pt x="21109" y="3779"/>
                    <a:pt x="21543" y="3574"/>
                    <a:pt x="21931" y="3277"/>
                  </a:cubicBezTo>
                  <a:cubicBezTo>
                    <a:pt x="22296" y="2980"/>
                    <a:pt x="22616" y="2524"/>
                    <a:pt x="22547" y="2044"/>
                  </a:cubicBezTo>
                  <a:cubicBezTo>
                    <a:pt x="22468" y="1992"/>
                    <a:pt x="22387" y="1969"/>
                    <a:pt x="22306" y="1969"/>
                  </a:cubicBezTo>
                  <a:cubicBezTo>
                    <a:pt x="21776" y="1969"/>
                    <a:pt x="21200" y="2926"/>
                    <a:pt x="20693" y="2926"/>
                  </a:cubicBezTo>
                  <a:cubicBezTo>
                    <a:pt x="20601" y="2926"/>
                    <a:pt x="20511" y="2895"/>
                    <a:pt x="20425" y="2820"/>
                  </a:cubicBezTo>
                  <a:cubicBezTo>
                    <a:pt x="20356" y="2752"/>
                    <a:pt x="20288" y="2661"/>
                    <a:pt x="20219" y="2569"/>
                  </a:cubicBezTo>
                  <a:cubicBezTo>
                    <a:pt x="20134" y="2490"/>
                    <a:pt x="20035" y="2455"/>
                    <a:pt x="19933" y="2455"/>
                  </a:cubicBezTo>
                  <a:cubicBezTo>
                    <a:pt x="19624" y="2455"/>
                    <a:pt x="19278" y="2763"/>
                    <a:pt x="19124" y="3072"/>
                  </a:cubicBezTo>
                  <a:cubicBezTo>
                    <a:pt x="18918" y="3482"/>
                    <a:pt x="18758" y="4030"/>
                    <a:pt x="18325" y="4190"/>
                  </a:cubicBezTo>
                  <a:cubicBezTo>
                    <a:pt x="18233" y="4223"/>
                    <a:pt x="18137" y="4236"/>
                    <a:pt x="18038" y="4236"/>
                  </a:cubicBezTo>
                  <a:cubicBezTo>
                    <a:pt x="17577" y="4236"/>
                    <a:pt x="17054" y="3945"/>
                    <a:pt x="16652" y="3945"/>
                  </a:cubicBezTo>
                  <a:cubicBezTo>
                    <a:pt x="16473" y="3945"/>
                    <a:pt x="16318" y="4002"/>
                    <a:pt x="16202" y="4167"/>
                  </a:cubicBezTo>
                  <a:cubicBezTo>
                    <a:pt x="16065" y="4350"/>
                    <a:pt x="16065" y="4578"/>
                    <a:pt x="15997" y="4783"/>
                  </a:cubicBezTo>
                  <a:cubicBezTo>
                    <a:pt x="15791" y="5423"/>
                    <a:pt x="15015" y="5605"/>
                    <a:pt x="14353" y="5719"/>
                  </a:cubicBezTo>
                  <a:cubicBezTo>
                    <a:pt x="14473" y="6130"/>
                    <a:pt x="14901" y="6336"/>
                    <a:pt x="15339" y="6336"/>
                  </a:cubicBezTo>
                  <a:cubicBezTo>
                    <a:pt x="15484" y="6336"/>
                    <a:pt x="15631" y="6313"/>
                    <a:pt x="15768" y="6267"/>
                  </a:cubicBezTo>
                  <a:cubicBezTo>
                    <a:pt x="16293" y="6107"/>
                    <a:pt x="16727" y="5696"/>
                    <a:pt x="17229" y="5423"/>
                  </a:cubicBezTo>
                  <a:cubicBezTo>
                    <a:pt x="17506" y="5271"/>
                    <a:pt x="17832" y="5169"/>
                    <a:pt x="18138" y="5169"/>
                  </a:cubicBezTo>
                  <a:cubicBezTo>
                    <a:pt x="18386" y="5169"/>
                    <a:pt x="18620" y="5236"/>
                    <a:pt x="18804" y="5400"/>
                  </a:cubicBezTo>
                  <a:cubicBezTo>
                    <a:pt x="19101" y="5674"/>
                    <a:pt x="19192" y="6062"/>
                    <a:pt x="19238" y="6450"/>
                  </a:cubicBezTo>
                  <a:cubicBezTo>
                    <a:pt x="19991" y="11311"/>
                    <a:pt x="19146" y="16356"/>
                    <a:pt x="17298" y="20898"/>
                  </a:cubicBezTo>
                  <a:cubicBezTo>
                    <a:pt x="16750" y="22290"/>
                    <a:pt x="16088" y="23614"/>
                    <a:pt x="15380" y="24915"/>
                  </a:cubicBezTo>
                  <a:cubicBezTo>
                    <a:pt x="16430" y="21925"/>
                    <a:pt x="16955" y="18753"/>
                    <a:pt x="16932" y="15603"/>
                  </a:cubicBezTo>
                  <a:cubicBezTo>
                    <a:pt x="16932" y="13480"/>
                    <a:pt x="16613" y="11220"/>
                    <a:pt x="15152" y="9668"/>
                  </a:cubicBezTo>
                  <a:cubicBezTo>
                    <a:pt x="14855" y="9349"/>
                    <a:pt x="14490" y="9052"/>
                    <a:pt x="14056" y="8960"/>
                  </a:cubicBezTo>
                  <a:cubicBezTo>
                    <a:pt x="13940" y="8931"/>
                    <a:pt x="13823" y="8918"/>
                    <a:pt x="13707" y="8918"/>
                  </a:cubicBezTo>
                  <a:cubicBezTo>
                    <a:pt x="12825" y="8918"/>
                    <a:pt x="12001" y="9716"/>
                    <a:pt x="11820" y="10604"/>
                  </a:cubicBezTo>
                  <a:cubicBezTo>
                    <a:pt x="11614" y="11608"/>
                    <a:pt x="12025" y="12658"/>
                    <a:pt x="12596" y="13526"/>
                  </a:cubicBezTo>
                  <a:cubicBezTo>
                    <a:pt x="13166" y="14393"/>
                    <a:pt x="13897" y="15146"/>
                    <a:pt x="14422" y="16013"/>
                  </a:cubicBezTo>
                  <a:cubicBezTo>
                    <a:pt x="15449" y="17725"/>
                    <a:pt x="15677" y="19802"/>
                    <a:pt x="15449" y="21765"/>
                  </a:cubicBezTo>
                  <a:cubicBezTo>
                    <a:pt x="15221" y="23637"/>
                    <a:pt x="14627" y="25417"/>
                    <a:pt x="14034" y="27198"/>
                  </a:cubicBezTo>
                  <a:cubicBezTo>
                    <a:pt x="12664" y="29343"/>
                    <a:pt x="11089" y="31398"/>
                    <a:pt x="9446" y="33338"/>
                  </a:cubicBezTo>
                  <a:cubicBezTo>
                    <a:pt x="8829" y="34068"/>
                    <a:pt x="8190" y="34776"/>
                    <a:pt x="7551" y="35461"/>
                  </a:cubicBezTo>
                  <a:cubicBezTo>
                    <a:pt x="8213" y="34091"/>
                    <a:pt x="8601" y="32607"/>
                    <a:pt x="8966" y="31147"/>
                  </a:cubicBezTo>
                  <a:cubicBezTo>
                    <a:pt x="9811" y="27746"/>
                    <a:pt x="10678" y="24322"/>
                    <a:pt x="10838" y="20807"/>
                  </a:cubicBezTo>
                  <a:cubicBezTo>
                    <a:pt x="10907" y="19437"/>
                    <a:pt x="10838" y="17954"/>
                    <a:pt x="9994" y="16881"/>
                  </a:cubicBezTo>
                  <a:cubicBezTo>
                    <a:pt x="9879" y="16744"/>
                    <a:pt x="9742" y="16607"/>
                    <a:pt x="9583" y="16561"/>
                  </a:cubicBezTo>
                  <a:cubicBezTo>
                    <a:pt x="9538" y="16550"/>
                    <a:pt x="9494" y="16545"/>
                    <a:pt x="9450" y="16545"/>
                  </a:cubicBezTo>
                  <a:cubicBezTo>
                    <a:pt x="9228" y="16545"/>
                    <a:pt x="9024" y="16679"/>
                    <a:pt x="8852" y="16812"/>
                  </a:cubicBezTo>
                  <a:cubicBezTo>
                    <a:pt x="8031" y="17520"/>
                    <a:pt x="7483" y="18501"/>
                    <a:pt x="7118" y="19506"/>
                  </a:cubicBezTo>
                  <a:cubicBezTo>
                    <a:pt x="6113" y="22176"/>
                    <a:pt x="6159" y="25098"/>
                    <a:pt x="6433" y="27928"/>
                  </a:cubicBezTo>
                  <a:cubicBezTo>
                    <a:pt x="6684" y="30667"/>
                    <a:pt x="7095" y="33384"/>
                    <a:pt x="6912" y="36100"/>
                  </a:cubicBezTo>
                  <a:cubicBezTo>
                    <a:pt x="4972" y="38086"/>
                    <a:pt x="2804" y="39866"/>
                    <a:pt x="338" y="41144"/>
                  </a:cubicBezTo>
                  <a:cubicBezTo>
                    <a:pt x="315" y="41138"/>
                    <a:pt x="293" y="41135"/>
                    <a:pt x="273" y="41135"/>
                  </a:cubicBezTo>
                  <a:cubicBezTo>
                    <a:pt x="1" y="41135"/>
                    <a:pt x="41" y="41677"/>
                    <a:pt x="338" y="41783"/>
                  </a:cubicBezTo>
                  <a:cubicBezTo>
                    <a:pt x="402" y="41806"/>
                    <a:pt x="467" y="41816"/>
                    <a:pt x="532" y="41816"/>
                  </a:cubicBezTo>
                  <a:cubicBezTo>
                    <a:pt x="792" y="41816"/>
                    <a:pt x="1055" y="41655"/>
                    <a:pt x="1274" y="41509"/>
                  </a:cubicBezTo>
                  <a:cubicBezTo>
                    <a:pt x="3488" y="40026"/>
                    <a:pt x="5543" y="38337"/>
                    <a:pt x="7460" y="36465"/>
                  </a:cubicBezTo>
                  <a:cubicBezTo>
                    <a:pt x="7648" y="36470"/>
                    <a:pt x="7836" y="36472"/>
                    <a:pt x="8024" y="36472"/>
                  </a:cubicBezTo>
                  <a:cubicBezTo>
                    <a:pt x="12339" y="36472"/>
                    <a:pt x="16707" y="35223"/>
                    <a:pt x="20425" y="32927"/>
                  </a:cubicBezTo>
                  <a:cubicBezTo>
                    <a:pt x="21771" y="32082"/>
                    <a:pt x="23141" y="31010"/>
                    <a:pt x="23552" y="29480"/>
                  </a:cubicBezTo>
                  <a:cubicBezTo>
                    <a:pt x="23643" y="29184"/>
                    <a:pt x="23689" y="28841"/>
                    <a:pt x="23575" y="28545"/>
                  </a:cubicBezTo>
                  <a:cubicBezTo>
                    <a:pt x="23415" y="28111"/>
                    <a:pt x="22913" y="27837"/>
                    <a:pt x="22456" y="27814"/>
                  </a:cubicBezTo>
                  <a:cubicBezTo>
                    <a:pt x="22429" y="27813"/>
                    <a:pt x="22402" y="27812"/>
                    <a:pt x="22374" y="27812"/>
                  </a:cubicBezTo>
                  <a:cubicBezTo>
                    <a:pt x="21925" y="27812"/>
                    <a:pt x="21496" y="27986"/>
                    <a:pt x="21087" y="28179"/>
                  </a:cubicBezTo>
                  <a:cubicBezTo>
                    <a:pt x="19420" y="28955"/>
                    <a:pt x="18028" y="30211"/>
                    <a:pt x="16522" y="31261"/>
                  </a:cubicBezTo>
                  <a:cubicBezTo>
                    <a:pt x="14102" y="32950"/>
                    <a:pt x="11386" y="34160"/>
                    <a:pt x="8647" y="35278"/>
                  </a:cubicBezTo>
                  <a:cubicBezTo>
                    <a:pt x="10770" y="33041"/>
                    <a:pt x="12687" y="30599"/>
                    <a:pt x="14330" y="27997"/>
                  </a:cubicBezTo>
                  <a:cubicBezTo>
                    <a:pt x="14516" y="28096"/>
                    <a:pt x="14742" y="28134"/>
                    <a:pt x="14979" y="28134"/>
                  </a:cubicBezTo>
                  <a:cubicBezTo>
                    <a:pt x="15179" y="28134"/>
                    <a:pt x="15387" y="28107"/>
                    <a:pt x="15586" y="28065"/>
                  </a:cubicBezTo>
                  <a:cubicBezTo>
                    <a:pt x="18553" y="27563"/>
                    <a:pt x="21178" y="25874"/>
                    <a:pt x="23392" y="23843"/>
                  </a:cubicBezTo>
                  <a:cubicBezTo>
                    <a:pt x="25218" y="22176"/>
                    <a:pt x="26861" y="20168"/>
                    <a:pt x="27455" y="17771"/>
                  </a:cubicBezTo>
                  <a:cubicBezTo>
                    <a:pt x="27592" y="17109"/>
                    <a:pt x="27660" y="16333"/>
                    <a:pt x="27227" y="15808"/>
                  </a:cubicBezTo>
                  <a:cubicBezTo>
                    <a:pt x="26936" y="15457"/>
                    <a:pt x="26498" y="15299"/>
                    <a:pt x="26042" y="15299"/>
                  </a:cubicBezTo>
                  <a:cubicBezTo>
                    <a:pt x="25638" y="15299"/>
                    <a:pt x="25219" y="15423"/>
                    <a:pt x="24876" y="15648"/>
                  </a:cubicBezTo>
                  <a:cubicBezTo>
                    <a:pt x="24168" y="16128"/>
                    <a:pt x="23734" y="16927"/>
                    <a:pt x="23323" y="17680"/>
                  </a:cubicBezTo>
                  <a:cubicBezTo>
                    <a:pt x="22022" y="20099"/>
                    <a:pt x="20607" y="22519"/>
                    <a:pt x="18599" y="24390"/>
                  </a:cubicBezTo>
                  <a:cubicBezTo>
                    <a:pt x="17480" y="25417"/>
                    <a:pt x="16202" y="26285"/>
                    <a:pt x="14878" y="27084"/>
                  </a:cubicBezTo>
                  <a:cubicBezTo>
                    <a:pt x="16864" y="23706"/>
                    <a:pt x="18393" y="20099"/>
                    <a:pt x="19375" y="16310"/>
                  </a:cubicBezTo>
                  <a:cubicBezTo>
                    <a:pt x="19420" y="16105"/>
                    <a:pt x="19489" y="15922"/>
                    <a:pt x="19534" y="15717"/>
                  </a:cubicBezTo>
                  <a:cubicBezTo>
                    <a:pt x="21292" y="13731"/>
                    <a:pt x="23232" y="11791"/>
                    <a:pt x="25286" y="10033"/>
                  </a:cubicBezTo>
                  <a:cubicBezTo>
                    <a:pt x="27592" y="8070"/>
                    <a:pt x="30125" y="6199"/>
                    <a:pt x="31563" y="3551"/>
                  </a:cubicBezTo>
                  <a:cubicBezTo>
                    <a:pt x="32088" y="2592"/>
                    <a:pt x="32408" y="1291"/>
                    <a:pt x="31655" y="515"/>
                  </a:cubicBezTo>
                  <a:cubicBezTo>
                    <a:pt x="31310" y="146"/>
                    <a:pt x="30822" y="1"/>
                    <a:pt x="30309"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17" name="Google Shape;2217;p77"/>
          <p:cNvSpPr txBox="1">
            <a:spLocks noGrp="1"/>
          </p:cNvSpPr>
          <p:nvPr>
            <p:ph type="title"/>
          </p:nvPr>
        </p:nvSpPr>
        <p:spPr>
          <a:xfrm>
            <a:off x="1059419" y="38556"/>
            <a:ext cx="5166800" cy="763600"/>
          </a:xfrm>
          <a:prstGeom prst="rect">
            <a:avLst/>
          </a:prstGeom>
        </p:spPr>
        <p:txBody>
          <a:bodyPr spcFirstLastPara="1" wrap="square" lIns="121900" tIns="121900" rIns="121900" bIns="121900" anchor="t" anchorCtr="0">
            <a:noAutofit/>
          </a:bodyPr>
          <a:lstStyle/>
          <a:p>
            <a:r>
              <a:rPr lang="en-US" sz="4000" b="1" dirty="0"/>
              <a:t>Flowmeters</a:t>
            </a:r>
            <a:endParaRPr sz="4000" b="1" dirty="0"/>
          </a:p>
        </p:txBody>
      </p:sp>
      <p:sp>
        <p:nvSpPr>
          <p:cNvPr id="2218" name="Google Shape;2218;p77"/>
          <p:cNvSpPr txBox="1">
            <a:spLocks noGrp="1"/>
          </p:cNvSpPr>
          <p:nvPr>
            <p:ph type="subTitle" idx="1"/>
          </p:nvPr>
        </p:nvSpPr>
        <p:spPr>
          <a:xfrm>
            <a:off x="429538" y="672330"/>
            <a:ext cx="11749327" cy="5183151"/>
          </a:xfrm>
          <a:prstGeom prst="rect">
            <a:avLst/>
          </a:prstGeom>
        </p:spPr>
        <p:txBody>
          <a:bodyPr spcFirstLastPara="1" wrap="square" lIns="121900" tIns="121900" rIns="121900" bIns="121900" anchor="t" anchorCtr="0">
            <a:noAutofit/>
          </a:bodyPr>
          <a:lstStyle/>
          <a:p>
            <a:pPr marL="380990" indent="-380990" algn="l">
              <a:buFont typeface="Wingdings" panose="05000000000000000000" pitchFamily="2" charset="2"/>
              <a:buChar char="Ø"/>
            </a:pPr>
            <a:r>
              <a:rPr lang="en-US" sz="2133" b="1" dirty="0"/>
              <a:t>Tapered glass tube containing a bobbin or ball, which floats on the stream of  moving gas, to indicate the flow rate of the gas passing through them.</a:t>
            </a:r>
          </a:p>
          <a:p>
            <a:pPr marL="0" indent="0" algn="l"/>
            <a:endParaRPr lang="en-US" sz="1400" b="1" dirty="0"/>
          </a:p>
          <a:p>
            <a:pPr marL="380990" indent="-380990" algn="l">
              <a:buFont typeface="Wingdings" panose="05000000000000000000" pitchFamily="2" charset="2"/>
              <a:buChar char="Ø"/>
            </a:pPr>
            <a:r>
              <a:rPr lang="en-US" sz="2133" b="1" dirty="0"/>
              <a:t>Flowmeters are specifically constructed for each gas, since the flow rate depends on both the viscosity and density of the gas.</a:t>
            </a:r>
          </a:p>
          <a:p>
            <a:pPr marL="0" indent="0" algn="l"/>
            <a:endParaRPr lang="en-US" sz="1333" b="1" dirty="0"/>
          </a:p>
          <a:p>
            <a:pPr marL="380990" indent="-380990" algn="l">
              <a:buFont typeface="Wingdings" panose="05000000000000000000" pitchFamily="2" charset="2"/>
              <a:buChar char="Ø"/>
            </a:pPr>
            <a:r>
              <a:rPr lang="en-US" sz="2133" b="1" dirty="0"/>
              <a:t>Inaccuracy in flowmeters are due to:</a:t>
            </a:r>
          </a:p>
          <a:p>
            <a:pPr marL="0" indent="0" algn="l"/>
            <a:endParaRPr lang="en-US" sz="1333" b="1" dirty="0"/>
          </a:p>
          <a:p>
            <a:pPr marL="0" indent="0" algn="l"/>
            <a:r>
              <a:rPr lang="en-US" sz="2133" b="1" dirty="0"/>
              <a:t>- The tube not being vertical.</a:t>
            </a:r>
          </a:p>
          <a:p>
            <a:pPr marL="0" indent="0" algn="l"/>
            <a:endParaRPr lang="en-US" sz="1200" b="1" dirty="0"/>
          </a:p>
          <a:p>
            <a:pPr marL="0" indent="0" algn="l"/>
            <a:r>
              <a:rPr lang="en-US" sz="2133" b="1" dirty="0"/>
              <a:t>- Back-pressure, from for example, a ventilator.</a:t>
            </a:r>
          </a:p>
          <a:p>
            <a:pPr marL="0" indent="0" algn="l"/>
            <a:endParaRPr lang="en-US" sz="1200" b="1" dirty="0"/>
          </a:p>
          <a:p>
            <a:pPr marL="0" indent="0" algn="l"/>
            <a:r>
              <a:rPr lang="en-US" sz="2133" b="1" dirty="0"/>
              <a:t>- Static electricity causing the float to stick to the tube.</a:t>
            </a:r>
          </a:p>
          <a:p>
            <a:pPr marL="0" indent="0" algn="l"/>
            <a:endParaRPr lang="en-US" sz="1200" b="1" dirty="0"/>
          </a:p>
          <a:p>
            <a:pPr marL="0" indent="0" algn="l"/>
            <a:r>
              <a:rPr lang="en-US" sz="2133" b="1" dirty="0"/>
              <a:t>- Dirt causing the float to stick to the tube</a:t>
            </a:r>
            <a:endParaRPr b="1" dirty="0"/>
          </a:p>
        </p:txBody>
      </p:sp>
      <p:cxnSp>
        <p:nvCxnSpPr>
          <p:cNvPr id="2219" name="Google Shape;2219;p77"/>
          <p:cNvCxnSpPr/>
          <p:nvPr/>
        </p:nvCxnSpPr>
        <p:spPr>
          <a:xfrm>
            <a:off x="757939" y="660228"/>
            <a:ext cx="4877200" cy="0"/>
          </a:xfrm>
          <a:prstGeom prst="straightConnector1">
            <a:avLst/>
          </a:prstGeom>
          <a:noFill/>
          <a:ln w="9525" cap="flat" cmpd="sng">
            <a:solidFill>
              <a:schemeClr val="dk1"/>
            </a:solidFill>
            <a:prstDash val="solid"/>
            <a:round/>
            <a:headEnd type="none" w="med" len="med"/>
            <a:tailEnd type="none" w="med" len="med"/>
          </a:ln>
        </p:spPr>
      </p:cxnSp>
      <p:sp>
        <p:nvSpPr>
          <p:cNvPr id="2220" name="Google Shape;2220;p77"/>
          <p:cNvSpPr/>
          <p:nvPr/>
        </p:nvSpPr>
        <p:spPr>
          <a:xfrm flipH="1">
            <a:off x="6584435" y="4201356"/>
            <a:ext cx="288543" cy="283744"/>
          </a:xfrm>
          <a:custGeom>
            <a:avLst/>
            <a:gdLst/>
            <a:ahLst/>
            <a:cxnLst/>
            <a:rect l="l" t="t" r="r" b="b"/>
            <a:pathLst>
              <a:path w="7396" h="7273" extrusionOk="0">
                <a:moveTo>
                  <a:pt x="4178" y="219"/>
                </a:moveTo>
                <a:cubicBezTo>
                  <a:pt x="4611" y="219"/>
                  <a:pt x="5091" y="288"/>
                  <a:pt x="5524" y="516"/>
                </a:cubicBezTo>
                <a:cubicBezTo>
                  <a:pt x="5981" y="767"/>
                  <a:pt x="6346" y="1155"/>
                  <a:pt x="6597" y="1566"/>
                </a:cubicBezTo>
                <a:cubicBezTo>
                  <a:pt x="4634" y="2844"/>
                  <a:pt x="2580" y="4054"/>
                  <a:pt x="548" y="5195"/>
                </a:cubicBezTo>
                <a:cubicBezTo>
                  <a:pt x="525" y="5150"/>
                  <a:pt x="503" y="5104"/>
                  <a:pt x="503" y="5058"/>
                </a:cubicBezTo>
                <a:cubicBezTo>
                  <a:pt x="229" y="4077"/>
                  <a:pt x="297" y="3095"/>
                  <a:pt x="411" y="2433"/>
                </a:cubicBezTo>
                <a:cubicBezTo>
                  <a:pt x="571" y="1589"/>
                  <a:pt x="1393" y="1041"/>
                  <a:pt x="2078" y="721"/>
                </a:cubicBezTo>
                <a:cubicBezTo>
                  <a:pt x="2557" y="493"/>
                  <a:pt x="3356" y="219"/>
                  <a:pt x="4178" y="219"/>
                </a:cubicBezTo>
                <a:close/>
                <a:moveTo>
                  <a:pt x="6688" y="1749"/>
                </a:moveTo>
                <a:cubicBezTo>
                  <a:pt x="6985" y="2319"/>
                  <a:pt x="7122" y="2958"/>
                  <a:pt x="7145" y="3506"/>
                </a:cubicBezTo>
                <a:cubicBezTo>
                  <a:pt x="7190" y="4077"/>
                  <a:pt x="7099" y="4602"/>
                  <a:pt x="6917" y="5035"/>
                </a:cubicBezTo>
                <a:cubicBezTo>
                  <a:pt x="6643" y="5675"/>
                  <a:pt x="6095" y="6222"/>
                  <a:pt x="5387" y="6565"/>
                </a:cubicBezTo>
                <a:cubicBezTo>
                  <a:pt x="4794" y="6861"/>
                  <a:pt x="4063" y="7021"/>
                  <a:pt x="3242" y="7044"/>
                </a:cubicBezTo>
                <a:cubicBezTo>
                  <a:pt x="3181" y="7046"/>
                  <a:pt x="3121" y="7047"/>
                  <a:pt x="3063" y="7047"/>
                </a:cubicBezTo>
                <a:cubicBezTo>
                  <a:pt x="2425" y="7047"/>
                  <a:pt x="1952" y="6932"/>
                  <a:pt x="1575" y="6702"/>
                </a:cubicBezTo>
                <a:cubicBezTo>
                  <a:pt x="1165" y="6451"/>
                  <a:pt x="845" y="5994"/>
                  <a:pt x="617" y="5401"/>
                </a:cubicBezTo>
                <a:cubicBezTo>
                  <a:pt x="2671" y="4259"/>
                  <a:pt x="4725" y="3027"/>
                  <a:pt x="6688" y="1749"/>
                </a:cubicBezTo>
                <a:close/>
                <a:moveTo>
                  <a:pt x="4191" y="0"/>
                </a:moveTo>
                <a:cubicBezTo>
                  <a:pt x="3323" y="0"/>
                  <a:pt x="2502" y="303"/>
                  <a:pt x="1986" y="539"/>
                </a:cubicBezTo>
                <a:cubicBezTo>
                  <a:pt x="1256" y="881"/>
                  <a:pt x="389" y="1475"/>
                  <a:pt x="206" y="2388"/>
                </a:cubicBezTo>
                <a:cubicBezTo>
                  <a:pt x="92" y="3072"/>
                  <a:pt x="0" y="4100"/>
                  <a:pt x="297" y="5104"/>
                </a:cubicBezTo>
                <a:cubicBezTo>
                  <a:pt x="320" y="5195"/>
                  <a:pt x="343" y="5264"/>
                  <a:pt x="366" y="5332"/>
                </a:cubicBezTo>
                <a:cubicBezTo>
                  <a:pt x="343" y="5355"/>
                  <a:pt x="343" y="5401"/>
                  <a:pt x="366" y="5423"/>
                </a:cubicBezTo>
                <a:cubicBezTo>
                  <a:pt x="389" y="5423"/>
                  <a:pt x="389" y="5446"/>
                  <a:pt x="411" y="5446"/>
                </a:cubicBezTo>
                <a:cubicBezTo>
                  <a:pt x="640" y="6108"/>
                  <a:pt x="1005" y="6588"/>
                  <a:pt x="1461" y="6884"/>
                </a:cubicBezTo>
                <a:cubicBezTo>
                  <a:pt x="1872" y="7135"/>
                  <a:pt x="2397" y="7272"/>
                  <a:pt x="3082" y="7272"/>
                </a:cubicBezTo>
                <a:lnTo>
                  <a:pt x="3242" y="7272"/>
                </a:lnTo>
                <a:cubicBezTo>
                  <a:pt x="4109" y="7250"/>
                  <a:pt x="4862" y="7067"/>
                  <a:pt x="5479" y="6747"/>
                </a:cubicBezTo>
                <a:cubicBezTo>
                  <a:pt x="6232" y="6382"/>
                  <a:pt x="6802" y="5812"/>
                  <a:pt x="7099" y="5127"/>
                </a:cubicBezTo>
                <a:cubicBezTo>
                  <a:pt x="7305" y="4670"/>
                  <a:pt x="7396" y="4122"/>
                  <a:pt x="7373" y="3483"/>
                </a:cubicBezTo>
                <a:cubicBezTo>
                  <a:pt x="7350" y="2890"/>
                  <a:pt x="7190" y="2205"/>
                  <a:pt x="6848" y="1612"/>
                </a:cubicBezTo>
                <a:cubicBezTo>
                  <a:pt x="6848" y="1589"/>
                  <a:pt x="6848" y="1566"/>
                  <a:pt x="6848" y="1543"/>
                </a:cubicBezTo>
                <a:cubicBezTo>
                  <a:pt x="6825" y="1520"/>
                  <a:pt x="6825" y="1520"/>
                  <a:pt x="6802" y="1498"/>
                </a:cubicBezTo>
                <a:cubicBezTo>
                  <a:pt x="6529" y="1041"/>
                  <a:pt x="6141" y="607"/>
                  <a:pt x="5616" y="333"/>
                </a:cubicBezTo>
                <a:cubicBezTo>
                  <a:pt x="5155" y="91"/>
                  <a:pt x="4666" y="0"/>
                  <a:pt x="419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47" name="Google Shape;2247;p77"/>
          <p:cNvGrpSpPr/>
          <p:nvPr/>
        </p:nvGrpSpPr>
        <p:grpSpPr>
          <a:xfrm rot="1855054" flipH="1">
            <a:off x="9990841" y="463690"/>
            <a:ext cx="411441" cy="519589"/>
            <a:chOff x="3311031" y="3025663"/>
            <a:chExt cx="308584" cy="389695"/>
          </a:xfrm>
        </p:grpSpPr>
        <p:sp>
          <p:nvSpPr>
            <p:cNvPr id="2248" name="Google Shape;2248;p77"/>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49" name="Google Shape;2249;p77"/>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dk1">
                <a:alpha val="2976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0" name="Google Shape;2250;p77"/>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1" name="Google Shape;2251;p77"/>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52" name="Google Shape;2252;p77"/>
          <p:cNvSpPr/>
          <p:nvPr/>
        </p:nvSpPr>
        <p:spPr>
          <a:xfrm flipH="1">
            <a:off x="10096642" y="5101135"/>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3" name="Google Shape;2253;p77"/>
          <p:cNvSpPr/>
          <p:nvPr/>
        </p:nvSpPr>
        <p:spPr>
          <a:xfrm flipH="1">
            <a:off x="9977113" y="1301108"/>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54" name="Google Shape;2254;p77"/>
          <p:cNvGrpSpPr/>
          <p:nvPr/>
        </p:nvGrpSpPr>
        <p:grpSpPr>
          <a:xfrm flipH="1">
            <a:off x="9477436" y="6396506"/>
            <a:ext cx="473621" cy="407577"/>
            <a:chOff x="2581492" y="1663973"/>
            <a:chExt cx="447094" cy="384748"/>
          </a:xfrm>
        </p:grpSpPr>
        <p:sp>
          <p:nvSpPr>
            <p:cNvPr id="2255" name="Google Shape;2255;p77"/>
            <p:cNvSpPr/>
            <p:nvPr/>
          </p:nvSpPr>
          <p:spPr>
            <a:xfrm flipH="1">
              <a:off x="2581492" y="1663973"/>
              <a:ext cx="447094" cy="384748"/>
            </a:xfrm>
            <a:custGeom>
              <a:avLst/>
              <a:gdLst/>
              <a:ahLst/>
              <a:cxnLst/>
              <a:rect l="l" t="t" r="r" b="b"/>
              <a:pathLst>
                <a:path w="22324" h="19211" extrusionOk="0">
                  <a:moveTo>
                    <a:pt x="17667" y="1"/>
                  </a:moveTo>
                  <a:cubicBezTo>
                    <a:pt x="17065" y="1"/>
                    <a:pt x="16463" y="115"/>
                    <a:pt x="15909" y="347"/>
                  </a:cubicBezTo>
                  <a:cubicBezTo>
                    <a:pt x="14973" y="735"/>
                    <a:pt x="14197" y="1443"/>
                    <a:pt x="13444" y="2105"/>
                  </a:cubicBezTo>
                  <a:cubicBezTo>
                    <a:pt x="10020" y="5140"/>
                    <a:pt x="6505" y="8085"/>
                    <a:pt x="2944" y="10938"/>
                  </a:cubicBezTo>
                  <a:cubicBezTo>
                    <a:pt x="2283" y="11440"/>
                    <a:pt x="1643" y="11965"/>
                    <a:pt x="1164" y="12627"/>
                  </a:cubicBezTo>
                  <a:cubicBezTo>
                    <a:pt x="0" y="14293"/>
                    <a:pt x="297" y="16827"/>
                    <a:pt x="1826" y="18174"/>
                  </a:cubicBezTo>
                  <a:cubicBezTo>
                    <a:pt x="2610" y="18875"/>
                    <a:pt x="3686" y="19211"/>
                    <a:pt x="4730" y="19211"/>
                  </a:cubicBezTo>
                  <a:cubicBezTo>
                    <a:pt x="5690" y="19211"/>
                    <a:pt x="6625" y="18926"/>
                    <a:pt x="7281" y="18379"/>
                  </a:cubicBezTo>
                  <a:cubicBezTo>
                    <a:pt x="11230" y="15115"/>
                    <a:pt x="15179" y="11874"/>
                    <a:pt x="19128" y="8610"/>
                  </a:cubicBezTo>
                  <a:cubicBezTo>
                    <a:pt x="20178" y="7742"/>
                    <a:pt x="21273" y="6829"/>
                    <a:pt x="21753" y="5551"/>
                  </a:cubicBezTo>
                  <a:cubicBezTo>
                    <a:pt x="22323" y="4022"/>
                    <a:pt x="21821" y="2127"/>
                    <a:pt x="20566" y="1055"/>
                  </a:cubicBezTo>
                  <a:cubicBezTo>
                    <a:pt x="19780" y="356"/>
                    <a:pt x="18725" y="1"/>
                    <a:pt x="1766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6" name="Google Shape;2256;p77"/>
            <p:cNvSpPr/>
            <p:nvPr/>
          </p:nvSpPr>
          <p:spPr>
            <a:xfrm flipH="1">
              <a:off x="2584239" y="1703363"/>
              <a:ext cx="418294" cy="345354"/>
            </a:xfrm>
            <a:custGeom>
              <a:avLst/>
              <a:gdLst/>
              <a:ahLst/>
              <a:cxnLst/>
              <a:rect l="l" t="t" r="r" b="b"/>
              <a:pathLst>
                <a:path w="20886" h="17244" extrusionOk="0">
                  <a:moveTo>
                    <a:pt x="20041" y="1"/>
                  </a:moveTo>
                  <a:cubicBezTo>
                    <a:pt x="20041" y="23"/>
                    <a:pt x="20223" y="1827"/>
                    <a:pt x="17370" y="4360"/>
                  </a:cubicBezTo>
                  <a:cubicBezTo>
                    <a:pt x="14494" y="6917"/>
                    <a:pt x="5661" y="13924"/>
                    <a:pt x="4337" y="14677"/>
                  </a:cubicBezTo>
                  <a:cubicBezTo>
                    <a:pt x="3328" y="15251"/>
                    <a:pt x="2002" y="15785"/>
                    <a:pt x="923" y="15785"/>
                  </a:cubicBezTo>
                  <a:cubicBezTo>
                    <a:pt x="585" y="15785"/>
                    <a:pt x="272" y="15733"/>
                    <a:pt x="0" y="15613"/>
                  </a:cubicBezTo>
                  <a:lnTo>
                    <a:pt x="0" y="15613"/>
                  </a:lnTo>
                  <a:cubicBezTo>
                    <a:pt x="137" y="15819"/>
                    <a:pt x="320" y="16024"/>
                    <a:pt x="525" y="16207"/>
                  </a:cubicBezTo>
                  <a:cubicBezTo>
                    <a:pt x="1309" y="16908"/>
                    <a:pt x="2385" y="17244"/>
                    <a:pt x="3429" y="17244"/>
                  </a:cubicBezTo>
                  <a:cubicBezTo>
                    <a:pt x="4389" y="17244"/>
                    <a:pt x="5324" y="16959"/>
                    <a:pt x="5980" y="16412"/>
                  </a:cubicBezTo>
                  <a:cubicBezTo>
                    <a:pt x="9929" y="13148"/>
                    <a:pt x="13878" y="9907"/>
                    <a:pt x="17827" y="6643"/>
                  </a:cubicBezTo>
                  <a:cubicBezTo>
                    <a:pt x="18877" y="5775"/>
                    <a:pt x="19972" y="4862"/>
                    <a:pt x="20452" y="3584"/>
                  </a:cubicBezTo>
                  <a:cubicBezTo>
                    <a:pt x="20885" y="2420"/>
                    <a:pt x="20703" y="1051"/>
                    <a:pt x="20041"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7" name="Google Shape;2257;p77"/>
            <p:cNvSpPr/>
            <p:nvPr/>
          </p:nvSpPr>
          <p:spPr>
            <a:xfrm flipH="1">
              <a:off x="2754289" y="1801187"/>
              <a:ext cx="274297" cy="247520"/>
            </a:xfrm>
            <a:custGeom>
              <a:avLst/>
              <a:gdLst/>
              <a:ahLst/>
              <a:cxnLst/>
              <a:rect l="l" t="t" r="r" b="b"/>
              <a:pathLst>
                <a:path w="13696" h="12359" extrusionOk="0">
                  <a:moveTo>
                    <a:pt x="7920" y="0"/>
                  </a:moveTo>
                  <a:cubicBezTo>
                    <a:pt x="6277" y="1370"/>
                    <a:pt x="4611" y="2739"/>
                    <a:pt x="2944" y="4086"/>
                  </a:cubicBezTo>
                  <a:cubicBezTo>
                    <a:pt x="2283" y="4588"/>
                    <a:pt x="1643" y="5113"/>
                    <a:pt x="1164" y="5775"/>
                  </a:cubicBezTo>
                  <a:cubicBezTo>
                    <a:pt x="0" y="7441"/>
                    <a:pt x="297" y="9975"/>
                    <a:pt x="1826" y="11322"/>
                  </a:cubicBezTo>
                  <a:cubicBezTo>
                    <a:pt x="2610" y="12023"/>
                    <a:pt x="3686" y="12359"/>
                    <a:pt x="4730" y="12359"/>
                  </a:cubicBezTo>
                  <a:cubicBezTo>
                    <a:pt x="5690" y="12359"/>
                    <a:pt x="6625" y="12074"/>
                    <a:pt x="7281" y="11527"/>
                  </a:cubicBezTo>
                  <a:cubicBezTo>
                    <a:pt x="9381" y="9792"/>
                    <a:pt x="11481" y="8080"/>
                    <a:pt x="13581" y="6346"/>
                  </a:cubicBezTo>
                  <a:cubicBezTo>
                    <a:pt x="13695" y="4771"/>
                    <a:pt x="13170" y="3150"/>
                    <a:pt x="12120" y="1986"/>
                  </a:cubicBezTo>
                  <a:cubicBezTo>
                    <a:pt x="11070" y="799"/>
                    <a:pt x="9518" y="69"/>
                    <a:pt x="792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58" name="Google Shape;2258;p77"/>
            <p:cNvSpPr/>
            <p:nvPr/>
          </p:nvSpPr>
          <p:spPr>
            <a:xfrm flipH="1">
              <a:off x="2755214" y="1880708"/>
              <a:ext cx="247320" cy="167991"/>
            </a:xfrm>
            <a:custGeom>
              <a:avLst/>
              <a:gdLst/>
              <a:ahLst/>
              <a:cxnLst/>
              <a:rect l="l" t="t" r="r" b="b"/>
              <a:pathLst>
                <a:path w="12349" h="8388" extrusionOk="0">
                  <a:moveTo>
                    <a:pt x="11961" y="1"/>
                  </a:moveTo>
                  <a:cubicBezTo>
                    <a:pt x="8651" y="2649"/>
                    <a:pt x="5136" y="5365"/>
                    <a:pt x="4337" y="5821"/>
                  </a:cubicBezTo>
                  <a:cubicBezTo>
                    <a:pt x="3328" y="6395"/>
                    <a:pt x="2002" y="6929"/>
                    <a:pt x="923" y="6929"/>
                  </a:cubicBezTo>
                  <a:cubicBezTo>
                    <a:pt x="585" y="6929"/>
                    <a:pt x="272" y="6877"/>
                    <a:pt x="0" y="6757"/>
                  </a:cubicBezTo>
                  <a:lnTo>
                    <a:pt x="0" y="6757"/>
                  </a:lnTo>
                  <a:cubicBezTo>
                    <a:pt x="69" y="6871"/>
                    <a:pt x="160" y="6963"/>
                    <a:pt x="228" y="7054"/>
                  </a:cubicBezTo>
                  <a:lnTo>
                    <a:pt x="251" y="7077"/>
                  </a:lnTo>
                  <a:cubicBezTo>
                    <a:pt x="320" y="7168"/>
                    <a:pt x="411" y="7259"/>
                    <a:pt x="525" y="7351"/>
                  </a:cubicBezTo>
                  <a:cubicBezTo>
                    <a:pt x="1309" y="8052"/>
                    <a:pt x="2385" y="8388"/>
                    <a:pt x="3429" y="8388"/>
                  </a:cubicBezTo>
                  <a:cubicBezTo>
                    <a:pt x="4389" y="8388"/>
                    <a:pt x="5324" y="8103"/>
                    <a:pt x="5980" y="7556"/>
                  </a:cubicBezTo>
                  <a:cubicBezTo>
                    <a:pt x="8080" y="5821"/>
                    <a:pt x="10180" y="4109"/>
                    <a:pt x="12280" y="2375"/>
                  </a:cubicBezTo>
                  <a:cubicBezTo>
                    <a:pt x="12349" y="1576"/>
                    <a:pt x="12234" y="754"/>
                    <a:pt x="11961" y="1"/>
                  </a:cubicBezTo>
                  <a:close/>
                </a:path>
              </a:pathLst>
            </a:custGeom>
            <a:solidFill>
              <a:schemeClr val="dk1">
                <a:alpha val="2976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59" name="Google Shape;2259;p77"/>
          <p:cNvSpPr/>
          <p:nvPr/>
        </p:nvSpPr>
        <p:spPr>
          <a:xfrm>
            <a:off x="5154000" y="1116802"/>
            <a:ext cx="232853" cy="151221"/>
          </a:xfrm>
          <a:custGeom>
            <a:avLst/>
            <a:gdLst/>
            <a:ahLst/>
            <a:cxnLst/>
            <a:rect l="l" t="t" r="r" b="b"/>
            <a:pathLst>
              <a:path w="8720" h="5663" extrusionOk="0">
                <a:moveTo>
                  <a:pt x="5592" y="207"/>
                </a:moveTo>
                <a:cubicBezTo>
                  <a:pt x="5958" y="207"/>
                  <a:pt x="6323" y="230"/>
                  <a:pt x="6688" y="298"/>
                </a:cubicBezTo>
                <a:cubicBezTo>
                  <a:pt x="7053" y="344"/>
                  <a:pt x="7487" y="435"/>
                  <a:pt x="7829" y="686"/>
                </a:cubicBezTo>
                <a:cubicBezTo>
                  <a:pt x="8035" y="823"/>
                  <a:pt x="8217" y="1097"/>
                  <a:pt x="8263" y="1371"/>
                </a:cubicBezTo>
                <a:cubicBezTo>
                  <a:pt x="5707" y="1417"/>
                  <a:pt x="3150" y="1599"/>
                  <a:pt x="617" y="1965"/>
                </a:cubicBezTo>
                <a:cubicBezTo>
                  <a:pt x="845" y="1736"/>
                  <a:pt x="1096" y="1554"/>
                  <a:pt x="1256" y="1440"/>
                </a:cubicBezTo>
                <a:cubicBezTo>
                  <a:pt x="2534" y="641"/>
                  <a:pt x="4086" y="207"/>
                  <a:pt x="5592" y="207"/>
                </a:cubicBezTo>
                <a:close/>
                <a:moveTo>
                  <a:pt x="8263" y="1577"/>
                </a:moveTo>
                <a:cubicBezTo>
                  <a:pt x="8263" y="1622"/>
                  <a:pt x="8263" y="1645"/>
                  <a:pt x="8240" y="1668"/>
                </a:cubicBezTo>
                <a:cubicBezTo>
                  <a:pt x="8172" y="1942"/>
                  <a:pt x="7943" y="2170"/>
                  <a:pt x="7738" y="2353"/>
                </a:cubicBezTo>
                <a:cubicBezTo>
                  <a:pt x="7213" y="2764"/>
                  <a:pt x="6711" y="3129"/>
                  <a:pt x="6414" y="3243"/>
                </a:cubicBezTo>
                <a:cubicBezTo>
                  <a:pt x="5119" y="3770"/>
                  <a:pt x="3698" y="4043"/>
                  <a:pt x="2292" y="4043"/>
                </a:cubicBezTo>
                <a:cubicBezTo>
                  <a:pt x="2236" y="4043"/>
                  <a:pt x="2179" y="4043"/>
                  <a:pt x="2123" y="4042"/>
                </a:cubicBezTo>
                <a:cubicBezTo>
                  <a:pt x="1735" y="4019"/>
                  <a:pt x="1324" y="3996"/>
                  <a:pt x="959" y="3836"/>
                </a:cubicBezTo>
                <a:cubicBezTo>
                  <a:pt x="571" y="3654"/>
                  <a:pt x="297" y="3334"/>
                  <a:pt x="229" y="2992"/>
                </a:cubicBezTo>
                <a:cubicBezTo>
                  <a:pt x="183" y="2695"/>
                  <a:pt x="274" y="2444"/>
                  <a:pt x="434" y="2193"/>
                </a:cubicBezTo>
                <a:cubicBezTo>
                  <a:pt x="3013" y="1828"/>
                  <a:pt x="5661" y="1622"/>
                  <a:pt x="8263" y="1577"/>
                </a:cubicBezTo>
                <a:close/>
                <a:moveTo>
                  <a:pt x="8377" y="1942"/>
                </a:moveTo>
                <a:cubicBezTo>
                  <a:pt x="8423" y="2353"/>
                  <a:pt x="8468" y="2764"/>
                  <a:pt x="8491" y="3174"/>
                </a:cubicBezTo>
                <a:cubicBezTo>
                  <a:pt x="8514" y="3311"/>
                  <a:pt x="8514" y="3425"/>
                  <a:pt x="8468" y="3540"/>
                </a:cubicBezTo>
                <a:cubicBezTo>
                  <a:pt x="8446" y="3631"/>
                  <a:pt x="8354" y="3722"/>
                  <a:pt x="8240" y="3813"/>
                </a:cubicBezTo>
                <a:cubicBezTo>
                  <a:pt x="8035" y="3996"/>
                  <a:pt x="7784" y="4179"/>
                  <a:pt x="7441" y="4361"/>
                </a:cubicBezTo>
                <a:cubicBezTo>
                  <a:pt x="6193" y="5075"/>
                  <a:pt x="4756" y="5461"/>
                  <a:pt x="3323" y="5461"/>
                </a:cubicBezTo>
                <a:cubicBezTo>
                  <a:pt x="3105" y="5461"/>
                  <a:pt x="2888" y="5452"/>
                  <a:pt x="2671" y="5434"/>
                </a:cubicBezTo>
                <a:cubicBezTo>
                  <a:pt x="2169" y="5388"/>
                  <a:pt x="1758" y="5320"/>
                  <a:pt x="1393" y="5206"/>
                </a:cubicBezTo>
                <a:cubicBezTo>
                  <a:pt x="936" y="5046"/>
                  <a:pt x="639" y="4863"/>
                  <a:pt x="480" y="4612"/>
                </a:cubicBezTo>
                <a:cubicBezTo>
                  <a:pt x="274" y="4293"/>
                  <a:pt x="251" y="3928"/>
                  <a:pt x="251" y="3540"/>
                </a:cubicBezTo>
                <a:lnTo>
                  <a:pt x="251" y="3540"/>
                </a:lnTo>
                <a:cubicBezTo>
                  <a:pt x="388" y="3745"/>
                  <a:pt x="594" y="3905"/>
                  <a:pt x="868" y="4019"/>
                </a:cubicBezTo>
                <a:cubicBezTo>
                  <a:pt x="1256" y="4202"/>
                  <a:pt x="1735" y="4247"/>
                  <a:pt x="2123" y="4247"/>
                </a:cubicBezTo>
                <a:lnTo>
                  <a:pt x="2374" y="4247"/>
                </a:lnTo>
                <a:cubicBezTo>
                  <a:pt x="3789" y="4247"/>
                  <a:pt x="5204" y="3973"/>
                  <a:pt x="6505" y="3425"/>
                </a:cubicBezTo>
                <a:cubicBezTo>
                  <a:pt x="6871" y="3289"/>
                  <a:pt x="7441" y="2855"/>
                  <a:pt x="7852" y="2512"/>
                </a:cubicBezTo>
                <a:cubicBezTo>
                  <a:pt x="8058" y="2353"/>
                  <a:pt x="8240" y="2170"/>
                  <a:pt x="8377" y="1942"/>
                </a:cubicBezTo>
                <a:close/>
                <a:moveTo>
                  <a:pt x="5642" y="0"/>
                </a:moveTo>
                <a:cubicBezTo>
                  <a:pt x="4073" y="0"/>
                  <a:pt x="2479" y="440"/>
                  <a:pt x="1142" y="1257"/>
                </a:cubicBezTo>
                <a:cubicBezTo>
                  <a:pt x="708" y="1531"/>
                  <a:pt x="23" y="2079"/>
                  <a:pt x="0" y="2786"/>
                </a:cubicBezTo>
                <a:cubicBezTo>
                  <a:pt x="0" y="2809"/>
                  <a:pt x="0" y="2832"/>
                  <a:pt x="0" y="2832"/>
                </a:cubicBezTo>
                <a:cubicBezTo>
                  <a:pt x="23" y="3037"/>
                  <a:pt x="23" y="3243"/>
                  <a:pt x="23" y="3448"/>
                </a:cubicBezTo>
                <a:cubicBezTo>
                  <a:pt x="46" y="3882"/>
                  <a:pt x="46" y="4338"/>
                  <a:pt x="297" y="4726"/>
                </a:cubicBezTo>
                <a:cubicBezTo>
                  <a:pt x="502" y="5023"/>
                  <a:pt x="822" y="5229"/>
                  <a:pt x="1324" y="5388"/>
                </a:cubicBezTo>
                <a:cubicBezTo>
                  <a:pt x="1712" y="5525"/>
                  <a:pt x="2146" y="5594"/>
                  <a:pt x="2648" y="5640"/>
                </a:cubicBezTo>
                <a:cubicBezTo>
                  <a:pt x="2876" y="5662"/>
                  <a:pt x="3082" y="5662"/>
                  <a:pt x="3310" y="5662"/>
                </a:cubicBezTo>
                <a:cubicBezTo>
                  <a:pt x="4794" y="5662"/>
                  <a:pt x="6277" y="5274"/>
                  <a:pt x="7555" y="4544"/>
                </a:cubicBezTo>
                <a:cubicBezTo>
                  <a:pt x="7898" y="4361"/>
                  <a:pt x="8149" y="4179"/>
                  <a:pt x="8377" y="3973"/>
                </a:cubicBezTo>
                <a:cubicBezTo>
                  <a:pt x="8514" y="3882"/>
                  <a:pt x="8628" y="3768"/>
                  <a:pt x="8674" y="3608"/>
                </a:cubicBezTo>
                <a:cubicBezTo>
                  <a:pt x="8720" y="3448"/>
                  <a:pt x="8720" y="3289"/>
                  <a:pt x="8720" y="3174"/>
                </a:cubicBezTo>
                <a:cubicBezTo>
                  <a:pt x="8651" y="2490"/>
                  <a:pt x="8583" y="1828"/>
                  <a:pt x="8468" y="1143"/>
                </a:cubicBezTo>
                <a:cubicBezTo>
                  <a:pt x="8468" y="1120"/>
                  <a:pt x="8423" y="1074"/>
                  <a:pt x="8400" y="1074"/>
                </a:cubicBezTo>
                <a:cubicBezTo>
                  <a:pt x="8286" y="846"/>
                  <a:pt x="8126" y="641"/>
                  <a:pt x="7943" y="504"/>
                </a:cubicBezTo>
                <a:cubicBezTo>
                  <a:pt x="7578" y="230"/>
                  <a:pt x="7099" y="139"/>
                  <a:pt x="6711" y="70"/>
                </a:cubicBezTo>
                <a:cubicBezTo>
                  <a:pt x="6358" y="23"/>
                  <a:pt x="6001" y="0"/>
                  <a:pt x="564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60" name="Google Shape;2260;p77"/>
          <p:cNvGrpSpPr/>
          <p:nvPr/>
        </p:nvGrpSpPr>
        <p:grpSpPr>
          <a:xfrm rot="-2519054">
            <a:off x="106102" y="12303"/>
            <a:ext cx="542457" cy="535176"/>
            <a:chOff x="8167224" y="612742"/>
            <a:chExt cx="406859" cy="401398"/>
          </a:xfrm>
        </p:grpSpPr>
        <p:sp>
          <p:nvSpPr>
            <p:cNvPr id="2261" name="Google Shape;2261;p77"/>
            <p:cNvSpPr/>
            <p:nvPr/>
          </p:nvSpPr>
          <p:spPr>
            <a:xfrm flipH="1">
              <a:off x="8198311" y="612742"/>
              <a:ext cx="336021" cy="356970"/>
            </a:xfrm>
            <a:custGeom>
              <a:avLst/>
              <a:gdLst/>
              <a:ahLst/>
              <a:cxnLst/>
              <a:rect l="l" t="t" r="r" b="b"/>
              <a:pathLst>
                <a:path w="16778" h="17824" extrusionOk="0">
                  <a:moveTo>
                    <a:pt x="8757" y="0"/>
                  </a:moveTo>
                  <a:cubicBezTo>
                    <a:pt x="7465" y="0"/>
                    <a:pt x="6167" y="257"/>
                    <a:pt x="4954" y="710"/>
                  </a:cubicBezTo>
                  <a:cubicBezTo>
                    <a:pt x="3448" y="1281"/>
                    <a:pt x="1987" y="2171"/>
                    <a:pt x="1142" y="3541"/>
                  </a:cubicBezTo>
                  <a:cubicBezTo>
                    <a:pt x="663" y="4317"/>
                    <a:pt x="389" y="5207"/>
                    <a:pt x="229" y="6120"/>
                  </a:cubicBezTo>
                  <a:cubicBezTo>
                    <a:pt x="1" y="7489"/>
                    <a:pt x="1" y="8904"/>
                    <a:pt x="24" y="10297"/>
                  </a:cubicBezTo>
                  <a:cubicBezTo>
                    <a:pt x="47" y="12556"/>
                    <a:pt x="69" y="14839"/>
                    <a:pt x="115" y="17099"/>
                  </a:cubicBezTo>
                  <a:cubicBezTo>
                    <a:pt x="2742" y="17595"/>
                    <a:pt x="5402" y="17824"/>
                    <a:pt x="8063" y="17824"/>
                  </a:cubicBezTo>
                  <a:cubicBezTo>
                    <a:pt x="10789" y="17824"/>
                    <a:pt x="13515" y="17583"/>
                    <a:pt x="16207" y="17144"/>
                  </a:cubicBezTo>
                  <a:cubicBezTo>
                    <a:pt x="16298" y="17144"/>
                    <a:pt x="16390" y="17122"/>
                    <a:pt x="16458" y="17053"/>
                  </a:cubicBezTo>
                  <a:cubicBezTo>
                    <a:pt x="16526" y="16985"/>
                    <a:pt x="16526" y="16870"/>
                    <a:pt x="16526" y="16779"/>
                  </a:cubicBezTo>
                  <a:cubicBezTo>
                    <a:pt x="16709" y="13721"/>
                    <a:pt x="16778" y="10639"/>
                    <a:pt x="16481" y="7603"/>
                  </a:cubicBezTo>
                  <a:cubicBezTo>
                    <a:pt x="16367" y="6302"/>
                    <a:pt x="16161" y="5001"/>
                    <a:pt x="15568" y="3837"/>
                  </a:cubicBezTo>
                  <a:cubicBezTo>
                    <a:pt x="14655" y="2034"/>
                    <a:pt x="12874" y="756"/>
                    <a:pt x="10911" y="254"/>
                  </a:cubicBezTo>
                  <a:cubicBezTo>
                    <a:pt x="10206" y="81"/>
                    <a:pt x="9482" y="0"/>
                    <a:pt x="875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2" name="Google Shape;2262;p77"/>
            <p:cNvSpPr/>
            <p:nvPr/>
          </p:nvSpPr>
          <p:spPr>
            <a:xfrm flipH="1">
              <a:off x="8284258" y="712889"/>
              <a:ext cx="165507" cy="165507"/>
            </a:xfrm>
            <a:custGeom>
              <a:avLst/>
              <a:gdLst/>
              <a:ahLst/>
              <a:cxnLst/>
              <a:rect l="l" t="t" r="r" b="b"/>
              <a:pathLst>
                <a:path w="8264" h="8264" extrusionOk="0">
                  <a:moveTo>
                    <a:pt x="2101" y="0"/>
                  </a:moveTo>
                  <a:lnTo>
                    <a:pt x="2101" y="2100"/>
                  </a:lnTo>
                  <a:lnTo>
                    <a:pt x="1" y="2100"/>
                  </a:lnTo>
                  <a:lnTo>
                    <a:pt x="1" y="6140"/>
                  </a:lnTo>
                  <a:lnTo>
                    <a:pt x="2101" y="6140"/>
                  </a:lnTo>
                  <a:lnTo>
                    <a:pt x="2101" y="8263"/>
                  </a:lnTo>
                  <a:lnTo>
                    <a:pt x="6141" y="8263"/>
                  </a:lnTo>
                  <a:lnTo>
                    <a:pt x="6141" y="6140"/>
                  </a:lnTo>
                  <a:lnTo>
                    <a:pt x="8263" y="6140"/>
                  </a:lnTo>
                  <a:lnTo>
                    <a:pt x="8263" y="2100"/>
                  </a:lnTo>
                  <a:lnTo>
                    <a:pt x="6141" y="2100"/>
                  </a:lnTo>
                  <a:lnTo>
                    <a:pt x="614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3" name="Google Shape;2263;p77"/>
            <p:cNvSpPr/>
            <p:nvPr/>
          </p:nvSpPr>
          <p:spPr>
            <a:xfrm flipH="1">
              <a:off x="8167224" y="940057"/>
              <a:ext cx="406859" cy="74082"/>
            </a:xfrm>
            <a:custGeom>
              <a:avLst/>
              <a:gdLst/>
              <a:ahLst/>
              <a:cxnLst/>
              <a:rect l="l" t="t" r="r" b="b"/>
              <a:pathLst>
                <a:path w="20315" h="3699" extrusionOk="0">
                  <a:moveTo>
                    <a:pt x="17325" y="0"/>
                  </a:moveTo>
                  <a:cubicBezTo>
                    <a:pt x="12554" y="69"/>
                    <a:pt x="7806" y="160"/>
                    <a:pt x="3059" y="229"/>
                  </a:cubicBezTo>
                  <a:cubicBezTo>
                    <a:pt x="2237" y="229"/>
                    <a:pt x="1461" y="411"/>
                    <a:pt x="845" y="868"/>
                  </a:cubicBezTo>
                  <a:cubicBezTo>
                    <a:pt x="548" y="1073"/>
                    <a:pt x="297" y="1370"/>
                    <a:pt x="183" y="1712"/>
                  </a:cubicBezTo>
                  <a:cubicBezTo>
                    <a:pt x="0" y="2374"/>
                    <a:pt x="479" y="3082"/>
                    <a:pt x="1073" y="3379"/>
                  </a:cubicBezTo>
                  <a:cubicBezTo>
                    <a:pt x="1689" y="3675"/>
                    <a:pt x="2420" y="3698"/>
                    <a:pt x="3104" y="3698"/>
                  </a:cubicBezTo>
                  <a:lnTo>
                    <a:pt x="14905" y="3675"/>
                  </a:lnTo>
                  <a:cubicBezTo>
                    <a:pt x="15955" y="3675"/>
                    <a:pt x="17005" y="3675"/>
                    <a:pt x="18078" y="3630"/>
                  </a:cubicBezTo>
                  <a:cubicBezTo>
                    <a:pt x="18420" y="3630"/>
                    <a:pt x="18763" y="3607"/>
                    <a:pt x="19082" y="3493"/>
                  </a:cubicBezTo>
                  <a:cubicBezTo>
                    <a:pt x="19676" y="3287"/>
                    <a:pt x="20109" y="2740"/>
                    <a:pt x="20201" y="2123"/>
                  </a:cubicBezTo>
                  <a:cubicBezTo>
                    <a:pt x="20315" y="1507"/>
                    <a:pt x="20041" y="868"/>
                    <a:pt x="19561" y="480"/>
                  </a:cubicBezTo>
                  <a:cubicBezTo>
                    <a:pt x="18945" y="0"/>
                    <a:pt x="18101" y="0"/>
                    <a:pt x="173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64" name="Google Shape;2264;p77"/>
          <p:cNvSpPr/>
          <p:nvPr/>
        </p:nvSpPr>
        <p:spPr>
          <a:xfrm>
            <a:off x="9496615" y="6089557"/>
            <a:ext cx="219448" cy="72873"/>
          </a:xfrm>
          <a:custGeom>
            <a:avLst/>
            <a:gdLst/>
            <a:ahLst/>
            <a:cxnLst/>
            <a:rect l="l" t="t" r="r" b="b"/>
            <a:pathLst>
              <a:path w="8218" h="2729" extrusionOk="0">
                <a:moveTo>
                  <a:pt x="3698" y="948"/>
                </a:moveTo>
                <a:cubicBezTo>
                  <a:pt x="3835" y="1017"/>
                  <a:pt x="3972" y="1131"/>
                  <a:pt x="4064" y="1245"/>
                </a:cubicBezTo>
                <a:cubicBezTo>
                  <a:pt x="4315" y="1496"/>
                  <a:pt x="4406" y="1839"/>
                  <a:pt x="4315" y="2113"/>
                </a:cubicBezTo>
                <a:cubicBezTo>
                  <a:pt x="4269" y="2272"/>
                  <a:pt x="4132" y="2409"/>
                  <a:pt x="3995" y="2478"/>
                </a:cubicBezTo>
                <a:cubicBezTo>
                  <a:pt x="3927" y="2501"/>
                  <a:pt x="3858" y="2512"/>
                  <a:pt x="3793" y="2512"/>
                </a:cubicBezTo>
                <a:cubicBezTo>
                  <a:pt x="3727" y="2512"/>
                  <a:pt x="3664" y="2501"/>
                  <a:pt x="3607" y="2478"/>
                </a:cubicBezTo>
                <a:cubicBezTo>
                  <a:pt x="3288" y="2341"/>
                  <a:pt x="3219" y="1861"/>
                  <a:pt x="3379" y="1473"/>
                </a:cubicBezTo>
                <a:cubicBezTo>
                  <a:pt x="3447" y="1291"/>
                  <a:pt x="3562" y="1108"/>
                  <a:pt x="3698" y="948"/>
                </a:cubicBezTo>
                <a:close/>
                <a:moveTo>
                  <a:pt x="5462" y="0"/>
                </a:moveTo>
                <a:cubicBezTo>
                  <a:pt x="5246" y="0"/>
                  <a:pt x="5022" y="24"/>
                  <a:pt x="4794" y="81"/>
                </a:cubicBezTo>
                <a:cubicBezTo>
                  <a:pt x="4360" y="172"/>
                  <a:pt x="3950" y="401"/>
                  <a:pt x="3653" y="697"/>
                </a:cubicBezTo>
                <a:cubicBezTo>
                  <a:pt x="3420" y="620"/>
                  <a:pt x="3177" y="574"/>
                  <a:pt x="2923" y="574"/>
                </a:cubicBezTo>
                <a:cubicBezTo>
                  <a:pt x="2804" y="574"/>
                  <a:pt x="2682" y="584"/>
                  <a:pt x="2557" y="606"/>
                </a:cubicBezTo>
                <a:cubicBezTo>
                  <a:pt x="1918" y="697"/>
                  <a:pt x="1347" y="1063"/>
                  <a:pt x="982" y="1336"/>
                </a:cubicBezTo>
                <a:cubicBezTo>
                  <a:pt x="617" y="1588"/>
                  <a:pt x="183" y="1976"/>
                  <a:pt x="1" y="2501"/>
                </a:cubicBezTo>
                <a:cubicBezTo>
                  <a:pt x="1" y="2546"/>
                  <a:pt x="24" y="2615"/>
                  <a:pt x="69" y="2615"/>
                </a:cubicBezTo>
                <a:cubicBezTo>
                  <a:pt x="86" y="2620"/>
                  <a:pt x="102" y="2623"/>
                  <a:pt x="116" y="2623"/>
                </a:cubicBezTo>
                <a:cubicBezTo>
                  <a:pt x="159" y="2623"/>
                  <a:pt x="189" y="2598"/>
                  <a:pt x="206" y="2546"/>
                </a:cubicBezTo>
                <a:cubicBezTo>
                  <a:pt x="366" y="2090"/>
                  <a:pt x="777" y="1747"/>
                  <a:pt x="1119" y="1496"/>
                </a:cubicBezTo>
                <a:cubicBezTo>
                  <a:pt x="1667" y="1108"/>
                  <a:pt x="2146" y="880"/>
                  <a:pt x="2603" y="811"/>
                </a:cubicBezTo>
                <a:cubicBezTo>
                  <a:pt x="2702" y="796"/>
                  <a:pt x="2803" y="789"/>
                  <a:pt x="2905" y="789"/>
                </a:cubicBezTo>
                <a:cubicBezTo>
                  <a:pt x="3108" y="789"/>
                  <a:pt x="3310" y="819"/>
                  <a:pt x="3493" y="880"/>
                </a:cubicBezTo>
                <a:cubicBezTo>
                  <a:pt x="3356" y="1040"/>
                  <a:pt x="3242" y="1222"/>
                  <a:pt x="3173" y="1405"/>
                </a:cubicBezTo>
                <a:cubicBezTo>
                  <a:pt x="2991" y="1861"/>
                  <a:pt x="3082" y="2478"/>
                  <a:pt x="3516" y="2683"/>
                </a:cubicBezTo>
                <a:cubicBezTo>
                  <a:pt x="3607" y="2706"/>
                  <a:pt x="3698" y="2729"/>
                  <a:pt x="3767" y="2729"/>
                </a:cubicBezTo>
                <a:cubicBezTo>
                  <a:pt x="3881" y="2729"/>
                  <a:pt x="3972" y="2706"/>
                  <a:pt x="4064" y="2660"/>
                </a:cubicBezTo>
                <a:cubicBezTo>
                  <a:pt x="4292" y="2569"/>
                  <a:pt x="4452" y="2386"/>
                  <a:pt x="4520" y="2181"/>
                </a:cubicBezTo>
                <a:cubicBezTo>
                  <a:pt x="4634" y="1839"/>
                  <a:pt x="4520" y="1405"/>
                  <a:pt x="4223" y="1085"/>
                </a:cubicBezTo>
                <a:cubicBezTo>
                  <a:pt x="4109" y="971"/>
                  <a:pt x="3995" y="880"/>
                  <a:pt x="3858" y="789"/>
                </a:cubicBezTo>
                <a:cubicBezTo>
                  <a:pt x="4109" y="560"/>
                  <a:pt x="4475" y="355"/>
                  <a:pt x="4840" y="286"/>
                </a:cubicBezTo>
                <a:cubicBezTo>
                  <a:pt x="5051" y="237"/>
                  <a:pt x="5259" y="216"/>
                  <a:pt x="5460" y="216"/>
                </a:cubicBezTo>
                <a:cubicBezTo>
                  <a:pt x="5995" y="216"/>
                  <a:pt x="6477" y="365"/>
                  <a:pt x="6826" y="515"/>
                </a:cubicBezTo>
                <a:cubicBezTo>
                  <a:pt x="7191" y="675"/>
                  <a:pt x="7875" y="1040"/>
                  <a:pt x="8012" y="1702"/>
                </a:cubicBezTo>
                <a:cubicBezTo>
                  <a:pt x="8012" y="1770"/>
                  <a:pt x="8081" y="1793"/>
                  <a:pt x="8127" y="1793"/>
                </a:cubicBezTo>
                <a:cubicBezTo>
                  <a:pt x="8195" y="1770"/>
                  <a:pt x="8218" y="1724"/>
                  <a:pt x="8218" y="1656"/>
                </a:cubicBezTo>
                <a:cubicBezTo>
                  <a:pt x="8058" y="903"/>
                  <a:pt x="7328" y="492"/>
                  <a:pt x="6894" y="309"/>
                </a:cubicBezTo>
                <a:cubicBezTo>
                  <a:pt x="6531" y="161"/>
                  <a:pt x="6025" y="0"/>
                  <a:pt x="5462"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65" name="Google Shape;2265;p77"/>
          <p:cNvGrpSpPr/>
          <p:nvPr/>
        </p:nvGrpSpPr>
        <p:grpSpPr>
          <a:xfrm rot="-10145385">
            <a:off x="5873849" y="5042206"/>
            <a:ext cx="1520441" cy="793597"/>
            <a:chOff x="1362021" y="1108808"/>
            <a:chExt cx="986885" cy="515106"/>
          </a:xfrm>
        </p:grpSpPr>
        <p:sp>
          <p:nvSpPr>
            <p:cNvPr id="2266" name="Google Shape;2266;p77"/>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7" name="Google Shape;2267;p77"/>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a:cs typeface="Arial"/>
                <a:sym typeface="Arial"/>
              </a:endParaRPr>
            </a:p>
          </p:txBody>
        </p:sp>
        <p:sp>
          <p:nvSpPr>
            <p:cNvPr id="2268" name="Google Shape;2268;p77"/>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69" name="Google Shape;2269;p77"/>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0" name="Google Shape;2270;p77"/>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1" name="Google Shape;2271;p77"/>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73" name="Google Shape;2273;p77"/>
          <p:cNvSpPr/>
          <p:nvPr/>
        </p:nvSpPr>
        <p:spPr>
          <a:xfrm flipH="1">
            <a:off x="7498323" y="6348463"/>
            <a:ext cx="272692" cy="272692"/>
          </a:xfrm>
          <a:custGeom>
            <a:avLst/>
            <a:gdLst/>
            <a:ahLst/>
            <a:cxnLst/>
            <a:rect l="l" t="t" r="r" b="b"/>
            <a:pathLst>
              <a:path w="7579" h="7579" extrusionOk="0">
                <a:moveTo>
                  <a:pt x="2625" y="1"/>
                </a:moveTo>
                <a:cubicBezTo>
                  <a:pt x="2397" y="1"/>
                  <a:pt x="2214" y="183"/>
                  <a:pt x="2214" y="412"/>
                </a:cubicBezTo>
                <a:lnTo>
                  <a:pt x="2214" y="1781"/>
                </a:lnTo>
                <a:cubicBezTo>
                  <a:pt x="2214" y="2032"/>
                  <a:pt x="2032" y="2215"/>
                  <a:pt x="1804" y="2215"/>
                </a:cubicBezTo>
                <a:lnTo>
                  <a:pt x="411" y="2215"/>
                </a:lnTo>
                <a:cubicBezTo>
                  <a:pt x="183" y="2215"/>
                  <a:pt x="0" y="2397"/>
                  <a:pt x="0" y="2626"/>
                </a:cubicBezTo>
                <a:lnTo>
                  <a:pt x="0" y="4954"/>
                </a:lnTo>
                <a:cubicBezTo>
                  <a:pt x="0" y="5182"/>
                  <a:pt x="183" y="5365"/>
                  <a:pt x="411" y="5365"/>
                </a:cubicBezTo>
                <a:lnTo>
                  <a:pt x="1804" y="5365"/>
                </a:lnTo>
                <a:cubicBezTo>
                  <a:pt x="2032" y="5365"/>
                  <a:pt x="2214" y="5547"/>
                  <a:pt x="2214" y="5775"/>
                </a:cubicBezTo>
                <a:lnTo>
                  <a:pt x="2214" y="7168"/>
                </a:lnTo>
                <a:cubicBezTo>
                  <a:pt x="2214" y="7396"/>
                  <a:pt x="2397" y="7579"/>
                  <a:pt x="2625" y="7579"/>
                </a:cubicBezTo>
                <a:lnTo>
                  <a:pt x="4953" y="7579"/>
                </a:lnTo>
                <a:cubicBezTo>
                  <a:pt x="5182" y="7579"/>
                  <a:pt x="5364" y="7396"/>
                  <a:pt x="5364" y="7168"/>
                </a:cubicBezTo>
                <a:lnTo>
                  <a:pt x="5364" y="5775"/>
                </a:lnTo>
                <a:cubicBezTo>
                  <a:pt x="5364" y="5547"/>
                  <a:pt x="5570" y="5365"/>
                  <a:pt x="5798" y="5365"/>
                </a:cubicBezTo>
                <a:lnTo>
                  <a:pt x="7168" y="5365"/>
                </a:lnTo>
                <a:cubicBezTo>
                  <a:pt x="7396" y="5365"/>
                  <a:pt x="7578" y="5182"/>
                  <a:pt x="7578" y="4954"/>
                </a:cubicBezTo>
                <a:lnTo>
                  <a:pt x="7578" y="2626"/>
                </a:lnTo>
                <a:cubicBezTo>
                  <a:pt x="7578" y="2397"/>
                  <a:pt x="7396" y="2215"/>
                  <a:pt x="7168" y="2215"/>
                </a:cubicBezTo>
                <a:lnTo>
                  <a:pt x="5798" y="2215"/>
                </a:lnTo>
                <a:cubicBezTo>
                  <a:pt x="5570" y="2215"/>
                  <a:pt x="5364" y="2032"/>
                  <a:pt x="5364" y="1781"/>
                </a:cubicBezTo>
                <a:lnTo>
                  <a:pt x="5364" y="412"/>
                </a:lnTo>
                <a:cubicBezTo>
                  <a:pt x="5364" y="183"/>
                  <a:pt x="5182" y="1"/>
                  <a:pt x="4953"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4" name="Google Shape;2274;p77"/>
          <p:cNvSpPr/>
          <p:nvPr/>
        </p:nvSpPr>
        <p:spPr>
          <a:xfrm flipH="1">
            <a:off x="10954083" y="2006738"/>
            <a:ext cx="124059" cy="130212"/>
          </a:xfrm>
          <a:custGeom>
            <a:avLst/>
            <a:gdLst/>
            <a:ahLst/>
            <a:cxnLst/>
            <a:rect l="l" t="t" r="r" b="b"/>
            <a:pathLst>
              <a:path w="3448" h="3619" extrusionOk="0">
                <a:moveTo>
                  <a:pt x="1607" y="0"/>
                </a:moveTo>
                <a:cubicBezTo>
                  <a:pt x="977" y="0"/>
                  <a:pt x="331" y="380"/>
                  <a:pt x="115" y="985"/>
                </a:cubicBezTo>
                <a:cubicBezTo>
                  <a:pt x="1" y="1282"/>
                  <a:pt x="1" y="1602"/>
                  <a:pt x="24" y="1921"/>
                </a:cubicBezTo>
                <a:cubicBezTo>
                  <a:pt x="69" y="2195"/>
                  <a:pt x="115" y="2469"/>
                  <a:pt x="252" y="2720"/>
                </a:cubicBezTo>
                <a:cubicBezTo>
                  <a:pt x="525" y="3266"/>
                  <a:pt x="1145" y="3618"/>
                  <a:pt x="1758" y="3618"/>
                </a:cubicBezTo>
                <a:cubicBezTo>
                  <a:pt x="1811" y="3618"/>
                  <a:pt x="1865" y="3616"/>
                  <a:pt x="1918" y="3610"/>
                </a:cubicBezTo>
                <a:cubicBezTo>
                  <a:pt x="2580" y="3519"/>
                  <a:pt x="3151" y="2994"/>
                  <a:pt x="3310" y="2332"/>
                </a:cubicBezTo>
                <a:cubicBezTo>
                  <a:pt x="3425" y="1898"/>
                  <a:pt x="3447" y="1305"/>
                  <a:pt x="3128" y="826"/>
                </a:cubicBezTo>
                <a:cubicBezTo>
                  <a:pt x="2831" y="346"/>
                  <a:pt x="2283" y="27"/>
                  <a:pt x="1713" y="4"/>
                </a:cubicBezTo>
                <a:cubicBezTo>
                  <a:pt x="1677" y="1"/>
                  <a:pt x="1642" y="0"/>
                  <a:pt x="160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5" name="Google Shape;2275;p77"/>
          <p:cNvSpPr/>
          <p:nvPr/>
        </p:nvSpPr>
        <p:spPr>
          <a:xfrm flipH="1">
            <a:off x="11106854" y="2018467"/>
            <a:ext cx="371241" cy="363757"/>
          </a:xfrm>
          <a:custGeom>
            <a:avLst/>
            <a:gdLst/>
            <a:ahLst/>
            <a:cxnLst/>
            <a:rect l="l" t="t" r="r" b="b"/>
            <a:pathLst>
              <a:path w="10318" h="10110" extrusionOk="0">
                <a:moveTo>
                  <a:pt x="5025" y="1"/>
                </a:moveTo>
                <a:cubicBezTo>
                  <a:pt x="4724" y="1"/>
                  <a:pt x="4425" y="35"/>
                  <a:pt x="4132" y="111"/>
                </a:cubicBezTo>
                <a:cubicBezTo>
                  <a:pt x="3562" y="271"/>
                  <a:pt x="3014" y="568"/>
                  <a:pt x="2534" y="956"/>
                </a:cubicBezTo>
                <a:cubicBezTo>
                  <a:pt x="914" y="2234"/>
                  <a:pt x="1" y="4425"/>
                  <a:pt x="434" y="6434"/>
                </a:cubicBezTo>
                <a:cubicBezTo>
                  <a:pt x="865" y="8452"/>
                  <a:pt x="2737" y="10109"/>
                  <a:pt x="4775" y="10109"/>
                </a:cubicBezTo>
                <a:cubicBezTo>
                  <a:pt x="4789" y="10109"/>
                  <a:pt x="4803" y="10109"/>
                  <a:pt x="4817" y="10109"/>
                </a:cubicBezTo>
                <a:cubicBezTo>
                  <a:pt x="5958" y="10109"/>
                  <a:pt x="7054" y="9630"/>
                  <a:pt x="7921" y="8899"/>
                </a:cubicBezTo>
                <a:cubicBezTo>
                  <a:pt x="8789" y="8169"/>
                  <a:pt x="9428" y="7187"/>
                  <a:pt x="9884" y="6160"/>
                </a:cubicBezTo>
                <a:cubicBezTo>
                  <a:pt x="10318" y="5156"/>
                  <a:pt x="10181" y="3490"/>
                  <a:pt x="9428" y="2234"/>
                </a:cubicBezTo>
                <a:cubicBezTo>
                  <a:pt x="8903" y="1367"/>
                  <a:pt x="7990" y="796"/>
                  <a:pt x="7054" y="431"/>
                </a:cubicBezTo>
                <a:cubicBezTo>
                  <a:pt x="6404" y="177"/>
                  <a:pt x="5709" y="1"/>
                  <a:pt x="502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276" name="Google Shape;2276;p77"/>
          <p:cNvGrpSpPr/>
          <p:nvPr/>
        </p:nvGrpSpPr>
        <p:grpSpPr>
          <a:xfrm flipH="1">
            <a:off x="10798838" y="4785077"/>
            <a:ext cx="1732869" cy="3535935"/>
            <a:chOff x="8154826" y="3096390"/>
            <a:chExt cx="1299652" cy="2651951"/>
          </a:xfrm>
        </p:grpSpPr>
        <p:sp>
          <p:nvSpPr>
            <p:cNvPr id="2277" name="Google Shape;2277;p77"/>
            <p:cNvSpPr/>
            <p:nvPr/>
          </p:nvSpPr>
          <p:spPr>
            <a:xfrm>
              <a:off x="8761530" y="3096390"/>
              <a:ext cx="692948" cy="785102"/>
            </a:xfrm>
            <a:custGeom>
              <a:avLst/>
              <a:gdLst/>
              <a:ahLst/>
              <a:cxnLst/>
              <a:rect l="l" t="t" r="r" b="b"/>
              <a:pathLst>
                <a:path w="25679" h="29094" extrusionOk="0">
                  <a:moveTo>
                    <a:pt x="15362" y="0"/>
                  </a:moveTo>
                  <a:cubicBezTo>
                    <a:pt x="14997" y="0"/>
                    <a:pt x="14631" y="16"/>
                    <a:pt x="14266" y="43"/>
                  </a:cubicBezTo>
                  <a:cubicBezTo>
                    <a:pt x="13581" y="112"/>
                    <a:pt x="12897" y="203"/>
                    <a:pt x="12280" y="500"/>
                  </a:cubicBezTo>
                  <a:cubicBezTo>
                    <a:pt x="11504" y="888"/>
                    <a:pt x="10911" y="1550"/>
                    <a:pt x="10409" y="2234"/>
                  </a:cubicBezTo>
                  <a:cubicBezTo>
                    <a:pt x="8080" y="5498"/>
                    <a:pt x="7533" y="9653"/>
                    <a:pt x="6254" y="13464"/>
                  </a:cubicBezTo>
                  <a:cubicBezTo>
                    <a:pt x="6232" y="13533"/>
                    <a:pt x="6186" y="13624"/>
                    <a:pt x="6140" y="13693"/>
                  </a:cubicBezTo>
                  <a:cubicBezTo>
                    <a:pt x="6088" y="13737"/>
                    <a:pt x="6021" y="13758"/>
                    <a:pt x="5951" y="13758"/>
                  </a:cubicBezTo>
                  <a:cubicBezTo>
                    <a:pt x="5806" y="13758"/>
                    <a:pt x="5647" y="13671"/>
                    <a:pt x="5570" y="13533"/>
                  </a:cubicBezTo>
                  <a:cubicBezTo>
                    <a:pt x="5456" y="13350"/>
                    <a:pt x="5478" y="13099"/>
                    <a:pt x="5501" y="12871"/>
                  </a:cubicBezTo>
                  <a:cubicBezTo>
                    <a:pt x="5752" y="10383"/>
                    <a:pt x="6277" y="7941"/>
                    <a:pt x="7053" y="5544"/>
                  </a:cubicBezTo>
                  <a:cubicBezTo>
                    <a:pt x="7259" y="4928"/>
                    <a:pt x="7464" y="4289"/>
                    <a:pt x="7487" y="3627"/>
                  </a:cubicBezTo>
                  <a:cubicBezTo>
                    <a:pt x="7510" y="2965"/>
                    <a:pt x="7282" y="2257"/>
                    <a:pt x="6734" y="1869"/>
                  </a:cubicBezTo>
                  <a:cubicBezTo>
                    <a:pt x="6438" y="1663"/>
                    <a:pt x="6097" y="1577"/>
                    <a:pt x="5742" y="1577"/>
                  </a:cubicBezTo>
                  <a:cubicBezTo>
                    <a:pt x="5195" y="1577"/>
                    <a:pt x="4617" y="1784"/>
                    <a:pt x="4132" y="2075"/>
                  </a:cubicBezTo>
                  <a:cubicBezTo>
                    <a:pt x="3196" y="2622"/>
                    <a:pt x="2443" y="3467"/>
                    <a:pt x="1872" y="4403"/>
                  </a:cubicBezTo>
                  <a:cubicBezTo>
                    <a:pt x="0" y="7461"/>
                    <a:pt x="137" y="11296"/>
                    <a:pt x="662" y="14834"/>
                  </a:cubicBezTo>
                  <a:cubicBezTo>
                    <a:pt x="1233" y="18509"/>
                    <a:pt x="2169" y="22138"/>
                    <a:pt x="3470" y="25608"/>
                  </a:cubicBezTo>
                  <a:cubicBezTo>
                    <a:pt x="3903" y="26772"/>
                    <a:pt x="4588" y="28164"/>
                    <a:pt x="5958" y="28735"/>
                  </a:cubicBezTo>
                  <a:cubicBezTo>
                    <a:pt x="6548" y="28997"/>
                    <a:pt x="7176" y="29093"/>
                    <a:pt x="7811" y="29093"/>
                  </a:cubicBezTo>
                  <a:cubicBezTo>
                    <a:pt x="8281" y="29093"/>
                    <a:pt x="8756" y="29041"/>
                    <a:pt x="9222" y="28963"/>
                  </a:cubicBezTo>
                  <a:cubicBezTo>
                    <a:pt x="13673" y="28255"/>
                    <a:pt x="17485" y="25379"/>
                    <a:pt x="20657" y="22161"/>
                  </a:cubicBezTo>
                  <a:cubicBezTo>
                    <a:pt x="22050" y="20746"/>
                    <a:pt x="23351" y="19216"/>
                    <a:pt x="24264" y="17459"/>
                  </a:cubicBezTo>
                  <a:cubicBezTo>
                    <a:pt x="25177" y="15701"/>
                    <a:pt x="25679" y="13670"/>
                    <a:pt x="25382" y="11730"/>
                  </a:cubicBezTo>
                  <a:cubicBezTo>
                    <a:pt x="25291" y="11182"/>
                    <a:pt x="25108" y="10611"/>
                    <a:pt x="24652" y="10337"/>
                  </a:cubicBezTo>
                  <a:cubicBezTo>
                    <a:pt x="24472" y="10236"/>
                    <a:pt x="24273" y="10190"/>
                    <a:pt x="24071" y="10190"/>
                  </a:cubicBezTo>
                  <a:cubicBezTo>
                    <a:pt x="23686" y="10190"/>
                    <a:pt x="23293" y="10356"/>
                    <a:pt x="23008" y="10611"/>
                  </a:cubicBezTo>
                  <a:cubicBezTo>
                    <a:pt x="22552" y="10999"/>
                    <a:pt x="22278" y="11524"/>
                    <a:pt x="22004" y="12049"/>
                  </a:cubicBezTo>
                  <a:cubicBezTo>
                    <a:pt x="20885" y="14241"/>
                    <a:pt x="19516" y="16295"/>
                    <a:pt x="17918" y="18166"/>
                  </a:cubicBezTo>
                  <a:cubicBezTo>
                    <a:pt x="19288" y="15222"/>
                    <a:pt x="20657" y="12255"/>
                    <a:pt x="21639" y="9173"/>
                  </a:cubicBezTo>
                  <a:cubicBezTo>
                    <a:pt x="22232" y="7347"/>
                    <a:pt x="22643" y="5316"/>
                    <a:pt x="21913" y="3558"/>
                  </a:cubicBezTo>
                  <a:cubicBezTo>
                    <a:pt x="21342" y="2166"/>
                    <a:pt x="20087" y="1116"/>
                    <a:pt x="18694" y="568"/>
                  </a:cubicBezTo>
                  <a:cubicBezTo>
                    <a:pt x="17639" y="153"/>
                    <a:pt x="16505" y="0"/>
                    <a:pt x="1536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78" name="Google Shape;2278;p77"/>
            <p:cNvSpPr/>
            <p:nvPr/>
          </p:nvSpPr>
          <p:spPr>
            <a:xfrm>
              <a:off x="8154826" y="3623515"/>
              <a:ext cx="1186935" cy="2124826"/>
            </a:xfrm>
            <a:custGeom>
              <a:avLst/>
              <a:gdLst/>
              <a:ahLst/>
              <a:cxnLst/>
              <a:rect l="l" t="t" r="r" b="b"/>
              <a:pathLst>
                <a:path w="43985" h="78741" extrusionOk="0">
                  <a:moveTo>
                    <a:pt x="15204" y="1"/>
                  </a:moveTo>
                  <a:cubicBezTo>
                    <a:pt x="14564" y="1"/>
                    <a:pt x="13931" y="314"/>
                    <a:pt x="13467" y="755"/>
                  </a:cubicBezTo>
                  <a:cubicBezTo>
                    <a:pt x="12303" y="1805"/>
                    <a:pt x="11938" y="3517"/>
                    <a:pt x="12098" y="5092"/>
                  </a:cubicBezTo>
                  <a:cubicBezTo>
                    <a:pt x="12280" y="6644"/>
                    <a:pt x="12874" y="8105"/>
                    <a:pt x="13376" y="9611"/>
                  </a:cubicBezTo>
                  <a:cubicBezTo>
                    <a:pt x="15727" y="16824"/>
                    <a:pt x="15248" y="24653"/>
                    <a:pt x="13833" y="32140"/>
                  </a:cubicBezTo>
                  <a:cubicBezTo>
                    <a:pt x="12098" y="36226"/>
                    <a:pt x="10957" y="40585"/>
                    <a:pt x="10432" y="44991"/>
                  </a:cubicBezTo>
                  <a:cubicBezTo>
                    <a:pt x="9929" y="41224"/>
                    <a:pt x="8811" y="37435"/>
                    <a:pt x="8583" y="33601"/>
                  </a:cubicBezTo>
                  <a:cubicBezTo>
                    <a:pt x="8332" y="29538"/>
                    <a:pt x="9062" y="25407"/>
                    <a:pt x="8103" y="21458"/>
                  </a:cubicBezTo>
                  <a:cubicBezTo>
                    <a:pt x="7838" y="20331"/>
                    <a:pt x="7124" y="19034"/>
                    <a:pt x="6003" y="19034"/>
                  </a:cubicBezTo>
                  <a:cubicBezTo>
                    <a:pt x="5966" y="19034"/>
                    <a:pt x="5928" y="19035"/>
                    <a:pt x="5889" y="19038"/>
                  </a:cubicBezTo>
                  <a:cubicBezTo>
                    <a:pt x="5364" y="19084"/>
                    <a:pt x="4908" y="19426"/>
                    <a:pt x="4565" y="19814"/>
                  </a:cubicBezTo>
                  <a:cubicBezTo>
                    <a:pt x="3516" y="21001"/>
                    <a:pt x="3264" y="22645"/>
                    <a:pt x="3173" y="24197"/>
                  </a:cubicBezTo>
                  <a:cubicBezTo>
                    <a:pt x="2945" y="28465"/>
                    <a:pt x="3607" y="32756"/>
                    <a:pt x="5136" y="36751"/>
                  </a:cubicBezTo>
                  <a:cubicBezTo>
                    <a:pt x="6711" y="40836"/>
                    <a:pt x="9199" y="44671"/>
                    <a:pt x="10135" y="48871"/>
                  </a:cubicBezTo>
                  <a:cubicBezTo>
                    <a:pt x="9929" y="55947"/>
                    <a:pt x="11482" y="63182"/>
                    <a:pt x="14905" y="69254"/>
                  </a:cubicBezTo>
                  <a:cubicBezTo>
                    <a:pt x="11938" y="66560"/>
                    <a:pt x="9678" y="63228"/>
                    <a:pt x="8240" y="59553"/>
                  </a:cubicBezTo>
                  <a:cubicBezTo>
                    <a:pt x="6985" y="56358"/>
                    <a:pt x="6346" y="52934"/>
                    <a:pt x="4976" y="49784"/>
                  </a:cubicBezTo>
                  <a:cubicBezTo>
                    <a:pt x="4680" y="49168"/>
                    <a:pt x="4337" y="48506"/>
                    <a:pt x="3698" y="48232"/>
                  </a:cubicBezTo>
                  <a:cubicBezTo>
                    <a:pt x="3521" y="48163"/>
                    <a:pt x="3337" y="48132"/>
                    <a:pt x="3153" y="48132"/>
                  </a:cubicBezTo>
                  <a:cubicBezTo>
                    <a:pt x="2600" y="48132"/>
                    <a:pt x="2043" y="48414"/>
                    <a:pt x="1667" y="48825"/>
                  </a:cubicBezTo>
                  <a:cubicBezTo>
                    <a:pt x="1164" y="49396"/>
                    <a:pt x="936" y="50149"/>
                    <a:pt x="799" y="50880"/>
                  </a:cubicBezTo>
                  <a:cubicBezTo>
                    <a:pt x="0" y="55148"/>
                    <a:pt x="1781" y="59599"/>
                    <a:pt x="4702" y="62794"/>
                  </a:cubicBezTo>
                  <a:cubicBezTo>
                    <a:pt x="7510" y="65899"/>
                    <a:pt x="11253" y="67998"/>
                    <a:pt x="15111" y="69619"/>
                  </a:cubicBezTo>
                  <a:cubicBezTo>
                    <a:pt x="17051" y="72952"/>
                    <a:pt x="19539" y="75919"/>
                    <a:pt x="22620" y="78293"/>
                  </a:cubicBezTo>
                  <a:cubicBezTo>
                    <a:pt x="22926" y="78526"/>
                    <a:pt x="23344" y="78740"/>
                    <a:pt x="23701" y="78740"/>
                  </a:cubicBezTo>
                  <a:cubicBezTo>
                    <a:pt x="23903" y="78740"/>
                    <a:pt x="24086" y="78671"/>
                    <a:pt x="24218" y="78498"/>
                  </a:cubicBezTo>
                  <a:cubicBezTo>
                    <a:pt x="19288" y="74960"/>
                    <a:pt x="15818" y="69665"/>
                    <a:pt x="13673" y="63981"/>
                  </a:cubicBezTo>
                  <a:cubicBezTo>
                    <a:pt x="13330" y="63045"/>
                    <a:pt x="13011" y="62087"/>
                    <a:pt x="12737" y="61128"/>
                  </a:cubicBezTo>
                  <a:cubicBezTo>
                    <a:pt x="12303" y="55148"/>
                    <a:pt x="13764" y="49122"/>
                    <a:pt x="17416" y="44534"/>
                  </a:cubicBezTo>
                  <a:cubicBezTo>
                    <a:pt x="19813" y="41476"/>
                    <a:pt x="23077" y="39170"/>
                    <a:pt x="25451" y="36089"/>
                  </a:cubicBezTo>
                  <a:cubicBezTo>
                    <a:pt x="26090" y="35244"/>
                    <a:pt x="26683" y="34103"/>
                    <a:pt x="26135" y="33190"/>
                  </a:cubicBezTo>
                  <a:cubicBezTo>
                    <a:pt x="25784" y="32575"/>
                    <a:pt x="25085" y="32364"/>
                    <a:pt x="24346" y="32364"/>
                  </a:cubicBezTo>
                  <a:cubicBezTo>
                    <a:pt x="23933" y="32364"/>
                    <a:pt x="23507" y="32430"/>
                    <a:pt x="23122" y="32528"/>
                  </a:cubicBezTo>
                  <a:cubicBezTo>
                    <a:pt x="19105" y="33624"/>
                    <a:pt x="15978" y="36910"/>
                    <a:pt x="13969" y="40563"/>
                  </a:cubicBezTo>
                  <a:cubicBezTo>
                    <a:pt x="12372" y="43507"/>
                    <a:pt x="11390" y="46771"/>
                    <a:pt x="11048" y="50081"/>
                  </a:cubicBezTo>
                  <a:cubicBezTo>
                    <a:pt x="10934" y="43986"/>
                    <a:pt x="12098" y="37846"/>
                    <a:pt x="14494" y="32231"/>
                  </a:cubicBezTo>
                  <a:cubicBezTo>
                    <a:pt x="17895" y="28077"/>
                    <a:pt x="22529" y="24904"/>
                    <a:pt x="27665" y="23147"/>
                  </a:cubicBezTo>
                  <a:cubicBezTo>
                    <a:pt x="32595" y="21481"/>
                    <a:pt x="38096" y="21047"/>
                    <a:pt x="42319" y="18011"/>
                  </a:cubicBezTo>
                  <a:cubicBezTo>
                    <a:pt x="42844" y="17623"/>
                    <a:pt x="43368" y="17189"/>
                    <a:pt x="43665" y="16596"/>
                  </a:cubicBezTo>
                  <a:cubicBezTo>
                    <a:pt x="43962" y="16003"/>
                    <a:pt x="43985" y="15226"/>
                    <a:pt x="43551" y="14724"/>
                  </a:cubicBezTo>
                  <a:cubicBezTo>
                    <a:pt x="43277" y="14428"/>
                    <a:pt x="42889" y="14245"/>
                    <a:pt x="42524" y="14108"/>
                  </a:cubicBezTo>
                  <a:cubicBezTo>
                    <a:pt x="41374" y="13717"/>
                    <a:pt x="40169" y="13560"/>
                    <a:pt x="38953" y="13560"/>
                  </a:cubicBezTo>
                  <a:cubicBezTo>
                    <a:pt x="37827" y="13560"/>
                    <a:pt x="36693" y="13694"/>
                    <a:pt x="35585" y="13903"/>
                  </a:cubicBezTo>
                  <a:cubicBezTo>
                    <a:pt x="30153" y="14884"/>
                    <a:pt x="25085" y="17623"/>
                    <a:pt x="21114" y="21458"/>
                  </a:cubicBezTo>
                  <a:cubicBezTo>
                    <a:pt x="21548" y="20864"/>
                    <a:pt x="22004" y="20294"/>
                    <a:pt x="22461" y="19723"/>
                  </a:cubicBezTo>
                  <a:cubicBezTo>
                    <a:pt x="24241" y="17463"/>
                    <a:pt x="25998" y="15204"/>
                    <a:pt x="27779" y="12967"/>
                  </a:cubicBezTo>
                  <a:cubicBezTo>
                    <a:pt x="28190" y="12419"/>
                    <a:pt x="28646" y="11848"/>
                    <a:pt x="29194" y="11437"/>
                  </a:cubicBezTo>
                  <a:cubicBezTo>
                    <a:pt x="30175" y="10730"/>
                    <a:pt x="31431" y="10502"/>
                    <a:pt x="32572" y="10114"/>
                  </a:cubicBezTo>
                  <a:cubicBezTo>
                    <a:pt x="33736" y="9748"/>
                    <a:pt x="34946" y="9086"/>
                    <a:pt x="35357" y="7945"/>
                  </a:cubicBezTo>
                  <a:cubicBezTo>
                    <a:pt x="34923" y="7788"/>
                    <a:pt x="34458" y="7710"/>
                    <a:pt x="33993" y="7710"/>
                  </a:cubicBezTo>
                  <a:cubicBezTo>
                    <a:pt x="33309" y="7710"/>
                    <a:pt x="32622" y="7879"/>
                    <a:pt x="32024" y="8219"/>
                  </a:cubicBezTo>
                  <a:cubicBezTo>
                    <a:pt x="32892" y="7215"/>
                    <a:pt x="33531" y="6051"/>
                    <a:pt x="33896" y="4772"/>
                  </a:cubicBezTo>
                  <a:cubicBezTo>
                    <a:pt x="33987" y="4499"/>
                    <a:pt x="34033" y="4179"/>
                    <a:pt x="33873" y="3951"/>
                  </a:cubicBezTo>
                  <a:cubicBezTo>
                    <a:pt x="33753" y="3779"/>
                    <a:pt x="33580" y="3710"/>
                    <a:pt x="33389" y="3710"/>
                  </a:cubicBezTo>
                  <a:cubicBezTo>
                    <a:pt x="33073" y="3710"/>
                    <a:pt x="32705" y="3897"/>
                    <a:pt x="32435" y="4111"/>
                  </a:cubicBezTo>
                  <a:cubicBezTo>
                    <a:pt x="31522" y="4864"/>
                    <a:pt x="30746" y="5777"/>
                    <a:pt x="30153" y="6827"/>
                  </a:cubicBezTo>
                  <a:cubicBezTo>
                    <a:pt x="30563" y="5343"/>
                    <a:pt x="30700" y="3768"/>
                    <a:pt x="30495" y="2239"/>
                  </a:cubicBezTo>
                  <a:cubicBezTo>
                    <a:pt x="30449" y="1897"/>
                    <a:pt x="30335" y="1508"/>
                    <a:pt x="30016" y="1417"/>
                  </a:cubicBezTo>
                  <a:cubicBezTo>
                    <a:pt x="29975" y="1406"/>
                    <a:pt x="29935" y="1401"/>
                    <a:pt x="29896" y="1401"/>
                  </a:cubicBezTo>
                  <a:cubicBezTo>
                    <a:pt x="29605" y="1401"/>
                    <a:pt x="29352" y="1683"/>
                    <a:pt x="29171" y="1965"/>
                  </a:cubicBezTo>
                  <a:cubicBezTo>
                    <a:pt x="28190" y="3517"/>
                    <a:pt x="27596" y="5343"/>
                    <a:pt x="27505" y="7215"/>
                  </a:cubicBezTo>
                  <a:cubicBezTo>
                    <a:pt x="27414" y="6165"/>
                    <a:pt x="27003" y="5161"/>
                    <a:pt x="26364" y="4339"/>
                  </a:cubicBezTo>
                  <a:cubicBezTo>
                    <a:pt x="26139" y="4045"/>
                    <a:pt x="25783" y="3764"/>
                    <a:pt x="25455" y="3764"/>
                  </a:cubicBezTo>
                  <a:cubicBezTo>
                    <a:pt x="25350" y="3764"/>
                    <a:pt x="25248" y="3793"/>
                    <a:pt x="25154" y="3859"/>
                  </a:cubicBezTo>
                  <a:cubicBezTo>
                    <a:pt x="24834" y="4065"/>
                    <a:pt x="24834" y="4499"/>
                    <a:pt x="24880" y="4864"/>
                  </a:cubicBezTo>
                  <a:cubicBezTo>
                    <a:pt x="25108" y="7192"/>
                    <a:pt x="25930" y="9474"/>
                    <a:pt x="27528" y="11346"/>
                  </a:cubicBezTo>
                  <a:cubicBezTo>
                    <a:pt x="24720" y="15820"/>
                    <a:pt x="21068" y="19700"/>
                    <a:pt x="18124" y="24105"/>
                  </a:cubicBezTo>
                  <a:cubicBezTo>
                    <a:pt x="17256" y="25429"/>
                    <a:pt x="16435" y="26776"/>
                    <a:pt x="15704" y="28191"/>
                  </a:cubicBezTo>
                  <a:cubicBezTo>
                    <a:pt x="16982" y="24562"/>
                    <a:pt x="17918" y="20819"/>
                    <a:pt x="18512" y="17030"/>
                  </a:cubicBezTo>
                  <a:cubicBezTo>
                    <a:pt x="19196" y="12602"/>
                    <a:pt x="19402" y="8059"/>
                    <a:pt x="18420" y="3723"/>
                  </a:cubicBezTo>
                  <a:cubicBezTo>
                    <a:pt x="18010" y="2011"/>
                    <a:pt x="17028" y="25"/>
                    <a:pt x="15271" y="2"/>
                  </a:cubicBezTo>
                  <a:cubicBezTo>
                    <a:pt x="15248" y="1"/>
                    <a:pt x="15226" y="1"/>
                    <a:pt x="1520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279" name="Google Shape;2279;p77"/>
          <p:cNvGrpSpPr/>
          <p:nvPr/>
        </p:nvGrpSpPr>
        <p:grpSpPr>
          <a:xfrm>
            <a:off x="7297087" y="925433"/>
            <a:ext cx="201236" cy="191377"/>
            <a:chOff x="3716290" y="4256524"/>
            <a:chExt cx="150927" cy="143533"/>
          </a:xfrm>
        </p:grpSpPr>
        <p:sp>
          <p:nvSpPr>
            <p:cNvPr id="2280" name="Google Shape;2280;p77"/>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1" name="Google Shape;2281;p77"/>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82" name="Google Shape;2282;p77"/>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6"/>
        <p:cNvGrpSpPr/>
        <p:nvPr/>
      </p:nvGrpSpPr>
      <p:grpSpPr>
        <a:xfrm>
          <a:off x="0" y="0"/>
          <a:ext cx="0" cy="0"/>
          <a:chOff x="0" y="0"/>
          <a:chExt cx="0" cy="0"/>
        </a:xfrm>
      </p:grpSpPr>
      <p:cxnSp>
        <p:nvCxnSpPr>
          <p:cNvPr id="2290" name="Google Shape;2290;p78"/>
          <p:cNvCxnSpPr>
            <a:cxnSpLocks/>
            <a:endCxn id="2292" idx="0"/>
          </p:cNvCxnSpPr>
          <p:nvPr/>
        </p:nvCxnSpPr>
        <p:spPr>
          <a:xfrm>
            <a:off x="4784408" y="3291308"/>
            <a:ext cx="0" cy="876800"/>
          </a:xfrm>
          <a:prstGeom prst="straightConnector1">
            <a:avLst/>
          </a:prstGeom>
          <a:noFill/>
          <a:ln w="9525" cap="flat" cmpd="sng">
            <a:solidFill>
              <a:schemeClr val="dk1"/>
            </a:solidFill>
            <a:prstDash val="solid"/>
            <a:round/>
            <a:headEnd type="none" w="med" len="med"/>
            <a:tailEnd type="oval" w="med" len="med"/>
          </a:ln>
        </p:spPr>
      </p:cxnSp>
      <p:cxnSp>
        <p:nvCxnSpPr>
          <p:cNvPr id="2293" name="Google Shape;2293;p78"/>
          <p:cNvCxnSpPr>
            <a:stCxn id="2294" idx="2"/>
            <a:endCxn id="2295" idx="0"/>
          </p:cNvCxnSpPr>
          <p:nvPr/>
        </p:nvCxnSpPr>
        <p:spPr>
          <a:xfrm>
            <a:off x="7407608" y="3291308"/>
            <a:ext cx="0" cy="876800"/>
          </a:xfrm>
          <a:prstGeom prst="straightConnector1">
            <a:avLst/>
          </a:prstGeom>
          <a:noFill/>
          <a:ln w="9525" cap="flat" cmpd="sng">
            <a:solidFill>
              <a:schemeClr val="dk1"/>
            </a:solidFill>
            <a:prstDash val="solid"/>
            <a:round/>
            <a:headEnd type="none" w="med" len="med"/>
            <a:tailEnd type="oval" w="med" len="med"/>
          </a:ln>
        </p:spPr>
      </p:cxnSp>
      <p:sp>
        <p:nvSpPr>
          <p:cNvPr id="2299" name="Google Shape;2299;p78"/>
          <p:cNvSpPr txBox="1">
            <a:spLocks noGrp="1"/>
          </p:cNvSpPr>
          <p:nvPr>
            <p:ph type="sldNum" idx="4294967295"/>
          </p:nvPr>
        </p:nvSpPr>
        <p:spPr>
          <a:xfrm>
            <a:off x="11205845" y="62315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F0E9DD"/>
                </a:solidFill>
              </a:rPr>
              <a:pPr defTabSz="1219170">
                <a:buClr>
                  <a:srgbClr val="000000"/>
                </a:buClr>
              </a:pPr>
              <a:t>13</a:t>
            </a:fld>
            <a:endParaRPr kern="0">
              <a:solidFill>
                <a:srgbClr val="F0E9DD"/>
              </a:solidFill>
            </a:endParaRPr>
          </a:p>
        </p:txBody>
      </p:sp>
      <p:sp>
        <p:nvSpPr>
          <p:cNvPr id="2303" name="Google Shape;2303;p78"/>
          <p:cNvSpPr/>
          <p:nvPr/>
        </p:nvSpPr>
        <p:spPr>
          <a:xfrm>
            <a:off x="6769393" y="2202443"/>
            <a:ext cx="1276399" cy="1226565"/>
          </a:xfrm>
          <a:custGeom>
            <a:avLst/>
            <a:gdLst/>
            <a:ahLst/>
            <a:cxnLst/>
            <a:rect l="l" t="t" r="r" b="b"/>
            <a:pathLst>
              <a:path w="24754" h="23786" extrusionOk="0">
                <a:moveTo>
                  <a:pt x="7290" y="1406"/>
                </a:moveTo>
                <a:cubicBezTo>
                  <a:pt x="4097" y="2942"/>
                  <a:pt x="257" y="6621"/>
                  <a:pt x="14" y="10138"/>
                </a:cubicBezTo>
                <a:cubicBezTo>
                  <a:pt x="-228" y="13655"/>
                  <a:pt x="2642" y="20527"/>
                  <a:pt x="5835" y="22508"/>
                </a:cubicBezTo>
                <a:cubicBezTo>
                  <a:pt x="9029" y="24489"/>
                  <a:pt x="16022" y="24044"/>
                  <a:pt x="19175" y="22023"/>
                </a:cubicBezTo>
                <a:cubicBezTo>
                  <a:pt x="22328" y="20002"/>
                  <a:pt x="24754" y="13897"/>
                  <a:pt x="24754" y="10380"/>
                </a:cubicBezTo>
                <a:cubicBezTo>
                  <a:pt x="24754" y="6863"/>
                  <a:pt x="22086" y="2417"/>
                  <a:pt x="19175" y="921"/>
                </a:cubicBezTo>
                <a:cubicBezTo>
                  <a:pt x="16264" y="-575"/>
                  <a:pt x="10484" y="-130"/>
                  <a:pt x="7290" y="1406"/>
                </a:cubicBezTo>
                <a:close/>
              </a:path>
            </a:pathLst>
          </a:custGeom>
          <a:solidFill>
            <a:schemeClr val="lt1"/>
          </a:solidFill>
          <a:ln>
            <a:noFill/>
          </a:ln>
        </p:spPr>
        <p:txBody>
          <a:bodyPr/>
          <a:lstStyle/>
          <a:p>
            <a:pPr defTabSz="1219170">
              <a:buClr>
                <a:srgbClr val="000000"/>
              </a:buClr>
            </a:pPr>
            <a:endParaRPr lang="en-US" sz="1867" kern="0">
              <a:solidFill>
                <a:srgbClr val="000000"/>
              </a:solidFill>
              <a:latin typeface="Arial"/>
              <a:cs typeface="Arial"/>
              <a:sym typeface="Arial"/>
            </a:endParaRPr>
          </a:p>
        </p:txBody>
      </p:sp>
      <p:sp>
        <p:nvSpPr>
          <p:cNvPr id="2294" name="Google Shape;2294;p78"/>
          <p:cNvSpPr txBox="1"/>
          <p:nvPr/>
        </p:nvSpPr>
        <p:spPr>
          <a:xfrm>
            <a:off x="6769408" y="2340108"/>
            <a:ext cx="1276400" cy="951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4667" kern="0">
                <a:solidFill>
                  <a:srgbClr val="E6ABFF"/>
                </a:solidFill>
                <a:latin typeface="Archivo Black"/>
                <a:ea typeface="Archivo Black"/>
                <a:cs typeface="Archivo Black"/>
                <a:sym typeface="Archivo Black"/>
              </a:rPr>
              <a:t>03</a:t>
            </a:r>
            <a:endParaRPr sz="4667" kern="0">
              <a:solidFill>
                <a:srgbClr val="E6ABFF"/>
              </a:solidFill>
              <a:latin typeface="Archivo Black"/>
              <a:ea typeface="Archivo Black"/>
              <a:cs typeface="Archivo Black"/>
              <a:sym typeface="Archivo Black"/>
            </a:endParaRPr>
          </a:p>
        </p:txBody>
      </p:sp>
      <p:sp>
        <p:nvSpPr>
          <p:cNvPr id="2306" name="Google Shape;2306;p78"/>
          <p:cNvSpPr txBox="1"/>
          <p:nvPr/>
        </p:nvSpPr>
        <p:spPr>
          <a:xfrm flipH="1">
            <a:off x="3672800" y="4523000"/>
            <a:ext cx="2223200" cy="1102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kern="0">
                <a:solidFill>
                  <a:srgbClr val="191919"/>
                </a:solidFill>
                <a:latin typeface="Comfortaa"/>
                <a:ea typeface="Comfortaa"/>
                <a:cs typeface="Comfortaa"/>
                <a:sym typeface="Comfortaa"/>
              </a:rPr>
              <a:t>Despite being red, Mars is a cold place</a:t>
            </a:r>
            <a:endParaRPr sz="1867" kern="0">
              <a:solidFill>
                <a:srgbClr val="191919"/>
              </a:solidFill>
              <a:latin typeface="Comfortaa"/>
              <a:ea typeface="Comfortaa"/>
              <a:cs typeface="Comfortaa"/>
              <a:sym typeface="Comfortaa"/>
            </a:endParaRPr>
          </a:p>
        </p:txBody>
      </p:sp>
      <p:sp>
        <p:nvSpPr>
          <p:cNvPr id="2292" name="Google Shape;2292;p78"/>
          <p:cNvSpPr txBox="1"/>
          <p:nvPr/>
        </p:nvSpPr>
        <p:spPr>
          <a:xfrm flipH="1">
            <a:off x="3672800" y="4168200"/>
            <a:ext cx="2223200" cy="5248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667" kern="0">
                <a:solidFill>
                  <a:srgbClr val="F3B18B"/>
                </a:solidFill>
                <a:latin typeface="Archivo Black"/>
                <a:ea typeface="Archivo Black"/>
                <a:cs typeface="Archivo Black"/>
                <a:sym typeface="Archivo Black"/>
              </a:rPr>
              <a:t>MARS</a:t>
            </a:r>
            <a:endParaRPr sz="2667" kern="0">
              <a:solidFill>
                <a:srgbClr val="F3B18B"/>
              </a:solidFill>
              <a:latin typeface="Archivo Black"/>
              <a:ea typeface="Archivo Black"/>
              <a:cs typeface="Archivo Black"/>
              <a:sym typeface="Archivo Black"/>
            </a:endParaRPr>
          </a:p>
        </p:txBody>
      </p:sp>
      <p:sp>
        <p:nvSpPr>
          <p:cNvPr id="2295" name="Google Shape;2295;p78"/>
          <p:cNvSpPr txBox="1"/>
          <p:nvPr/>
        </p:nvSpPr>
        <p:spPr>
          <a:xfrm flipH="1">
            <a:off x="6296000" y="4168200"/>
            <a:ext cx="2223200" cy="524800"/>
          </a:xfrm>
          <a:prstGeom prst="rect">
            <a:avLst/>
          </a:prstGeom>
          <a:noFill/>
          <a:ln>
            <a:noFill/>
          </a:ln>
        </p:spPr>
        <p:txBody>
          <a:bodyPr spcFirstLastPara="1" wrap="square" lIns="121900" tIns="121900" rIns="121900" bIns="121900" anchor="b" anchorCtr="0">
            <a:noAutofit/>
          </a:bodyPr>
          <a:lstStyle/>
          <a:p>
            <a:pPr algn="ctr" defTabSz="1219170">
              <a:buClr>
                <a:srgbClr val="000000"/>
              </a:buClr>
            </a:pPr>
            <a:r>
              <a:rPr lang="en" sz="2667" kern="0">
                <a:solidFill>
                  <a:srgbClr val="F3B18B"/>
                </a:solidFill>
                <a:latin typeface="Archivo Black"/>
                <a:ea typeface="Archivo Black"/>
                <a:cs typeface="Archivo Black"/>
                <a:sym typeface="Archivo Black"/>
              </a:rPr>
              <a:t>VENUS</a:t>
            </a:r>
            <a:endParaRPr sz="2667" kern="0">
              <a:solidFill>
                <a:srgbClr val="F3B18B"/>
              </a:solidFill>
              <a:latin typeface="Archivo Black"/>
              <a:ea typeface="Archivo Black"/>
              <a:cs typeface="Archivo Black"/>
              <a:sym typeface="Archivo Black"/>
            </a:endParaRPr>
          </a:p>
        </p:txBody>
      </p:sp>
      <p:cxnSp>
        <p:nvCxnSpPr>
          <p:cNvPr id="2310" name="Google Shape;2310;p78"/>
          <p:cNvCxnSpPr>
            <a:endCxn id="2294" idx="1"/>
          </p:cNvCxnSpPr>
          <p:nvPr/>
        </p:nvCxnSpPr>
        <p:spPr>
          <a:xfrm>
            <a:off x="5422608" y="2815708"/>
            <a:ext cx="1346800" cy="0"/>
          </a:xfrm>
          <a:prstGeom prst="straightConnector1">
            <a:avLst/>
          </a:prstGeom>
          <a:noFill/>
          <a:ln w="9525" cap="flat" cmpd="sng">
            <a:solidFill>
              <a:schemeClr val="dk1"/>
            </a:solidFill>
            <a:prstDash val="solid"/>
            <a:round/>
            <a:headEnd type="none" w="med" len="med"/>
            <a:tailEnd type="none" w="med" len="med"/>
          </a:ln>
        </p:spPr>
      </p:cxnSp>
      <p:grpSp>
        <p:nvGrpSpPr>
          <p:cNvPr id="2312" name="Google Shape;2312;p78"/>
          <p:cNvGrpSpPr/>
          <p:nvPr/>
        </p:nvGrpSpPr>
        <p:grpSpPr>
          <a:xfrm rot="7217436">
            <a:off x="8496709" y="1515153"/>
            <a:ext cx="1000739" cy="522337"/>
            <a:chOff x="1362021" y="1108808"/>
            <a:chExt cx="986885" cy="515106"/>
          </a:xfrm>
        </p:grpSpPr>
        <p:sp>
          <p:nvSpPr>
            <p:cNvPr id="2313" name="Google Shape;2313;p78"/>
            <p:cNvSpPr/>
            <p:nvPr/>
          </p:nvSpPr>
          <p:spPr>
            <a:xfrm flipH="1">
              <a:off x="1362021" y="1108808"/>
              <a:ext cx="147683" cy="70196"/>
            </a:xfrm>
            <a:custGeom>
              <a:avLst/>
              <a:gdLst/>
              <a:ahLst/>
              <a:cxnLst/>
              <a:rect l="l" t="t" r="r" b="b"/>
              <a:pathLst>
                <a:path w="7374" h="3505" extrusionOk="0">
                  <a:moveTo>
                    <a:pt x="7141" y="0"/>
                  </a:moveTo>
                  <a:cubicBezTo>
                    <a:pt x="7112" y="0"/>
                    <a:pt x="7083" y="6"/>
                    <a:pt x="7054" y="18"/>
                  </a:cubicBezTo>
                  <a:cubicBezTo>
                    <a:pt x="4748" y="999"/>
                    <a:pt x="2420" y="2026"/>
                    <a:pt x="137" y="3099"/>
                  </a:cubicBezTo>
                  <a:cubicBezTo>
                    <a:pt x="46" y="3145"/>
                    <a:pt x="1" y="3282"/>
                    <a:pt x="46" y="3373"/>
                  </a:cubicBezTo>
                  <a:cubicBezTo>
                    <a:pt x="69" y="3442"/>
                    <a:pt x="115" y="3464"/>
                    <a:pt x="160" y="3487"/>
                  </a:cubicBezTo>
                  <a:cubicBezTo>
                    <a:pt x="183" y="3499"/>
                    <a:pt x="212" y="3504"/>
                    <a:pt x="240" y="3504"/>
                  </a:cubicBezTo>
                  <a:cubicBezTo>
                    <a:pt x="269" y="3504"/>
                    <a:pt x="297" y="3499"/>
                    <a:pt x="320" y="3487"/>
                  </a:cubicBezTo>
                  <a:cubicBezTo>
                    <a:pt x="2603" y="2414"/>
                    <a:pt x="4908" y="1387"/>
                    <a:pt x="7236" y="406"/>
                  </a:cubicBezTo>
                  <a:cubicBezTo>
                    <a:pt x="7327" y="360"/>
                    <a:pt x="7373" y="223"/>
                    <a:pt x="7327" y="132"/>
                  </a:cubicBezTo>
                  <a:cubicBezTo>
                    <a:pt x="7294" y="47"/>
                    <a:pt x="7222" y="0"/>
                    <a:pt x="714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4" name="Google Shape;2314;p78"/>
            <p:cNvSpPr/>
            <p:nvPr/>
          </p:nvSpPr>
          <p:spPr>
            <a:xfrm flipH="1">
              <a:off x="1486309" y="1129214"/>
              <a:ext cx="604350" cy="382245"/>
            </a:xfrm>
            <a:custGeom>
              <a:avLst/>
              <a:gdLst/>
              <a:ahLst/>
              <a:cxnLst/>
              <a:rect l="l" t="t" r="r" b="b"/>
              <a:pathLst>
                <a:path w="30176" h="19086" extrusionOk="0">
                  <a:moveTo>
                    <a:pt x="25094" y="1"/>
                  </a:moveTo>
                  <a:cubicBezTo>
                    <a:pt x="25068" y="1"/>
                    <a:pt x="25043" y="1"/>
                    <a:pt x="25017" y="3"/>
                  </a:cubicBezTo>
                  <a:cubicBezTo>
                    <a:pt x="24698" y="26"/>
                    <a:pt x="24401" y="140"/>
                    <a:pt x="24127" y="254"/>
                  </a:cubicBezTo>
                  <a:cubicBezTo>
                    <a:pt x="16092" y="3655"/>
                    <a:pt x="8058" y="7056"/>
                    <a:pt x="1" y="10457"/>
                  </a:cubicBezTo>
                  <a:cubicBezTo>
                    <a:pt x="754" y="13333"/>
                    <a:pt x="1941" y="16278"/>
                    <a:pt x="3402" y="19085"/>
                  </a:cubicBezTo>
                  <a:cubicBezTo>
                    <a:pt x="11619" y="15136"/>
                    <a:pt x="19950" y="11461"/>
                    <a:pt x="28395" y="8015"/>
                  </a:cubicBezTo>
                  <a:cubicBezTo>
                    <a:pt x="28578" y="7946"/>
                    <a:pt x="28783" y="7855"/>
                    <a:pt x="28920" y="7718"/>
                  </a:cubicBezTo>
                  <a:cubicBezTo>
                    <a:pt x="29057" y="7535"/>
                    <a:pt x="29103" y="7330"/>
                    <a:pt x="29148" y="7125"/>
                  </a:cubicBezTo>
                  <a:cubicBezTo>
                    <a:pt x="29582" y="5367"/>
                    <a:pt x="29902" y="3587"/>
                    <a:pt x="30176" y="1806"/>
                  </a:cubicBezTo>
                  <a:cubicBezTo>
                    <a:pt x="28783" y="1281"/>
                    <a:pt x="27414" y="756"/>
                    <a:pt x="26044" y="231"/>
                  </a:cubicBezTo>
                  <a:cubicBezTo>
                    <a:pt x="25727" y="126"/>
                    <a:pt x="25411" y="1"/>
                    <a:pt x="2509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5" name="Google Shape;2315;p78"/>
            <p:cNvSpPr/>
            <p:nvPr/>
          </p:nvSpPr>
          <p:spPr>
            <a:xfrm flipH="1">
              <a:off x="2048095" y="1364212"/>
              <a:ext cx="277501" cy="230416"/>
            </a:xfrm>
            <a:custGeom>
              <a:avLst/>
              <a:gdLst/>
              <a:ahLst/>
              <a:cxnLst/>
              <a:rect l="l" t="t" r="r" b="b"/>
              <a:pathLst>
                <a:path w="13856" h="11505" extrusionOk="0">
                  <a:moveTo>
                    <a:pt x="11253" y="0"/>
                  </a:moveTo>
                  <a:cubicBezTo>
                    <a:pt x="7510" y="1667"/>
                    <a:pt x="3744" y="3310"/>
                    <a:pt x="0" y="4976"/>
                  </a:cubicBezTo>
                  <a:cubicBezTo>
                    <a:pt x="639" y="7282"/>
                    <a:pt x="1621" y="9473"/>
                    <a:pt x="2853" y="11504"/>
                  </a:cubicBezTo>
                  <a:cubicBezTo>
                    <a:pt x="6528" y="9838"/>
                    <a:pt x="10203" y="8149"/>
                    <a:pt x="13855" y="6483"/>
                  </a:cubicBezTo>
                  <a:cubicBezTo>
                    <a:pt x="13467" y="4086"/>
                    <a:pt x="12554" y="1781"/>
                    <a:pt x="1125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6" name="Google Shape;2316;p78"/>
            <p:cNvSpPr/>
            <p:nvPr/>
          </p:nvSpPr>
          <p:spPr>
            <a:xfrm flipH="1">
              <a:off x="1585522" y="1247464"/>
              <a:ext cx="350641" cy="192084"/>
            </a:xfrm>
            <a:custGeom>
              <a:avLst/>
              <a:gdLst/>
              <a:ahLst/>
              <a:cxnLst/>
              <a:rect l="l" t="t" r="r" b="b"/>
              <a:pathLst>
                <a:path w="17508" h="9591" extrusionOk="0">
                  <a:moveTo>
                    <a:pt x="16201" y="1"/>
                  </a:moveTo>
                  <a:cubicBezTo>
                    <a:pt x="16187" y="1"/>
                    <a:pt x="16173" y="4"/>
                    <a:pt x="16161" y="10"/>
                  </a:cubicBezTo>
                  <a:cubicBezTo>
                    <a:pt x="16115" y="33"/>
                    <a:pt x="16070" y="101"/>
                    <a:pt x="16115" y="147"/>
                  </a:cubicBezTo>
                  <a:lnTo>
                    <a:pt x="17302" y="2795"/>
                  </a:lnTo>
                  <a:cubicBezTo>
                    <a:pt x="17302" y="2817"/>
                    <a:pt x="17325" y="2840"/>
                    <a:pt x="17348" y="2840"/>
                  </a:cubicBezTo>
                  <a:cubicBezTo>
                    <a:pt x="17359" y="2852"/>
                    <a:pt x="17376" y="2857"/>
                    <a:pt x="17393" y="2857"/>
                  </a:cubicBezTo>
                  <a:cubicBezTo>
                    <a:pt x="17410" y="2857"/>
                    <a:pt x="17428" y="2852"/>
                    <a:pt x="17439" y="2840"/>
                  </a:cubicBezTo>
                  <a:cubicBezTo>
                    <a:pt x="17485" y="2817"/>
                    <a:pt x="17508" y="2772"/>
                    <a:pt x="17485" y="2703"/>
                  </a:cubicBezTo>
                  <a:lnTo>
                    <a:pt x="16298" y="56"/>
                  </a:lnTo>
                  <a:cubicBezTo>
                    <a:pt x="16281" y="22"/>
                    <a:pt x="16240" y="1"/>
                    <a:pt x="16201" y="1"/>
                  </a:cubicBezTo>
                  <a:close/>
                  <a:moveTo>
                    <a:pt x="11858" y="1503"/>
                  </a:moveTo>
                  <a:cubicBezTo>
                    <a:pt x="11838" y="1503"/>
                    <a:pt x="11818" y="1508"/>
                    <a:pt x="11801" y="1516"/>
                  </a:cubicBezTo>
                  <a:cubicBezTo>
                    <a:pt x="11756" y="1539"/>
                    <a:pt x="11733" y="1608"/>
                    <a:pt x="11778" y="1653"/>
                  </a:cubicBezTo>
                  <a:cubicBezTo>
                    <a:pt x="12281" y="2498"/>
                    <a:pt x="12691" y="3365"/>
                    <a:pt x="13011" y="4301"/>
                  </a:cubicBezTo>
                  <a:cubicBezTo>
                    <a:pt x="13011" y="4324"/>
                    <a:pt x="13034" y="4347"/>
                    <a:pt x="13057" y="4369"/>
                  </a:cubicBezTo>
                  <a:lnTo>
                    <a:pt x="13148" y="4369"/>
                  </a:lnTo>
                  <a:cubicBezTo>
                    <a:pt x="13194" y="4347"/>
                    <a:pt x="13216" y="4278"/>
                    <a:pt x="13194" y="4233"/>
                  </a:cubicBezTo>
                  <a:cubicBezTo>
                    <a:pt x="12897" y="3297"/>
                    <a:pt x="12463" y="2384"/>
                    <a:pt x="11961" y="1562"/>
                  </a:cubicBezTo>
                  <a:cubicBezTo>
                    <a:pt x="11932" y="1519"/>
                    <a:pt x="11894" y="1503"/>
                    <a:pt x="11858" y="1503"/>
                  </a:cubicBezTo>
                  <a:close/>
                  <a:moveTo>
                    <a:pt x="8052" y="3265"/>
                  </a:moveTo>
                  <a:cubicBezTo>
                    <a:pt x="8038" y="3265"/>
                    <a:pt x="8024" y="3268"/>
                    <a:pt x="8012" y="3274"/>
                  </a:cubicBezTo>
                  <a:cubicBezTo>
                    <a:pt x="7944" y="3297"/>
                    <a:pt x="7921" y="3365"/>
                    <a:pt x="7944" y="3411"/>
                  </a:cubicBezTo>
                  <a:lnTo>
                    <a:pt x="9199" y="5967"/>
                  </a:lnTo>
                  <a:cubicBezTo>
                    <a:pt x="9199" y="5990"/>
                    <a:pt x="9222" y="6013"/>
                    <a:pt x="9245" y="6036"/>
                  </a:cubicBezTo>
                  <a:cubicBezTo>
                    <a:pt x="9268" y="6036"/>
                    <a:pt x="9313" y="6036"/>
                    <a:pt x="9336" y="6013"/>
                  </a:cubicBezTo>
                  <a:cubicBezTo>
                    <a:pt x="9382" y="5990"/>
                    <a:pt x="9405" y="5944"/>
                    <a:pt x="9382" y="5876"/>
                  </a:cubicBezTo>
                  <a:lnTo>
                    <a:pt x="8149" y="3320"/>
                  </a:lnTo>
                  <a:cubicBezTo>
                    <a:pt x="8132" y="3286"/>
                    <a:pt x="8091" y="3265"/>
                    <a:pt x="8052" y="3265"/>
                  </a:cubicBezTo>
                  <a:close/>
                  <a:moveTo>
                    <a:pt x="4068" y="4888"/>
                  </a:moveTo>
                  <a:cubicBezTo>
                    <a:pt x="4058" y="4888"/>
                    <a:pt x="4049" y="4890"/>
                    <a:pt x="4041" y="4894"/>
                  </a:cubicBezTo>
                  <a:cubicBezTo>
                    <a:pt x="3972" y="4917"/>
                    <a:pt x="3949" y="4986"/>
                    <a:pt x="3972" y="5031"/>
                  </a:cubicBezTo>
                  <a:lnTo>
                    <a:pt x="4976" y="7885"/>
                  </a:lnTo>
                  <a:cubicBezTo>
                    <a:pt x="4999" y="7907"/>
                    <a:pt x="5022" y="7930"/>
                    <a:pt x="5045" y="7953"/>
                  </a:cubicBezTo>
                  <a:lnTo>
                    <a:pt x="5113" y="7953"/>
                  </a:lnTo>
                  <a:cubicBezTo>
                    <a:pt x="5182" y="7930"/>
                    <a:pt x="5205" y="7862"/>
                    <a:pt x="5182" y="7816"/>
                  </a:cubicBezTo>
                  <a:lnTo>
                    <a:pt x="4178" y="4963"/>
                  </a:lnTo>
                  <a:cubicBezTo>
                    <a:pt x="4159" y="4926"/>
                    <a:pt x="4110" y="4888"/>
                    <a:pt x="4068" y="4888"/>
                  </a:cubicBezTo>
                  <a:close/>
                  <a:moveTo>
                    <a:pt x="119" y="6392"/>
                  </a:moveTo>
                  <a:cubicBezTo>
                    <a:pt x="104" y="6392"/>
                    <a:pt x="87" y="6395"/>
                    <a:pt x="69" y="6401"/>
                  </a:cubicBezTo>
                  <a:cubicBezTo>
                    <a:pt x="23" y="6424"/>
                    <a:pt x="0" y="6469"/>
                    <a:pt x="23" y="6538"/>
                  </a:cubicBezTo>
                  <a:cubicBezTo>
                    <a:pt x="434" y="7565"/>
                    <a:pt x="936" y="8569"/>
                    <a:pt x="1507" y="9528"/>
                  </a:cubicBezTo>
                  <a:cubicBezTo>
                    <a:pt x="1507" y="9551"/>
                    <a:pt x="1530" y="9574"/>
                    <a:pt x="1553" y="9574"/>
                  </a:cubicBezTo>
                  <a:cubicBezTo>
                    <a:pt x="1564" y="9585"/>
                    <a:pt x="1581" y="9591"/>
                    <a:pt x="1598" y="9591"/>
                  </a:cubicBezTo>
                  <a:cubicBezTo>
                    <a:pt x="1615" y="9591"/>
                    <a:pt x="1632" y="9585"/>
                    <a:pt x="1644" y="9574"/>
                  </a:cubicBezTo>
                  <a:cubicBezTo>
                    <a:pt x="1690" y="9551"/>
                    <a:pt x="1712" y="9482"/>
                    <a:pt x="1690" y="9437"/>
                  </a:cubicBezTo>
                  <a:cubicBezTo>
                    <a:pt x="1119" y="8478"/>
                    <a:pt x="640" y="7474"/>
                    <a:pt x="206" y="6447"/>
                  </a:cubicBezTo>
                  <a:cubicBezTo>
                    <a:pt x="189" y="6413"/>
                    <a:pt x="160" y="6392"/>
                    <a:pt x="119" y="6392"/>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7" name="Google Shape;2317;p78"/>
            <p:cNvSpPr/>
            <p:nvPr/>
          </p:nvSpPr>
          <p:spPr>
            <a:xfrm flipH="1">
              <a:off x="2048099" y="1437806"/>
              <a:ext cx="245497" cy="156815"/>
            </a:xfrm>
            <a:custGeom>
              <a:avLst/>
              <a:gdLst/>
              <a:ahLst/>
              <a:cxnLst/>
              <a:rect l="l" t="t" r="r" b="b"/>
              <a:pathLst>
                <a:path w="12258" h="7830" extrusionOk="0">
                  <a:moveTo>
                    <a:pt x="11550" y="0"/>
                  </a:moveTo>
                  <a:cubicBezTo>
                    <a:pt x="7647" y="1712"/>
                    <a:pt x="3789" y="3561"/>
                    <a:pt x="0" y="5524"/>
                  </a:cubicBezTo>
                  <a:cubicBezTo>
                    <a:pt x="388" y="6300"/>
                    <a:pt x="799" y="7076"/>
                    <a:pt x="1255" y="7829"/>
                  </a:cubicBezTo>
                  <a:cubicBezTo>
                    <a:pt x="4930" y="6163"/>
                    <a:pt x="8605" y="4474"/>
                    <a:pt x="12257" y="2808"/>
                  </a:cubicBezTo>
                  <a:cubicBezTo>
                    <a:pt x="12098" y="1849"/>
                    <a:pt x="11846" y="890"/>
                    <a:pt x="1155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18" name="Google Shape;2318;p78"/>
            <p:cNvSpPr/>
            <p:nvPr/>
          </p:nvSpPr>
          <p:spPr>
            <a:xfrm flipH="1">
              <a:off x="2011522" y="1314049"/>
              <a:ext cx="337383" cy="309865"/>
            </a:xfrm>
            <a:custGeom>
              <a:avLst/>
              <a:gdLst/>
              <a:ahLst/>
              <a:cxnLst/>
              <a:rect l="l" t="t" r="r" b="b"/>
              <a:pathLst>
                <a:path w="16846" h="15472" extrusionOk="0">
                  <a:moveTo>
                    <a:pt x="12200" y="1"/>
                  </a:moveTo>
                  <a:cubicBezTo>
                    <a:pt x="12159" y="1"/>
                    <a:pt x="12117" y="6"/>
                    <a:pt x="12075" y="17"/>
                  </a:cubicBezTo>
                  <a:cubicBezTo>
                    <a:pt x="11801" y="109"/>
                    <a:pt x="11641" y="428"/>
                    <a:pt x="11664" y="725"/>
                  </a:cubicBezTo>
                  <a:cubicBezTo>
                    <a:pt x="11687" y="999"/>
                    <a:pt x="11732" y="1296"/>
                    <a:pt x="11801" y="1478"/>
                  </a:cubicBezTo>
                  <a:cubicBezTo>
                    <a:pt x="12988" y="4423"/>
                    <a:pt x="14175" y="7390"/>
                    <a:pt x="15339" y="10334"/>
                  </a:cubicBezTo>
                  <a:cubicBezTo>
                    <a:pt x="15453" y="10608"/>
                    <a:pt x="15590" y="10928"/>
                    <a:pt x="15841" y="11110"/>
                  </a:cubicBezTo>
                  <a:cubicBezTo>
                    <a:pt x="15952" y="11199"/>
                    <a:pt x="16106" y="11250"/>
                    <a:pt x="16257" y="11250"/>
                  </a:cubicBezTo>
                  <a:cubicBezTo>
                    <a:pt x="16415" y="11250"/>
                    <a:pt x="16569" y="11194"/>
                    <a:pt x="16663" y="11065"/>
                  </a:cubicBezTo>
                  <a:cubicBezTo>
                    <a:pt x="16845" y="10859"/>
                    <a:pt x="16754" y="10540"/>
                    <a:pt x="16663" y="10266"/>
                  </a:cubicBezTo>
                  <a:cubicBezTo>
                    <a:pt x="15613" y="7070"/>
                    <a:pt x="14403" y="3920"/>
                    <a:pt x="13056" y="816"/>
                  </a:cubicBezTo>
                  <a:cubicBezTo>
                    <a:pt x="12892" y="446"/>
                    <a:pt x="12578" y="1"/>
                    <a:pt x="12200" y="1"/>
                  </a:cubicBezTo>
                  <a:close/>
                  <a:moveTo>
                    <a:pt x="636" y="5970"/>
                  </a:moveTo>
                  <a:cubicBezTo>
                    <a:pt x="615" y="5970"/>
                    <a:pt x="593" y="5971"/>
                    <a:pt x="571" y="5975"/>
                  </a:cubicBezTo>
                  <a:cubicBezTo>
                    <a:pt x="251" y="6020"/>
                    <a:pt x="46" y="6340"/>
                    <a:pt x="23" y="6637"/>
                  </a:cubicBezTo>
                  <a:cubicBezTo>
                    <a:pt x="0" y="6956"/>
                    <a:pt x="137" y="7253"/>
                    <a:pt x="251" y="7550"/>
                  </a:cubicBezTo>
                  <a:cubicBezTo>
                    <a:pt x="662" y="8486"/>
                    <a:pt x="1050" y="9421"/>
                    <a:pt x="1461" y="10380"/>
                  </a:cubicBezTo>
                  <a:cubicBezTo>
                    <a:pt x="1803" y="11179"/>
                    <a:pt x="2146" y="12001"/>
                    <a:pt x="2488" y="12799"/>
                  </a:cubicBezTo>
                  <a:cubicBezTo>
                    <a:pt x="2808" y="13598"/>
                    <a:pt x="3150" y="14397"/>
                    <a:pt x="3675" y="15082"/>
                  </a:cubicBezTo>
                  <a:cubicBezTo>
                    <a:pt x="3812" y="15265"/>
                    <a:pt x="3995" y="15447"/>
                    <a:pt x="4223" y="15470"/>
                  </a:cubicBezTo>
                  <a:cubicBezTo>
                    <a:pt x="4235" y="15471"/>
                    <a:pt x="4246" y="15471"/>
                    <a:pt x="4258" y="15471"/>
                  </a:cubicBezTo>
                  <a:cubicBezTo>
                    <a:pt x="4562" y="15471"/>
                    <a:pt x="4817" y="15185"/>
                    <a:pt x="4839" y="14877"/>
                  </a:cubicBezTo>
                  <a:cubicBezTo>
                    <a:pt x="4885" y="14557"/>
                    <a:pt x="4748" y="14237"/>
                    <a:pt x="4634" y="13941"/>
                  </a:cubicBezTo>
                  <a:cubicBezTo>
                    <a:pt x="3675" y="11727"/>
                    <a:pt x="2716" y="9490"/>
                    <a:pt x="1735" y="7276"/>
                  </a:cubicBezTo>
                  <a:cubicBezTo>
                    <a:pt x="1621" y="7025"/>
                    <a:pt x="1461" y="6751"/>
                    <a:pt x="1301" y="6477"/>
                  </a:cubicBezTo>
                  <a:cubicBezTo>
                    <a:pt x="1153" y="6223"/>
                    <a:pt x="908" y="5970"/>
                    <a:pt x="636" y="597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319" name="Google Shape;2319;p78"/>
          <p:cNvGrpSpPr/>
          <p:nvPr/>
        </p:nvGrpSpPr>
        <p:grpSpPr>
          <a:xfrm rot="666071">
            <a:off x="3195951" y="1845883"/>
            <a:ext cx="553685" cy="480908"/>
            <a:chOff x="3338300" y="3103725"/>
            <a:chExt cx="374500" cy="325275"/>
          </a:xfrm>
        </p:grpSpPr>
        <p:sp>
          <p:nvSpPr>
            <p:cNvPr id="2320" name="Google Shape;2320;p78"/>
            <p:cNvSpPr/>
            <p:nvPr/>
          </p:nvSpPr>
          <p:spPr>
            <a:xfrm>
              <a:off x="3507800" y="3108800"/>
              <a:ext cx="146900" cy="106250"/>
            </a:xfrm>
            <a:custGeom>
              <a:avLst/>
              <a:gdLst/>
              <a:ahLst/>
              <a:cxnLst/>
              <a:rect l="l" t="t" r="r" b="b"/>
              <a:pathLst>
                <a:path w="5876" h="4250" extrusionOk="0">
                  <a:moveTo>
                    <a:pt x="1754" y="0"/>
                  </a:moveTo>
                  <a:cubicBezTo>
                    <a:pt x="1700" y="0"/>
                    <a:pt x="1646" y="3"/>
                    <a:pt x="1591" y="10"/>
                  </a:cubicBezTo>
                  <a:cubicBezTo>
                    <a:pt x="1202" y="54"/>
                    <a:pt x="826" y="271"/>
                    <a:pt x="531" y="621"/>
                  </a:cubicBezTo>
                  <a:cubicBezTo>
                    <a:pt x="295" y="901"/>
                    <a:pt x="139" y="1223"/>
                    <a:pt x="1" y="1507"/>
                  </a:cubicBezTo>
                  <a:lnTo>
                    <a:pt x="779" y="1884"/>
                  </a:lnTo>
                  <a:cubicBezTo>
                    <a:pt x="899" y="1634"/>
                    <a:pt x="1025" y="1374"/>
                    <a:pt x="1191" y="1179"/>
                  </a:cubicBezTo>
                  <a:cubicBezTo>
                    <a:pt x="1341" y="1000"/>
                    <a:pt x="1523" y="887"/>
                    <a:pt x="1689" y="868"/>
                  </a:cubicBezTo>
                  <a:cubicBezTo>
                    <a:pt x="1711" y="866"/>
                    <a:pt x="1732" y="864"/>
                    <a:pt x="1755" y="864"/>
                  </a:cubicBezTo>
                  <a:cubicBezTo>
                    <a:pt x="1896" y="864"/>
                    <a:pt x="2055" y="911"/>
                    <a:pt x="2197" y="956"/>
                  </a:cubicBezTo>
                  <a:cubicBezTo>
                    <a:pt x="3091" y="1240"/>
                    <a:pt x="3918" y="1677"/>
                    <a:pt x="4656" y="2252"/>
                  </a:cubicBezTo>
                  <a:cubicBezTo>
                    <a:pt x="4761" y="2334"/>
                    <a:pt x="4877" y="2429"/>
                    <a:pt x="4920" y="2521"/>
                  </a:cubicBezTo>
                  <a:cubicBezTo>
                    <a:pt x="4975" y="2640"/>
                    <a:pt x="4942" y="2843"/>
                    <a:pt x="4828" y="3064"/>
                  </a:cubicBezTo>
                  <a:cubicBezTo>
                    <a:pt x="4782" y="3155"/>
                    <a:pt x="4726" y="3247"/>
                    <a:pt x="4667" y="3345"/>
                  </a:cubicBezTo>
                  <a:cubicBezTo>
                    <a:pt x="4552" y="3535"/>
                    <a:pt x="4433" y="3732"/>
                    <a:pt x="4351" y="3966"/>
                  </a:cubicBezTo>
                  <a:lnTo>
                    <a:pt x="5168" y="4249"/>
                  </a:lnTo>
                  <a:cubicBezTo>
                    <a:pt x="5220" y="4101"/>
                    <a:pt x="5311" y="3950"/>
                    <a:pt x="5407" y="3791"/>
                  </a:cubicBezTo>
                  <a:cubicBezTo>
                    <a:pt x="5471" y="3686"/>
                    <a:pt x="5537" y="3575"/>
                    <a:pt x="5597" y="3457"/>
                  </a:cubicBezTo>
                  <a:cubicBezTo>
                    <a:pt x="5838" y="2987"/>
                    <a:pt x="5875" y="2524"/>
                    <a:pt x="5703" y="2154"/>
                  </a:cubicBezTo>
                  <a:cubicBezTo>
                    <a:pt x="5579" y="1890"/>
                    <a:pt x="5371" y="1714"/>
                    <a:pt x="5186" y="1571"/>
                  </a:cubicBezTo>
                  <a:cubicBezTo>
                    <a:pt x="4368" y="932"/>
                    <a:pt x="3450" y="448"/>
                    <a:pt x="2460" y="134"/>
                  </a:cubicBezTo>
                  <a:cubicBezTo>
                    <a:pt x="2239" y="63"/>
                    <a:pt x="2003" y="0"/>
                    <a:pt x="1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1" name="Google Shape;2321;p78"/>
            <p:cNvSpPr/>
            <p:nvPr/>
          </p:nvSpPr>
          <p:spPr>
            <a:xfrm>
              <a:off x="3338300" y="3103725"/>
              <a:ext cx="374500" cy="325275"/>
            </a:xfrm>
            <a:custGeom>
              <a:avLst/>
              <a:gdLst/>
              <a:ahLst/>
              <a:cxnLst/>
              <a:rect l="l" t="t" r="r" b="b"/>
              <a:pathLst>
                <a:path w="14980" h="13011" extrusionOk="0">
                  <a:moveTo>
                    <a:pt x="4163" y="0"/>
                  </a:moveTo>
                  <a:cubicBezTo>
                    <a:pt x="4134" y="0"/>
                    <a:pt x="4105" y="2"/>
                    <a:pt x="4076" y="5"/>
                  </a:cubicBezTo>
                  <a:cubicBezTo>
                    <a:pt x="3646" y="56"/>
                    <a:pt x="3362" y="463"/>
                    <a:pt x="3141" y="834"/>
                  </a:cubicBezTo>
                  <a:cubicBezTo>
                    <a:pt x="2338" y="2176"/>
                    <a:pt x="1596" y="3554"/>
                    <a:pt x="916" y="4963"/>
                  </a:cubicBezTo>
                  <a:cubicBezTo>
                    <a:pt x="738" y="5330"/>
                    <a:pt x="459" y="5824"/>
                    <a:pt x="229" y="6343"/>
                  </a:cubicBezTo>
                  <a:cubicBezTo>
                    <a:pt x="111" y="6610"/>
                    <a:pt x="1" y="6933"/>
                    <a:pt x="160" y="7179"/>
                  </a:cubicBezTo>
                  <a:cubicBezTo>
                    <a:pt x="233" y="7293"/>
                    <a:pt x="353" y="7366"/>
                    <a:pt x="469" y="7437"/>
                  </a:cubicBezTo>
                  <a:cubicBezTo>
                    <a:pt x="1995" y="8357"/>
                    <a:pt x="3520" y="9276"/>
                    <a:pt x="5045" y="10196"/>
                  </a:cubicBezTo>
                  <a:cubicBezTo>
                    <a:pt x="5994" y="10768"/>
                    <a:pt x="6942" y="11340"/>
                    <a:pt x="7910" y="11876"/>
                  </a:cubicBezTo>
                  <a:cubicBezTo>
                    <a:pt x="8625" y="12272"/>
                    <a:pt x="9354" y="12651"/>
                    <a:pt x="10135" y="12893"/>
                  </a:cubicBezTo>
                  <a:cubicBezTo>
                    <a:pt x="10340" y="12957"/>
                    <a:pt x="10557" y="13010"/>
                    <a:pt x="10770" y="13010"/>
                  </a:cubicBezTo>
                  <a:cubicBezTo>
                    <a:pt x="10878" y="13010"/>
                    <a:pt x="10986" y="12996"/>
                    <a:pt x="11091" y="12963"/>
                  </a:cubicBezTo>
                  <a:cubicBezTo>
                    <a:pt x="11522" y="12822"/>
                    <a:pt x="11779" y="12390"/>
                    <a:pt x="11995" y="11991"/>
                  </a:cubicBezTo>
                  <a:cubicBezTo>
                    <a:pt x="12878" y="10369"/>
                    <a:pt x="13761" y="8746"/>
                    <a:pt x="14644" y="7124"/>
                  </a:cubicBezTo>
                  <a:cubicBezTo>
                    <a:pt x="14808" y="6820"/>
                    <a:pt x="14980" y="6472"/>
                    <a:pt x="14877" y="6141"/>
                  </a:cubicBezTo>
                  <a:cubicBezTo>
                    <a:pt x="14787" y="5850"/>
                    <a:pt x="14514" y="5662"/>
                    <a:pt x="14256" y="5498"/>
                  </a:cubicBezTo>
                  <a:cubicBezTo>
                    <a:pt x="11222" y="3570"/>
                    <a:pt x="8082" y="1805"/>
                    <a:pt x="4855" y="217"/>
                  </a:cubicBezTo>
                  <a:cubicBezTo>
                    <a:pt x="4637" y="110"/>
                    <a:pt x="4403" y="0"/>
                    <a:pt x="416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2" name="Google Shape;2322;p78"/>
            <p:cNvSpPr/>
            <p:nvPr/>
          </p:nvSpPr>
          <p:spPr>
            <a:xfrm>
              <a:off x="3436200" y="3185200"/>
              <a:ext cx="167150" cy="167150"/>
            </a:xfrm>
            <a:custGeom>
              <a:avLst/>
              <a:gdLst/>
              <a:ahLst/>
              <a:cxnLst/>
              <a:rect l="l" t="t" r="r" b="b"/>
              <a:pathLst>
                <a:path w="6686" h="6686" extrusionOk="0">
                  <a:moveTo>
                    <a:pt x="3698" y="1"/>
                  </a:moveTo>
                  <a:lnTo>
                    <a:pt x="2833" y="1559"/>
                  </a:lnTo>
                  <a:lnTo>
                    <a:pt x="1275" y="693"/>
                  </a:lnTo>
                  <a:lnTo>
                    <a:pt x="1" y="2988"/>
                  </a:lnTo>
                  <a:lnTo>
                    <a:pt x="1560" y="3853"/>
                  </a:lnTo>
                  <a:lnTo>
                    <a:pt x="693" y="5411"/>
                  </a:lnTo>
                  <a:lnTo>
                    <a:pt x="2987" y="6685"/>
                  </a:lnTo>
                  <a:lnTo>
                    <a:pt x="3853" y="5127"/>
                  </a:lnTo>
                  <a:lnTo>
                    <a:pt x="5412" y="5992"/>
                  </a:lnTo>
                  <a:lnTo>
                    <a:pt x="6685" y="3699"/>
                  </a:lnTo>
                  <a:lnTo>
                    <a:pt x="5128" y="2832"/>
                  </a:lnTo>
                  <a:lnTo>
                    <a:pt x="5993" y="1274"/>
                  </a:lnTo>
                  <a:lnTo>
                    <a:pt x="369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23" name="Google Shape;2323;p78"/>
          <p:cNvSpPr/>
          <p:nvPr/>
        </p:nvSpPr>
        <p:spPr>
          <a:xfrm rot="2912381">
            <a:off x="5971582" y="5678166"/>
            <a:ext cx="248861" cy="239593"/>
          </a:xfrm>
          <a:custGeom>
            <a:avLst/>
            <a:gdLst/>
            <a:ahLst/>
            <a:cxnLst/>
            <a:rect l="l" t="t" r="r" b="b"/>
            <a:pathLst>
              <a:path w="11278" h="10858" extrusionOk="0">
                <a:moveTo>
                  <a:pt x="8421" y="0"/>
                </a:moveTo>
                <a:cubicBezTo>
                  <a:pt x="7701" y="0"/>
                  <a:pt x="6965" y="260"/>
                  <a:pt x="6410" y="724"/>
                </a:cubicBezTo>
                <a:cubicBezTo>
                  <a:pt x="5421" y="1554"/>
                  <a:pt x="4965" y="2897"/>
                  <a:pt x="4978" y="4188"/>
                </a:cubicBezTo>
                <a:cubicBezTo>
                  <a:pt x="4552" y="3936"/>
                  <a:pt x="4069" y="3820"/>
                  <a:pt x="3581" y="3820"/>
                </a:cubicBezTo>
                <a:cubicBezTo>
                  <a:pt x="2474" y="3820"/>
                  <a:pt x="1342" y="4420"/>
                  <a:pt x="793" y="5399"/>
                </a:cubicBezTo>
                <a:cubicBezTo>
                  <a:pt x="0" y="6811"/>
                  <a:pt x="434" y="8746"/>
                  <a:pt x="1669" y="9790"/>
                </a:cubicBezTo>
                <a:cubicBezTo>
                  <a:pt x="2571" y="10554"/>
                  <a:pt x="3789" y="10858"/>
                  <a:pt x="4972" y="10858"/>
                </a:cubicBezTo>
                <a:cubicBezTo>
                  <a:pt x="4999" y="10858"/>
                  <a:pt x="5025" y="10858"/>
                  <a:pt x="5052" y="10857"/>
                </a:cubicBezTo>
                <a:cubicBezTo>
                  <a:pt x="6260" y="10845"/>
                  <a:pt x="7445" y="10545"/>
                  <a:pt x="8615" y="10249"/>
                </a:cubicBezTo>
                <a:cubicBezTo>
                  <a:pt x="9988" y="8617"/>
                  <a:pt x="10721" y="6674"/>
                  <a:pt x="11042" y="4664"/>
                </a:cubicBezTo>
                <a:cubicBezTo>
                  <a:pt x="11277" y="3179"/>
                  <a:pt x="11181" y="1419"/>
                  <a:pt x="9988" y="504"/>
                </a:cubicBezTo>
                <a:cubicBezTo>
                  <a:pt x="9538" y="159"/>
                  <a:pt x="8984" y="0"/>
                  <a:pt x="84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324" name="Google Shape;2324;p78"/>
          <p:cNvGrpSpPr/>
          <p:nvPr/>
        </p:nvGrpSpPr>
        <p:grpSpPr>
          <a:xfrm>
            <a:off x="7568837" y="1212533"/>
            <a:ext cx="201236" cy="191377"/>
            <a:chOff x="3716290" y="4256524"/>
            <a:chExt cx="150927" cy="143533"/>
          </a:xfrm>
        </p:grpSpPr>
        <p:sp>
          <p:nvSpPr>
            <p:cNvPr id="2325" name="Google Shape;2325;p78"/>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6" name="Google Shape;2326;p78"/>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27" name="Google Shape;2327;p78"/>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328" name="Google Shape;2328;p78"/>
          <p:cNvSpPr/>
          <p:nvPr/>
        </p:nvSpPr>
        <p:spPr>
          <a:xfrm>
            <a:off x="6021485" y="1944767"/>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FD4059CF-F63A-B8AE-5AFF-A249FA3DF6FB}"/>
              </a:ext>
            </a:extLst>
          </p:cNvPr>
          <p:cNvPicPr>
            <a:picLocks noChangeAspect="1"/>
          </p:cNvPicPr>
          <p:nvPr/>
        </p:nvPicPr>
        <p:blipFill>
          <a:blip r:embed="rId3"/>
          <a:stretch>
            <a:fillRect/>
          </a:stretch>
        </p:blipFill>
        <p:spPr>
          <a:xfrm>
            <a:off x="3833943" y="-1"/>
            <a:ext cx="4266443" cy="6732367"/>
          </a:xfrm>
          <a:prstGeom prst="rect">
            <a:avLst/>
          </a:prstGeom>
        </p:spPr>
      </p:pic>
      <p:pic>
        <p:nvPicPr>
          <p:cNvPr id="3" name="Picture 2">
            <a:extLst>
              <a:ext uri="{FF2B5EF4-FFF2-40B4-BE49-F238E27FC236}">
                <a16:creationId xmlns:a16="http://schemas.microsoft.com/office/drawing/2014/main" id="{5EADBB79-4466-FB54-2E41-B0956905AC99}"/>
              </a:ext>
            </a:extLst>
          </p:cNvPr>
          <p:cNvPicPr>
            <a:picLocks noChangeAspect="1"/>
          </p:cNvPicPr>
          <p:nvPr/>
        </p:nvPicPr>
        <p:blipFill>
          <a:blip r:embed="rId4"/>
          <a:stretch>
            <a:fillRect/>
          </a:stretch>
        </p:blipFill>
        <p:spPr>
          <a:xfrm>
            <a:off x="8938001" y="500513"/>
            <a:ext cx="2837583" cy="6858000"/>
          </a:xfrm>
          <a:prstGeom prst="rect">
            <a:avLst/>
          </a:prstGeom>
        </p:spPr>
      </p:pic>
      <p:pic>
        <p:nvPicPr>
          <p:cNvPr id="4" name="Picture 3">
            <a:extLst>
              <a:ext uri="{FF2B5EF4-FFF2-40B4-BE49-F238E27FC236}">
                <a16:creationId xmlns:a16="http://schemas.microsoft.com/office/drawing/2014/main" id="{CA1E693B-DBAF-DD73-EECF-59CADA1E854A}"/>
              </a:ext>
            </a:extLst>
          </p:cNvPr>
          <p:cNvPicPr>
            <a:picLocks noChangeAspect="1"/>
          </p:cNvPicPr>
          <p:nvPr/>
        </p:nvPicPr>
        <p:blipFill>
          <a:blip r:embed="rId5"/>
          <a:stretch>
            <a:fillRect/>
          </a:stretch>
        </p:blipFill>
        <p:spPr>
          <a:xfrm>
            <a:off x="1319017" y="214098"/>
            <a:ext cx="1333108" cy="642980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39"/>
        <p:cNvGrpSpPr/>
        <p:nvPr/>
      </p:nvGrpSpPr>
      <p:grpSpPr>
        <a:xfrm>
          <a:off x="0" y="0"/>
          <a:ext cx="0" cy="0"/>
          <a:chOff x="0" y="0"/>
          <a:chExt cx="0" cy="0"/>
        </a:xfrm>
      </p:grpSpPr>
      <p:sp>
        <p:nvSpPr>
          <p:cNvPr id="2204" name="Google Shape;2204;p76"/>
          <p:cNvSpPr txBox="1">
            <a:spLocks noGrp="1"/>
          </p:cNvSpPr>
          <p:nvPr>
            <p:ph type="title"/>
          </p:nvPr>
        </p:nvSpPr>
        <p:spPr>
          <a:xfrm>
            <a:off x="1459087" y="91193"/>
            <a:ext cx="8555904" cy="1180876"/>
          </a:xfrm>
          <a:prstGeom prst="rect">
            <a:avLst/>
          </a:prstGeom>
        </p:spPr>
        <p:txBody>
          <a:bodyPr spcFirstLastPara="1" wrap="square" lIns="121900" tIns="121900" rIns="121900" bIns="121900" anchor="b" anchorCtr="0">
            <a:noAutofit/>
          </a:bodyPr>
          <a:lstStyle/>
          <a:p>
            <a:pPr lvl="0"/>
            <a:r>
              <a:rPr lang="en-US" dirty="0"/>
              <a:t>Bobbins and balls</a:t>
            </a:r>
            <a:endParaRPr dirty="0"/>
          </a:p>
        </p:txBody>
      </p:sp>
      <p:grpSp>
        <p:nvGrpSpPr>
          <p:cNvPr id="2141" name="Google Shape;2141;p76"/>
          <p:cNvGrpSpPr/>
          <p:nvPr/>
        </p:nvGrpSpPr>
        <p:grpSpPr>
          <a:xfrm rot="1170349" flipH="1">
            <a:off x="10872314" y="5668691"/>
            <a:ext cx="1035625" cy="1422188"/>
            <a:chOff x="3708300" y="1072800"/>
            <a:chExt cx="776725" cy="1066650"/>
          </a:xfrm>
        </p:grpSpPr>
        <p:sp>
          <p:nvSpPr>
            <p:cNvPr id="2142" name="Google Shape;2142;p76"/>
            <p:cNvSpPr/>
            <p:nvPr/>
          </p:nvSpPr>
          <p:spPr>
            <a:xfrm>
              <a:off x="3708300" y="1072800"/>
              <a:ext cx="776725" cy="1066650"/>
            </a:xfrm>
            <a:custGeom>
              <a:avLst/>
              <a:gdLst/>
              <a:ahLst/>
              <a:cxnLst/>
              <a:rect l="l" t="t" r="r" b="b"/>
              <a:pathLst>
                <a:path w="31069" h="42666" extrusionOk="0">
                  <a:moveTo>
                    <a:pt x="6830" y="1"/>
                  </a:moveTo>
                  <a:cubicBezTo>
                    <a:pt x="6707" y="1"/>
                    <a:pt x="6583" y="16"/>
                    <a:pt x="6456" y="50"/>
                  </a:cubicBezTo>
                  <a:cubicBezTo>
                    <a:pt x="5911" y="196"/>
                    <a:pt x="5497" y="669"/>
                    <a:pt x="5316" y="1177"/>
                  </a:cubicBezTo>
                  <a:cubicBezTo>
                    <a:pt x="5136" y="1688"/>
                    <a:pt x="5146" y="2228"/>
                    <a:pt x="5193" y="2751"/>
                  </a:cubicBezTo>
                  <a:cubicBezTo>
                    <a:pt x="5586" y="7042"/>
                    <a:pt x="8098" y="10770"/>
                    <a:pt x="10542" y="14321"/>
                  </a:cubicBezTo>
                  <a:cubicBezTo>
                    <a:pt x="9110" y="12451"/>
                    <a:pt x="7163" y="10945"/>
                    <a:pt x="4924" y="9980"/>
                  </a:cubicBezTo>
                  <a:cubicBezTo>
                    <a:pt x="4448" y="9775"/>
                    <a:pt x="3902" y="9600"/>
                    <a:pt x="3379" y="9600"/>
                  </a:cubicBezTo>
                  <a:cubicBezTo>
                    <a:pt x="3041" y="9600"/>
                    <a:pt x="2713" y="9673"/>
                    <a:pt x="2420" y="9858"/>
                  </a:cubicBezTo>
                  <a:cubicBezTo>
                    <a:pt x="1545" y="10409"/>
                    <a:pt x="1529" y="11597"/>
                    <a:pt x="1774" y="12523"/>
                  </a:cubicBezTo>
                  <a:cubicBezTo>
                    <a:pt x="2284" y="14472"/>
                    <a:pt x="3466" y="16190"/>
                    <a:pt x="4900" y="17646"/>
                  </a:cubicBezTo>
                  <a:cubicBezTo>
                    <a:pt x="6328" y="19099"/>
                    <a:pt x="8011" y="20316"/>
                    <a:pt x="9684" y="21521"/>
                  </a:cubicBezTo>
                  <a:cubicBezTo>
                    <a:pt x="8181" y="20795"/>
                    <a:pt x="6644" y="20055"/>
                    <a:pt x="4962" y="19720"/>
                  </a:cubicBezTo>
                  <a:cubicBezTo>
                    <a:pt x="4387" y="19606"/>
                    <a:pt x="3568" y="19384"/>
                    <a:pt x="2816" y="19384"/>
                  </a:cubicBezTo>
                  <a:cubicBezTo>
                    <a:pt x="2247" y="19384"/>
                    <a:pt x="1717" y="19512"/>
                    <a:pt x="1361" y="19910"/>
                  </a:cubicBezTo>
                  <a:cubicBezTo>
                    <a:pt x="0" y="21434"/>
                    <a:pt x="2318" y="23978"/>
                    <a:pt x="3407" y="24892"/>
                  </a:cubicBezTo>
                  <a:cubicBezTo>
                    <a:pt x="4591" y="25885"/>
                    <a:pt x="5945" y="26683"/>
                    <a:pt x="7129" y="27646"/>
                  </a:cubicBezTo>
                  <a:cubicBezTo>
                    <a:pt x="7866" y="28238"/>
                    <a:pt x="8703" y="28751"/>
                    <a:pt x="9480" y="29300"/>
                  </a:cubicBezTo>
                  <a:cubicBezTo>
                    <a:pt x="9908" y="29601"/>
                    <a:pt x="11356" y="30272"/>
                    <a:pt x="11520" y="30735"/>
                  </a:cubicBezTo>
                  <a:cubicBezTo>
                    <a:pt x="10718" y="30464"/>
                    <a:pt x="9895" y="30188"/>
                    <a:pt x="9034" y="30188"/>
                  </a:cubicBezTo>
                  <a:cubicBezTo>
                    <a:pt x="9011" y="30188"/>
                    <a:pt x="8989" y="30188"/>
                    <a:pt x="8966" y="30188"/>
                  </a:cubicBezTo>
                  <a:cubicBezTo>
                    <a:pt x="7503" y="30214"/>
                    <a:pt x="7381" y="31517"/>
                    <a:pt x="7779" y="32554"/>
                  </a:cubicBezTo>
                  <a:cubicBezTo>
                    <a:pt x="8158" y="33540"/>
                    <a:pt x="9313" y="34213"/>
                    <a:pt x="10199" y="34761"/>
                  </a:cubicBezTo>
                  <a:cubicBezTo>
                    <a:pt x="14401" y="37351"/>
                    <a:pt x="18718" y="39810"/>
                    <a:pt x="22860" y="42522"/>
                  </a:cubicBezTo>
                  <a:cubicBezTo>
                    <a:pt x="22939" y="42568"/>
                    <a:pt x="23012" y="42617"/>
                    <a:pt x="23087" y="42665"/>
                  </a:cubicBezTo>
                  <a:cubicBezTo>
                    <a:pt x="23091" y="42664"/>
                    <a:pt x="23120" y="42620"/>
                    <a:pt x="23163" y="42537"/>
                  </a:cubicBezTo>
                  <a:cubicBezTo>
                    <a:pt x="23567" y="41812"/>
                    <a:pt x="25460" y="38170"/>
                    <a:pt x="25630" y="37787"/>
                  </a:cubicBezTo>
                  <a:cubicBezTo>
                    <a:pt x="26395" y="36067"/>
                    <a:pt x="27045" y="34304"/>
                    <a:pt x="27576" y="32516"/>
                  </a:cubicBezTo>
                  <a:cubicBezTo>
                    <a:pt x="28200" y="30419"/>
                    <a:pt x="31069" y="24490"/>
                    <a:pt x="28106" y="23241"/>
                  </a:cubicBezTo>
                  <a:lnTo>
                    <a:pt x="28105" y="23241"/>
                  </a:lnTo>
                  <a:cubicBezTo>
                    <a:pt x="27861" y="23137"/>
                    <a:pt x="27601" y="23090"/>
                    <a:pt x="27336" y="23090"/>
                  </a:cubicBezTo>
                  <a:cubicBezTo>
                    <a:pt x="26562" y="23090"/>
                    <a:pt x="25749" y="23492"/>
                    <a:pt x="25199" y="24059"/>
                  </a:cubicBezTo>
                  <a:cubicBezTo>
                    <a:pt x="24457" y="24819"/>
                    <a:pt x="24084" y="25814"/>
                    <a:pt x="23726" y="26778"/>
                  </a:cubicBezTo>
                  <a:cubicBezTo>
                    <a:pt x="24043" y="25919"/>
                    <a:pt x="23891" y="24633"/>
                    <a:pt x="23991" y="23727"/>
                  </a:cubicBezTo>
                  <a:cubicBezTo>
                    <a:pt x="24115" y="22592"/>
                    <a:pt x="24261" y="21459"/>
                    <a:pt x="24394" y="20323"/>
                  </a:cubicBezTo>
                  <a:cubicBezTo>
                    <a:pt x="24648" y="18135"/>
                    <a:pt x="24866" y="15939"/>
                    <a:pt x="24779" y="13752"/>
                  </a:cubicBezTo>
                  <a:cubicBezTo>
                    <a:pt x="24740" y="12670"/>
                    <a:pt x="24822" y="10582"/>
                    <a:pt x="24158" y="9343"/>
                  </a:cubicBezTo>
                  <a:cubicBezTo>
                    <a:pt x="23943" y="8948"/>
                    <a:pt x="23651" y="8639"/>
                    <a:pt x="23253" y="8480"/>
                  </a:cubicBezTo>
                  <a:cubicBezTo>
                    <a:pt x="23053" y="8400"/>
                    <a:pt x="22860" y="8364"/>
                    <a:pt x="22674" y="8364"/>
                  </a:cubicBezTo>
                  <a:cubicBezTo>
                    <a:pt x="21476" y="8364"/>
                    <a:pt x="20582" y="9872"/>
                    <a:pt x="20081" y="10780"/>
                  </a:cubicBezTo>
                  <a:cubicBezTo>
                    <a:pt x="19353" y="12109"/>
                    <a:pt x="19148" y="13337"/>
                    <a:pt x="18967" y="14655"/>
                  </a:cubicBezTo>
                  <a:cubicBezTo>
                    <a:pt x="19271" y="12310"/>
                    <a:pt x="19377" y="9955"/>
                    <a:pt x="19286" y="7612"/>
                  </a:cubicBezTo>
                  <a:cubicBezTo>
                    <a:pt x="19211" y="5571"/>
                    <a:pt x="18961" y="3466"/>
                    <a:pt x="17833" y="1770"/>
                  </a:cubicBezTo>
                  <a:cubicBezTo>
                    <a:pt x="17666" y="1518"/>
                    <a:pt x="17433" y="1252"/>
                    <a:pt x="17108" y="1252"/>
                  </a:cubicBezTo>
                  <a:cubicBezTo>
                    <a:pt x="16896" y="1252"/>
                    <a:pt x="16698" y="1371"/>
                    <a:pt x="16527" y="1495"/>
                  </a:cubicBezTo>
                  <a:cubicBezTo>
                    <a:pt x="15130" y="2518"/>
                    <a:pt x="14559" y="4230"/>
                    <a:pt x="14250" y="5840"/>
                  </a:cubicBezTo>
                  <a:cubicBezTo>
                    <a:pt x="13882" y="7743"/>
                    <a:pt x="13757" y="9675"/>
                    <a:pt x="13874" y="11580"/>
                  </a:cubicBezTo>
                  <a:cubicBezTo>
                    <a:pt x="12343" y="7957"/>
                    <a:pt x="11366" y="4185"/>
                    <a:pt x="8707" y="1114"/>
                  </a:cubicBezTo>
                  <a:cubicBezTo>
                    <a:pt x="8230" y="560"/>
                    <a:pt x="7567" y="1"/>
                    <a:pt x="68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43" name="Google Shape;2143;p76"/>
            <p:cNvSpPr/>
            <p:nvPr/>
          </p:nvSpPr>
          <p:spPr>
            <a:xfrm>
              <a:off x="3808850" y="1173650"/>
              <a:ext cx="565500" cy="965800"/>
            </a:xfrm>
            <a:custGeom>
              <a:avLst/>
              <a:gdLst/>
              <a:ahLst/>
              <a:cxnLst/>
              <a:rect l="l" t="t" r="r" b="b"/>
              <a:pathLst>
                <a:path w="22620" h="38632" extrusionOk="0">
                  <a:moveTo>
                    <a:pt x="3964" y="0"/>
                  </a:moveTo>
                  <a:cubicBezTo>
                    <a:pt x="3939" y="0"/>
                    <a:pt x="3913" y="6"/>
                    <a:pt x="3889" y="19"/>
                  </a:cubicBezTo>
                  <a:cubicBezTo>
                    <a:pt x="3822" y="58"/>
                    <a:pt x="3795" y="143"/>
                    <a:pt x="3832" y="204"/>
                  </a:cubicBezTo>
                  <a:cubicBezTo>
                    <a:pt x="7240" y="5902"/>
                    <a:pt x="9536" y="12032"/>
                    <a:pt x="11335" y="17279"/>
                  </a:cubicBezTo>
                  <a:cubicBezTo>
                    <a:pt x="11591" y="18016"/>
                    <a:pt x="11853" y="18753"/>
                    <a:pt x="12120" y="19490"/>
                  </a:cubicBezTo>
                  <a:cubicBezTo>
                    <a:pt x="8736" y="15289"/>
                    <a:pt x="4748" y="11561"/>
                    <a:pt x="248" y="8406"/>
                  </a:cubicBezTo>
                  <a:cubicBezTo>
                    <a:pt x="225" y="8389"/>
                    <a:pt x="197" y="8381"/>
                    <a:pt x="169" y="8381"/>
                  </a:cubicBezTo>
                  <a:cubicBezTo>
                    <a:pt x="125" y="8381"/>
                    <a:pt x="79" y="8401"/>
                    <a:pt x="48" y="8440"/>
                  </a:cubicBezTo>
                  <a:cubicBezTo>
                    <a:pt x="1" y="8498"/>
                    <a:pt x="10" y="8581"/>
                    <a:pt x="69" y="8623"/>
                  </a:cubicBezTo>
                  <a:cubicBezTo>
                    <a:pt x="4791" y="11932"/>
                    <a:pt x="8947" y="15870"/>
                    <a:pt x="12427" y="20330"/>
                  </a:cubicBezTo>
                  <a:cubicBezTo>
                    <a:pt x="12932" y="21704"/>
                    <a:pt x="13449" y="23065"/>
                    <a:pt x="13958" y="24404"/>
                  </a:cubicBezTo>
                  <a:cubicBezTo>
                    <a:pt x="12552" y="22980"/>
                    <a:pt x="10613" y="22023"/>
                    <a:pt x="8577" y="21104"/>
                  </a:cubicBezTo>
                  <a:cubicBezTo>
                    <a:pt x="6125" y="20000"/>
                    <a:pt x="3709" y="18958"/>
                    <a:pt x="1095" y="18392"/>
                  </a:cubicBezTo>
                  <a:cubicBezTo>
                    <a:pt x="1085" y="18390"/>
                    <a:pt x="1076" y="18389"/>
                    <a:pt x="1066" y="18389"/>
                  </a:cubicBezTo>
                  <a:cubicBezTo>
                    <a:pt x="1001" y="18389"/>
                    <a:pt x="939" y="18430"/>
                    <a:pt x="918" y="18493"/>
                  </a:cubicBezTo>
                  <a:cubicBezTo>
                    <a:pt x="900" y="18564"/>
                    <a:pt x="941" y="18638"/>
                    <a:pt x="1017" y="18653"/>
                  </a:cubicBezTo>
                  <a:cubicBezTo>
                    <a:pt x="3603" y="19213"/>
                    <a:pt x="6006" y="20246"/>
                    <a:pt x="8444" y="21348"/>
                  </a:cubicBezTo>
                  <a:cubicBezTo>
                    <a:pt x="10703" y="22369"/>
                    <a:pt x="12847" y="23430"/>
                    <a:pt x="14239" y="25136"/>
                  </a:cubicBezTo>
                  <a:cubicBezTo>
                    <a:pt x="15358" y="28062"/>
                    <a:pt x="16501" y="31077"/>
                    <a:pt x="17480" y="34112"/>
                  </a:cubicBezTo>
                  <a:cubicBezTo>
                    <a:pt x="14416" y="31413"/>
                    <a:pt x="10677" y="29343"/>
                    <a:pt x="6642" y="28111"/>
                  </a:cubicBezTo>
                  <a:cubicBezTo>
                    <a:pt x="6628" y="28107"/>
                    <a:pt x="6614" y="28105"/>
                    <a:pt x="6600" y="28105"/>
                  </a:cubicBezTo>
                  <a:cubicBezTo>
                    <a:pt x="6538" y="28105"/>
                    <a:pt x="6481" y="28142"/>
                    <a:pt x="6458" y="28199"/>
                  </a:cubicBezTo>
                  <a:cubicBezTo>
                    <a:pt x="6430" y="28270"/>
                    <a:pt x="6465" y="28346"/>
                    <a:pt x="6543" y="28369"/>
                  </a:cubicBezTo>
                  <a:cubicBezTo>
                    <a:pt x="10672" y="29626"/>
                    <a:pt x="14492" y="31774"/>
                    <a:pt x="17585" y="34578"/>
                  </a:cubicBezTo>
                  <a:cubicBezTo>
                    <a:pt x="17598" y="34591"/>
                    <a:pt x="17616" y="34600"/>
                    <a:pt x="17638" y="34603"/>
                  </a:cubicBezTo>
                  <a:cubicBezTo>
                    <a:pt x="18048" y="35891"/>
                    <a:pt x="18453" y="37187"/>
                    <a:pt x="18838" y="38488"/>
                  </a:cubicBezTo>
                  <a:cubicBezTo>
                    <a:pt x="18917" y="38534"/>
                    <a:pt x="18991" y="38583"/>
                    <a:pt x="19065" y="38631"/>
                  </a:cubicBezTo>
                  <a:cubicBezTo>
                    <a:pt x="19069" y="38630"/>
                    <a:pt x="19098" y="38586"/>
                    <a:pt x="19142" y="38503"/>
                  </a:cubicBezTo>
                  <a:cubicBezTo>
                    <a:pt x="18731" y="37122"/>
                    <a:pt x="18305" y="35743"/>
                    <a:pt x="17867" y="34376"/>
                  </a:cubicBezTo>
                  <a:cubicBezTo>
                    <a:pt x="19151" y="30246"/>
                    <a:pt x="20738" y="26146"/>
                    <a:pt x="22588" y="22190"/>
                  </a:cubicBezTo>
                  <a:cubicBezTo>
                    <a:pt x="22619" y="22119"/>
                    <a:pt x="22588" y="22043"/>
                    <a:pt x="22517" y="22017"/>
                  </a:cubicBezTo>
                  <a:cubicBezTo>
                    <a:pt x="22500" y="22011"/>
                    <a:pt x="22482" y="22008"/>
                    <a:pt x="22465" y="22008"/>
                  </a:cubicBezTo>
                  <a:cubicBezTo>
                    <a:pt x="22407" y="22008"/>
                    <a:pt x="22353" y="22039"/>
                    <a:pt x="22328" y="22091"/>
                  </a:cubicBezTo>
                  <a:cubicBezTo>
                    <a:pt x="20532" y="25935"/>
                    <a:pt x="18986" y="29910"/>
                    <a:pt x="17720" y="33918"/>
                  </a:cubicBezTo>
                  <a:cubicBezTo>
                    <a:pt x="16785" y="31028"/>
                    <a:pt x="15703" y="28161"/>
                    <a:pt x="14637" y="25374"/>
                  </a:cubicBezTo>
                  <a:cubicBezTo>
                    <a:pt x="14657" y="25352"/>
                    <a:pt x="14674" y="25327"/>
                    <a:pt x="14680" y="25298"/>
                  </a:cubicBezTo>
                  <a:cubicBezTo>
                    <a:pt x="15570" y="20077"/>
                    <a:pt x="16496" y="14679"/>
                    <a:pt x="19105" y="9803"/>
                  </a:cubicBezTo>
                  <a:cubicBezTo>
                    <a:pt x="19138" y="9739"/>
                    <a:pt x="19114" y="9658"/>
                    <a:pt x="19042" y="9627"/>
                  </a:cubicBezTo>
                  <a:cubicBezTo>
                    <a:pt x="19024" y="9618"/>
                    <a:pt x="19004" y="9614"/>
                    <a:pt x="18984" y="9614"/>
                  </a:cubicBezTo>
                  <a:cubicBezTo>
                    <a:pt x="18931" y="9614"/>
                    <a:pt x="18877" y="9644"/>
                    <a:pt x="18851" y="9695"/>
                  </a:cubicBezTo>
                  <a:cubicBezTo>
                    <a:pt x="16280" y="14497"/>
                    <a:pt x="15338" y="19780"/>
                    <a:pt x="14460" y="24911"/>
                  </a:cubicBezTo>
                  <a:cubicBezTo>
                    <a:pt x="14431" y="24831"/>
                    <a:pt x="14401" y="24755"/>
                    <a:pt x="14373" y="24679"/>
                  </a:cubicBezTo>
                  <a:cubicBezTo>
                    <a:pt x="13808" y="23207"/>
                    <a:pt x="13238" y="21707"/>
                    <a:pt x="12684" y="20197"/>
                  </a:cubicBezTo>
                  <a:cubicBezTo>
                    <a:pt x="12586" y="19613"/>
                    <a:pt x="10621" y="7583"/>
                    <a:pt x="13058" y="1023"/>
                  </a:cubicBezTo>
                  <a:cubicBezTo>
                    <a:pt x="13086" y="954"/>
                    <a:pt x="13046" y="877"/>
                    <a:pt x="12970" y="856"/>
                  </a:cubicBezTo>
                  <a:cubicBezTo>
                    <a:pt x="12958" y="853"/>
                    <a:pt x="12945" y="851"/>
                    <a:pt x="12932" y="851"/>
                  </a:cubicBezTo>
                  <a:cubicBezTo>
                    <a:pt x="12871" y="851"/>
                    <a:pt x="12810" y="889"/>
                    <a:pt x="12790" y="947"/>
                  </a:cubicBezTo>
                  <a:cubicBezTo>
                    <a:pt x="10783" y="6347"/>
                    <a:pt x="11725" y="15380"/>
                    <a:pt x="12196" y="18859"/>
                  </a:cubicBezTo>
                  <a:cubicBezTo>
                    <a:pt x="11997" y="18299"/>
                    <a:pt x="11798" y="17744"/>
                    <a:pt x="11608" y="17185"/>
                  </a:cubicBezTo>
                  <a:cubicBezTo>
                    <a:pt x="9804" y="11925"/>
                    <a:pt x="7503" y="5781"/>
                    <a:pt x="4083" y="62"/>
                  </a:cubicBezTo>
                  <a:cubicBezTo>
                    <a:pt x="4058" y="22"/>
                    <a:pt x="4012" y="0"/>
                    <a:pt x="3964"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144" name="Google Shape;2144;p76"/>
          <p:cNvSpPr/>
          <p:nvPr/>
        </p:nvSpPr>
        <p:spPr>
          <a:xfrm rot="-813669">
            <a:off x="8561652" y="4553520"/>
            <a:ext cx="1205945" cy="2499277"/>
          </a:xfrm>
          <a:custGeom>
            <a:avLst/>
            <a:gdLst/>
            <a:ahLst/>
            <a:cxnLst/>
            <a:rect l="l" t="t" r="r" b="b"/>
            <a:pathLst>
              <a:path w="16339" h="33862" extrusionOk="0">
                <a:moveTo>
                  <a:pt x="3138" y="679"/>
                </a:moveTo>
                <a:cubicBezTo>
                  <a:pt x="3139" y="680"/>
                  <a:pt x="3140" y="681"/>
                  <a:pt x="3141" y="683"/>
                </a:cubicBezTo>
                <a:cubicBezTo>
                  <a:pt x="3186" y="742"/>
                  <a:pt x="3227" y="795"/>
                  <a:pt x="3248" y="831"/>
                </a:cubicBezTo>
                <a:cubicBezTo>
                  <a:pt x="3407" y="1099"/>
                  <a:pt x="3540" y="1341"/>
                  <a:pt x="3657" y="1573"/>
                </a:cubicBezTo>
                <a:cubicBezTo>
                  <a:pt x="3938" y="2126"/>
                  <a:pt x="4138" y="2632"/>
                  <a:pt x="4269" y="3119"/>
                </a:cubicBezTo>
                <a:cubicBezTo>
                  <a:pt x="4361" y="3464"/>
                  <a:pt x="4397" y="3813"/>
                  <a:pt x="4380" y="4187"/>
                </a:cubicBezTo>
                <a:cubicBezTo>
                  <a:pt x="4363" y="4563"/>
                  <a:pt x="4287" y="4944"/>
                  <a:pt x="4214" y="5313"/>
                </a:cubicBezTo>
                <a:cubicBezTo>
                  <a:pt x="4153" y="5623"/>
                  <a:pt x="4090" y="5945"/>
                  <a:pt x="4060" y="6266"/>
                </a:cubicBezTo>
                <a:cubicBezTo>
                  <a:pt x="4005" y="6842"/>
                  <a:pt x="4054" y="7397"/>
                  <a:pt x="4105" y="7934"/>
                </a:cubicBezTo>
                <a:cubicBezTo>
                  <a:pt x="3799" y="7054"/>
                  <a:pt x="3602" y="6203"/>
                  <a:pt x="3529" y="5403"/>
                </a:cubicBezTo>
                <a:cubicBezTo>
                  <a:pt x="3496" y="5035"/>
                  <a:pt x="3544" y="4655"/>
                  <a:pt x="3590" y="4287"/>
                </a:cubicBezTo>
                <a:cubicBezTo>
                  <a:pt x="3665" y="3698"/>
                  <a:pt x="3742" y="3088"/>
                  <a:pt x="3503" y="2473"/>
                </a:cubicBezTo>
                <a:cubicBezTo>
                  <a:pt x="3485" y="2427"/>
                  <a:pt x="3441" y="2399"/>
                  <a:pt x="3395" y="2399"/>
                </a:cubicBezTo>
                <a:cubicBezTo>
                  <a:pt x="3381" y="2399"/>
                  <a:pt x="3367" y="2402"/>
                  <a:pt x="3353" y="2407"/>
                </a:cubicBezTo>
                <a:cubicBezTo>
                  <a:pt x="3294" y="2430"/>
                  <a:pt x="3264" y="2497"/>
                  <a:pt x="3287" y="2557"/>
                </a:cubicBezTo>
                <a:cubicBezTo>
                  <a:pt x="3505" y="3117"/>
                  <a:pt x="3435" y="3671"/>
                  <a:pt x="3360" y="4258"/>
                </a:cubicBezTo>
                <a:cubicBezTo>
                  <a:pt x="3313" y="4637"/>
                  <a:pt x="3263" y="5031"/>
                  <a:pt x="3298" y="5424"/>
                </a:cubicBezTo>
                <a:cubicBezTo>
                  <a:pt x="3370" y="6218"/>
                  <a:pt x="3559" y="7058"/>
                  <a:pt x="3856" y="7927"/>
                </a:cubicBezTo>
                <a:cubicBezTo>
                  <a:pt x="3839" y="7903"/>
                  <a:pt x="3824" y="7877"/>
                  <a:pt x="3808" y="7853"/>
                </a:cubicBezTo>
                <a:cubicBezTo>
                  <a:pt x="3714" y="7709"/>
                  <a:pt x="3620" y="7566"/>
                  <a:pt x="3532" y="7421"/>
                </a:cubicBezTo>
                <a:cubicBezTo>
                  <a:pt x="2833" y="6265"/>
                  <a:pt x="2586" y="4936"/>
                  <a:pt x="2753" y="3237"/>
                </a:cubicBezTo>
                <a:cubicBezTo>
                  <a:pt x="2794" y="2821"/>
                  <a:pt x="2870" y="2399"/>
                  <a:pt x="2942" y="1991"/>
                </a:cubicBezTo>
                <a:cubicBezTo>
                  <a:pt x="3018" y="1561"/>
                  <a:pt x="3097" y="1123"/>
                  <a:pt x="3138" y="679"/>
                </a:cubicBezTo>
                <a:close/>
                <a:moveTo>
                  <a:pt x="588" y="8057"/>
                </a:moveTo>
                <a:lnTo>
                  <a:pt x="588" y="8057"/>
                </a:lnTo>
                <a:cubicBezTo>
                  <a:pt x="854" y="8178"/>
                  <a:pt x="1125" y="8269"/>
                  <a:pt x="1183" y="8285"/>
                </a:cubicBezTo>
                <a:cubicBezTo>
                  <a:pt x="1356" y="8333"/>
                  <a:pt x="1527" y="8372"/>
                  <a:pt x="1696" y="8412"/>
                </a:cubicBezTo>
                <a:cubicBezTo>
                  <a:pt x="2086" y="8501"/>
                  <a:pt x="2455" y="8587"/>
                  <a:pt x="2818" y="8769"/>
                </a:cubicBezTo>
                <a:cubicBezTo>
                  <a:pt x="3170" y="8945"/>
                  <a:pt x="3489" y="9183"/>
                  <a:pt x="3792" y="9496"/>
                </a:cubicBezTo>
                <a:cubicBezTo>
                  <a:pt x="4167" y="9884"/>
                  <a:pt x="4466" y="10326"/>
                  <a:pt x="4818" y="10864"/>
                </a:cubicBezTo>
                <a:cubicBezTo>
                  <a:pt x="4890" y="10974"/>
                  <a:pt x="4956" y="11087"/>
                  <a:pt x="5026" y="11198"/>
                </a:cubicBezTo>
                <a:cubicBezTo>
                  <a:pt x="5100" y="11365"/>
                  <a:pt x="5177" y="11533"/>
                  <a:pt x="5264" y="11704"/>
                </a:cubicBezTo>
                <a:cubicBezTo>
                  <a:pt x="5038" y="11509"/>
                  <a:pt x="4788" y="11337"/>
                  <a:pt x="4544" y="11168"/>
                </a:cubicBezTo>
                <a:lnTo>
                  <a:pt x="4437" y="11094"/>
                </a:lnTo>
                <a:cubicBezTo>
                  <a:pt x="3560" y="10486"/>
                  <a:pt x="2720" y="9808"/>
                  <a:pt x="1941" y="9082"/>
                </a:cubicBezTo>
                <a:cubicBezTo>
                  <a:pt x="1918" y="9061"/>
                  <a:pt x="1890" y="9051"/>
                  <a:pt x="1862" y="9051"/>
                </a:cubicBezTo>
                <a:cubicBezTo>
                  <a:pt x="1830" y="9051"/>
                  <a:pt x="1799" y="9064"/>
                  <a:pt x="1776" y="9088"/>
                </a:cubicBezTo>
                <a:cubicBezTo>
                  <a:pt x="1733" y="9134"/>
                  <a:pt x="1735" y="9208"/>
                  <a:pt x="1782" y="9252"/>
                </a:cubicBezTo>
                <a:cubicBezTo>
                  <a:pt x="2571" y="9986"/>
                  <a:pt x="3418" y="10670"/>
                  <a:pt x="4305" y="11285"/>
                </a:cubicBezTo>
                <a:lnTo>
                  <a:pt x="4412" y="11359"/>
                </a:lnTo>
                <a:cubicBezTo>
                  <a:pt x="4728" y="11577"/>
                  <a:pt x="5050" y="11801"/>
                  <a:pt x="5315" y="12070"/>
                </a:cubicBezTo>
                <a:cubicBezTo>
                  <a:pt x="5280" y="12052"/>
                  <a:pt x="5250" y="12035"/>
                  <a:pt x="5224" y="12022"/>
                </a:cubicBezTo>
                <a:cubicBezTo>
                  <a:pt x="4784" y="11759"/>
                  <a:pt x="4313" y="11567"/>
                  <a:pt x="3856" y="11381"/>
                </a:cubicBezTo>
                <a:cubicBezTo>
                  <a:pt x="2985" y="11026"/>
                  <a:pt x="2161" y="10691"/>
                  <a:pt x="1552" y="9906"/>
                </a:cubicBezTo>
                <a:cubicBezTo>
                  <a:pt x="1245" y="9509"/>
                  <a:pt x="1042" y="9056"/>
                  <a:pt x="826" y="8575"/>
                </a:cubicBezTo>
                <a:cubicBezTo>
                  <a:pt x="749" y="8404"/>
                  <a:pt x="672" y="8230"/>
                  <a:pt x="588" y="8057"/>
                </a:cubicBezTo>
                <a:close/>
                <a:moveTo>
                  <a:pt x="7516" y="5870"/>
                </a:moveTo>
                <a:cubicBezTo>
                  <a:pt x="7784" y="6765"/>
                  <a:pt x="8028" y="7737"/>
                  <a:pt x="7966" y="8690"/>
                </a:cubicBezTo>
                <a:cubicBezTo>
                  <a:pt x="7917" y="9470"/>
                  <a:pt x="7666" y="10263"/>
                  <a:pt x="7240" y="10987"/>
                </a:cubicBezTo>
                <a:cubicBezTo>
                  <a:pt x="7148" y="11146"/>
                  <a:pt x="7051" y="11297"/>
                  <a:pt x="6957" y="11446"/>
                </a:cubicBezTo>
                <a:cubicBezTo>
                  <a:pt x="6831" y="11646"/>
                  <a:pt x="6708" y="11843"/>
                  <a:pt x="6597" y="12046"/>
                </a:cubicBezTo>
                <a:cubicBezTo>
                  <a:pt x="6674" y="11191"/>
                  <a:pt x="6834" y="10460"/>
                  <a:pt x="7098" y="9745"/>
                </a:cubicBezTo>
                <a:cubicBezTo>
                  <a:pt x="7384" y="8966"/>
                  <a:pt x="7647" y="8139"/>
                  <a:pt x="7447" y="7345"/>
                </a:cubicBezTo>
                <a:cubicBezTo>
                  <a:pt x="7434" y="7291"/>
                  <a:pt x="7385" y="7257"/>
                  <a:pt x="7333" y="7257"/>
                </a:cubicBezTo>
                <a:cubicBezTo>
                  <a:pt x="7324" y="7257"/>
                  <a:pt x="7315" y="7258"/>
                  <a:pt x="7306" y="7260"/>
                </a:cubicBezTo>
                <a:cubicBezTo>
                  <a:pt x="7245" y="7276"/>
                  <a:pt x="7207" y="7339"/>
                  <a:pt x="7223" y="7400"/>
                </a:cubicBezTo>
                <a:cubicBezTo>
                  <a:pt x="7407" y="8132"/>
                  <a:pt x="7166" y="8889"/>
                  <a:pt x="6881" y="9665"/>
                </a:cubicBezTo>
                <a:cubicBezTo>
                  <a:pt x="6568" y="10512"/>
                  <a:pt x="6397" y="11380"/>
                  <a:pt x="6334" y="12439"/>
                </a:cubicBezTo>
                <a:cubicBezTo>
                  <a:pt x="6234" y="11910"/>
                  <a:pt x="6138" y="11368"/>
                  <a:pt x="6129" y="10833"/>
                </a:cubicBezTo>
                <a:cubicBezTo>
                  <a:pt x="6111" y="9916"/>
                  <a:pt x="6216" y="9125"/>
                  <a:pt x="6449" y="8414"/>
                </a:cubicBezTo>
                <a:cubicBezTo>
                  <a:pt x="6590" y="7987"/>
                  <a:pt x="6787" y="7567"/>
                  <a:pt x="6976" y="7160"/>
                </a:cubicBezTo>
                <a:cubicBezTo>
                  <a:pt x="7171" y="6744"/>
                  <a:pt x="7370" y="6317"/>
                  <a:pt x="7516" y="5870"/>
                </a:cubicBezTo>
                <a:close/>
                <a:moveTo>
                  <a:pt x="11531" y="10010"/>
                </a:moveTo>
                <a:lnTo>
                  <a:pt x="11531" y="10010"/>
                </a:lnTo>
                <a:cubicBezTo>
                  <a:pt x="11517" y="10747"/>
                  <a:pt x="11471" y="11487"/>
                  <a:pt x="11394" y="12218"/>
                </a:cubicBezTo>
                <a:cubicBezTo>
                  <a:pt x="11322" y="12900"/>
                  <a:pt x="11232" y="13463"/>
                  <a:pt x="11022" y="13992"/>
                </a:cubicBezTo>
                <a:cubicBezTo>
                  <a:pt x="10748" y="14682"/>
                  <a:pt x="10269" y="15281"/>
                  <a:pt x="9881" y="15724"/>
                </a:cubicBezTo>
                <a:cubicBezTo>
                  <a:pt x="9590" y="16058"/>
                  <a:pt x="9267" y="16401"/>
                  <a:pt x="8877" y="16652"/>
                </a:cubicBezTo>
                <a:cubicBezTo>
                  <a:pt x="8834" y="16680"/>
                  <a:pt x="8799" y="16698"/>
                  <a:pt x="8769" y="16713"/>
                </a:cubicBezTo>
                <a:cubicBezTo>
                  <a:pt x="8886" y="16452"/>
                  <a:pt x="8994" y="16189"/>
                  <a:pt x="9094" y="15930"/>
                </a:cubicBezTo>
                <a:cubicBezTo>
                  <a:pt x="9269" y="15484"/>
                  <a:pt x="9450" y="15020"/>
                  <a:pt x="9699" y="14594"/>
                </a:cubicBezTo>
                <a:lnTo>
                  <a:pt x="9857" y="14327"/>
                </a:lnTo>
                <a:cubicBezTo>
                  <a:pt x="10217" y="13725"/>
                  <a:pt x="10589" y="13103"/>
                  <a:pt x="10684" y="12382"/>
                </a:cubicBezTo>
                <a:cubicBezTo>
                  <a:pt x="10692" y="12318"/>
                  <a:pt x="10647" y="12260"/>
                  <a:pt x="10584" y="12251"/>
                </a:cubicBezTo>
                <a:cubicBezTo>
                  <a:pt x="10579" y="12251"/>
                  <a:pt x="10574" y="12250"/>
                  <a:pt x="10570" y="12250"/>
                </a:cubicBezTo>
                <a:cubicBezTo>
                  <a:pt x="10512" y="12250"/>
                  <a:pt x="10462" y="12293"/>
                  <a:pt x="10454" y="12351"/>
                </a:cubicBezTo>
                <a:cubicBezTo>
                  <a:pt x="10366" y="13025"/>
                  <a:pt x="10007" y="13627"/>
                  <a:pt x="9659" y="14209"/>
                </a:cubicBezTo>
                <a:lnTo>
                  <a:pt x="9499" y="14477"/>
                </a:lnTo>
                <a:cubicBezTo>
                  <a:pt x="9240" y="14919"/>
                  <a:pt x="9057" y="15391"/>
                  <a:pt x="8878" y="15847"/>
                </a:cubicBezTo>
                <a:cubicBezTo>
                  <a:pt x="8785" y="16086"/>
                  <a:pt x="8686" y="16329"/>
                  <a:pt x="8580" y="16571"/>
                </a:cubicBezTo>
                <a:cubicBezTo>
                  <a:pt x="8573" y="16477"/>
                  <a:pt x="8573" y="16367"/>
                  <a:pt x="8573" y="16285"/>
                </a:cubicBezTo>
                <a:lnTo>
                  <a:pt x="8573" y="16167"/>
                </a:lnTo>
                <a:cubicBezTo>
                  <a:pt x="8564" y="15208"/>
                  <a:pt x="8784" y="14252"/>
                  <a:pt x="9209" y="13404"/>
                </a:cubicBezTo>
                <a:cubicBezTo>
                  <a:pt x="9500" y="12824"/>
                  <a:pt x="9890" y="12285"/>
                  <a:pt x="10265" y="11763"/>
                </a:cubicBezTo>
                <a:lnTo>
                  <a:pt x="11531" y="10010"/>
                </a:lnTo>
                <a:close/>
                <a:moveTo>
                  <a:pt x="1994" y="14108"/>
                </a:moveTo>
                <a:lnTo>
                  <a:pt x="1994" y="14108"/>
                </a:lnTo>
                <a:cubicBezTo>
                  <a:pt x="2699" y="14402"/>
                  <a:pt x="3454" y="14559"/>
                  <a:pt x="4187" y="14713"/>
                </a:cubicBezTo>
                <a:cubicBezTo>
                  <a:pt x="4586" y="14796"/>
                  <a:pt x="5001" y="14883"/>
                  <a:pt x="5397" y="14990"/>
                </a:cubicBezTo>
                <a:cubicBezTo>
                  <a:pt x="6409" y="15262"/>
                  <a:pt x="7164" y="15653"/>
                  <a:pt x="7703" y="16186"/>
                </a:cubicBezTo>
                <a:lnTo>
                  <a:pt x="7703" y="16187"/>
                </a:lnTo>
                <a:cubicBezTo>
                  <a:pt x="7845" y="16326"/>
                  <a:pt x="7960" y="16486"/>
                  <a:pt x="8069" y="16657"/>
                </a:cubicBezTo>
                <a:cubicBezTo>
                  <a:pt x="7841" y="16541"/>
                  <a:pt x="7592" y="16458"/>
                  <a:pt x="7344" y="16391"/>
                </a:cubicBezTo>
                <a:cubicBezTo>
                  <a:pt x="7042" y="16310"/>
                  <a:pt x="6736" y="16237"/>
                  <a:pt x="6428" y="16165"/>
                </a:cubicBezTo>
                <a:cubicBezTo>
                  <a:pt x="5419" y="15927"/>
                  <a:pt x="4375" y="15682"/>
                  <a:pt x="3533" y="15088"/>
                </a:cubicBezTo>
                <a:cubicBezTo>
                  <a:pt x="3513" y="15074"/>
                  <a:pt x="3490" y="15067"/>
                  <a:pt x="3467" y="15067"/>
                </a:cubicBezTo>
                <a:cubicBezTo>
                  <a:pt x="3430" y="15067"/>
                  <a:pt x="3394" y="15085"/>
                  <a:pt x="3372" y="15117"/>
                </a:cubicBezTo>
                <a:cubicBezTo>
                  <a:pt x="3335" y="15170"/>
                  <a:pt x="3348" y="15241"/>
                  <a:pt x="3400" y="15279"/>
                </a:cubicBezTo>
                <a:cubicBezTo>
                  <a:pt x="4279" y="15897"/>
                  <a:pt x="5345" y="16147"/>
                  <a:pt x="6375" y="16391"/>
                </a:cubicBezTo>
                <a:cubicBezTo>
                  <a:pt x="6680" y="16462"/>
                  <a:pt x="6984" y="16534"/>
                  <a:pt x="7283" y="16615"/>
                </a:cubicBezTo>
                <a:cubicBezTo>
                  <a:pt x="7651" y="16713"/>
                  <a:pt x="8060" y="16848"/>
                  <a:pt x="8342" y="17132"/>
                </a:cubicBezTo>
                <a:cubicBezTo>
                  <a:pt x="8241" y="17139"/>
                  <a:pt x="8140" y="17147"/>
                  <a:pt x="8040" y="17155"/>
                </a:cubicBezTo>
                <a:cubicBezTo>
                  <a:pt x="7694" y="17181"/>
                  <a:pt x="7335" y="17209"/>
                  <a:pt x="6985" y="17209"/>
                </a:cubicBezTo>
                <a:cubicBezTo>
                  <a:pt x="6978" y="17209"/>
                  <a:pt x="6970" y="17209"/>
                  <a:pt x="6963" y="17209"/>
                </a:cubicBezTo>
                <a:cubicBezTo>
                  <a:pt x="5720" y="17205"/>
                  <a:pt x="4611" y="16487"/>
                  <a:pt x="3492" y="15689"/>
                </a:cubicBezTo>
                <a:cubicBezTo>
                  <a:pt x="2865" y="15243"/>
                  <a:pt x="2242" y="14754"/>
                  <a:pt x="1994" y="14108"/>
                </a:cubicBezTo>
                <a:close/>
                <a:moveTo>
                  <a:pt x="13245" y="14791"/>
                </a:moveTo>
                <a:cubicBezTo>
                  <a:pt x="13570" y="16232"/>
                  <a:pt x="13590" y="17442"/>
                  <a:pt x="13307" y="18485"/>
                </a:cubicBezTo>
                <a:cubicBezTo>
                  <a:pt x="12953" y="19783"/>
                  <a:pt x="12118" y="20632"/>
                  <a:pt x="11179" y="21456"/>
                </a:cubicBezTo>
                <a:cubicBezTo>
                  <a:pt x="11744" y="20102"/>
                  <a:pt x="12209" y="18699"/>
                  <a:pt x="12552" y="17274"/>
                </a:cubicBezTo>
                <a:cubicBezTo>
                  <a:pt x="12567" y="17211"/>
                  <a:pt x="12528" y="17150"/>
                  <a:pt x="12466" y="17134"/>
                </a:cubicBezTo>
                <a:cubicBezTo>
                  <a:pt x="12457" y="17132"/>
                  <a:pt x="12448" y="17131"/>
                  <a:pt x="12439" y="17131"/>
                </a:cubicBezTo>
                <a:cubicBezTo>
                  <a:pt x="12387" y="17131"/>
                  <a:pt x="12339" y="17167"/>
                  <a:pt x="12327" y="17220"/>
                </a:cubicBezTo>
                <a:cubicBezTo>
                  <a:pt x="11986" y="18641"/>
                  <a:pt x="11522" y="20039"/>
                  <a:pt x="10957" y="21390"/>
                </a:cubicBezTo>
                <a:cubicBezTo>
                  <a:pt x="10954" y="21368"/>
                  <a:pt x="10953" y="21346"/>
                  <a:pt x="10951" y="21324"/>
                </a:cubicBezTo>
                <a:cubicBezTo>
                  <a:pt x="10867" y="20317"/>
                  <a:pt x="10789" y="19366"/>
                  <a:pt x="11082" y="18421"/>
                </a:cubicBezTo>
                <a:cubicBezTo>
                  <a:pt x="11371" y="17489"/>
                  <a:pt x="11857" y="16635"/>
                  <a:pt x="12330" y="15839"/>
                </a:cubicBezTo>
                <a:cubicBezTo>
                  <a:pt x="12579" y="15419"/>
                  <a:pt x="12856" y="14998"/>
                  <a:pt x="13245" y="14791"/>
                </a:cubicBezTo>
                <a:close/>
                <a:moveTo>
                  <a:pt x="3318" y="18297"/>
                </a:moveTo>
                <a:cubicBezTo>
                  <a:pt x="4575" y="18392"/>
                  <a:pt x="5974" y="18556"/>
                  <a:pt x="7238" y="19055"/>
                </a:cubicBezTo>
                <a:cubicBezTo>
                  <a:pt x="7989" y="19351"/>
                  <a:pt x="8646" y="19751"/>
                  <a:pt x="9191" y="20244"/>
                </a:cubicBezTo>
                <a:cubicBezTo>
                  <a:pt x="9566" y="20583"/>
                  <a:pt x="9854" y="21029"/>
                  <a:pt x="10123" y="21482"/>
                </a:cubicBezTo>
                <a:cubicBezTo>
                  <a:pt x="8872" y="20585"/>
                  <a:pt x="7446" y="19916"/>
                  <a:pt x="5961" y="19531"/>
                </a:cubicBezTo>
                <a:cubicBezTo>
                  <a:pt x="5951" y="19528"/>
                  <a:pt x="5942" y="19527"/>
                  <a:pt x="5932" y="19527"/>
                </a:cubicBezTo>
                <a:cubicBezTo>
                  <a:pt x="5881" y="19527"/>
                  <a:pt x="5833" y="19562"/>
                  <a:pt x="5819" y="19614"/>
                </a:cubicBezTo>
                <a:cubicBezTo>
                  <a:pt x="5803" y="19677"/>
                  <a:pt x="5840" y="19740"/>
                  <a:pt x="5903" y="19756"/>
                </a:cubicBezTo>
                <a:cubicBezTo>
                  <a:pt x="7404" y="20144"/>
                  <a:pt x="8842" y="20831"/>
                  <a:pt x="10096" y="21750"/>
                </a:cubicBezTo>
                <a:cubicBezTo>
                  <a:pt x="9752" y="21648"/>
                  <a:pt x="9413" y="21604"/>
                  <a:pt x="9064" y="21562"/>
                </a:cubicBezTo>
                <a:cubicBezTo>
                  <a:pt x="8901" y="21542"/>
                  <a:pt x="8733" y="21522"/>
                  <a:pt x="8557" y="21496"/>
                </a:cubicBezTo>
                <a:cubicBezTo>
                  <a:pt x="7823" y="21383"/>
                  <a:pt x="7101" y="21166"/>
                  <a:pt x="6412" y="20852"/>
                </a:cubicBezTo>
                <a:cubicBezTo>
                  <a:pt x="5727" y="20538"/>
                  <a:pt x="5090" y="20134"/>
                  <a:pt x="4520" y="19651"/>
                </a:cubicBezTo>
                <a:cubicBezTo>
                  <a:pt x="4241" y="19416"/>
                  <a:pt x="3979" y="19161"/>
                  <a:pt x="3737" y="18892"/>
                </a:cubicBezTo>
                <a:cubicBezTo>
                  <a:pt x="3711" y="18862"/>
                  <a:pt x="3633" y="18748"/>
                  <a:pt x="3558" y="18639"/>
                </a:cubicBezTo>
                <a:cubicBezTo>
                  <a:pt x="3461" y="18498"/>
                  <a:pt x="3384" y="18386"/>
                  <a:pt x="3318" y="18297"/>
                </a:cubicBezTo>
                <a:close/>
                <a:moveTo>
                  <a:pt x="12167" y="21170"/>
                </a:moveTo>
                <a:cubicBezTo>
                  <a:pt x="12636" y="21170"/>
                  <a:pt x="13092" y="21416"/>
                  <a:pt x="13480" y="21660"/>
                </a:cubicBezTo>
                <a:cubicBezTo>
                  <a:pt x="14352" y="22209"/>
                  <a:pt x="15143" y="22874"/>
                  <a:pt x="15832" y="23638"/>
                </a:cubicBezTo>
                <a:cubicBezTo>
                  <a:pt x="15041" y="23633"/>
                  <a:pt x="14231" y="23614"/>
                  <a:pt x="13452" y="23468"/>
                </a:cubicBezTo>
                <a:cubicBezTo>
                  <a:pt x="12894" y="23364"/>
                  <a:pt x="12482" y="23215"/>
                  <a:pt x="12156" y="22997"/>
                </a:cubicBezTo>
                <a:cubicBezTo>
                  <a:pt x="11761" y="22731"/>
                  <a:pt x="11457" y="22344"/>
                  <a:pt x="11167" y="21962"/>
                </a:cubicBezTo>
                <a:lnTo>
                  <a:pt x="11167" y="21962"/>
                </a:lnTo>
                <a:cubicBezTo>
                  <a:pt x="12205" y="22032"/>
                  <a:pt x="13217" y="22342"/>
                  <a:pt x="14116" y="22873"/>
                </a:cubicBezTo>
                <a:cubicBezTo>
                  <a:pt x="14135" y="22884"/>
                  <a:pt x="14155" y="22888"/>
                  <a:pt x="14175" y="22888"/>
                </a:cubicBezTo>
                <a:cubicBezTo>
                  <a:pt x="14182" y="22888"/>
                  <a:pt x="14189" y="22888"/>
                  <a:pt x="14196" y="22886"/>
                </a:cubicBezTo>
                <a:cubicBezTo>
                  <a:pt x="14228" y="22881"/>
                  <a:pt x="14258" y="22862"/>
                  <a:pt x="14275" y="22832"/>
                </a:cubicBezTo>
                <a:cubicBezTo>
                  <a:pt x="14308" y="22776"/>
                  <a:pt x="14289" y="22706"/>
                  <a:pt x="14235" y="22673"/>
                </a:cubicBezTo>
                <a:cubicBezTo>
                  <a:pt x="13345" y="22149"/>
                  <a:pt x="12347" y="21833"/>
                  <a:pt x="11323" y="21743"/>
                </a:cubicBezTo>
                <a:cubicBezTo>
                  <a:pt x="11503" y="21586"/>
                  <a:pt x="11679" y="21427"/>
                  <a:pt x="11850" y="21266"/>
                </a:cubicBezTo>
                <a:cubicBezTo>
                  <a:pt x="11853" y="21266"/>
                  <a:pt x="11856" y="21266"/>
                  <a:pt x="11860" y="21266"/>
                </a:cubicBezTo>
                <a:cubicBezTo>
                  <a:pt x="11913" y="21266"/>
                  <a:pt x="11965" y="21240"/>
                  <a:pt x="11994" y="21190"/>
                </a:cubicBezTo>
                <a:cubicBezTo>
                  <a:pt x="11999" y="21186"/>
                  <a:pt x="12022" y="21176"/>
                  <a:pt x="12076" y="21173"/>
                </a:cubicBezTo>
                <a:cubicBezTo>
                  <a:pt x="12106" y="21171"/>
                  <a:pt x="12137" y="21170"/>
                  <a:pt x="12167" y="21170"/>
                </a:cubicBezTo>
                <a:close/>
                <a:moveTo>
                  <a:pt x="10385" y="24577"/>
                </a:moveTo>
                <a:cubicBezTo>
                  <a:pt x="10620" y="24577"/>
                  <a:pt x="10851" y="24590"/>
                  <a:pt x="11079" y="24617"/>
                </a:cubicBezTo>
                <a:cubicBezTo>
                  <a:pt x="9975" y="24796"/>
                  <a:pt x="8979" y="25350"/>
                  <a:pt x="8016" y="25891"/>
                </a:cubicBezTo>
                <a:cubicBezTo>
                  <a:pt x="7512" y="26174"/>
                  <a:pt x="6991" y="26466"/>
                  <a:pt x="6462" y="26699"/>
                </a:cubicBezTo>
                <a:cubicBezTo>
                  <a:pt x="6404" y="26725"/>
                  <a:pt x="6377" y="26793"/>
                  <a:pt x="6403" y="26852"/>
                </a:cubicBezTo>
                <a:cubicBezTo>
                  <a:pt x="6422" y="26896"/>
                  <a:pt x="6465" y="26921"/>
                  <a:pt x="6509" y="26921"/>
                </a:cubicBezTo>
                <a:cubicBezTo>
                  <a:pt x="6516" y="26921"/>
                  <a:pt x="6523" y="26921"/>
                  <a:pt x="6529" y="26920"/>
                </a:cubicBezTo>
                <a:cubicBezTo>
                  <a:pt x="6539" y="26917"/>
                  <a:pt x="6548" y="26915"/>
                  <a:pt x="6556" y="26911"/>
                </a:cubicBezTo>
                <a:cubicBezTo>
                  <a:pt x="7094" y="26674"/>
                  <a:pt x="7621" y="26378"/>
                  <a:pt x="8130" y="26092"/>
                </a:cubicBezTo>
                <a:cubicBezTo>
                  <a:pt x="9075" y="25562"/>
                  <a:pt x="10053" y="25018"/>
                  <a:pt x="11117" y="24846"/>
                </a:cubicBezTo>
                <a:lnTo>
                  <a:pt x="11117" y="24846"/>
                </a:lnTo>
                <a:cubicBezTo>
                  <a:pt x="10801" y="25169"/>
                  <a:pt x="10435" y="25499"/>
                  <a:pt x="9986" y="25767"/>
                </a:cubicBezTo>
                <a:cubicBezTo>
                  <a:pt x="9318" y="26167"/>
                  <a:pt x="8606" y="26505"/>
                  <a:pt x="7871" y="26775"/>
                </a:cubicBezTo>
                <a:cubicBezTo>
                  <a:pt x="7681" y="26843"/>
                  <a:pt x="6308" y="27230"/>
                  <a:pt x="5851" y="27332"/>
                </a:cubicBezTo>
                <a:cubicBezTo>
                  <a:pt x="5866" y="26605"/>
                  <a:pt x="6484" y="26007"/>
                  <a:pt x="6765" y="25772"/>
                </a:cubicBezTo>
                <a:cubicBezTo>
                  <a:pt x="7377" y="25261"/>
                  <a:pt x="8127" y="24902"/>
                  <a:pt x="8932" y="24735"/>
                </a:cubicBezTo>
                <a:cubicBezTo>
                  <a:pt x="9450" y="24628"/>
                  <a:pt x="9927" y="24577"/>
                  <a:pt x="10385" y="24577"/>
                </a:cubicBezTo>
                <a:close/>
                <a:moveTo>
                  <a:pt x="3017" y="0"/>
                </a:moveTo>
                <a:cubicBezTo>
                  <a:pt x="2930" y="0"/>
                  <a:pt x="2862" y="69"/>
                  <a:pt x="2859" y="154"/>
                </a:cubicBezTo>
                <a:lnTo>
                  <a:pt x="2859" y="156"/>
                </a:lnTo>
                <a:cubicBezTo>
                  <a:pt x="2849" y="752"/>
                  <a:pt x="2742" y="1354"/>
                  <a:pt x="2639" y="1936"/>
                </a:cubicBezTo>
                <a:cubicBezTo>
                  <a:pt x="2565" y="2350"/>
                  <a:pt x="2488" y="2778"/>
                  <a:pt x="2446" y="3206"/>
                </a:cubicBezTo>
                <a:cubicBezTo>
                  <a:pt x="2272" y="4975"/>
                  <a:pt x="2533" y="6365"/>
                  <a:pt x="3269" y="7580"/>
                </a:cubicBezTo>
                <a:cubicBezTo>
                  <a:pt x="3358" y="7729"/>
                  <a:pt x="3454" y="7876"/>
                  <a:pt x="3551" y="8022"/>
                </a:cubicBezTo>
                <a:cubicBezTo>
                  <a:pt x="3817" y="8428"/>
                  <a:pt x="4069" y="8812"/>
                  <a:pt x="4196" y="9252"/>
                </a:cubicBezTo>
                <a:cubicBezTo>
                  <a:pt x="4215" y="9318"/>
                  <a:pt x="4276" y="9361"/>
                  <a:pt x="4344" y="9361"/>
                </a:cubicBezTo>
                <a:cubicBezTo>
                  <a:pt x="4345" y="9361"/>
                  <a:pt x="4345" y="9361"/>
                  <a:pt x="4346" y="9361"/>
                </a:cubicBezTo>
                <a:cubicBezTo>
                  <a:pt x="4378" y="9452"/>
                  <a:pt x="4411" y="9546"/>
                  <a:pt x="4441" y="9637"/>
                </a:cubicBezTo>
                <a:cubicBezTo>
                  <a:pt x="4472" y="9725"/>
                  <a:pt x="4502" y="9813"/>
                  <a:pt x="4532" y="9900"/>
                </a:cubicBezTo>
                <a:cubicBezTo>
                  <a:pt x="4368" y="9680"/>
                  <a:pt x="4201" y="9474"/>
                  <a:pt x="4015" y="9281"/>
                </a:cubicBezTo>
                <a:cubicBezTo>
                  <a:pt x="3686" y="8942"/>
                  <a:pt x="3341" y="8684"/>
                  <a:pt x="2957" y="8492"/>
                </a:cubicBezTo>
                <a:cubicBezTo>
                  <a:pt x="2560" y="8294"/>
                  <a:pt x="2156" y="8201"/>
                  <a:pt x="1766" y="8110"/>
                </a:cubicBezTo>
                <a:cubicBezTo>
                  <a:pt x="1601" y="8072"/>
                  <a:pt x="1435" y="8034"/>
                  <a:pt x="1267" y="7987"/>
                </a:cubicBezTo>
                <a:cubicBezTo>
                  <a:pt x="986" y="7910"/>
                  <a:pt x="378" y="7642"/>
                  <a:pt x="308" y="7534"/>
                </a:cubicBezTo>
                <a:cubicBezTo>
                  <a:pt x="278" y="7486"/>
                  <a:pt x="227" y="7460"/>
                  <a:pt x="175" y="7460"/>
                </a:cubicBezTo>
                <a:cubicBezTo>
                  <a:pt x="148" y="7460"/>
                  <a:pt x="120" y="7467"/>
                  <a:pt x="95" y="7483"/>
                </a:cubicBezTo>
                <a:cubicBezTo>
                  <a:pt x="25" y="7526"/>
                  <a:pt x="0" y="7616"/>
                  <a:pt x="40" y="7688"/>
                </a:cubicBezTo>
                <a:cubicBezTo>
                  <a:pt x="40" y="7688"/>
                  <a:pt x="39" y="7688"/>
                  <a:pt x="39" y="7688"/>
                </a:cubicBezTo>
                <a:lnTo>
                  <a:pt x="39" y="7688"/>
                </a:lnTo>
                <a:cubicBezTo>
                  <a:pt x="39" y="7688"/>
                  <a:pt x="39" y="7688"/>
                  <a:pt x="40" y="7689"/>
                </a:cubicBezTo>
                <a:cubicBezTo>
                  <a:pt x="41" y="7690"/>
                  <a:pt x="42" y="7693"/>
                  <a:pt x="43" y="7695"/>
                </a:cubicBezTo>
                <a:cubicBezTo>
                  <a:pt x="237" y="8012"/>
                  <a:pt x="393" y="8362"/>
                  <a:pt x="545" y="8701"/>
                </a:cubicBezTo>
                <a:cubicBezTo>
                  <a:pt x="758" y="9177"/>
                  <a:pt x="978" y="9669"/>
                  <a:pt x="1307" y="10095"/>
                </a:cubicBezTo>
                <a:cubicBezTo>
                  <a:pt x="1967" y="10945"/>
                  <a:pt x="2869" y="11313"/>
                  <a:pt x="3740" y="11667"/>
                </a:cubicBezTo>
                <a:cubicBezTo>
                  <a:pt x="4185" y="11849"/>
                  <a:pt x="4646" y="12037"/>
                  <a:pt x="5068" y="12286"/>
                </a:cubicBezTo>
                <a:cubicBezTo>
                  <a:pt x="5122" y="12320"/>
                  <a:pt x="5205" y="12360"/>
                  <a:pt x="5297" y="12408"/>
                </a:cubicBezTo>
                <a:cubicBezTo>
                  <a:pt x="5462" y="12491"/>
                  <a:pt x="5743" y="12634"/>
                  <a:pt x="5870" y="12748"/>
                </a:cubicBezTo>
                <a:cubicBezTo>
                  <a:pt x="5973" y="12912"/>
                  <a:pt x="6073" y="13078"/>
                  <a:pt x="6174" y="13245"/>
                </a:cubicBezTo>
                <a:lnTo>
                  <a:pt x="6176" y="13256"/>
                </a:lnTo>
                <a:cubicBezTo>
                  <a:pt x="6184" y="13297"/>
                  <a:pt x="6208" y="13331"/>
                  <a:pt x="6239" y="13353"/>
                </a:cubicBezTo>
                <a:cubicBezTo>
                  <a:pt x="6702" y="14119"/>
                  <a:pt x="7160" y="14898"/>
                  <a:pt x="7607" y="15693"/>
                </a:cubicBezTo>
                <a:cubicBezTo>
                  <a:pt x="7063" y="15260"/>
                  <a:pt x="6363" y="14929"/>
                  <a:pt x="5478" y="14692"/>
                </a:cubicBezTo>
                <a:cubicBezTo>
                  <a:pt x="5072" y="14583"/>
                  <a:pt x="4655" y="14494"/>
                  <a:pt x="4250" y="14410"/>
                </a:cubicBezTo>
                <a:cubicBezTo>
                  <a:pt x="3429" y="14238"/>
                  <a:pt x="2580" y="14061"/>
                  <a:pt x="1824" y="13693"/>
                </a:cubicBezTo>
                <a:cubicBezTo>
                  <a:pt x="1802" y="13683"/>
                  <a:pt x="1780" y="13678"/>
                  <a:pt x="1757" y="13678"/>
                </a:cubicBezTo>
                <a:cubicBezTo>
                  <a:pt x="1724" y="13678"/>
                  <a:pt x="1691" y="13688"/>
                  <a:pt x="1663" y="13709"/>
                </a:cubicBezTo>
                <a:cubicBezTo>
                  <a:pt x="1617" y="13745"/>
                  <a:pt x="1594" y="13803"/>
                  <a:pt x="1604" y="13860"/>
                </a:cubicBezTo>
                <a:cubicBezTo>
                  <a:pt x="1771" y="14775"/>
                  <a:pt x="2540" y="15390"/>
                  <a:pt x="3313" y="15940"/>
                </a:cubicBezTo>
                <a:cubicBezTo>
                  <a:pt x="4475" y="16769"/>
                  <a:pt x="5628" y="17514"/>
                  <a:pt x="6963" y="17518"/>
                </a:cubicBezTo>
                <a:cubicBezTo>
                  <a:pt x="7332" y="17518"/>
                  <a:pt x="7704" y="17491"/>
                  <a:pt x="8064" y="17463"/>
                </a:cubicBezTo>
                <a:cubicBezTo>
                  <a:pt x="8225" y="17450"/>
                  <a:pt x="8386" y="17438"/>
                  <a:pt x="8548" y="17429"/>
                </a:cubicBezTo>
                <a:cubicBezTo>
                  <a:pt x="9166" y="18619"/>
                  <a:pt x="9741" y="19836"/>
                  <a:pt x="10239" y="21079"/>
                </a:cubicBezTo>
                <a:cubicBezTo>
                  <a:pt x="9999" y="20692"/>
                  <a:pt x="9735" y="20318"/>
                  <a:pt x="9399" y="20015"/>
                </a:cubicBezTo>
                <a:cubicBezTo>
                  <a:pt x="8826" y="19497"/>
                  <a:pt x="8137" y="19077"/>
                  <a:pt x="7353" y="18768"/>
                </a:cubicBezTo>
                <a:cubicBezTo>
                  <a:pt x="5915" y="18202"/>
                  <a:pt x="4328" y="18054"/>
                  <a:pt x="2953" y="17961"/>
                </a:cubicBezTo>
                <a:cubicBezTo>
                  <a:pt x="2953" y="17961"/>
                  <a:pt x="2953" y="17961"/>
                  <a:pt x="2953" y="17961"/>
                </a:cubicBezTo>
                <a:cubicBezTo>
                  <a:pt x="2953" y="17961"/>
                  <a:pt x="2953" y="17961"/>
                  <a:pt x="2952" y="17961"/>
                </a:cubicBezTo>
                <a:cubicBezTo>
                  <a:pt x="2949" y="17961"/>
                  <a:pt x="2946" y="17961"/>
                  <a:pt x="2943" y="17961"/>
                </a:cubicBezTo>
                <a:cubicBezTo>
                  <a:pt x="2864" y="17961"/>
                  <a:pt x="2794" y="18022"/>
                  <a:pt x="2789" y="18105"/>
                </a:cubicBezTo>
                <a:cubicBezTo>
                  <a:pt x="2783" y="18176"/>
                  <a:pt x="2827" y="18239"/>
                  <a:pt x="2891" y="18261"/>
                </a:cubicBezTo>
                <a:cubicBezTo>
                  <a:pt x="2970" y="18328"/>
                  <a:pt x="3193" y="18654"/>
                  <a:pt x="3304" y="18814"/>
                </a:cubicBezTo>
                <a:cubicBezTo>
                  <a:pt x="3408" y="18967"/>
                  <a:pt x="3469" y="19055"/>
                  <a:pt x="3508" y="19098"/>
                </a:cubicBezTo>
                <a:cubicBezTo>
                  <a:pt x="3758" y="19378"/>
                  <a:pt x="4031" y="19643"/>
                  <a:pt x="4321" y="19888"/>
                </a:cubicBezTo>
                <a:cubicBezTo>
                  <a:pt x="4912" y="20388"/>
                  <a:pt x="5572" y="20807"/>
                  <a:pt x="6285" y="21133"/>
                </a:cubicBezTo>
                <a:cubicBezTo>
                  <a:pt x="6999" y="21460"/>
                  <a:pt x="7748" y="21685"/>
                  <a:pt x="8510" y="21801"/>
                </a:cubicBezTo>
                <a:cubicBezTo>
                  <a:pt x="8690" y="21829"/>
                  <a:pt x="8862" y="21850"/>
                  <a:pt x="9028" y="21869"/>
                </a:cubicBezTo>
                <a:cubicBezTo>
                  <a:pt x="9604" y="21938"/>
                  <a:pt x="10103" y="21997"/>
                  <a:pt x="10653" y="22327"/>
                </a:cubicBezTo>
                <a:cubicBezTo>
                  <a:pt x="10674" y="22339"/>
                  <a:pt x="10695" y="22345"/>
                  <a:pt x="10717" y="22346"/>
                </a:cubicBezTo>
                <a:cubicBezTo>
                  <a:pt x="10950" y="23005"/>
                  <a:pt x="11157" y="23669"/>
                  <a:pt x="11338" y="24341"/>
                </a:cubicBezTo>
                <a:cubicBezTo>
                  <a:pt x="11026" y="24292"/>
                  <a:pt x="10710" y="24267"/>
                  <a:pt x="10386" y="24267"/>
                </a:cubicBezTo>
                <a:cubicBezTo>
                  <a:pt x="9907" y="24267"/>
                  <a:pt x="9408" y="24322"/>
                  <a:pt x="8869" y="24434"/>
                </a:cubicBezTo>
                <a:cubicBezTo>
                  <a:pt x="8015" y="24610"/>
                  <a:pt x="7218" y="24992"/>
                  <a:pt x="6566" y="25536"/>
                </a:cubicBezTo>
                <a:cubicBezTo>
                  <a:pt x="6147" y="25887"/>
                  <a:pt x="5455" y="26612"/>
                  <a:pt x="5552" y="27524"/>
                </a:cubicBezTo>
                <a:cubicBezTo>
                  <a:pt x="5556" y="27570"/>
                  <a:pt x="5584" y="27615"/>
                  <a:pt x="5625" y="27640"/>
                </a:cubicBezTo>
                <a:cubicBezTo>
                  <a:pt x="5637" y="27648"/>
                  <a:pt x="5661" y="27652"/>
                  <a:pt x="5694" y="27652"/>
                </a:cubicBezTo>
                <a:cubicBezTo>
                  <a:pt x="5747" y="27652"/>
                  <a:pt x="5825" y="27642"/>
                  <a:pt x="5919" y="27625"/>
                </a:cubicBezTo>
                <a:cubicBezTo>
                  <a:pt x="6554" y="27510"/>
                  <a:pt x="7961" y="27070"/>
                  <a:pt x="7977" y="27065"/>
                </a:cubicBezTo>
                <a:cubicBezTo>
                  <a:pt x="8730" y="26790"/>
                  <a:pt x="9459" y="26442"/>
                  <a:pt x="10145" y="26032"/>
                </a:cubicBezTo>
                <a:cubicBezTo>
                  <a:pt x="10697" y="25702"/>
                  <a:pt x="11126" y="25291"/>
                  <a:pt x="11483" y="24909"/>
                </a:cubicBezTo>
                <a:cubicBezTo>
                  <a:pt x="12172" y="27742"/>
                  <a:pt x="12343" y="30674"/>
                  <a:pt x="11649" y="33673"/>
                </a:cubicBezTo>
                <a:cubicBezTo>
                  <a:pt x="11629" y="33756"/>
                  <a:pt x="11682" y="33838"/>
                  <a:pt x="11765" y="33858"/>
                </a:cubicBezTo>
                <a:cubicBezTo>
                  <a:pt x="11776" y="33861"/>
                  <a:pt x="11788" y="33862"/>
                  <a:pt x="11799" y="33862"/>
                </a:cubicBezTo>
                <a:cubicBezTo>
                  <a:pt x="11808" y="33862"/>
                  <a:pt x="11818" y="33861"/>
                  <a:pt x="11827" y="33859"/>
                </a:cubicBezTo>
                <a:cubicBezTo>
                  <a:pt x="11886" y="33849"/>
                  <a:pt x="11936" y="33804"/>
                  <a:pt x="11950" y="33742"/>
                </a:cubicBezTo>
                <a:cubicBezTo>
                  <a:pt x="12868" y="29773"/>
                  <a:pt x="12305" y="25927"/>
                  <a:pt x="11022" y="22280"/>
                </a:cubicBezTo>
                <a:lnTo>
                  <a:pt x="11022" y="22280"/>
                </a:lnTo>
                <a:cubicBezTo>
                  <a:pt x="11292" y="22629"/>
                  <a:pt x="11596" y="22993"/>
                  <a:pt x="11984" y="23253"/>
                </a:cubicBezTo>
                <a:cubicBezTo>
                  <a:pt x="12346" y="23495"/>
                  <a:pt x="12794" y="23660"/>
                  <a:pt x="13395" y="23771"/>
                </a:cubicBezTo>
                <a:cubicBezTo>
                  <a:pt x="14315" y="23944"/>
                  <a:pt x="15260" y="23947"/>
                  <a:pt x="16174" y="23949"/>
                </a:cubicBezTo>
                <a:cubicBezTo>
                  <a:pt x="16183" y="23948"/>
                  <a:pt x="16193" y="23948"/>
                  <a:pt x="16201" y="23945"/>
                </a:cubicBezTo>
                <a:cubicBezTo>
                  <a:pt x="16251" y="23937"/>
                  <a:pt x="16292" y="23905"/>
                  <a:pt x="16314" y="23860"/>
                </a:cubicBezTo>
                <a:cubicBezTo>
                  <a:pt x="16339" y="23804"/>
                  <a:pt x="16331" y="23740"/>
                  <a:pt x="16291" y="23694"/>
                </a:cubicBezTo>
                <a:cubicBezTo>
                  <a:pt x="15530" y="22797"/>
                  <a:pt x="14639" y="22026"/>
                  <a:pt x="13644" y="21398"/>
                </a:cubicBezTo>
                <a:cubicBezTo>
                  <a:pt x="13241" y="21144"/>
                  <a:pt x="12766" y="20891"/>
                  <a:pt x="12254" y="20865"/>
                </a:cubicBezTo>
                <a:cubicBezTo>
                  <a:pt x="12852" y="20231"/>
                  <a:pt x="13345" y="19517"/>
                  <a:pt x="13605" y="18566"/>
                </a:cubicBezTo>
                <a:cubicBezTo>
                  <a:pt x="13913" y="17428"/>
                  <a:pt x="13881" y="16111"/>
                  <a:pt x="13504" y="14540"/>
                </a:cubicBezTo>
                <a:cubicBezTo>
                  <a:pt x="13493" y="14498"/>
                  <a:pt x="13467" y="14462"/>
                  <a:pt x="13429" y="14441"/>
                </a:cubicBezTo>
                <a:cubicBezTo>
                  <a:pt x="13405" y="14428"/>
                  <a:pt x="13380" y="14421"/>
                  <a:pt x="13354" y="14421"/>
                </a:cubicBezTo>
                <a:cubicBezTo>
                  <a:pt x="13337" y="14421"/>
                  <a:pt x="13320" y="14424"/>
                  <a:pt x="13303" y="14429"/>
                </a:cubicBezTo>
                <a:cubicBezTo>
                  <a:pt x="12728" y="14629"/>
                  <a:pt x="12376" y="15157"/>
                  <a:pt x="12066" y="15680"/>
                </a:cubicBezTo>
                <a:cubicBezTo>
                  <a:pt x="11582" y="16493"/>
                  <a:pt x="11087" y="17366"/>
                  <a:pt x="10787" y="18330"/>
                </a:cubicBezTo>
                <a:cubicBezTo>
                  <a:pt x="10488" y="19294"/>
                  <a:pt x="10555" y="20281"/>
                  <a:pt x="10634" y="21238"/>
                </a:cubicBezTo>
                <a:cubicBezTo>
                  <a:pt x="10076" y="19813"/>
                  <a:pt x="9419" y="18420"/>
                  <a:pt x="8706" y="17064"/>
                </a:cubicBezTo>
                <a:cubicBezTo>
                  <a:pt x="8828" y="17042"/>
                  <a:pt x="8950" y="16972"/>
                  <a:pt x="9045" y="16912"/>
                </a:cubicBezTo>
                <a:cubicBezTo>
                  <a:pt x="9466" y="16640"/>
                  <a:pt x="9808" y="16278"/>
                  <a:pt x="10115" y="15927"/>
                </a:cubicBezTo>
                <a:cubicBezTo>
                  <a:pt x="10518" y="15465"/>
                  <a:pt x="11018" y="14840"/>
                  <a:pt x="11309" y="14106"/>
                </a:cubicBezTo>
                <a:cubicBezTo>
                  <a:pt x="11532" y="13544"/>
                  <a:pt x="11627" y="12958"/>
                  <a:pt x="11701" y="12249"/>
                </a:cubicBezTo>
                <a:cubicBezTo>
                  <a:pt x="11797" y="11349"/>
                  <a:pt x="11844" y="10431"/>
                  <a:pt x="11844" y="9525"/>
                </a:cubicBezTo>
                <a:cubicBezTo>
                  <a:pt x="11844" y="9458"/>
                  <a:pt x="11801" y="9399"/>
                  <a:pt x="11737" y="9378"/>
                </a:cubicBezTo>
                <a:cubicBezTo>
                  <a:pt x="11722" y="9373"/>
                  <a:pt x="11706" y="9370"/>
                  <a:pt x="11690" y="9370"/>
                </a:cubicBezTo>
                <a:cubicBezTo>
                  <a:pt x="11641" y="9370"/>
                  <a:pt x="11594" y="9394"/>
                  <a:pt x="11565" y="9435"/>
                </a:cubicBezTo>
                <a:lnTo>
                  <a:pt x="10015" y="11582"/>
                </a:lnTo>
                <a:cubicBezTo>
                  <a:pt x="9632" y="12113"/>
                  <a:pt x="9235" y="12663"/>
                  <a:pt x="8933" y="13266"/>
                </a:cubicBezTo>
                <a:cubicBezTo>
                  <a:pt x="8486" y="14157"/>
                  <a:pt x="8255" y="15161"/>
                  <a:pt x="8265" y="16171"/>
                </a:cubicBezTo>
                <a:lnTo>
                  <a:pt x="8265" y="16241"/>
                </a:lnTo>
                <a:cubicBezTo>
                  <a:pt x="7694" y="15196"/>
                  <a:pt x="7098" y="14175"/>
                  <a:pt x="6496" y="13180"/>
                </a:cubicBezTo>
                <a:cubicBezTo>
                  <a:pt x="6613" y="12575"/>
                  <a:pt x="6906" y="12105"/>
                  <a:pt x="7219" y="11611"/>
                </a:cubicBezTo>
                <a:cubicBezTo>
                  <a:pt x="7315" y="11459"/>
                  <a:pt x="7412" y="11305"/>
                  <a:pt x="7507" y="11143"/>
                </a:cubicBezTo>
                <a:cubicBezTo>
                  <a:pt x="7957" y="10378"/>
                  <a:pt x="8223" y="9537"/>
                  <a:pt x="8275" y="8711"/>
                </a:cubicBezTo>
                <a:cubicBezTo>
                  <a:pt x="8353" y="7515"/>
                  <a:pt x="7982" y="6322"/>
                  <a:pt x="7654" y="5268"/>
                </a:cubicBezTo>
                <a:cubicBezTo>
                  <a:pt x="7634" y="5204"/>
                  <a:pt x="7575" y="5159"/>
                  <a:pt x="7508" y="5159"/>
                </a:cubicBezTo>
                <a:cubicBezTo>
                  <a:pt x="7505" y="5159"/>
                  <a:pt x="7503" y="5159"/>
                  <a:pt x="7500" y="5159"/>
                </a:cubicBezTo>
                <a:cubicBezTo>
                  <a:pt x="7432" y="5162"/>
                  <a:pt x="7370" y="5214"/>
                  <a:pt x="7356" y="5282"/>
                </a:cubicBezTo>
                <a:cubicBezTo>
                  <a:pt x="7230" y="5889"/>
                  <a:pt x="6960" y="6469"/>
                  <a:pt x="6698" y="7030"/>
                </a:cubicBezTo>
                <a:cubicBezTo>
                  <a:pt x="6504" y="7444"/>
                  <a:pt x="6303" y="7874"/>
                  <a:pt x="6157" y="8318"/>
                </a:cubicBezTo>
                <a:cubicBezTo>
                  <a:pt x="5912" y="9063"/>
                  <a:pt x="5802" y="9887"/>
                  <a:pt x="5821" y="10838"/>
                </a:cubicBezTo>
                <a:cubicBezTo>
                  <a:pt x="5830" y="11309"/>
                  <a:pt x="5899" y="11778"/>
                  <a:pt x="5983" y="12237"/>
                </a:cubicBezTo>
                <a:cubicBezTo>
                  <a:pt x="5768" y="11830"/>
                  <a:pt x="5539" y="11429"/>
                  <a:pt x="5294" y="11039"/>
                </a:cubicBezTo>
                <a:cubicBezTo>
                  <a:pt x="5077" y="10539"/>
                  <a:pt x="4908" y="10046"/>
                  <a:pt x="4735" y="9537"/>
                </a:cubicBezTo>
                <a:cubicBezTo>
                  <a:pt x="4654" y="9301"/>
                  <a:pt x="4571" y="9059"/>
                  <a:pt x="4482" y="8813"/>
                </a:cubicBezTo>
                <a:cubicBezTo>
                  <a:pt x="4468" y="8535"/>
                  <a:pt x="4446" y="8260"/>
                  <a:pt x="4421" y="7993"/>
                </a:cubicBezTo>
                <a:cubicBezTo>
                  <a:pt x="4365" y="7418"/>
                  <a:pt x="4314" y="6874"/>
                  <a:pt x="4367" y="6295"/>
                </a:cubicBezTo>
                <a:cubicBezTo>
                  <a:pt x="4396" y="5989"/>
                  <a:pt x="4459" y="5676"/>
                  <a:pt x="4518" y="5372"/>
                </a:cubicBezTo>
                <a:cubicBezTo>
                  <a:pt x="4593" y="4994"/>
                  <a:pt x="4671" y="4601"/>
                  <a:pt x="4690" y="4202"/>
                </a:cubicBezTo>
                <a:cubicBezTo>
                  <a:pt x="4708" y="3795"/>
                  <a:pt x="4669" y="3415"/>
                  <a:pt x="4568" y="3039"/>
                </a:cubicBezTo>
                <a:cubicBezTo>
                  <a:pt x="4431" y="2531"/>
                  <a:pt x="4223" y="2006"/>
                  <a:pt x="3933" y="1433"/>
                </a:cubicBezTo>
                <a:cubicBezTo>
                  <a:pt x="3813" y="1196"/>
                  <a:pt x="3676" y="948"/>
                  <a:pt x="3515" y="673"/>
                </a:cubicBezTo>
                <a:cubicBezTo>
                  <a:pt x="3489" y="631"/>
                  <a:pt x="3443" y="567"/>
                  <a:pt x="3388" y="497"/>
                </a:cubicBezTo>
                <a:cubicBezTo>
                  <a:pt x="3320" y="406"/>
                  <a:pt x="3177" y="217"/>
                  <a:pt x="3168" y="154"/>
                </a:cubicBezTo>
                <a:cubicBezTo>
                  <a:pt x="3170" y="69"/>
                  <a:pt x="3102" y="1"/>
                  <a:pt x="301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2" name="Google Shape;2192;p76"/>
          <p:cNvSpPr/>
          <p:nvPr/>
        </p:nvSpPr>
        <p:spPr>
          <a:xfrm>
            <a:off x="7753001" y="1647234"/>
            <a:ext cx="149033" cy="140533"/>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3" name="Google Shape;2193;p76"/>
          <p:cNvSpPr/>
          <p:nvPr/>
        </p:nvSpPr>
        <p:spPr>
          <a:xfrm rot="9122142">
            <a:off x="5335651" y="6354235"/>
            <a:ext cx="347751" cy="188959"/>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4" name="Google Shape;2194;p76"/>
          <p:cNvSpPr/>
          <p:nvPr/>
        </p:nvSpPr>
        <p:spPr>
          <a:xfrm rot="2912381">
            <a:off x="1580782" y="926766"/>
            <a:ext cx="248861" cy="239593"/>
          </a:xfrm>
          <a:custGeom>
            <a:avLst/>
            <a:gdLst/>
            <a:ahLst/>
            <a:cxnLst/>
            <a:rect l="l" t="t" r="r" b="b"/>
            <a:pathLst>
              <a:path w="11278" h="10858" extrusionOk="0">
                <a:moveTo>
                  <a:pt x="8421" y="0"/>
                </a:moveTo>
                <a:cubicBezTo>
                  <a:pt x="7701" y="0"/>
                  <a:pt x="6965" y="260"/>
                  <a:pt x="6410" y="724"/>
                </a:cubicBezTo>
                <a:cubicBezTo>
                  <a:pt x="5421" y="1554"/>
                  <a:pt x="4965" y="2897"/>
                  <a:pt x="4978" y="4188"/>
                </a:cubicBezTo>
                <a:cubicBezTo>
                  <a:pt x="4552" y="3936"/>
                  <a:pt x="4069" y="3820"/>
                  <a:pt x="3581" y="3820"/>
                </a:cubicBezTo>
                <a:cubicBezTo>
                  <a:pt x="2474" y="3820"/>
                  <a:pt x="1342" y="4420"/>
                  <a:pt x="793" y="5399"/>
                </a:cubicBezTo>
                <a:cubicBezTo>
                  <a:pt x="0" y="6811"/>
                  <a:pt x="434" y="8746"/>
                  <a:pt x="1669" y="9790"/>
                </a:cubicBezTo>
                <a:cubicBezTo>
                  <a:pt x="2571" y="10554"/>
                  <a:pt x="3789" y="10858"/>
                  <a:pt x="4972" y="10858"/>
                </a:cubicBezTo>
                <a:cubicBezTo>
                  <a:pt x="4999" y="10858"/>
                  <a:pt x="5025" y="10858"/>
                  <a:pt x="5052" y="10857"/>
                </a:cubicBezTo>
                <a:cubicBezTo>
                  <a:pt x="6260" y="10845"/>
                  <a:pt x="7445" y="10545"/>
                  <a:pt x="8615" y="10249"/>
                </a:cubicBezTo>
                <a:cubicBezTo>
                  <a:pt x="9988" y="8617"/>
                  <a:pt x="10721" y="6674"/>
                  <a:pt x="11042" y="4664"/>
                </a:cubicBezTo>
                <a:cubicBezTo>
                  <a:pt x="11277" y="3179"/>
                  <a:pt x="11181" y="1419"/>
                  <a:pt x="9988" y="504"/>
                </a:cubicBezTo>
                <a:cubicBezTo>
                  <a:pt x="9538" y="159"/>
                  <a:pt x="8984" y="0"/>
                  <a:pt x="84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2195" name="Google Shape;2195;p76"/>
          <p:cNvGrpSpPr/>
          <p:nvPr/>
        </p:nvGrpSpPr>
        <p:grpSpPr>
          <a:xfrm flipH="1">
            <a:off x="8609650" y="2613912"/>
            <a:ext cx="395751" cy="496739"/>
            <a:chOff x="3474326" y="3626268"/>
            <a:chExt cx="436105" cy="547391"/>
          </a:xfrm>
        </p:grpSpPr>
        <p:sp>
          <p:nvSpPr>
            <p:cNvPr id="2196" name="Google Shape;2196;p76"/>
            <p:cNvSpPr/>
            <p:nvPr/>
          </p:nvSpPr>
          <p:spPr>
            <a:xfrm>
              <a:off x="3474326" y="3626268"/>
              <a:ext cx="436105" cy="547391"/>
            </a:xfrm>
            <a:custGeom>
              <a:avLst/>
              <a:gdLst/>
              <a:ahLst/>
              <a:cxnLst/>
              <a:rect l="l" t="t" r="r" b="b"/>
              <a:pathLst>
                <a:path w="16161" h="20285" extrusionOk="0">
                  <a:moveTo>
                    <a:pt x="15014" y="0"/>
                  </a:moveTo>
                  <a:cubicBezTo>
                    <a:pt x="14698" y="0"/>
                    <a:pt x="14368" y="114"/>
                    <a:pt x="14106" y="288"/>
                  </a:cubicBezTo>
                  <a:cubicBezTo>
                    <a:pt x="13307" y="790"/>
                    <a:pt x="12897" y="1703"/>
                    <a:pt x="12508" y="2548"/>
                  </a:cubicBezTo>
                  <a:cubicBezTo>
                    <a:pt x="12394" y="2822"/>
                    <a:pt x="12257" y="3118"/>
                    <a:pt x="12029" y="3301"/>
                  </a:cubicBezTo>
                  <a:cubicBezTo>
                    <a:pt x="11755" y="3506"/>
                    <a:pt x="11390" y="3552"/>
                    <a:pt x="11070" y="3666"/>
                  </a:cubicBezTo>
                  <a:cubicBezTo>
                    <a:pt x="10591" y="3872"/>
                    <a:pt x="10203" y="4282"/>
                    <a:pt x="10066" y="4785"/>
                  </a:cubicBezTo>
                  <a:cubicBezTo>
                    <a:pt x="9952" y="5173"/>
                    <a:pt x="9975" y="5629"/>
                    <a:pt x="9792" y="5994"/>
                  </a:cubicBezTo>
                  <a:cubicBezTo>
                    <a:pt x="9541" y="6519"/>
                    <a:pt x="8971" y="6816"/>
                    <a:pt x="8400" y="6953"/>
                  </a:cubicBezTo>
                  <a:cubicBezTo>
                    <a:pt x="7852" y="7090"/>
                    <a:pt x="7259" y="7113"/>
                    <a:pt x="6734" y="7295"/>
                  </a:cubicBezTo>
                  <a:cubicBezTo>
                    <a:pt x="5547" y="7729"/>
                    <a:pt x="4816" y="8870"/>
                    <a:pt x="4177" y="9943"/>
                  </a:cubicBezTo>
                  <a:cubicBezTo>
                    <a:pt x="3104" y="11701"/>
                    <a:pt x="2054" y="13458"/>
                    <a:pt x="982" y="15216"/>
                  </a:cubicBezTo>
                  <a:cubicBezTo>
                    <a:pt x="685" y="15718"/>
                    <a:pt x="365" y="16220"/>
                    <a:pt x="183" y="16791"/>
                  </a:cubicBezTo>
                  <a:cubicBezTo>
                    <a:pt x="23" y="17339"/>
                    <a:pt x="0" y="17978"/>
                    <a:pt x="251" y="18503"/>
                  </a:cubicBezTo>
                  <a:cubicBezTo>
                    <a:pt x="457" y="18913"/>
                    <a:pt x="776" y="19233"/>
                    <a:pt x="1141" y="19507"/>
                  </a:cubicBezTo>
                  <a:cubicBezTo>
                    <a:pt x="1621" y="19872"/>
                    <a:pt x="2146" y="20192"/>
                    <a:pt x="2739" y="20260"/>
                  </a:cubicBezTo>
                  <a:cubicBezTo>
                    <a:pt x="2852" y="20277"/>
                    <a:pt x="2964" y="20285"/>
                    <a:pt x="3076" y="20285"/>
                  </a:cubicBezTo>
                  <a:cubicBezTo>
                    <a:pt x="3732" y="20285"/>
                    <a:pt x="4361" y="20011"/>
                    <a:pt x="4908" y="19621"/>
                  </a:cubicBezTo>
                  <a:cubicBezTo>
                    <a:pt x="5524" y="19165"/>
                    <a:pt x="6003" y="18548"/>
                    <a:pt x="6483" y="17955"/>
                  </a:cubicBezTo>
                  <a:cubicBezTo>
                    <a:pt x="7738" y="16403"/>
                    <a:pt x="8993" y="14851"/>
                    <a:pt x="10249" y="13298"/>
                  </a:cubicBezTo>
                  <a:cubicBezTo>
                    <a:pt x="10774" y="12637"/>
                    <a:pt x="11299" y="11975"/>
                    <a:pt x="11550" y="11176"/>
                  </a:cubicBezTo>
                  <a:cubicBezTo>
                    <a:pt x="11824" y="10171"/>
                    <a:pt x="11641" y="9121"/>
                    <a:pt x="11436" y="8094"/>
                  </a:cubicBezTo>
                  <a:cubicBezTo>
                    <a:pt x="12303" y="7775"/>
                    <a:pt x="13056" y="7067"/>
                    <a:pt x="13444" y="6200"/>
                  </a:cubicBezTo>
                  <a:cubicBezTo>
                    <a:pt x="13695" y="5584"/>
                    <a:pt x="13787" y="4899"/>
                    <a:pt x="14106" y="4305"/>
                  </a:cubicBezTo>
                  <a:cubicBezTo>
                    <a:pt x="14403" y="3712"/>
                    <a:pt x="14928" y="3255"/>
                    <a:pt x="15362" y="2730"/>
                  </a:cubicBezTo>
                  <a:cubicBezTo>
                    <a:pt x="15795" y="2205"/>
                    <a:pt x="16161" y="1543"/>
                    <a:pt x="16046" y="881"/>
                  </a:cubicBezTo>
                  <a:cubicBezTo>
                    <a:pt x="16001" y="653"/>
                    <a:pt x="15909" y="425"/>
                    <a:pt x="15727" y="265"/>
                  </a:cubicBezTo>
                  <a:cubicBezTo>
                    <a:pt x="15530" y="79"/>
                    <a:pt x="15277" y="0"/>
                    <a:pt x="1501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7" name="Google Shape;2197;p76"/>
            <p:cNvSpPr/>
            <p:nvPr/>
          </p:nvSpPr>
          <p:spPr>
            <a:xfrm>
              <a:off x="3495887" y="3856369"/>
              <a:ext cx="263023" cy="294352"/>
            </a:xfrm>
            <a:custGeom>
              <a:avLst/>
              <a:gdLst/>
              <a:ahLst/>
              <a:cxnLst/>
              <a:rect l="l" t="t" r="r" b="b"/>
              <a:pathLst>
                <a:path w="9747" h="10908" extrusionOk="0">
                  <a:moveTo>
                    <a:pt x="5318" y="1"/>
                  </a:moveTo>
                  <a:cubicBezTo>
                    <a:pt x="3561" y="2055"/>
                    <a:pt x="2054" y="4498"/>
                    <a:pt x="867" y="7054"/>
                  </a:cubicBezTo>
                  <a:cubicBezTo>
                    <a:pt x="411" y="8035"/>
                    <a:pt x="0" y="9245"/>
                    <a:pt x="616" y="10135"/>
                  </a:cubicBezTo>
                  <a:cubicBezTo>
                    <a:pt x="974" y="10665"/>
                    <a:pt x="1602" y="10908"/>
                    <a:pt x="2245" y="10908"/>
                  </a:cubicBezTo>
                  <a:cubicBezTo>
                    <a:pt x="2627" y="10908"/>
                    <a:pt x="3015" y="10822"/>
                    <a:pt x="3355" y="10660"/>
                  </a:cubicBezTo>
                  <a:cubicBezTo>
                    <a:pt x="4291" y="10250"/>
                    <a:pt x="4953" y="9405"/>
                    <a:pt x="5592" y="8606"/>
                  </a:cubicBezTo>
                  <a:cubicBezTo>
                    <a:pt x="6985" y="6871"/>
                    <a:pt x="8354" y="5114"/>
                    <a:pt x="9747" y="3356"/>
                  </a:cubicBezTo>
                  <a:cubicBezTo>
                    <a:pt x="8879" y="3105"/>
                    <a:pt x="7966" y="2854"/>
                    <a:pt x="7350" y="2192"/>
                  </a:cubicBezTo>
                  <a:cubicBezTo>
                    <a:pt x="6642" y="1462"/>
                    <a:pt x="6300" y="275"/>
                    <a:pt x="53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98" name="Google Shape;2198;p76"/>
            <p:cNvSpPr/>
            <p:nvPr/>
          </p:nvSpPr>
          <p:spPr>
            <a:xfrm>
              <a:off x="3731169" y="3626268"/>
              <a:ext cx="179261" cy="217823"/>
            </a:xfrm>
            <a:custGeom>
              <a:avLst/>
              <a:gdLst/>
              <a:ahLst/>
              <a:cxnLst/>
              <a:rect l="l" t="t" r="r" b="b"/>
              <a:pathLst>
                <a:path w="6643" h="8072" extrusionOk="0">
                  <a:moveTo>
                    <a:pt x="5496" y="0"/>
                  </a:moveTo>
                  <a:cubicBezTo>
                    <a:pt x="5180" y="0"/>
                    <a:pt x="4850" y="114"/>
                    <a:pt x="4588" y="288"/>
                  </a:cubicBezTo>
                  <a:cubicBezTo>
                    <a:pt x="3789" y="790"/>
                    <a:pt x="3379" y="1703"/>
                    <a:pt x="2990" y="2548"/>
                  </a:cubicBezTo>
                  <a:cubicBezTo>
                    <a:pt x="2876" y="2822"/>
                    <a:pt x="2739" y="3118"/>
                    <a:pt x="2511" y="3301"/>
                  </a:cubicBezTo>
                  <a:cubicBezTo>
                    <a:pt x="2237" y="3506"/>
                    <a:pt x="1872" y="3552"/>
                    <a:pt x="1552" y="3666"/>
                  </a:cubicBezTo>
                  <a:cubicBezTo>
                    <a:pt x="1073" y="3872"/>
                    <a:pt x="685" y="4282"/>
                    <a:pt x="548" y="4785"/>
                  </a:cubicBezTo>
                  <a:cubicBezTo>
                    <a:pt x="434" y="5173"/>
                    <a:pt x="457" y="5629"/>
                    <a:pt x="274" y="6017"/>
                  </a:cubicBezTo>
                  <a:cubicBezTo>
                    <a:pt x="206" y="6131"/>
                    <a:pt x="114" y="6268"/>
                    <a:pt x="0" y="6360"/>
                  </a:cubicBezTo>
                  <a:cubicBezTo>
                    <a:pt x="388" y="7113"/>
                    <a:pt x="1050" y="7706"/>
                    <a:pt x="1826" y="8003"/>
                  </a:cubicBezTo>
                  <a:cubicBezTo>
                    <a:pt x="1895" y="8026"/>
                    <a:pt x="1941" y="8049"/>
                    <a:pt x="1986" y="8071"/>
                  </a:cubicBezTo>
                  <a:cubicBezTo>
                    <a:pt x="2831" y="7729"/>
                    <a:pt x="3561" y="7044"/>
                    <a:pt x="3926" y="6200"/>
                  </a:cubicBezTo>
                  <a:cubicBezTo>
                    <a:pt x="4177" y="5584"/>
                    <a:pt x="4269" y="4899"/>
                    <a:pt x="4588" y="4305"/>
                  </a:cubicBezTo>
                  <a:cubicBezTo>
                    <a:pt x="4885" y="3712"/>
                    <a:pt x="5410" y="3255"/>
                    <a:pt x="5844" y="2730"/>
                  </a:cubicBezTo>
                  <a:cubicBezTo>
                    <a:pt x="6277" y="2205"/>
                    <a:pt x="6643" y="1543"/>
                    <a:pt x="6528" y="881"/>
                  </a:cubicBezTo>
                  <a:cubicBezTo>
                    <a:pt x="6483" y="653"/>
                    <a:pt x="6391" y="425"/>
                    <a:pt x="6209" y="265"/>
                  </a:cubicBezTo>
                  <a:cubicBezTo>
                    <a:pt x="6012" y="79"/>
                    <a:pt x="5759" y="0"/>
                    <a:pt x="549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199" name="Google Shape;2199;p76"/>
          <p:cNvGrpSpPr/>
          <p:nvPr/>
        </p:nvGrpSpPr>
        <p:grpSpPr>
          <a:xfrm rot="-3516531">
            <a:off x="8247753" y="5010055"/>
            <a:ext cx="472992" cy="410821"/>
            <a:chOff x="3338300" y="3103725"/>
            <a:chExt cx="374500" cy="325275"/>
          </a:xfrm>
        </p:grpSpPr>
        <p:sp>
          <p:nvSpPr>
            <p:cNvPr id="2200" name="Google Shape;2200;p76"/>
            <p:cNvSpPr/>
            <p:nvPr/>
          </p:nvSpPr>
          <p:spPr>
            <a:xfrm>
              <a:off x="3507800" y="3108800"/>
              <a:ext cx="146900" cy="106250"/>
            </a:xfrm>
            <a:custGeom>
              <a:avLst/>
              <a:gdLst/>
              <a:ahLst/>
              <a:cxnLst/>
              <a:rect l="l" t="t" r="r" b="b"/>
              <a:pathLst>
                <a:path w="5876" h="4250" extrusionOk="0">
                  <a:moveTo>
                    <a:pt x="1754" y="0"/>
                  </a:moveTo>
                  <a:cubicBezTo>
                    <a:pt x="1700" y="0"/>
                    <a:pt x="1646" y="3"/>
                    <a:pt x="1591" y="10"/>
                  </a:cubicBezTo>
                  <a:cubicBezTo>
                    <a:pt x="1202" y="54"/>
                    <a:pt x="826" y="271"/>
                    <a:pt x="531" y="621"/>
                  </a:cubicBezTo>
                  <a:cubicBezTo>
                    <a:pt x="295" y="901"/>
                    <a:pt x="139" y="1223"/>
                    <a:pt x="1" y="1507"/>
                  </a:cubicBezTo>
                  <a:lnTo>
                    <a:pt x="779" y="1884"/>
                  </a:lnTo>
                  <a:cubicBezTo>
                    <a:pt x="899" y="1634"/>
                    <a:pt x="1025" y="1374"/>
                    <a:pt x="1191" y="1179"/>
                  </a:cubicBezTo>
                  <a:cubicBezTo>
                    <a:pt x="1341" y="1000"/>
                    <a:pt x="1523" y="887"/>
                    <a:pt x="1689" y="868"/>
                  </a:cubicBezTo>
                  <a:cubicBezTo>
                    <a:pt x="1711" y="866"/>
                    <a:pt x="1732" y="864"/>
                    <a:pt x="1755" y="864"/>
                  </a:cubicBezTo>
                  <a:cubicBezTo>
                    <a:pt x="1896" y="864"/>
                    <a:pt x="2055" y="911"/>
                    <a:pt x="2197" y="956"/>
                  </a:cubicBezTo>
                  <a:cubicBezTo>
                    <a:pt x="3091" y="1240"/>
                    <a:pt x="3918" y="1677"/>
                    <a:pt x="4656" y="2252"/>
                  </a:cubicBezTo>
                  <a:cubicBezTo>
                    <a:pt x="4761" y="2334"/>
                    <a:pt x="4877" y="2429"/>
                    <a:pt x="4920" y="2521"/>
                  </a:cubicBezTo>
                  <a:cubicBezTo>
                    <a:pt x="4975" y="2640"/>
                    <a:pt x="4942" y="2843"/>
                    <a:pt x="4828" y="3064"/>
                  </a:cubicBezTo>
                  <a:cubicBezTo>
                    <a:pt x="4782" y="3155"/>
                    <a:pt x="4726" y="3247"/>
                    <a:pt x="4667" y="3345"/>
                  </a:cubicBezTo>
                  <a:cubicBezTo>
                    <a:pt x="4552" y="3535"/>
                    <a:pt x="4433" y="3732"/>
                    <a:pt x="4351" y="3966"/>
                  </a:cubicBezTo>
                  <a:lnTo>
                    <a:pt x="5168" y="4249"/>
                  </a:lnTo>
                  <a:cubicBezTo>
                    <a:pt x="5220" y="4101"/>
                    <a:pt x="5311" y="3950"/>
                    <a:pt x="5407" y="3791"/>
                  </a:cubicBezTo>
                  <a:cubicBezTo>
                    <a:pt x="5471" y="3686"/>
                    <a:pt x="5537" y="3575"/>
                    <a:pt x="5597" y="3457"/>
                  </a:cubicBezTo>
                  <a:cubicBezTo>
                    <a:pt x="5838" y="2987"/>
                    <a:pt x="5875" y="2524"/>
                    <a:pt x="5703" y="2154"/>
                  </a:cubicBezTo>
                  <a:cubicBezTo>
                    <a:pt x="5579" y="1890"/>
                    <a:pt x="5371" y="1714"/>
                    <a:pt x="5186" y="1571"/>
                  </a:cubicBezTo>
                  <a:cubicBezTo>
                    <a:pt x="4368" y="932"/>
                    <a:pt x="3450" y="448"/>
                    <a:pt x="2460" y="134"/>
                  </a:cubicBezTo>
                  <a:cubicBezTo>
                    <a:pt x="2239" y="63"/>
                    <a:pt x="2003" y="0"/>
                    <a:pt x="1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1" name="Google Shape;2201;p76"/>
            <p:cNvSpPr/>
            <p:nvPr/>
          </p:nvSpPr>
          <p:spPr>
            <a:xfrm>
              <a:off x="3338300" y="3103725"/>
              <a:ext cx="374500" cy="325275"/>
            </a:xfrm>
            <a:custGeom>
              <a:avLst/>
              <a:gdLst/>
              <a:ahLst/>
              <a:cxnLst/>
              <a:rect l="l" t="t" r="r" b="b"/>
              <a:pathLst>
                <a:path w="14980" h="13011" extrusionOk="0">
                  <a:moveTo>
                    <a:pt x="4163" y="0"/>
                  </a:moveTo>
                  <a:cubicBezTo>
                    <a:pt x="4134" y="0"/>
                    <a:pt x="4105" y="2"/>
                    <a:pt x="4076" y="5"/>
                  </a:cubicBezTo>
                  <a:cubicBezTo>
                    <a:pt x="3646" y="56"/>
                    <a:pt x="3362" y="463"/>
                    <a:pt x="3141" y="834"/>
                  </a:cubicBezTo>
                  <a:cubicBezTo>
                    <a:pt x="2338" y="2176"/>
                    <a:pt x="1596" y="3554"/>
                    <a:pt x="916" y="4963"/>
                  </a:cubicBezTo>
                  <a:cubicBezTo>
                    <a:pt x="738" y="5330"/>
                    <a:pt x="459" y="5824"/>
                    <a:pt x="229" y="6343"/>
                  </a:cubicBezTo>
                  <a:cubicBezTo>
                    <a:pt x="111" y="6610"/>
                    <a:pt x="1" y="6933"/>
                    <a:pt x="160" y="7179"/>
                  </a:cubicBezTo>
                  <a:cubicBezTo>
                    <a:pt x="233" y="7293"/>
                    <a:pt x="353" y="7366"/>
                    <a:pt x="469" y="7437"/>
                  </a:cubicBezTo>
                  <a:cubicBezTo>
                    <a:pt x="1995" y="8357"/>
                    <a:pt x="3520" y="9276"/>
                    <a:pt x="5045" y="10196"/>
                  </a:cubicBezTo>
                  <a:cubicBezTo>
                    <a:pt x="5994" y="10768"/>
                    <a:pt x="6942" y="11340"/>
                    <a:pt x="7910" y="11876"/>
                  </a:cubicBezTo>
                  <a:cubicBezTo>
                    <a:pt x="8625" y="12272"/>
                    <a:pt x="9354" y="12651"/>
                    <a:pt x="10135" y="12893"/>
                  </a:cubicBezTo>
                  <a:cubicBezTo>
                    <a:pt x="10340" y="12957"/>
                    <a:pt x="10557" y="13010"/>
                    <a:pt x="10770" y="13010"/>
                  </a:cubicBezTo>
                  <a:cubicBezTo>
                    <a:pt x="10878" y="13010"/>
                    <a:pt x="10986" y="12996"/>
                    <a:pt x="11091" y="12963"/>
                  </a:cubicBezTo>
                  <a:cubicBezTo>
                    <a:pt x="11522" y="12822"/>
                    <a:pt x="11779" y="12390"/>
                    <a:pt x="11995" y="11991"/>
                  </a:cubicBezTo>
                  <a:cubicBezTo>
                    <a:pt x="12878" y="10369"/>
                    <a:pt x="13761" y="8746"/>
                    <a:pt x="14644" y="7124"/>
                  </a:cubicBezTo>
                  <a:cubicBezTo>
                    <a:pt x="14808" y="6820"/>
                    <a:pt x="14980" y="6472"/>
                    <a:pt x="14877" y="6141"/>
                  </a:cubicBezTo>
                  <a:cubicBezTo>
                    <a:pt x="14787" y="5850"/>
                    <a:pt x="14514" y="5662"/>
                    <a:pt x="14256" y="5498"/>
                  </a:cubicBezTo>
                  <a:cubicBezTo>
                    <a:pt x="11222" y="3570"/>
                    <a:pt x="8082" y="1805"/>
                    <a:pt x="4855" y="217"/>
                  </a:cubicBezTo>
                  <a:cubicBezTo>
                    <a:pt x="4637" y="110"/>
                    <a:pt x="4403" y="0"/>
                    <a:pt x="4163"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2" name="Google Shape;2202;p76"/>
            <p:cNvSpPr/>
            <p:nvPr/>
          </p:nvSpPr>
          <p:spPr>
            <a:xfrm>
              <a:off x="3436200" y="3185200"/>
              <a:ext cx="167150" cy="167150"/>
            </a:xfrm>
            <a:custGeom>
              <a:avLst/>
              <a:gdLst/>
              <a:ahLst/>
              <a:cxnLst/>
              <a:rect l="l" t="t" r="r" b="b"/>
              <a:pathLst>
                <a:path w="6686" h="6686" extrusionOk="0">
                  <a:moveTo>
                    <a:pt x="3698" y="1"/>
                  </a:moveTo>
                  <a:lnTo>
                    <a:pt x="2833" y="1559"/>
                  </a:lnTo>
                  <a:lnTo>
                    <a:pt x="1275" y="693"/>
                  </a:lnTo>
                  <a:lnTo>
                    <a:pt x="1" y="2988"/>
                  </a:lnTo>
                  <a:lnTo>
                    <a:pt x="1560" y="3853"/>
                  </a:lnTo>
                  <a:lnTo>
                    <a:pt x="693" y="5411"/>
                  </a:lnTo>
                  <a:lnTo>
                    <a:pt x="2987" y="6685"/>
                  </a:lnTo>
                  <a:lnTo>
                    <a:pt x="3853" y="5127"/>
                  </a:lnTo>
                  <a:lnTo>
                    <a:pt x="5412" y="5992"/>
                  </a:lnTo>
                  <a:lnTo>
                    <a:pt x="6685" y="3699"/>
                  </a:lnTo>
                  <a:lnTo>
                    <a:pt x="5128" y="2832"/>
                  </a:lnTo>
                  <a:lnTo>
                    <a:pt x="5993" y="1274"/>
                  </a:lnTo>
                  <a:lnTo>
                    <a:pt x="369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2203" name="Google Shape;2203;p76"/>
          <p:cNvSpPr/>
          <p:nvPr/>
        </p:nvSpPr>
        <p:spPr>
          <a:xfrm flipH="1">
            <a:off x="8285431" y="5958501"/>
            <a:ext cx="1608063" cy="1324881"/>
          </a:xfrm>
          <a:custGeom>
            <a:avLst/>
            <a:gdLst/>
            <a:ahLst/>
            <a:cxnLst/>
            <a:rect l="l" t="t" r="r" b="b"/>
            <a:pathLst>
              <a:path w="35809" h="29503" extrusionOk="0">
                <a:moveTo>
                  <a:pt x="15987" y="1"/>
                </a:moveTo>
                <a:cubicBezTo>
                  <a:pt x="15307" y="1"/>
                  <a:pt x="14281" y="3232"/>
                  <a:pt x="14368" y="6973"/>
                </a:cubicBezTo>
                <a:cubicBezTo>
                  <a:pt x="14458" y="10828"/>
                  <a:pt x="15190" y="13875"/>
                  <a:pt x="15404" y="14690"/>
                </a:cubicBezTo>
                <a:cubicBezTo>
                  <a:pt x="14257" y="15585"/>
                  <a:pt x="13139" y="16472"/>
                  <a:pt x="12154" y="17278"/>
                </a:cubicBezTo>
                <a:cubicBezTo>
                  <a:pt x="12377" y="15499"/>
                  <a:pt x="13438" y="6337"/>
                  <a:pt x="11926" y="5049"/>
                </a:cubicBezTo>
                <a:cubicBezTo>
                  <a:pt x="11844" y="4980"/>
                  <a:pt x="11771" y="4947"/>
                  <a:pt x="11706" y="4947"/>
                </a:cubicBezTo>
                <a:cubicBezTo>
                  <a:pt x="10531" y="4947"/>
                  <a:pt x="11858" y="15586"/>
                  <a:pt x="12085" y="17335"/>
                </a:cubicBezTo>
                <a:cubicBezTo>
                  <a:pt x="11392" y="17902"/>
                  <a:pt x="10768" y="18428"/>
                  <a:pt x="10252" y="18884"/>
                </a:cubicBezTo>
                <a:cubicBezTo>
                  <a:pt x="9784" y="19295"/>
                  <a:pt x="9290" y="19737"/>
                  <a:pt x="8781" y="20197"/>
                </a:cubicBezTo>
                <a:cubicBezTo>
                  <a:pt x="8837" y="19388"/>
                  <a:pt x="8963" y="17101"/>
                  <a:pt x="8739" y="15321"/>
                </a:cubicBezTo>
                <a:cubicBezTo>
                  <a:pt x="8461" y="13121"/>
                  <a:pt x="8054" y="9892"/>
                  <a:pt x="7037" y="8882"/>
                </a:cubicBezTo>
                <a:cubicBezTo>
                  <a:pt x="6947" y="8793"/>
                  <a:pt x="6865" y="8751"/>
                  <a:pt x="6789" y="8751"/>
                </a:cubicBezTo>
                <a:cubicBezTo>
                  <a:pt x="6001" y="8751"/>
                  <a:pt x="5945" y="13255"/>
                  <a:pt x="6706" y="16066"/>
                </a:cubicBezTo>
                <a:cubicBezTo>
                  <a:pt x="7376" y="18540"/>
                  <a:pt x="8293" y="19896"/>
                  <a:pt x="8628" y="20336"/>
                </a:cubicBezTo>
                <a:cubicBezTo>
                  <a:pt x="7462" y="21390"/>
                  <a:pt x="6232" y="22525"/>
                  <a:pt x="5096" y="23580"/>
                </a:cubicBezTo>
                <a:cubicBezTo>
                  <a:pt x="4742" y="21933"/>
                  <a:pt x="2590" y="12171"/>
                  <a:pt x="1305" y="11870"/>
                </a:cubicBezTo>
                <a:cubicBezTo>
                  <a:pt x="1249" y="11856"/>
                  <a:pt x="1196" y="11850"/>
                  <a:pt x="1148" y="11850"/>
                </a:cubicBezTo>
                <a:cubicBezTo>
                  <a:pt x="0" y="11850"/>
                  <a:pt x="1144" y="15497"/>
                  <a:pt x="2010" y="18541"/>
                </a:cubicBezTo>
                <a:cubicBezTo>
                  <a:pt x="2773" y="21225"/>
                  <a:pt x="4488" y="23142"/>
                  <a:pt x="5000" y="23669"/>
                </a:cubicBezTo>
                <a:cubicBezTo>
                  <a:pt x="2665" y="25843"/>
                  <a:pt x="761" y="27656"/>
                  <a:pt x="729" y="27687"/>
                </a:cubicBezTo>
                <a:cubicBezTo>
                  <a:pt x="645" y="27766"/>
                  <a:pt x="643" y="27898"/>
                  <a:pt x="722" y="27982"/>
                </a:cubicBezTo>
                <a:cubicBezTo>
                  <a:pt x="763" y="28024"/>
                  <a:pt x="818" y="28046"/>
                  <a:pt x="873" y="28046"/>
                </a:cubicBezTo>
                <a:cubicBezTo>
                  <a:pt x="924" y="28046"/>
                  <a:pt x="976" y="28027"/>
                  <a:pt x="1015" y="27989"/>
                </a:cubicBezTo>
                <a:cubicBezTo>
                  <a:pt x="1044" y="27961"/>
                  <a:pt x="2508" y="26567"/>
                  <a:pt x="4438" y="24762"/>
                </a:cubicBezTo>
                <a:cubicBezTo>
                  <a:pt x="4937" y="25299"/>
                  <a:pt x="7022" y="27416"/>
                  <a:pt x="9822" y="28442"/>
                </a:cubicBezTo>
                <a:cubicBezTo>
                  <a:pt x="11569" y="29082"/>
                  <a:pt x="13043" y="29502"/>
                  <a:pt x="13944" y="29502"/>
                </a:cubicBezTo>
                <a:cubicBezTo>
                  <a:pt x="14706" y="29502"/>
                  <a:pt x="15060" y="29202"/>
                  <a:pt x="14824" y="28481"/>
                </a:cubicBezTo>
                <a:cubicBezTo>
                  <a:pt x="14353" y="27037"/>
                  <a:pt x="5935" y="25011"/>
                  <a:pt x="4525" y="24682"/>
                </a:cubicBezTo>
                <a:cubicBezTo>
                  <a:pt x="5736" y="23550"/>
                  <a:pt x="7122" y="22265"/>
                  <a:pt x="8453" y="21056"/>
                </a:cubicBezTo>
                <a:cubicBezTo>
                  <a:pt x="9028" y="21495"/>
                  <a:pt x="11038" y="22939"/>
                  <a:pt x="13519" y="23705"/>
                </a:cubicBezTo>
                <a:cubicBezTo>
                  <a:pt x="14917" y="24137"/>
                  <a:pt x="16280" y="24373"/>
                  <a:pt x="17219" y="24373"/>
                </a:cubicBezTo>
                <a:cubicBezTo>
                  <a:pt x="18262" y="24373"/>
                  <a:pt x="18784" y="24082"/>
                  <a:pt x="18253" y="23442"/>
                </a:cubicBezTo>
                <a:cubicBezTo>
                  <a:pt x="17346" y="22351"/>
                  <a:pt x="10041" y="21192"/>
                  <a:pt x="8551" y="20966"/>
                </a:cubicBezTo>
                <a:cubicBezTo>
                  <a:pt x="9238" y="20343"/>
                  <a:pt x="9907" y="19742"/>
                  <a:pt x="10527" y="19194"/>
                </a:cubicBezTo>
                <a:cubicBezTo>
                  <a:pt x="11026" y="18755"/>
                  <a:pt x="11626" y="18249"/>
                  <a:pt x="12292" y="17703"/>
                </a:cubicBezTo>
                <a:cubicBezTo>
                  <a:pt x="13223" y="18361"/>
                  <a:pt x="17658" y="21405"/>
                  <a:pt x="20039" y="21405"/>
                </a:cubicBezTo>
                <a:cubicBezTo>
                  <a:pt x="20668" y="21405"/>
                  <a:pt x="21154" y="21192"/>
                  <a:pt x="21393" y="20666"/>
                </a:cubicBezTo>
                <a:cubicBezTo>
                  <a:pt x="22518" y="18195"/>
                  <a:pt x="14163" y="17671"/>
                  <a:pt x="12429" y="17590"/>
                </a:cubicBezTo>
                <a:cubicBezTo>
                  <a:pt x="13473" y="16737"/>
                  <a:pt x="14669" y="15789"/>
                  <a:pt x="15889" y="14839"/>
                </a:cubicBezTo>
                <a:cubicBezTo>
                  <a:pt x="16572" y="15469"/>
                  <a:pt x="21288" y="19753"/>
                  <a:pt x="23143" y="19753"/>
                </a:cubicBezTo>
                <a:cubicBezTo>
                  <a:pt x="23456" y="19753"/>
                  <a:pt x="23687" y="19631"/>
                  <a:pt x="23804" y="19349"/>
                </a:cubicBezTo>
                <a:cubicBezTo>
                  <a:pt x="24607" y="17414"/>
                  <a:pt x="17037" y="15122"/>
                  <a:pt x="15939" y="14801"/>
                </a:cubicBezTo>
                <a:cubicBezTo>
                  <a:pt x="16884" y="14064"/>
                  <a:pt x="17842" y="13326"/>
                  <a:pt x="18753" y="12632"/>
                </a:cubicBezTo>
                <a:cubicBezTo>
                  <a:pt x="19677" y="13167"/>
                  <a:pt x="23672" y="15409"/>
                  <a:pt x="25766" y="15409"/>
                </a:cubicBezTo>
                <a:cubicBezTo>
                  <a:pt x="26368" y="15409"/>
                  <a:pt x="26812" y="15224"/>
                  <a:pt x="26983" y="14760"/>
                </a:cubicBezTo>
                <a:cubicBezTo>
                  <a:pt x="27726" y="12728"/>
                  <a:pt x="20565" y="12536"/>
                  <a:pt x="18900" y="12519"/>
                </a:cubicBezTo>
                <a:cubicBezTo>
                  <a:pt x="19594" y="11990"/>
                  <a:pt x="20257" y="11488"/>
                  <a:pt x="20864" y="11030"/>
                </a:cubicBezTo>
                <a:cubicBezTo>
                  <a:pt x="21653" y="11329"/>
                  <a:pt x="24365" y="12297"/>
                  <a:pt x="26536" y="12297"/>
                </a:cubicBezTo>
                <a:cubicBezTo>
                  <a:pt x="27567" y="12297"/>
                  <a:pt x="28476" y="12079"/>
                  <a:pt x="29000" y="11468"/>
                </a:cubicBezTo>
                <a:cubicBezTo>
                  <a:pt x="29730" y="10616"/>
                  <a:pt x="28546" y="10360"/>
                  <a:pt x="26858" y="10360"/>
                </a:cubicBezTo>
                <a:cubicBezTo>
                  <a:pt x="24844" y="10360"/>
                  <a:pt x="22113" y="10725"/>
                  <a:pt x="21068" y="10877"/>
                </a:cubicBezTo>
                <a:cubicBezTo>
                  <a:pt x="22154" y="10058"/>
                  <a:pt x="23038" y="9398"/>
                  <a:pt x="23557" y="9010"/>
                </a:cubicBezTo>
                <a:cubicBezTo>
                  <a:pt x="24913" y="8524"/>
                  <a:pt x="28112" y="7282"/>
                  <a:pt x="30457" y="5643"/>
                </a:cubicBezTo>
                <a:cubicBezTo>
                  <a:pt x="33505" y="3511"/>
                  <a:pt x="35808" y="1748"/>
                  <a:pt x="34285" y="1564"/>
                </a:cubicBezTo>
                <a:cubicBezTo>
                  <a:pt x="34255" y="1560"/>
                  <a:pt x="34222" y="1558"/>
                  <a:pt x="34187" y="1558"/>
                </a:cubicBezTo>
                <a:cubicBezTo>
                  <a:pt x="32630" y="1558"/>
                  <a:pt x="26873" y="5224"/>
                  <a:pt x="23715" y="8376"/>
                </a:cubicBezTo>
                <a:cubicBezTo>
                  <a:pt x="23400" y="8610"/>
                  <a:pt x="22367" y="9377"/>
                  <a:pt x="20979" y="10423"/>
                </a:cubicBezTo>
                <a:cubicBezTo>
                  <a:pt x="22252" y="8480"/>
                  <a:pt x="26568" y="1726"/>
                  <a:pt x="25050" y="1726"/>
                </a:cubicBezTo>
                <a:cubicBezTo>
                  <a:pt x="24989" y="1726"/>
                  <a:pt x="24920" y="1736"/>
                  <a:pt x="24840" y="1758"/>
                </a:cubicBezTo>
                <a:cubicBezTo>
                  <a:pt x="22704" y="2355"/>
                  <a:pt x="21055" y="9093"/>
                  <a:pt x="20705" y="10630"/>
                </a:cubicBezTo>
                <a:cubicBezTo>
                  <a:pt x="19973" y="11182"/>
                  <a:pt x="19154" y="11802"/>
                  <a:pt x="18298" y="12456"/>
                </a:cubicBezTo>
                <a:cubicBezTo>
                  <a:pt x="18846" y="10632"/>
                  <a:pt x="21322" y="2040"/>
                  <a:pt x="19462" y="1752"/>
                </a:cubicBezTo>
                <a:cubicBezTo>
                  <a:pt x="19433" y="1747"/>
                  <a:pt x="19404" y="1745"/>
                  <a:pt x="19376" y="1745"/>
                </a:cubicBezTo>
                <a:cubicBezTo>
                  <a:pt x="17577" y="1745"/>
                  <a:pt x="18076" y="10917"/>
                  <a:pt x="18179" y="12548"/>
                </a:cubicBezTo>
                <a:cubicBezTo>
                  <a:pt x="17325" y="13200"/>
                  <a:pt x="16438" y="13884"/>
                  <a:pt x="15563" y="14566"/>
                </a:cubicBezTo>
                <a:cubicBezTo>
                  <a:pt x="15836" y="13622"/>
                  <a:pt x="16579" y="10903"/>
                  <a:pt x="16774" y="8720"/>
                </a:cubicBezTo>
                <a:cubicBezTo>
                  <a:pt x="17014" y="6033"/>
                  <a:pt x="16925" y="2211"/>
                  <a:pt x="16353" y="444"/>
                </a:cubicBezTo>
                <a:cubicBezTo>
                  <a:pt x="16255" y="140"/>
                  <a:pt x="16128" y="1"/>
                  <a:pt x="15987"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06" name="Google Shape;2206;p76"/>
          <p:cNvSpPr txBox="1">
            <a:spLocks noGrp="1"/>
          </p:cNvSpPr>
          <p:nvPr>
            <p:ph type="subTitle" idx="1"/>
          </p:nvPr>
        </p:nvSpPr>
        <p:spPr>
          <a:xfrm>
            <a:off x="6584465" y="5695941"/>
            <a:ext cx="6117896" cy="862000"/>
          </a:xfrm>
          <a:prstGeom prst="rect">
            <a:avLst/>
          </a:prstGeom>
        </p:spPr>
        <p:txBody>
          <a:bodyPr spcFirstLastPara="1" wrap="square" lIns="121900" tIns="121900" rIns="121900" bIns="121900" anchor="t" anchorCtr="0">
            <a:noAutofit/>
          </a:bodyPr>
          <a:lstStyle/>
          <a:p>
            <a:pPr marL="0" indent="0"/>
            <a:r>
              <a:rPr lang="en-US" sz="2400" b="1" dirty="0">
                <a:solidFill>
                  <a:schemeClr val="accent4">
                    <a:lumMod val="50000"/>
                  </a:schemeClr>
                </a:solidFill>
                <a:latin typeface="Century Gothic" panose="020B0502020202020204" pitchFamily="34" charset="0"/>
                <a:ea typeface="Calibri" panose="020F0502020204030204" pitchFamily="34" charset="0"/>
                <a:cs typeface="Calibri" panose="020F0502020204030204" pitchFamily="34" charset="0"/>
              </a:rPr>
              <a:t>Ball-float flowmeter, reading 2 L/min</a:t>
            </a:r>
          </a:p>
        </p:txBody>
      </p:sp>
      <p:sp>
        <p:nvSpPr>
          <p:cNvPr id="2" name="Google Shape;2206;p76">
            <a:extLst>
              <a:ext uri="{FF2B5EF4-FFF2-40B4-BE49-F238E27FC236}">
                <a16:creationId xmlns:a16="http://schemas.microsoft.com/office/drawing/2014/main" id="{95379B85-CFE3-DEC5-C8CE-A13DAFD610F3}"/>
              </a:ext>
            </a:extLst>
          </p:cNvPr>
          <p:cNvSpPr txBox="1">
            <a:spLocks/>
          </p:cNvSpPr>
          <p:nvPr/>
        </p:nvSpPr>
        <p:spPr>
          <a:xfrm>
            <a:off x="362054" y="5716295"/>
            <a:ext cx="5932521" cy="8620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Comfortaa"/>
              <a:buNone/>
              <a:defRPr sz="1600" b="0" i="0" u="none" strike="noStrike" cap="none">
                <a:solidFill>
                  <a:schemeClr val="dk1"/>
                </a:solidFill>
                <a:latin typeface="Comfortaa"/>
                <a:ea typeface="Comfortaa"/>
                <a:cs typeface="Comfortaa"/>
                <a:sym typeface="Comfortaa"/>
              </a:defRPr>
            </a:lvl1pPr>
            <a:lvl2pPr marL="914400" marR="0" lvl="1"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2pPr>
            <a:lvl3pPr marL="1371600" marR="0" lvl="2"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3pPr>
            <a:lvl4pPr marL="1828800" marR="0" lvl="3"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4pPr>
            <a:lvl5pPr marL="2286000" marR="0" lvl="4"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5pPr>
            <a:lvl6pPr marL="2743200" marR="0" lvl="5"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6pPr>
            <a:lvl7pPr marL="3200400" marR="0" lvl="6"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7pPr>
            <a:lvl8pPr marL="3657600" marR="0" lvl="7"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8pPr>
            <a:lvl9pPr marL="4114800" marR="0" lvl="8" indent="-317500" algn="ctr" rtl="0">
              <a:lnSpc>
                <a:spcPct val="100000"/>
              </a:lnSpc>
              <a:spcBef>
                <a:spcPts val="0"/>
              </a:spcBef>
              <a:spcAft>
                <a:spcPts val="0"/>
              </a:spcAft>
              <a:buClr>
                <a:schemeClr val="dk1"/>
              </a:buClr>
              <a:buSzPts val="1400"/>
              <a:buFont typeface="Comfortaa"/>
              <a:buNone/>
              <a:defRPr sz="1400" b="0" i="0" u="none" strike="noStrike" cap="none">
                <a:solidFill>
                  <a:schemeClr val="dk1"/>
                </a:solidFill>
                <a:latin typeface="Comfortaa"/>
                <a:ea typeface="Comfortaa"/>
                <a:cs typeface="Comfortaa"/>
                <a:sym typeface="Comfortaa"/>
              </a:defRPr>
            </a:lvl9pPr>
          </a:lstStyle>
          <a:p>
            <a:pPr marL="0" indent="0" defTabSz="1219170">
              <a:buClr>
                <a:srgbClr val="191919"/>
              </a:buClr>
            </a:pPr>
            <a:r>
              <a:rPr lang="en-US" sz="2400" b="1" kern="0" dirty="0">
                <a:solidFill>
                  <a:srgbClr val="E6ABFF">
                    <a:lumMod val="50000"/>
                  </a:srgbClr>
                </a:solidFill>
                <a:latin typeface="Century Gothic" panose="020B0502020202020204" pitchFamily="34" charset="0"/>
              </a:rPr>
              <a:t>Bobbin flowmeter, reading 2 L/min</a:t>
            </a:r>
          </a:p>
        </p:txBody>
      </p:sp>
      <p:pic>
        <p:nvPicPr>
          <p:cNvPr id="3" name="Picture 2">
            <a:extLst>
              <a:ext uri="{FF2B5EF4-FFF2-40B4-BE49-F238E27FC236}">
                <a16:creationId xmlns:a16="http://schemas.microsoft.com/office/drawing/2014/main" id="{9F209E17-D4D7-C14C-905D-26EE1CC12A6F}"/>
              </a:ext>
            </a:extLst>
          </p:cNvPr>
          <p:cNvPicPr>
            <a:picLocks noChangeAspect="1"/>
          </p:cNvPicPr>
          <p:nvPr/>
        </p:nvPicPr>
        <p:blipFill>
          <a:blip r:embed="rId3"/>
          <a:stretch>
            <a:fillRect/>
          </a:stretch>
        </p:blipFill>
        <p:spPr>
          <a:xfrm>
            <a:off x="8355957" y="1090087"/>
            <a:ext cx="2574913" cy="4561091"/>
          </a:xfrm>
          <a:prstGeom prst="rect">
            <a:avLst/>
          </a:prstGeom>
        </p:spPr>
      </p:pic>
      <p:pic>
        <p:nvPicPr>
          <p:cNvPr id="4" name="Picture 3">
            <a:extLst>
              <a:ext uri="{FF2B5EF4-FFF2-40B4-BE49-F238E27FC236}">
                <a16:creationId xmlns:a16="http://schemas.microsoft.com/office/drawing/2014/main" id="{C04E4618-2E90-FCC3-1C0D-49A4B84729D6}"/>
              </a:ext>
            </a:extLst>
          </p:cNvPr>
          <p:cNvPicPr>
            <a:picLocks noChangeAspect="1"/>
          </p:cNvPicPr>
          <p:nvPr/>
        </p:nvPicPr>
        <p:blipFill>
          <a:blip r:embed="rId4"/>
          <a:stretch>
            <a:fillRect/>
          </a:stretch>
        </p:blipFill>
        <p:spPr>
          <a:xfrm>
            <a:off x="1929900" y="1046561"/>
            <a:ext cx="2053017" cy="4554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2204"/>
                                        </p:tgtEl>
                                        <p:attrNameLst>
                                          <p:attrName>style.visibility</p:attrName>
                                        </p:attrNameLst>
                                      </p:cBhvr>
                                      <p:to>
                                        <p:strVal val="visible"/>
                                      </p:to>
                                    </p:set>
                                    <p:anim calcmode="lin" valueType="num">
                                      <p:cBhvr additive="base">
                                        <p:cTn id="7" dur="1000"/>
                                        <p:tgtEl>
                                          <p:spTgt spid="2204"/>
                                        </p:tgtEl>
                                        <p:attrNameLst>
                                          <p:attrName>ppt_y</p:attrName>
                                        </p:attrNameLst>
                                      </p:cBhvr>
                                      <p:tavLst>
                                        <p:tav tm="0">
                                          <p:val>
                                            <p:strVal val="#ppt_y-1"/>
                                          </p:val>
                                        </p:tav>
                                        <p:tav tm="100000">
                                          <p:val>
                                            <p:strVal val="#ppt_y"/>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206"/>
                                        </p:tgtEl>
                                        <p:attrNameLst>
                                          <p:attrName>style.visibility</p:attrName>
                                        </p:attrNameLst>
                                      </p:cBhvr>
                                      <p:to>
                                        <p:strVal val="visible"/>
                                      </p:to>
                                    </p:set>
                                    <p:anim calcmode="lin" valueType="num">
                                      <p:cBhvr additive="base">
                                        <p:cTn id="11" dur="1000"/>
                                        <p:tgtEl>
                                          <p:spTgt spid="2206"/>
                                        </p:tgtEl>
                                        <p:attrNameLst>
                                          <p:attrName>ppt_y</p:attrName>
                                        </p:attrNameLst>
                                      </p:cBhvr>
                                      <p:tavLst>
                                        <p:tav tm="0">
                                          <p:val>
                                            <p:strVal val="#ppt_y+1"/>
                                          </p:val>
                                        </p:tav>
                                        <p:tav tm="100000">
                                          <p:val>
                                            <p:strVal val="#ppt_y"/>
                                          </p:val>
                                        </p:tav>
                                      </p:tavLst>
                                    </p:anim>
                                  </p:childTnLst>
                                </p:cTn>
                              </p:par>
                            </p:childTnLst>
                          </p:cTn>
                        </p:par>
                        <p:par>
                          <p:cTn id="12" fill="hold">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192"/>
                                        </p:tgtEl>
                                        <p:attrNameLst>
                                          <p:attrName>style.visibility</p:attrName>
                                        </p:attrNameLst>
                                      </p:cBhvr>
                                      <p:to>
                                        <p:strVal val="visible"/>
                                      </p:to>
                                    </p:set>
                                    <p:anim calcmode="lin" valueType="num">
                                      <p:cBhvr additive="base">
                                        <p:cTn id="15" dur="500"/>
                                        <p:tgtEl>
                                          <p:spTgt spid="2192"/>
                                        </p:tgtEl>
                                        <p:attrNameLst>
                                          <p:attrName>ppt_w</p:attrName>
                                        </p:attrNameLst>
                                      </p:cBhvr>
                                      <p:tavLst>
                                        <p:tav tm="0">
                                          <p:val>
                                            <p:strVal val="0"/>
                                          </p:val>
                                        </p:tav>
                                        <p:tav tm="100000">
                                          <p:val>
                                            <p:strVal val="#ppt_w"/>
                                          </p:val>
                                        </p:tav>
                                      </p:tavLst>
                                    </p:anim>
                                    <p:anim calcmode="lin" valueType="num">
                                      <p:cBhvr additive="base">
                                        <p:cTn id="16" dur="500"/>
                                        <p:tgtEl>
                                          <p:spTgt spid="2192"/>
                                        </p:tgtEl>
                                        <p:attrNameLst>
                                          <p:attrName>ppt_h</p:attrName>
                                        </p:attrNameLst>
                                      </p:cBhvr>
                                      <p:tavLst>
                                        <p:tav tm="0">
                                          <p:val>
                                            <p:str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95"/>
                                        </p:tgtEl>
                                        <p:attrNameLst>
                                          <p:attrName>style.visibility</p:attrName>
                                        </p:attrNameLst>
                                      </p:cBhvr>
                                      <p:to>
                                        <p:strVal val="visible"/>
                                      </p:to>
                                    </p:set>
                                    <p:anim calcmode="lin" valueType="num">
                                      <p:cBhvr additive="base">
                                        <p:cTn id="19" dur="500"/>
                                        <p:tgtEl>
                                          <p:spTgt spid="2195"/>
                                        </p:tgtEl>
                                        <p:attrNameLst>
                                          <p:attrName>ppt_w</p:attrName>
                                        </p:attrNameLst>
                                      </p:cBhvr>
                                      <p:tavLst>
                                        <p:tav tm="0">
                                          <p:val>
                                            <p:strVal val="0"/>
                                          </p:val>
                                        </p:tav>
                                        <p:tav tm="100000">
                                          <p:val>
                                            <p:strVal val="#ppt_w"/>
                                          </p:val>
                                        </p:tav>
                                      </p:tavLst>
                                    </p:anim>
                                    <p:anim calcmode="lin" valueType="num">
                                      <p:cBhvr additive="base">
                                        <p:cTn id="20" dur="500"/>
                                        <p:tgtEl>
                                          <p:spTgt spid="2195"/>
                                        </p:tgtEl>
                                        <p:attrNameLst>
                                          <p:attrName>ppt_h</p:attrName>
                                        </p:attrNameLst>
                                      </p:cBhvr>
                                      <p:tavLst>
                                        <p:tav tm="0">
                                          <p:val>
                                            <p:strVal val="0"/>
                                          </p:val>
                                        </p:tav>
                                        <p:tav tm="100000">
                                          <p:val>
                                            <p:strVal val="#ppt_h"/>
                                          </p:val>
                                        </p:tav>
                                      </p:tavLst>
                                    </p:anim>
                                  </p:childTnLst>
                                </p:cTn>
                              </p:par>
                              <p:par>
                                <p:cTn id="21" presetID="8" presetClass="emph" presetSubtype="0" fill="hold" nodeType="withEffect">
                                  <p:stCondLst>
                                    <p:cond delay="0"/>
                                  </p:stCondLst>
                                  <p:childTnLst>
                                    <p:animRot by="-21600000">
                                      <p:cBhvr>
                                        <p:cTn id="22" dur="700" fill="hold"/>
                                        <p:tgtEl>
                                          <p:spTgt spid="2199"/>
                                        </p:tgtEl>
                                        <p:attrNameLst>
                                          <p:attrName>r</p:attrName>
                                        </p:attrNameLst>
                                      </p:cBhvr>
                                    </p:animRot>
                                  </p:childTnLst>
                                </p:cTn>
                              </p:par>
                              <p:par>
                                <p:cTn id="23" presetID="8" presetClass="emph" presetSubtype="0" fill="hold" nodeType="withEffect">
                                  <p:stCondLst>
                                    <p:cond delay="0"/>
                                  </p:stCondLst>
                                  <p:childTnLst>
                                    <p:animRot by="-21600000">
                                      <p:cBhvr>
                                        <p:cTn id="24" dur="700" fill="hold"/>
                                        <p:tgtEl>
                                          <p:spTgt spid="2194"/>
                                        </p:tgtEl>
                                        <p:attrNameLst>
                                          <p:attrName>r</p:attrName>
                                        </p:attrNameLst>
                                      </p:cBhvr>
                                    </p:animRot>
                                  </p:childTnLst>
                                </p:cTn>
                              </p:par>
                            </p:childTnLst>
                          </p:cTn>
                        </p:par>
                        <p:par>
                          <p:cTn id="25" fill="hold">
                            <p:stCondLst>
                              <p:cond delay="2700"/>
                            </p:stCondLst>
                            <p:childTnLst>
                              <p:par>
                                <p:cTn id="26" presetID="2" presetClass="entr" presetSubtype="4"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1000"/>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B5891-0BFF-A970-254B-1E8063EC37C8}"/>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12F602B-7C8F-F4AA-240D-3926B40CC2C8}"/>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3F99BA2C-BC66-BD3F-83D8-0AB46132DDC6}"/>
              </a:ext>
            </a:extLst>
          </p:cNvPr>
          <p:cNvSpPr>
            <a:spLocks noGrp="1"/>
          </p:cNvSpPr>
          <p:nvPr>
            <p:ph type="subTitle" idx="1"/>
          </p:nvPr>
        </p:nvSpPr>
        <p:spPr/>
        <p:txBody>
          <a:bodyPr/>
          <a:lstStyle/>
          <a:p>
            <a:endParaRPr lang="en-US"/>
          </a:p>
        </p:txBody>
      </p:sp>
      <p:pic>
        <p:nvPicPr>
          <p:cNvPr id="7" name="Picture 6" descr="A diagram of a ball type&#10;&#10;Description automatically generated">
            <a:extLst>
              <a:ext uri="{FF2B5EF4-FFF2-40B4-BE49-F238E27FC236}">
                <a16:creationId xmlns:a16="http://schemas.microsoft.com/office/drawing/2014/main" id="{42A3EBE1-3075-F63F-332C-807BA6451168}"/>
              </a:ext>
            </a:extLst>
          </p:cNvPr>
          <p:cNvPicPr>
            <a:picLocks noChangeAspect="1"/>
          </p:cNvPicPr>
          <p:nvPr/>
        </p:nvPicPr>
        <p:blipFill>
          <a:blip r:embed="rId2"/>
          <a:stretch>
            <a:fillRect/>
          </a:stretch>
        </p:blipFill>
        <p:spPr>
          <a:xfrm>
            <a:off x="0" y="809625"/>
            <a:ext cx="12192000" cy="5238751"/>
          </a:xfrm>
          <a:prstGeom prst="rect">
            <a:avLst/>
          </a:prstGeom>
        </p:spPr>
      </p:pic>
    </p:spTree>
    <p:extLst>
      <p:ext uri="{BB962C8B-B14F-4D97-AF65-F5344CB8AC3E}">
        <p14:creationId xmlns:p14="http://schemas.microsoft.com/office/powerpoint/2010/main" val="26395290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20384" y="339407"/>
            <a:ext cx="2798445" cy="758190"/>
          </a:xfrm>
          <a:prstGeom prst="rect">
            <a:avLst/>
          </a:prstGeom>
        </p:spPr>
        <p:txBody>
          <a:bodyPr vert="horz" wrap="square" lIns="0" tIns="13335" rIns="0" bIns="0" rtlCol="0">
            <a:spAutoFit/>
          </a:bodyPr>
          <a:lstStyle/>
          <a:p>
            <a:pPr marL="12700">
              <a:lnSpc>
                <a:spcPct val="100000"/>
              </a:lnSpc>
              <a:spcBef>
                <a:spcPts val="105"/>
              </a:spcBef>
            </a:pPr>
            <a:r>
              <a:rPr sz="4800" spc="-100" dirty="0">
                <a:solidFill>
                  <a:srgbClr val="000000"/>
                </a:solidFill>
              </a:rPr>
              <a:t>Vapourisers</a:t>
            </a:r>
            <a:endParaRPr sz="4800"/>
          </a:p>
        </p:txBody>
      </p:sp>
      <p:sp>
        <p:nvSpPr>
          <p:cNvPr id="3" name="object 3"/>
          <p:cNvSpPr txBox="1"/>
          <p:nvPr/>
        </p:nvSpPr>
        <p:spPr>
          <a:xfrm>
            <a:off x="5823584" y="1711705"/>
            <a:ext cx="5874385" cy="4378960"/>
          </a:xfrm>
          <a:prstGeom prst="rect">
            <a:avLst/>
          </a:prstGeom>
        </p:spPr>
        <p:txBody>
          <a:bodyPr vert="horz" wrap="square" lIns="0" tIns="48260" rIns="0" bIns="0" rtlCol="0">
            <a:spAutoFit/>
          </a:bodyPr>
          <a:lstStyle/>
          <a:p>
            <a:pPr marL="12700" marR="298450" lvl="0" indent="0" algn="l" defTabSz="914400" rtl="0" eaLnBrk="1" fontAlgn="auto" latinLnBrk="0" hangingPunct="1">
              <a:lnSpc>
                <a:spcPct val="90400"/>
              </a:lnSpc>
              <a:spcBef>
                <a:spcPts val="380"/>
              </a:spcBef>
              <a:spcAft>
                <a:spcPts val="0"/>
              </a:spcAft>
              <a:buClrTx/>
              <a:buSzTx/>
              <a:buFontTx/>
              <a:buNone/>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purpose</a:t>
            </a:r>
            <a:r>
              <a:rPr kumimoji="0" sz="2400" b="0" i="0" u="none" strike="noStrike" kern="1200" cap="none" spc="-9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an </a:t>
            </a:r>
            <a:r>
              <a:rPr kumimoji="0" sz="2400" b="0" i="0" u="none" strike="noStrike" kern="1200" cap="none" spc="0" normalizeH="0" baseline="0" noProof="0" dirty="0">
                <a:ln>
                  <a:noFill/>
                </a:ln>
                <a:solidFill>
                  <a:prstClr val="black"/>
                </a:solidFill>
                <a:effectLst/>
                <a:uLnTx/>
                <a:uFillTx/>
                <a:latin typeface="Calibri"/>
                <a:ea typeface="+mn-ea"/>
                <a:cs typeface="Calibri"/>
              </a:rPr>
              <a:t>anaesthetic</a:t>
            </a:r>
            <a:r>
              <a:rPr kumimoji="0" sz="2400" b="0" i="0" u="none" strike="noStrike" kern="1200" cap="none" spc="-6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vaporiser</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5" normalizeH="0" baseline="0" noProof="0" dirty="0">
                <a:ln>
                  <a:noFill/>
                </a:ln>
                <a:solidFill>
                  <a:prstClr val="black"/>
                </a:solidFill>
                <a:effectLst/>
                <a:uLnTx/>
                <a:uFillTx/>
                <a:latin typeface="Calibri"/>
                <a:ea typeface="+mn-ea"/>
                <a:cs typeface="Calibri"/>
              </a:rPr>
              <a:t> to </a:t>
            </a:r>
            <a:r>
              <a:rPr kumimoji="0" sz="2400" b="0" i="0" u="none" strike="noStrike" kern="1200" cap="none" spc="-5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produce </a:t>
            </a:r>
            <a:r>
              <a:rPr kumimoji="0" sz="2400" b="0" i="0" u="none" strike="noStrike" kern="1200" cap="none" spc="0" normalizeH="0" baseline="0" noProof="0" dirty="0">
                <a:ln>
                  <a:noFill/>
                </a:ln>
                <a:solidFill>
                  <a:prstClr val="black"/>
                </a:solidFill>
                <a:effectLst/>
                <a:uLnTx/>
                <a:uFillTx/>
                <a:latin typeface="Calibri"/>
                <a:ea typeface="+mn-ea"/>
                <a:cs typeface="Calibri"/>
              </a:rPr>
              <a:t>a </a:t>
            </a:r>
            <a:r>
              <a:rPr kumimoji="0" sz="2400" b="0" i="0" u="none" strike="noStrike" kern="1200" cap="none" spc="-10" normalizeH="0" baseline="0" noProof="0" dirty="0">
                <a:ln>
                  <a:noFill/>
                </a:ln>
                <a:solidFill>
                  <a:prstClr val="black"/>
                </a:solidFill>
                <a:effectLst/>
                <a:uLnTx/>
                <a:uFillTx/>
                <a:latin typeface="Calibri"/>
                <a:ea typeface="+mn-ea"/>
                <a:cs typeface="Calibri"/>
              </a:rPr>
              <a:t>controlled and </a:t>
            </a:r>
            <a:r>
              <a:rPr kumimoji="0" sz="2400" b="0" i="0" u="none" strike="noStrike" kern="1200" cap="none" spc="-5" normalizeH="0" baseline="0" noProof="0" dirty="0">
                <a:ln>
                  <a:noFill/>
                </a:ln>
                <a:solidFill>
                  <a:prstClr val="black"/>
                </a:solidFill>
                <a:effectLst/>
                <a:uLnTx/>
                <a:uFillTx/>
                <a:latin typeface="Calibri"/>
                <a:ea typeface="+mn-ea"/>
                <a:cs typeface="Calibri"/>
              </a:rPr>
              <a:t>predictable </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30" normalizeH="0" baseline="0" noProof="0" dirty="0">
                <a:ln>
                  <a:noFill/>
                </a:ln>
                <a:solidFill>
                  <a:prstClr val="black"/>
                </a:solidFill>
                <a:effectLst/>
                <a:uLnTx/>
                <a:uFillTx/>
                <a:latin typeface="Calibri"/>
                <a:ea typeface="+mn-ea"/>
                <a:cs typeface="Calibri"/>
              </a:rPr>
              <a:t>c</a:t>
            </a:r>
            <a:r>
              <a:rPr kumimoji="0" sz="2400" b="0" i="0" u="none" strike="noStrike" kern="1200" cap="none" spc="0" normalizeH="0" baseline="0" noProof="0" dirty="0">
                <a:ln>
                  <a:noFill/>
                </a:ln>
                <a:solidFill>
                  <a:prstClr val="black"/>
                </a:solidFill>
                <a:effectLst/>
                <a:uLnTx/>
                <a:uFillTx/>
                <a:latin typeface="Calibri"/>
                <a:ea typeface="+mn-ea"/>
                <a:cs typeface="Calibri"/>
              </a:rPr>
              <a:t>o</a:t>
            </a:r>
            <a:r>
              <a:rPr kumimoji="0" sz="2400" b="0" i="0" u="none" strike="noStrike" kern="1200" cap="none" spc="5" normalizeH="0" baseline="0" noProof="0" dirty="0">
                <a:ln>
                  <a:noFill/>
                </a:ln>
                <a:solidFill>
                  <a:prstClr val="black"/>
                </a:solidFill>
                <a:effectLst/>
                <a:uLnTx/>
                <a:uFillTx/>
                <a:latin typeface="Calibri"/>
                <a:ea typeface="+mn-ea"/>
                <a:cs typeface="Calibri"/>
              </a:rPr>
              <a:t>n</a:t>
            </a:r>
            <a:r>
              <a:rPr kumimoji="0" sz="2400" b="0" i="0" u="none" strike="noStrike" kern="1200" cap="none" spc="30" normalizeH="0" baseline="0" noProof="0" dirty="0">
                <a:ln>
                  <a:noFill/>
                </a:ln>
                <a:solidFill>
                  <a:prstClr val="black"/>
                </a:solidFill>
                <a:effectLst/>
                <a:uLnTx/>
                <a:uFillTx/>
                <a:latin typeface="Calibri"/>
                <a:ea typeface="+mn-ea"/>
                <a:cs typeface="Calibri"/>
              </a:rPr>
              <a:t>c</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10" normalizeH="0" baseline="0" noProof="0" dirty="0">
                <a:ln>
                  <a:noFill/>
                </a:ln>
                <a:solidFill>
                  <a:prstClr val="black"/>
                </a:solidFill>
                <a:effectLst/>
                <a:uLnTx/>
                <a:uFillTx/>
                <a:latin typeface="Calibri"/>
                <a:ea typeface="+mn-ea"/>
                <a:cs typeface="Calibri"/>
              </a:rPr>
              <a:t>n</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90" normalizeH="0" baseline="0" noProof="0" dirty="0">
                <a:ln>
                  <a:noFill/>
                </a:ln>
                <a:solidFill>
                  <a:prstClr val="black"/>
                </a:solidFill>
                <a:effectLst/>
                <a:uLnTx/>
                <a:uFillTx/>
                <a:latin typeface="Calibri"/>
                <a:ea typeface="+mn-ea"/>
                <a:cs typeface="Calibri"/>
              </a:rPr>
              <a:t>r</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0" normalizeH="0" baseline="0" noProof="0" dirty="0">
                <a:ln>
                  <a:noFill/>
                </a:ln>
                <a:solidFill>
                  <a:prstClr val="black"/>
                </a:solidFill>
                <a:effectLst/>
                <a:uLnTx/>
                <a:uFillTx/>
                <a:latin typeface="Calibri"/>
                <a:ea typeface="+mn-ea"/>
                <a:cs typeface="Calibri"/>
              </a:rPr>
              <a:t>on</a:t>
            </a:r>
            <a:r>
              <a:rPr kumimoji="0" sz="2400" b="0" i="0" u="none" strike="noStrike" kern="1200" cap="none" spc="-16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5" normalizeH="0" baseline="0" noProof="0" dirty="0">
                <a:ln>
                  <a:noFill/>
                </a:ln>
                <a:solidFill>
                  <a:prstClr val="black"/>
                </a:solidFill>
                <a:effectLst/>
                <a:uLnTx/>
                <a:uFillTx/>
                <a:latin typeface="Calibri"/>
                <a:ea typeface="+mn-ea"/>
                <a:cs typeface="Calibri"/>
              </a:rPr>
              <a:t>n</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30" normalizeH="0" baseline="0" noProof="0" dirty="0">
                <a:ln>
                  <a:noFill/>
                </a:ln>
                <a:solidFill>
                  <a:prstClr val="black"/>
                </a:solidFill>
                <a:effectLst/>
                <a:uLnTx/>
                <a:uFillTx/>
                <a:latin typeface="Calibri"/>
                <a:ea typeface="+mn-ea"/>
                <a:cs typeface="Calibri"/>
              </a:rPr>
              <a:t>s</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5" normalizeH="0" baseline="0" noProof="0" dirty="0">
                <a:ln>
                  <a:noFill/>
                </a:ln>
                <a:solidFill>
                  <a:prstClr val="black"/>
                </a:solidFill>
                <a:effectLst/>
                <a:uLnTx/>
                <a:uFillTx/>
                <a:latin typeface="Calibri"/>
                <a:ea typeface="+mn-ea"/>
                <a:cs typeface="Calibri"/>
              </a:rPr>
              <a:t>h</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20" normalizeH="0" baseline="0" noProof="0" dirty="0">
                <a:ln>
                  <a:noFill/>
                </a:ln>
                <a:solidFill>
                  <a:prstClr val="black"/>
                </a:solidFill>
                <a:effectLst/>
                <a:uLnTx/>
                <a:uFillTx/>
                <a:latin typeface="Calibri"/>
                <a:ea typeface="+mn-ea"/>
                <a:cs typeface="Calibri"/>
              </a:rPr>
              <a:t>t</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0" normalizeH="0" baseline="0" noProof="0" dirty="0">
                <a:ln>
                  <a:noFill/>
                </a:ln>
                <a:solidFill>
                  <a:prstClr val="black"/>
                </a:solidFill>
                <a:effectLst/>
                <a:uLnTx/>
                <a:uFillTx/>
                <a:latin typeface="Calibri"/>
                <a:ea typeface="+mn-ea"/>
                <a:cs typeface="Calibri"/>
              </a:rPr>
              <a:t>c</a:t>
            </a:r>
            <a:r>
              <a:rPr kumimoji="0" sz="2400" b="0" i="0" u="none" strike="noStrike" kern="1200" cap="none" spc="-140" normalizeH="0" baseline="0" noProof="0" dirty="0">
                <a:ln>
                  <a:noFill/>
                </a:ln>
                <a:solidFill>
                  <a:prstClr val="black"/>
                </a:solidFill>
                <a:effectLst/>
                <a:uLnTx/>
                <a:uFillTx/>
                <a:latin typeface="Calibri"/>
                <a:ea typeface="+mn-ea"/>
                <a:cs typeface="Calibri"/>
              </a:rPr>
              <a:t> </a:t>
            </a:r>
            <a:r>
              <a:rPr kumimoji="0" sz="2400" b="0" i="0" u="none" strike="noStrike" kern="1200" cap="none" spc="-40" normalizeH="0" baseline="0" noProof="0" dirty="0">
                <a:ln>
                  <a:noFill/>
                </a:ln>
                <a:solidFill>
                  <a:prstClr val="black"/>
                </a:solidFill>
                <a:effectLst/>
                <a:uLnTx/>
                <a:uFillTx/>
                <a:latin typeface="Calibri"/>
                <a:ea typeface="+mn-ea"/>
                <a:cs typeface="Calibri"/>
              </a:rPr>
              <a:t>v</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5" normalizeH="0" baseline="0" noProof="0" dirty="0">
                <a:ln>
                  <a:noFill/>
                </a:ln>
                <a:solidFill>
                  <a:prstClr val="black"/>
                </a:solidFill>
                <a:effectLst/>
                <a:uLnTx/>
                <a:uFillTx/>
                <a:latin typeface="Calibri"/>
                <a:ea typeface="+mn-ea"/>
                <a:cs typeface="Calibri"/>
              </a:rPr>
              <a:t>p</a:t>
            </a:r>
            <a:r>
              <a:rPr kumimoji="0" sz="2400" b="0" i="0" u="none" strike="noStrike" kern="1200" cap="none" spc="0" normalizeH="0" baseline="0" noProof="0" dirty="0">
                <a:ln>
                  <a:noFill/>
                </a:ln>
                <a:solidFill>
                  <a:prstClr val="black"/>
                </a:solidFill>
                <a:effectLst/>
                <a:uLnTx/>
                <a:uFillTx/>
                <a:latin typeface="Calibri"/>
                <a:ea typeface="+mn-ea"/>
                <a:cs typeface="Calibri"/>
              </a:rPr>
              <a:t>o</a:t>
            </a:r>
            <a:r>
              <a:rPr kumimoji="0" sz="2400" b="0" i="0" u="none" strike="noStrike" kern="1200" cap="none" spc="5" normalizeH="0" baseline="0" noProof="0" dirty="0">
                <a:ln>
                  <a:noFill/>
                </a:ln>
                <a:solidFill>
                  <a:prstClr val="black"/>
                </a:solidFill>
                <a:effectLst/>
                <a:uLnTx/>
                <a:uFillTx/>
                <a:latin typeface="Calibri"/>
                <a:ea typeface="+mn-ea"/>
                <a:cs typeface="Calibri"/>
              </a:rPr>
              <a:t>u</a:t>
            </a:r>
            <a:r>
              <a:rPr kumimoji="0" sz="2400" b="0" i="0" u="none" strike="noStrike" kern="1200" cap="none" spc="0" normalizeH="0" baseline="0" noProof="0" dirty="0">
                <a:ln>
                  <a:noFill/>
                </a:ln>
                <a:solidFill>
                  <a:prstClr val="black"/>
                </a:solidFill>
                <a:effectLst/>
                <a:uLnTx/>
                <a:uFillTx/>
                <a:latin typeface="Calibri"/>
                <a:ea typeface="+mn-ea"/>
                <a:cs typeface="Calibri"/>
              </a:rPr>
              <a:t>r</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0" normalizeH="0" baseline="0" noProof="0" dirty="0">
                <a:ln>
                  <a:noFill/>
                </a:ln>
                <a:solidFill>
                  <a:prstClr val="black"/>
                </a:solidFill>
                <a:effectLst/>
                <a:uLnTx/>
                <a:uFillTx/>
                <a:latin typeface="Calibri"/>
                <a:ea typeface="+mn-ea"/>
                <a:cs typeface="Calibri"/>
              </a:rPr>
              <a:t>n</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5" normalizeH="0" baseline="0" noProof="0" dirty="0">
                <a:ln>
                  <a:noFill/>
                </a:ln>
                <a:solidFill>
                  <a:prstClr val="black"/>
                </a:solidFill>
                <a:effectLst/>
                <a:uLnTx/>
                <a:uFillTx/>
                <a:latin typeface="Calibri"/>
                <a:ea typeface="+mn-ea"/>
                <a:cs typeface="Calibri"/>
              </a:rPr>
              <a:t>h</a:t>
            </a:r>
            <a:r>
              <a:rPr kumimoji="0" sz="2400" b="0" i="0" u="none" strike="noStrike" kern="1200" cap="none" spc="0" normalizeH="0" baseline="0" noProof="0" dirty="0">
                <a:ln>
                  <a:noFill/>
                </a:ln>
                <a:solidFill>
                  <a:prstClr val="black"/>
                </a:solidFill>
                <a:effectLst/>
                <a:uLnTx/>
                <a:uFillTx/>
                <a:latin typeface="Calibri"/>
                <a:ea typeface="+mn-ea"/>
                <a:cs typeface="Calibri"/>
              </a:rPr>
              <a:t>e  </a:t>
            </a:r>
            <a:r>
              <a:rPr kumimoji="0" sz="2400" b="0" i="0" u="none" strike="noStrike" kern="1200" cap="none" spc="-10" normalizeH="0" baseline="0" noProof="0" dirty="0">
                <a:ln>
                  <a:noFill/>
                </a:ln>
                <a:solidFill>
                  <a:prstClr val="black"/>
                </a:solidFill>
                <a:effectLst/>
                <a:uLnTx/>
                <a:uFillTx/>
                <a:latin typeface="Calibri"/>
                <a:ea typeface="+mn-ea"/>
                <a:cs typeface="Calibri"/>
              </a:rPr>
              <a:t>carrier</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40" normalizeH="0" baseline="0" noProof="0" dirty="0">
                <a:ln>
                  <a:noFill/>
                </a:ln>
                <a:solidFill>
                  <a:prstClr val="black"/>
                </a:solidFill>
                <a:effectLst/>
                <a:uLnTx/>
                <a:uFillTx/>
                <a:latin typeface="Calibri"/>
                <a:ea typeface="+mn-ea"/>
                <a:cs typeface="Calibri"/>
              </a:rPr>
              <a:t>gas</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passing</a:t>
            </a:r>
            <a:r>
              <a:rPr kumimoji="0" sz="2400" b="0" i="0" u="none" strike="noStrike" kern="1200" cap="none" spc="-10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through</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30" normalizeH="0" baseline="0" noProof="0" dirty="0">
                <a:ln>
                  <a:noFill/>
                </a:ln>
                <a:solidFill>
                  <a:prstClr val="black"/>
                </a:solidFill>
                <a:effectLst/>
                <a:uLnTx/>
                <a:uFillTx/>
                <a:latin typeface="Calibri"/>
                <a:ea typeface="+mn-ea"/>
                <a:cs typeface="Calibri"/>
              </a:rPr>
              <a:t>vaporiser.</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just" defTabSz="914400" rtl="0" eaLnBrk="1" fontAlgn="auto" latinLnBrk="0" hangingPunct="1">
              <a:lnSpc>
                <a:spcPct val="90000"/>
              </a:lnSpc>
              <a:spcBef>
                <a:spcPts val="139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Most </a:t>
            </a:r>
            <a:r>
              <a:rPr kumimoji="0" sz="2400" b="0" i="0" u="none" strike="noStrike" kern="1200" cap="none" spc="-15" normalizeH="0" baseline="0" noProof="0" dirty="0">
                <a:ln>
                  <a:noFill/>
                </a:ln>
                <a:solidFill>
                  <a:prstClr val="black"/>
                </a:solidFill>
                <a:effectLst/>
                <a:uLnTx/>
                <a:uFillTx/>
                <a:latin typeface="Calibri"/>
                <a:ea typeface="+mn-ea"/>
                <a:cs typeface="Calibri"/>
              </a:rPr>
              <a:t>vaporisers are </a:t>
            </a:r>
            <a:r>
              <a:rPr kumimoji="0" sz="2400" b="0" i="0" u="none" strike="noStrike" kern="1200" cap="none" spc="0" normalizeH="0" baseline="0" noProof="0" dirty="0">
                <a:ln>
                  <a:noFill/>
                </a:ln>
                <a:solidFill>
                  <a:prstClr val="black"/>
                </a:solidFill>
                <a:effectLst/>
                <a:uLnTx/>
                <a:uFillTx/>
                <a:latin typeface="Calibri"/>
                <a:ea typeface="+mn-ea"/>
                <a:cs typeface="Calibri"/>
              </a:rPr>
              <a:t>of </a:t>
            </a:r>
            <a:r>
              <a:rPr kumimoji="0" sz="2400" b="0" i="0" u="none" strike="noStrike" kern="1200" cap="none" spc="5" normalizeH="0" baseline="0" noProof="0" dirty="0">
                <a:ln>
                  <a:noFill/>
                </a:ln>
                <a:solidFill>
                  <a:prstClr val="black"/>
                </a:solidFill>
                <a:effectLst/>
                <a:uLnTx/>
                <a:uFillTx/>
                <a:latin typeface="Calibri"/>
                <a:ea typeface="+mn-ea"/>
                <a:cs typeface="Calibri"/>
              </a:rPr>
              <a:t>the </a:t>
            </a:r>
            <a:r>
              <a:rPr kumimoji="0" sz="2400" b="0" i="0" u="none" strike="noStrike" kern="1200" cap="none" spc="0" normalizeH="0" baseline="0" noProof="0" dirty="0">
                <a:ln>
                  <a:noFill/>
                </a:ln>
                <a:solidFill>
                  <a:prstClr val="black"/>
                </a:solidFill>
                <a:effectLst/>
                <a:uLnTx/>
                <a:uFillTx/>
                <a:latin typeface="Calibri"/>
                <a:ea typeface="+mn-ea"/>
                <a:cs typeface="Calibri"/>
              </a:rPr>
              <a:t>plenum </a:t>
            </a:r>
            <a:r>
              <a:rPr kumimoji="0" sz="2400" b="0" i="0" u="none" strike="noStrike" kern="1200" cap="none" spc="-5" normalizeH="0" baseline="0" noProof="0" dirty="0">
                <a:ln>
                  <a:noFill/>
                </a:ln>
                <a:solidFill>
                  <a:prstClr val="black"/>
                </a:solidFill>
                <a:effectLst/>
                <a:uLnTx/>
                <a:uFillTx/>
                <a:latin typeface="Calibri"/>
                <a:ea typeface="+mn-ea"/>
                <a:cs typeface="Calibri"/>
              </a:rPr>
              <a:t>type, </a:t>
            </a:r>
            <a:r>
              <a:rPr kumimoji="0" sz="2400" b="0" i="0" u="none" strike="noStrike" kern="1200" cap="none" spc="0" normalizeH="0" baseline="0" noProof="0" dirty="0">
                <a:ln>
                  <a:noFill/>
                </a:ln>
                <a:solidFill>
                  <a:prstClr val="black"/>
                </a:solidFill>
                <a:effectLst/>
                <a:uLnTx/>
                <a:uFillTx/>
                <a:latin typeface="Calibri"/>
                <a:ea typeface="+mn-ea"/>
                <a:cs typeface="Calibri"/>
              </a:rPr>
              <a:t>which </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consists</a:t>
            </a:r>
            <a:r>
              <a:rPr kumimoji="0" sz="2400" b="0" i="0" u="none" strike="noStrike" kern="1200" cap="none" spc="-2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vaporising</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chamber</a:t>
            </a:r>
            <a:r>
              <a:rPr kumimoji="0" sz="2400" b="0" i="0" u="none" strike="noStrike" kern="1200" cap="none" spc="-10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containing</a:t>
            </a:r>
            <a:r>
              <a:rPr kumimoji="0" sz="2400" b="0" i="0" u="none" strike="noStrike" kern="1200" cap="none" spc="-10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liquid</a:t>
            </a:r>
            <a:r>
              <a:rPr kumimoji="0" sz="2400" b="0" i="0" u="none" strike="noStrike" kern="1200" cap="none" spc="6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anaesthetic,</a:t>
            </a:r>
            <a:r>
              <a:rPr kumimoji="0" sz="2400" b="0" i="0" u="none" strike="noStrike" kern="1200" cap="none" spc="-17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and </a:t>
            </a:r>
            <a:r>
              <a:rPr kumimoji="0" sz="2400" b="0" i="0" u="none" strike="noStrike" kern="1200" cap="none" spc="0" normalizeH="0" baseline="0" noProof="0" dirty="0">
                <a:ln>
                  <a:noFill/>
                </a:ln>
                <a:solidFill>
                  <a:prstClr val="black"/>
                </a:solidFill>
                <a:effectLst/>
                <a:uLnTx/>
                <a:uFillTx/>
                <a:latin typeface="Calibri"/>
                <a:ea typeface="+mn-ea"/>
                <a:cs typeface="Calibri"/>
              </a:rPr>
              <a:t>a</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bypass.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153035" lvl="0" indent="0" algn="l" defTabSz="914400" rtl="0" eaLnBrk="1" fontAlgn="auto" latinLnBrk="0" hangingPunct="1">
              <a:lnSpc>
                <a:spcPct val="90600"/>
              </a:lnSpc>
              <a:spcBef>
                <a:spcPts val="1370"/>
              </a:spcBef>
              <a:spcAft>
                <a:spcPts val="0"/>
              </a:spcAft>
              <a:buClrTx/>
              <a:buSzTx/>
              <a:buFontTx/>
              <a:buNone/>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Gas </a:t>
            </a:r>
            <a:r>
              <a:rPr kumimoji="0" sz="2400" b="0" i="0" u="none" strike="noStrike" kern="1200" cap="none" spc="0" normalizeH="0" baseline="0" noProof="0" dirty="0">
                <a:ln>
                  <a:noFill/>
                </a:ln>
                <a:solidFill>
                  <a:prstClr val="black"/>
                </a:solidFill>
                <a:effectLst/>
                <a:uLnTx/>
                <a:uFillTx/>
                <a:latin typeface="Calibri"/>
                <a:ea typeface="+mn-ea"/>
                <a:cs typeface="Calibri"/>
              </a:rPr>
              <a:t>passing </a:t>
            </a:r>
            <a:r>
              <a:rPr kumimoji="0" sz="2400" b="0" i="0" u="none" strike="noStrike" kern="1200" cap="none" spc="-10" normalizeH="0" baseline="0" noProof="0" dirty="0">
                <a:ln>
                  <a:noFill/>
                </a:ln>
                <a:solidFill>
                  <a:prstClr val="black"/>
                </a:solidFill>
                <a:effectLst/>
                <a:uLnTx/>
                <a:uFillTx/>
                <a:latin typeface="Calibri"/>
                <a:ea typeface="+mn-ea"/>
                <a:cs typeface="Calibri"/>
              </a:rPr>
              <a:t>through </a:t>
            </a:r>
            <a:r>
              <a:rPr kumimoji="0" sz="2400" b="0" i="0" u="none" strike="noStrike" kern="1200" cap="none" spc="5" normalizeH="0" baseline="0" noProof="0" dirty="0">
                <a:ln>
                  <a:noFill/>
                </a:ln>
                <a:solidFill>
                  <a:prstClr val="black"/>
                </a:solidFill>
                <a:effectLst/>
                <a:uLnTx/>
                <a:uFillTx/>
                <a:latin typeface="Calibri"/>
                <a:ea typeface="+mn-ea"/>
                <a:cs typeface="Calibri"/>
              </a:rPr>
              <a:t>the </a:t>
            </a:r>
            <a:r>
              <a:rPr kumimoji="0" sz="2400" b="0" i="0" u="none" strike="noStrike" kern="1200" cap="none" spc="-10" normalizeH="0" baseline="0" noProof="0" dirty="0">
                <a:ln>
                  <a:noFill/>
                </a:ln>
                <a:solidFill>
                  <a:prstClr val="black"/>
                </a:solidFill>
                <a:effectLst/>
                <a:uLnTx/>
                <a:uFillTx/>
                <a:latin typeface="Calibri"/>
                <a:ea typeface="+mn-ea"/>
                <a:cs typeface="Calibri"/>
              </a:rPr>
              <a:t>vaporising </a:t>
            </a:r>
            <a:r>
              <a:rPr kumimoji="0" sz="2400" b="0" i="0" u="none" strike="noStrike" kern="1200" cap="none" spc="5" normalizeH="0" baseline="0" noProof="0" dirty="0">
                <a:ln>
                  <a:noFill/>
                </a:ln>
                <a:solidFill>
                  <a:prstClr val="black"/>
                </a:solidFill>
                <a:effectLst/>
                <a:uLnTx/>
                <a:uFillTx/>
                <a:latin typeface="Calibri"/>
                <a:ea typeface="+mn-ea"/>
                <a:cs typeface="Calibri"/>
              </a:rPr>
              <a:t>chamber </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volatilises </a:t>
            </a:r>
            <a:r>
              <a:rPr kumimoji="0" sz="2400" b="0" i="0" u="none" strike="noStrike" kern="1200" cap="none" spc="5" normalizeH="0" baseline="0" noProof="0" dirty="0">
                <a:ln>
                  <a:noFill/>
                </a:ln>
                <a:solidFill>
                  <a:prstClr val="black"/>
                </a:solidFill>
                <a:effectLst/>
                <a:uLnTx/>
                <a:uFillTx/>
                <a:latin typeface="Calibri"/>
                <a:ea typeface="+mn-ea"/>
                <a:cs typeface="Calibri"/>
              </a:rPr>
              <a:t>the </a:t>
            </a:r>
            <a:r>
              <a:rPr kumimoji="0" sz="2400" b="0" i="0" u="none" strike="noStrike" kern="1200" cap="none" spc="0" normalizeH="0" baseline="0" noProof="0" dirty="0">
                <a:ln>
                  <a:noFill/>
                </a:ln>
                <a:solidFill>
                  <a:prstClr val="black"/>
                </a:solidFill>
                <a:effectLst/>
                <a:uLnTx/>
                <a:uFillTx/>
                <a:latin typeface="Calibri"/>
                <a:ea typeface="+mn-ea"/>
                <a:cs typeface="Calibri"/>
              </a:rPr>
              <a:t>anaesthetic </a:t>
            </a:r>
            <a:r>
              <a:rPr kumimoji="0" sz="2400" b="0" i="0" u="none" strike="noStrike" kern="1200" cap="none" spc="-10" normalizeH="0" baseline="0" noProof="0" dirty="0">
                <a:ln>
                  <a:noFill/>
                </a:ln>
                <a:solidFill>
                  <a:prstClr val="black"/>
                </a:solidFill>
                <a:effectLst/>
                <a:uLnTx/>
                <a:uFillTx/>
                <a:latin typeface="Calibri"/>
                <a:ea typeface="+mn-ea"/>
                <a:cs typeface="Calibri"/>
              </a:rPr>
              <a:t>and </a:t>
            </a:r>
            <a:r>
              <a:rPr kumimoji="0" sz="2400" b="0" i="0" u="none" strike="noStrike" kern="1200" cap="none" spc="-15" normalizeH="0" baseline="0" noProof="0" dirty="0">
                <a:ln>
                  <a:noFill/>
                </a:ln>
                <a:solidFill>
                  <a:prstClr val="black"/>
                </a:solidFill>
                <a:effectLst/>
                <a:uLnTx/>
                <a:uFillTx/>
                <a:latin typeface="Calibri"/>
                <a:ea typeface="+mn-ea"/>
                <a:cs typeface="Calibri"/>
              </a:rPr>
              <a:t>is </a:t>
            </a:r>
            <a:r>
              <a:rPr kumimoji="0" sz="2400" b="0" i="0" u="none" strike="noStrike" kern="1200" cap="none" spc="5" normalizeH="0" baseline="0" noProof="0" dirty="0">
                <a:ln>
                  <a:noFill/>
                </a:ln>
                <a:solidFill>
                  <a:prstClr val="black"/>
                </a:solidFill>
                <a:effectLst/>
                <a:uLnTx/>
                <a:uFillTx/>
                <a:latin typeface="Calibri"/>
                <a:ea typeface="+mn-ea"/>
                <a:cs typeface="Calibri"/>
              </a:rPr>
              <a:t>then </a:t>
            </a:r>
            <a:r>
              <a:rPr kumimoji="0" sz="2400" b="0" i="0" u="none" strike="noStrike" kern="1200" cap="none" spc="-15" normalizeH="0" baseline="0" noProof="0" dirty="0">
                <a:ln>
                  <a:noFill/>
                </a:ln>
                <a:solidFill>
                  <a:prstClr val="black"/>
                </a:solidFill>
                <a:effectLst/>
                <a:uLnTx/>
                <a:uFillTx/>
                <a:latin typeface="Calibri"/>
                <a:ea typeface="+mn-ea"/>
                <a:cs typeface="Calibri"/>
              </a:rPr>
              <a:t>mixed </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with </a:t>
            </a:r>
            <a:r>
              <a:rPr kumimoji="0" sz="2400" b="0" i="0" u="none" strike="noStrike" kern="1200" cap="none" spc="5" normalizeH="0" baseline="0" noProof="0" dirty="0">
                <a:ln>
                  <a:noFill/>
                </a:ln>
                <a:solidFill>
                  <a:prstClr val="black"/>
                </a:solidFill>
                <a:effectLst/>
                <a:uLnTx/>
                <a:uFillTx/>
                <a:latin typeface="Calibri"/>
                <a:ea typeface="+mn-ea"/>
                <a:cs typeface="Calibri"/>
              </a:rPr>
              <a:t>the anaesthetic-free </a:t>
            </a:r>
            <a:r>
              <a:rPr kumimoji="0" sz="2400" b="0" i="0" u="none" strike="noStrike" kern="1200" cap="none" spc="-40" normalizeH="0" baseline="0" noProof="0" dirty="0">
                <a:ln>
                  <a:noFill/>
                </a:ln>
                <a:solidFill>
                  <a:prstClr val="black"/>
                </a:solidFill>
                <a:effectLst/>
                <a:uLnTx/>
                <a:uFillTx/>
                <a:latin typeface="Calibri"/>
                <a:ea typeface="+mn-ea"/>
                <a:cs typeface="Calibri"/>
              </a:rPr>
              <a:t>gas </a:t>
            </a:r>
            <a:r>
              <a:rPr kumimoji="0" sz="2400" b="0" i="0" u="none" strike="noStrike" kern="1200" cap="none" spc="0" normalizeH="0" baseline="0" noProof="0" dirty="0">
                <a:ln>
                  <a:noFill/>
                </a:ln>
                <a:solidFill>
                  <a:prstClr val="black"/>
                </a:solidFill>
                <a:effectLst/>
                <a:uLnTx/>
                <a:uFillTx/>
                <a:latin typeface="Calibri"/>
                <a:ea typeface="+mn-ea"/>
                <a:cs typeface="Calibri"/>
              </a:rPr>
              <a:t>bypassing </a:t>
            </a:r>
            <a:r>
              <a:rPr kumimoji="0" sz="2400" b="0" i="0" u="none" strike="noStrike" kern="1200" cap="none" spc="5" normalizeH="0" baseline="0" noProof="0" dirty="0">
                <a:ln>
                  <a:noFill/>
                </a:ln>
                <a:solidFill>
                  <a:prstClr val="black"/>
                </a:solidFill>
                <a:effectLst/>
                <a:uLnTx/>
                <a:uFillTx/>
                <a:latin typeface="Calibri"/>
                <a:ea typeface="+mn-ea"/>
                <a:cs typeface="Calibri"/>
              </a:rPr>
              <a:t>the </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5" normalizeH="0" baseline="0" noProof="0" dirty="0">
                <a:ln>
                  <a:noFill/>
                </a:ln>
                <a:solidFill>
                  <a:prstClr val="black"/>
                </a:solidFill>
                <a:effectLst/>
                <a:uLnTx/>
                <a:uFillTx/>
                <a:latin typeface="Calibri"/>
                <a:ea typeface="+mn-ea"/>
                <a:cs typeface="Calibri"/>
              </a:rPr>
              <a:t>chamber,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9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proportion</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vapour-containing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40" normalizeH="0" baseline="0" noProof="0" dirty="0">
                <a:ln>
                  <a:noFill/>
                </a:ln>
                <a:solidFill>
                  <a:prstClr val="black"/>
                </a:solidFill>
                <a:effectLst/>
                <a:uLnTx/>
                <a:uFillTx/>
                <a:latin typeface="Calibri"/>
                <a:ea typeface="+mn-ea"/>
                <a:cs typeface="Calibri"/>
              </a:rPr>
              <a:t>gas</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and</a:t>
            </a:r>
            <a:r>
              <a:rPr kumimoji="0" sz="2400" b="0" i="0" u="none" strike="noStrike" kern="1200" cap="none" spc="6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bypass</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40" normalizeH="0" baseline="0" noProof="0" dirty="0">
                <a:ln>
                  <a:noFill/>
                </a:ln>
                <a:solidFill>
                  <a:prstClr val="black"/>
                </a:solidFill>
                <a:effectLst/>
                <a:uLnTx/>
                <a:uFillTx/>
                <a:latin typeface="Calibri"/>
                <a:ea typeface="+mn-ea"/>
                <a:cs typeface="Calibri"/>
              </a:rPr>
              <a:t>gas</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being</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controlled</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by</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tap.</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000125" y="1628775"/>
            <a:ext cx="2524125" cy="3619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543175" y="771525"/>
            <a:ext cx="7096125" cy="531495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17207" y="825499"/>
            <a:ext cx="7933690" cy="758190"/>
          </a:xfrm>
          <a:prstGeom prst="rect">
            <a:avLst/>
          </a:prstGeom>
        </p:spPr>
        <p:txBody>
          <a:bodyPr vert="horz" wrap="square" lIns="0" tIns="13335" rIns="0" bIns="0" rtlCol="0">
            <a:spAutoFit/>
          </a:bodyPr>
          <a:lstStyle/>
          <a:p>
            <a:pPr marL="12700">
              <a:lnSpc>
                <a:spcPct val="100000"/>
              </a:lnSpc>
              <a:spcBef>
                <a:spcPts val="105"/>
              </a:spcBef>
            </a:pPr>
            <a:r>
              <a:rPr sz="4800" spc="-185" dirty="0"/>
              <a:t>F</a:t>
            </a:r>
            <a:r>
              <a:rPr sz="4800" dirty="0"/>
              <a:t>a</a:t>
            </a:r>
            <a:r>
              <a:rPr sz="4800" spc="-25" dirty="0"/>
              <a:t>c</a:t>
            </a:r>
            <a:r>
              <a:rPr sz="4800" spc="-75" dirty="0"/>
              <a:t>t</a:t>
            </a:r>
            <a:r>
              <a:rPr sz="4800" spc="-105" dirty="0"/>
              <a:t>o</a:t>
            </a:r>
            <a:r>
              <a:rPr sz="4800" spc="-155" dirty="0"/>
              <a:t>r</a:t>
            </a:r>
            <a:r>
              <a:rPr sz="4800" dirty="0"/>
              <a:t>s</a:t>
            </a:r>
            <a:r>
              <a:rPr sz="4800" spc="-390" dirty="0"/>
              <a:t> </a:t>
            </a:r>
            <a:r>
              <a:rPr sz="4800" dirty="0"/>
              <a:t>a</a:t>
            </a:r>
            <a:r>
              <a:rPr sz="4800" spc="-95" dirty="0"/>
              <a:t>f</a:t>
            </a:r>
            <a:r>
              <a:rPr sz="4800" spc="-160" dirty="0"/>
              <a:t>f</a:t>
            </a:r>
            <a:r>
              <a:rPr sz="4800" spc="-125" dirty="0"/>
              <a:t>e</a:t>
            </a:r>
            <a:r>
              <a:rPr sz="4800" spc="-95" dirty="0"/>
              <a:t>c</a:t>
            </a:r>
            <a:r>
              <a:rPr sz="4800" spc="-75" dirty="0"/>
              <a:t>t</a:t>
            </a:r>
            <a:r>
              <a:rPr sz="4800" spc="-90" dirty="0"/>
              <a:t>i</a:t>
            </a:r>
            <a:r>
              <a:rPr sz="4800" spc="-95" dirty="0"/>
              <a:t>n</a:t>
            </a:r>
            <a:r>
              <a:rPr sz="4800" dirty="0"/>
              <a:t>g</a:t>
            </a:r>
            <a:r>
              <a:rPr sz="4800" spc="-335" dirty="0"/>
              <a:t> </a:t>
            </a:r>
            <a:r>
              <a:rPr sz="4800" spc="-90" dirty="0"/>
              <a:t>v</a:t>
            </a:r>
            <a:r>
              <a:rPr sz="4800" dirty="0"/>
              <a:t>a</a:t>
            </a:r>
            <a:r>
              <a:rPr sz="4800" spc="-105" dirty="0"/>
              <a:t>p</a:t>
            </a:r>
            <a:r>
              <a:rPr sz="4800" spc="-30" dirty="0"/>
              <a:t>o</a:t>
            </a:r>
            <a:r>
              <a:rPr sz="4800" spc="-85" dirty="0"/>
              <a:t>r</a:t>
            </a:r>
            <a:r>
              <a:rPr sz="4800" spc="-90" dirty="0"/>
              <a:t>i</a:t>
            </a:r>
            <a:r>
              <a:rPr sz="4800" spc="-130" dirty="0"/>
              <a:t>s</a:t>
            </a:r>
            <a:r>
              <a:rPr sz="4800" spc="-50" dirty="0"/>
              <a:t>e</a:t>
            </a:r>
            <a:r>
              <a:rPr sz="4800" dirty="0"/>
              <a:t>r</a:t>
            </a:r>
            <a:r>
              <a:rPr sz="4800" spc="-415" dirty="0"/>
              <a:t> </a:t>
            </a:r>
            <a:r>
              <a:rPr sz="4800" spc="-30" dirty="0"/>
              <a:t>o</a:t>
            </a:r>
            <a:r>
              <a:rPr sz="4800" spc="-20" dirty="0"/>
              <a:t>u</a:t>
            </a:r>
            <a:r>
              <a:rPr sz="4800" dirty="0"/>
              <a:t>t</a:t>
            </a:r>
            <a:r>
              <a:rPr sz="4800" spc="-100" dirty="0"/>
              <a:t>p</a:t>
            </a:r>
            <a:r>
              <a:rPr sz="4800" spc="-95" dirty="0"/>
              <a:t>u</a:t>
            </a:r>
            <a:r>
              <a:rPr sz="4800" dirty="0"/>
              <a:t>t</a:t>
            </a:r>
            <a:endParaRPr sz="4800"/>
          </a:p>
        </p:txBody>
      </p:sp>
      <p:sp>
        <p:nvSpPr>
          <p:cNvPr id="3" name="object 3"/>
          <p:cNvSpPr txBox="1"/>
          <p:nvPr/>
        </p:nvSpPr>
        <p:spPr>
          <a:xfrm>
            <a:off x="1117917" y="1807274"/>
            <a:ext cx="5415280" cy="3402965"/>
          </a:xfrm>
          <a:prstGeom prst="rect">
            <a:avLst/>
          </a:prstGeom>
        </p:spPr>
        <p:txBody>
          <a:bodyPr vert="horz" wrap="square" lIns="0" tIns="12065" rIns="0" bIns="0" rtlCol="0">
            <a:spAutoFit/>
          </a:bodyPr>
          <a:lstStyle/>
          <a:p>
            <a:pPr marL="12700" marR="5080" lvl="0" indent="0" algn="l" defTabSz="914400" rtl="0" eaLnBrk="1" fontAlgn="auto" latinLnBrk="0" hangingPunct="1">
              <a:lnSpc>
                <a:spcPct val="134300"/>
              </a:lnSpc>
              <a:spcBef>
                <a:spcPts val="95"/>
              </a:spcBef>
              <a:spcAft>
                <a:spcPts val="0"/>
              </a:spcAft>
              <a:buClrTx/>
              <a:buSzTx/>
              <a:buFontTx/>
              <a:buNone/>
              <a:tabLst/>
              <a:defRPr/>
            </a:pPr>
            <a:r>
              <a:rPr kumimoji="0" sz="2750" b="0" i="0" u="none" strike="noStrike" kern="1200" cap="none" spc="5" normalizeH="0" baseline="0" noProof="0" dirty="0">
                <a:ln>
                  <a:noFill/>
                </a:ln>
                <a:solidFill>
                  <a:srgbClr val="404040"/>
                </a:solidFill>
                <a:effectLst/>
                <a:uLnTx/>
                <a:uFillTx/>
                <a:latin typeface="Calibri"/>
                <a:ea typeface="+mn-ea"/>
                <a:cs typeface="Calibri"/>
              </a:rPr>
              <a:t>Flow </a:t>
            </a:r>
            <a:r>
              <a:rPr kumimoji="0" sz="2750" b="0" i="0" u="none" strike="noStrike" kern="1200" cap="none" spc="-15" normalizeH="0" baseline="0" noProof="0" dirty="0">
                <a:ln>
                  <a:noFill/>
                </a:ln>
                <a:solidFill>
                  <a:srgbClr val="404040"/>
                </a:solidFill>
                <a:effectLst/>
                <a:uLnTx/>
                <a:uFillTx/>
                <a:latin typeface="Calibri"/>
                <a:ea typeface="+mn-ea"/>
                <a:cs typeface="Calibri"/>
              </a:rPr>
              <a:t>through</a:t>
            </a:r>
            <a:r>
              <a:rPr kumimoji="0" sz="2750" b="0" i="0" u="none" strike="noStrike" kern="1200" cap="none" spc="24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the</a:t>
            </a:r>
            <a:r>
              <a:rPr kumimoji="0" sz="2750" b="0" i="0" u="none" strike="noStrike" kern="1200" cap="none" spc="9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vaporising</a:t>
            </a:r>
            <a:r>
              <a:rPr kumimoji="0" sz="2750" b="0" i="0" u="none" strike="noStrike" kern="1200" cap="none" spc="240"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chamber </a:t>
            </a:r>
            <a:r>
              <a:rPr kumimoji="0" sz="2750" b="0" i="0" u="none" strike="noStrike" kern="1200" cap="none" spc="-605" normalizeH="0" baseline="0" noProof="0" dirty="0">
                <a:ln>
                  <a:noFill/>
                </a:ln>
                <a:solidFill>
                  <a:srgbClr val="404040"/>
                </a:solidFill>
                <a:effectLst/>
                <a:uLnTx/>
                <a:uFillTx/>
                <a:latin typeface="Calibri"/>
                <a:ea typeface="+mn-ea"/>
                <a:cs typeface="Calibri"/>
              </a:rPr>
              <a:t> </a:t>
            </a:r>
            <a:r>
              <a:rPr kumimoji="0" sz="2750" b="0" i="0" u="none" strike="noStrike" kern="1200" cap="none" spc="-15" normalizeH="0" baseline="0" noProof="0" dirty="0">
                <a:ln>
                  <a:noFill/>
                </a:ln>
                <a:solidFill>
                  <a:srgbClr val="404040"/>
                </a:solidFill>
                <a:effectLst/>
                <a:uLnTx/>
                <a:uFillTx/>
                <a:latin typeface="Calibri"/>
                <a:ea typeface="+mn-ea"/>
                <a:cs typeface="Calibri"/>
              </a:rPr>
              <a:t>Efficiency</a:t>
            </a:r>
            <a:r>
              <a:rPr kumimoji="0" sz="2750" b="0" i="0" u="none" strike="noStrike" kern="1200" cap="none" spc="135" normalizeH="0" baseline="0" noProof="0" dirty="0">
                <a:ln>
                  <a:noFill/>
                </a:ln>
                <a:solidFill>
                  <a:srgbClr val="404040"/>
                </a:solidFill>
                <a:effectLst/>
                <a:uLnTx/>
                <a:uFillTx/>
                <a:latin typeface="Calibri"/>
                <a:ea typeface="+mn-ea"/>
                <a:cs typeface="Calibri"/>
              </a:rPr>
              <a:t> </a:t>
            </a:r>
            <a:r>
              <a:rPr kumimoji="0" sz="2750" b="0" i="0" u="none" strike="noStrike" kern="1200" cap="none" spc="25" normalizeH="0" baseline="0" noProof="0" dirty="0">
                <a:ln>
                  <a:noFill/>
                </a:ln>
                <a:solidFill>
                  <a:srgbClr val="404040"/>
                </a:solidFill>
                <a:effectLst/>
                <a:uLnTx/>
                <a:uFillTx/>
                <a:latin typeface="Calibri"/>
                <a:ea typeface="+mn-ea"/>
                <a:cs typeface="Calibri"/>
              </a:rPr>
              <a:t>of </a:t>
            </a:r>
            <a:r>
              <a:rPr kumimoji="0" sz="2750" b="0" i="0" u="none" strike="noStrike" kern="1200" cap="none" spc="-5" normalizeH="0" baseline="0" noProof="0" dirty="0">
                <a:ln>
                  <a:noFill/>
                </a:ln>
                <a:solidFill>
                  <a:srgbClr val="404040"/>
                </a:solidFill>
                <a:effectLst/>
                <a:uLnTx/>
                <a:uFillTx/>
                <a:latin typeface="Calibri"/>
                <a:ea typeface="+mn-ea"/>
                <a:cs typeface="Calibri"/>
              </a:rPr>
              <a:t>vaporization </a:t>
            </a:r>
            <a:r>
              <a:rPr kumimoji="0" sz="2750" b="0" i="0" u="none" strike="noStrike" kern="1200" cap="none" spc="0" normalizeH="0" baseline="0" noProof="0" dirty="0">
                <a:ln>
                  <a:noFill/>
                </a:ln>
                <a:solidFill>
                  <a:srgbClr val="404040"/>
                </a:solidFill>
                <a:effectLst/>
                <a:uLnTx/>
                <a:uFillTx/>
                <a:latin typeface="Calibri"/>
                <a:ea typeface="+mn-ea"/>
                <a:cs typeface="Calibri"/>
              </a:rPr>
              <a:t> </a:t>
            </a:r>
            <a:r>
              <a:rPr kumimoji="0" sz="2750" b="0" i="0" u="none" strike="noStrike" kern="1200" cap="none" spc="-25" normalizeH="0" baseline="0" noProof="0" dirty="0">
                <a:ln>
                  <a:noFill/>
                </a:ln>
                <a:solidFill>
                  <a:srgbClr val="404040"/>
                </a:solidFill>
                <a:effectLst/>
                <a:uLnTx/>
                <a:uFillTx/>
                <a:latin typeface="Calibri"/>
                <a:ea typeface="+mn-ea"/>
                <a:cs typeface="Calibri"/>
              </a:rPr>
              <a:t>Temperature</a:t>
            </a:r>
            <a:r>
              <a:rPr kumimoji="0" sz="2750" b="0" i="0" u="none" strike="noStrike" kern="1200" cap="none" spc="165"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Time</a:t>
            </a:r>
            <a:endParaRPr kumimoji="0" sz="27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130"/>
              </a:spcBef>
              <a:spcAft>
                <a:spcPts val="0"/>
              </a:spcAft>
              <a:buClrTx/>
              <a:buSzTx/>
              <a:buFontTx/>
              <a:buNone/>
              <a:tabLst/>
              <a:defRPr/>
            </a:pPr>
            <a:r>
              <a:rPr kumimoji="0" sz="2750" b="0" i="0" u="none" strike="noStrike" kern="1200" cap="none" spc="10" normalizeH="0" baseline="0" noProof="0" dirty="0">
                <a:ln>
                  <a:noFill/>
                </a:ln>
                <a:solidFill>
                  <a:srgbClr val="404040"/>
                </a:solidFill>
                <a:effectLst/>
                <a:uLnTx/>
                <a:uFillTx/>
                <a:latin typeface="Calibri"/>
                <a:ea typeface="+mn-ea"/>
                <a:cs typeface="Calibri"/>
              </a:rPr>
              <a:t>Gas</a:t>
            </a:r>
            <a:r>
              <a:rPr kumimoji="0" sz="2750" b="0" i="0" u="none" strike="noStrike" kern="1200" cap="none" spc="-15" normalizeH="0" baseline="0" noProof="0" dirty="0">
                <a:ln>
                  <a:noFill/>
                </a:ln>
                <a:solidFill>
                  <a:srgbClr val="404040"/>
                </a:solidFill>
                <a:effectLst/>
                <a:uLnTx/>
                <a:uFillTx/>
                <a:latin typeface="Calibri"/>
                <a:ea typeface="+mn-ea"/>
                <a:cs typeface="Calibri"/>
              </a:rPr>
              <a:t> </a:t>
            </a:r>
            <a:r>
              <a:rPr kumimoji="0" sz="2750" b="0" i="0" u="none" strike="noStrike" kern="1200" cap="none" spc="0" normalizeH="0" baseline="0" noProof="0" dirty="0">
                <a:ln>
                  <a:noFill/>
                </a:ln>
                <a:solidFill>
                  <a:srgbClr val="404040"/>
                </a:solidFill>
                <a:effectLst/>
                <a:uLnTx/>
                <a:uFillTx/>
                <a:latin typeface="Calibri"/>
                <a:ea typeface="+mn-ea"/>
                <a:cs typeface="Calibri"/>
              </a:rPr>
              <a:t>flow</a:t>
            </a:r>
            <a:r>
              <a:rPr kumimoji="0" sz="2750" b="0" i="0" u="none" strike="noStrike" kern="1200" cap="none" spc="6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rate</a:t>
            </a:r>
            <a:endParaRPr kumimoji="0" sz="2750" b="0" i="0" u="none" strike="noStrike" kern="1200" cap="none" spc="0" normalizeH="0" baseline="0" noProof="0">
              <a:ln>
                <a:noFill/>
              </a:ln>
              <a:solidFill>
                <a:prstClr val="black"/>
              </a:solidFill>
              <a:effectLst/>
              <a:uLnTx/>
              <a:uFillTx/>
              <a:latin typeface="Calibri"/>
              <a:ea typeface="+mn-ea"/>
              <a:cs typeface="Calibri"/>
            </a:endParaRPr>
          </a:p>
          <a:p>
            <a:pPr marL="12700" marR="2002789" lvl="0" indent="0" algn="l" defTabSz="914400" rtl="0" eaLnBrk="1" fontAlgn="auto" latinLnBrk="0" hangingPunct="1">
              <a:lnSpc>
                <a:spcPct val="134200"/>
              </a:lnSpc>
              <a:spcBef>
                <a:spcPts val="5"/>
              </a:spcBef>
              <a:spcAft>
                <a:spcPts val="0"/>
              </a:spcAft>
              <a:buClrTx/>
              <a:buSzTx/>
              <a:buFontTx/>
              <a:buNone/>
              <a:tabLst/>
              <a:defRPr/>
            </a:pPr>
            <a:r>
              <a:rPr kumimoji="0" sz="2750" b="0" i="0" u="none" strike="noStrike" kern="1200" cap="none" spc="5" normalizeH="0" baseline="0" noProof="0" dirty="0">
                <a:ln>
                  <a:noFill/>
                </a:ln>
                <a:solidFill>
                  <a:srgbClr val="404040"/>
                </a:solidFill>
                <a:effectLst/>
                <a:uLnTx/>
                <a:uFillTx/>
                <a:latin typeface="Calibri"/>
                <a:ea typeface="+mn-ea"/>
                <a:cs typeface="Calibri"/>
              </a:rPr>
              <a:t>Carrier</a:t>
            </a:r>
            <a:r>
              <a:rPr kumimoji="0" sz="2750" b="0" i="0" u="none" strike="noStrike" kern="1200" cap="none" spc="20" normalizeH="0" baseline="0" noProof="0" dirty="0">
                <a:ln>
                  <a:noFill/>
                </a:ln>
                <a:solidFill>
                  <a:srgbClr val="404040"/>
                </a:solidFill>
                <a:effectLst/>
                <a:uLnTx/>
                <a:uFillTx/>
                <a:latin typeface="Calibri"/>
                <a:ea typeface="+mn-ea"/>
                <a:cs typeface="Calibri"/>
              </a:rPr>
              <a:t> </a:t>
            </a:r>
            <a:r>
              <a:rPr kumimoji="0" sz="2750" b="0" i="0" u="none" strike="noStrike" kern="1200" cap="none" spc="-20" normalizeH="0" baseline="0" noProof="0" dirty="0">
                <a:ln>
                  <a:noFill/>
                </a:ln>
                <a:solidFill>
                  <a:srgbClr val="404040"/>
                </a:solidFill>
                <a:effectLst/>
                <a:uLnTx/>
                <a:uFillTx/>
                <a:latin typeface="Calibri"/>
                <a:ea typeface="+mn-ea"/>
                <a:cs typeface="Calibri"/>
              </a:rPr>
              <a:t>gas</a:t>
            </a:r>
            <a:r>
              <a:rPr kumimoji="0" sz="2750" b="0" i="0" u="none" strike="noStrike" kern="1200" cap="none" spc="55"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composition </a:t>
            </a:r>
            <a:r>
              <a:rPr kumimoji="0" sz="2750" b="0" i="0" u="none" strike="noStrike" kern="1200" cap="none" spc="-61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Ambient</a:t>
            </a:r>
            <a:r>
              <a:rPr kumimoji="0" sz="2750" b="0" i="0" u="none" strike="noStrike" kern="1200" cap="none" spc="16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pressure</a:t>
            </a:r>
            <a:endParaRPr kumimoji="0" sz="275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27075" y="699071"/>
            <a:ext cx="4714875" cy="849630"/>
          </a:xfrm>
          <a:prstGeom prst="rect">
            <a:avLst/>
          </a:prstGeom>
        </p:spPr>
        <p:txBody>
          <a:bodyPr vert="horz" wrap="square" lIns="0" tIns="13335" rIns="0" bIns="0" rtlCol="0">
            <a:spAutoFit/>
          </a:bodyPr>
          <a:lstStyle/>
          <a:p>
            <a:pPr marL="12700">
              <a:lnSpc>
                <a:spcPct val="100000"/>
              </a:lnSpc>
              <a:spcBef>
                <a:spcPts val="105"/>
              </a:spcBef>
            </a:pPr>
            <a:r>
              <a:rPr sz="5400" spc="-40" dirty="0"/>
              <a:t>B</a:t>
            </a:r>
            <a:r>
              <a:rPr sz="5400" spc="-140" dirty="0"/>
              <a:t>r</a:t>
            </a:r>
            <a:r>
              <a:rPr sz="5400" spc="-45" dirty="0"/>
              <a:t>e</a:t>
            </a:r>
            <a:r>
              <a:rPr sz="5400" spc="-145" dirty="0"/>
              <a:t>a</a:t>
            </a:r>
            <a:r>
              <a:rPr sz="5400" spc="-55" dirty="0"/>
              <a:t>t</a:t>
            </a:r>
            <a:r>
              <a:rPr sz="5400" spc="-110" dirty="0"/>
              <a:t>h</a:t>
            </a:r>
            <a:r>
              <a:rPr sz="5400" spc="-70" dirty="0"/>
              <a:t>i</a:t>
            </a:r>
            <a:r>
              <a:rPr sz="5400" spc="-110" dirty="0"/>
              <a:t>n</a:t>
            </a:r>
            <a:r>
              <a:rPr sz="5400" dirty="0"/>
              <a:t>g</a:t>
            </a:r>
            <a:r>
              <a:rPr sz="5400" spc="-385" dirty="0"/>
              <a:t> </a:t>
            </a:r>
            <a:r>
              <a:rPr sz="5400" spc="-40" dirty="0"/>
              <a:t>C</a:t>
            </a:r>
            <a:r>
              <a:rPr sz="5400" dirty="0"/>
              <a:t>i</a:t>
            </a:r>
            <a:r>
              <a:rPr sz="5400" spc="-135" dirty="0"/>
              <a:t>r</a:t>
            </a:r>
            <a:r>
              <a:rPr sz="5400" spc="-45" dirty="0"/>
              <a:t>c</a:t>
            </a:r>
            <a:r>
              <a:rPr sz="5400" spc="-110" dirty="0"/>
              <a:t>u</a:t>
            </a:r>
            <a:r>
              <a:rPr sz="5400" spc="-70" dirty="0"/>
              <a:t>i</a:t>
            </a:r>
            <a:r>
              <a:rPr sz="5400" spc="-55" dirty="0"/>
              <a:t>t</a:t>
            </a:r>
            <a:r>
              <a:rPr sz="5400" dirty="0"/>
              <a:t>s</a:t>
            </a:r>
            <a:endParaRPr sz="5400"/>
          </a:p>
        </p:txBody>
      </p:sp>
      <p:sp>
        <p:nvSpPr>
          <p:cNvPr id="3" name="object 3"/>
          <p:cNvSpPr txBox="1"/>
          <p:nvPr/>
        </p:nvSpPr>
        <p:spPr>
          <a:xfrm>
            <a:off x="655637" y="1877949"/>
            <a:ext cx="9908540" cy="3415665"/>
          </a:xfrm>
          <a:prstGeom prst="rect">
            <a:avLst/>
          </a:prstGeom>
        </p:spPr>
        <p:txBody>
          <a:bodyPr vert="horz" wrap="square" lIns="0" tIns="48260" rIns="0" bIns="0" rtlCol="0">
            <a:spAutoFit/>
          </a:bodyPr>
          <a:lstStyle/>
          <a:p>
            <a:pPr marL="12700" marR="5080" lvl="0" indent="0" algn="l" defTabSz="914400" rtl="0" eaLnBrk="1" fontAlgn="auto" latinLnBrk="0" hangingPunct="1">
              <a:lnSpc>
                <a:spcPct val="90400"/>
              </a:lnSpc>
              <a:spcBef>
                <a:spcPts val="380"/>
              </a:spcBef>
              <a:spcAft>
                <a:spcPts val="0"/>
              </a:spcAft>
              <a:buClrTx/>
              <a:buSzTx/>
              <a:buFontTx/>
              <a:buNone/>
              <a:tabLst>
                <a:tab pos="1309370" algn="l"/>
              </a:tabLst>
              <a:defRPr/>
            </a:pPr>
            <a:r>
              <a:rPr kumimoji="0" sz="2400" b="1" i="0" u="none" strike="noStrike" kern="1200" cap="none" spc="-5" normalizeH="0" baseline="0" noProof="0" dirty="0">
                <a:ln>
                  <a:noFill/>
                </a:ln>
                <a:solidFill>
                  <a:srgbClr val="404040"/>
                </a:solidFill>
                <a:effectLst/>
                <a:uLnTx/>
                <a:uFillTx/>
                <a:latin typeface="Calibri"/>
                <a:ea typeface="+mn-ea"/>
                <a:cs typeface="Calibri"/>
              </a:rPr>
              <a:t>Breathing </a:t>
            </a:r>
            <a:r>
              <a:rPr kumimoji="0" sz="2400" b="1" i="0" u="none" strike="noStrike" kern="1200" cap="none" spc="-10" normalizeH="0" baseline="0" noProof="0" dirty="0">
                <a:ln>
                  <a:noFill/>
                </a:ln>
                <a:solidFill>
                  <a:srgbClr val="404040"/>
                </a:solidFill>
                <a:effectLst/>
                <a:uLnTx/>
                <a:uFillTx/>
                <a:latin typeface="Calibri"/>
                <a:ea typeface="+mn-ea"/>
                <a:cs typeface="Calibri"/>
              </a:rPr>
              <a:t>circuits </a:t>
            </a:r>
            <a:r>
              <a:rPr kumimoji="0" sz="2400" b="0" i="0" u="none" strike="noStrike" kern="1200" cap="none" spc="-15" normalizeH="0" baseline="0" noProof="0" dirty="0">
                <a:ln>
                  <a:noFill/>
                </a:ln>
                <a:solidFill>
                  <a:srgbClr val="404040"/>
                </a:solidFill>
                <a:effectLst/>
                <a:uLnTx/>
                <a:uFillTx/>
                <a:latin typeface="Calibri"/>
                <a:ea typeface="+mn-ea"/>
                <a:cs typeface="Calibri"/>
              </a:rPr>
              <a:t>link </a:t>
            </a:r>
            <a:r>
              <a:rPr kumimoji="0" sz="2400" b="0" i="0" u="none" strike="noStrike" kern="1200" cap="none" spc="5" normalizeH="0" baseline="0" noProof="0" dirty="0">
                <a:ln>
                  <a:noFill/>
                </a:ln>
                <a:solidFill>
                  <a:srgbClr val="404040"/>
                </a:solidFill>
                <a:effectLst/>
                <a:uLnTx/>
                <a:uFillTx/>
                <a:latin typeface="Calibri"/>
                <a:ea typeface="+mn-ea"/>
                <a:cs typeface="Calibri"/>
              </a:rPr>
              <a:t>the </a:t>
            </a:r>
            <a:r>
              <a:rPr kumimoji="0" sz="2400" b="0" i="0" u="none" strike="noStrike" kern="1200" cap="none" spc="-5" normalizeH="0" baseline="0" noProof="0" dirty="0">
                <a:ln>
                  <a:noFill/>
                </a:ln>
                <a:solidFill>
                  <a:srgbClr val="404040"/>
                </a:solidFill>
                <a:effectLst/>
                <a:uLnTx/>
                <a:uFillTx/>
                <a:latin typeface="Calibri"/>
                <a:ea typeface="+mn-ea"/>
                <a:cs typeface="Calibri"/>
              </a:rPr>
              <a:t>patient </a:t>
            </a:r>
            <a:r>
              <a:rPr kumimoji="0" sz="2400" b="0" i="0" u="none" strike="noStrike" kern="1200" cap="none" spc="5" normalizeH="0" baseline="0" noProof="0" dirty="0">
                <a:ln>
                  <a:noFill/>
                </a:ln>
                <a:solidFill>
                  <a:srgbClr val="404040"/>
                </a:solidFill>
                <a:effectLst/>
                <a:uLnTx/>
                <a:uFillTx/>
                <a:latin typeface="Calibri"/>
                <a:ea typeface="+mn-ea"/>
                <a:cs typeface="Calibri"/>
              </a:rPr>
              <a:t>to the </a:t>
            </a:r>
            <a:r>
              <a:rPr kumimoji="0" sz="2400" b="0" i="0" u="none" strike="noStrike" kern="1200" cap="none" spc="0" normalizeH="0" baseline="0" noProof="0" dirty="0">
                <a:ln>
                  <a:noFill/>
                </a:ln>
                <a:solidFill>
                  <a:srgbClr val="404040"/>
                </a:solidFill>
                <a:effectLst/>
                <a:uLnTx/>
                <a:uFillTx/>
                <a:latin typeface="Calibri"/>
                <a:ea typeface="+mn-ea"/>
                <a:cs typeface="Calibri"/>
              </a:rPr>
              <a:t>anaesthesia machine. </a:t>
            </a:r>
            <a:r>
              <a:rPr kumimoji="0" sz="2400" b="0" i="0" u="none" strike="noStrike" kern="1200" cap="none" spc="-5" normalizeH="0" baseline="0" noProof="0" dirty="0">
                <a:ln>
                  <a:noFill/>
                </a:ln>
                <a:solidFill>
                  <a:srgbClr val="404040"/>
                </a:solidFill>
                <a:effectLst/>
                <a:uLnTx/>
                <a:uFillTx/>
                <a:latin typeface="Calibri"/>
                <a:ea typeface="+mn-ea"/>
                <a:cs typeface="Calibri"/>
              </a:rPr>
              <a:t>Therefore, </a:t>
            </a:r>
            <a:r>
              <a:rPr kumimoji="0" sz="2400" b="0" i="0" u="none" strike="noStrike" kern="1200" cap="none" spc="10" normalizeH="0" baseline="0" noProof="0" dirty="0">
                <a:ln>
                  <a:noFill/>
                </a:ln>
                <a:solidFill>
                  <a:srgbClr val="404040"/>
                </a:solidFill>
                <a:effectLst/>
                <a:uLnTx/>
                <a:uFillTx/>
                <a:latin typeface="Calibri"/>
                <a:ea typeface="+mn-ea"/>
                <a:cs typeface="Calibri"/>
              </a:rPr>
              <a:t>The </a:t>
            </a:r>
            <a:r>
              <a:rPr kumimoji="0" sz="2400" b="0" i="0" u="none" strike="noStrike" kern="1200" cap="none" spc="15" normalizeH="0" baseline="0" noProof="0" dirty="0">
                <a:ln>
                  <a:noFill/>
                </a:ln>
                <a:solidFill>
                  <a:srgbClr val="404040"/>
                </a:solidFill>
                <a:effectLst/>
                <a:uLnTx/>
                <a:uFillTx/>
                <a:latin typeface="Calibri"/>
                <a:ea typeface="+mn-ea"/>
                <a:cs typeface="Calibri"/>
              </a:rPr>
              <a:t> </a:t>
            </a:r>
            <a:r>
              <a:rPr kumimoji="0" sz="2400" b="0" i="0" u="none" strike="noStrike" kern="1200" cap="none" spc="5" normalizeH="0" baseline="0" noProof="0" dirty="0">
                <a:ln>
                  <a:noFill/>
                </a:ln>
                <a:solidFill>
                  <a:srgbClr val="404040"/>
                </a:solidFill>
                <a:effectLst/>
                <a:uLnTx/>
                <a:uFillTx/>
                <a:latin typeface="Calibri"/>
                <a:ea typeface="+mn-ea"/>
                <a:cs typeface="Calibri"/>
              </a:rPr>
              <a:t>function</a:t>
            </a:r>
            <a:r>
              <a:rPr kumimoji="0" sz="2400" b="0" i="0" u="none" strike="noStrike" kern="1200" cap="none" spc="-75" normalizeH="0" baseline="0" noProof="0" dirty="0">
                <a:ln>
                  <a:noFill/>
                </a:ln>
                <a:solidFill>
                  <a:srgbClr val="404040"/>
                </a:solidFill>
                <a:effectLst/>
                <a:uLnTx/>
                <a:uFillTx/>
                <a:latin typeface="Calibri"/>
                <a:ea typeface="+mn-ea"/>
                <a:cs typeface="Calibri"/>
              </a:rPr>
              <a:t> </a:t>
            </a:r>
            <a:r>
              <a:rPr kumimoji="0" sz="2400" b="0" i="0" u="none" strike="noStrike" kern="1200" cap="none" spc="0" normalizeH="0" baseline="0" noProof="0" dirty="0">
                <a:ln>
                  <a:noFill/>
                </a:ln>
                <a:solidFill>
                  <a:srgbClr val="404040"/>
                </a:solidFill>
                <a:effectLst/>
                <a:uLnTx/>
                <a:uFillTx/>
                <a:latin typeface="Calibri"/>
                <a:ea typeface="+mn-ea"/>
                <a:cs typeface="Calibri"/>
              </a:rPr>
              <a:t>of</a:t>
            </a:r>
            <a:r>
              <a:rPr kumimoji="0" sz="2400" b="0" i="0" u="none" strike="noStrike" kern="1200" cap="none" spc="5" normalizeH="0" baseline="0" noProof="0" dirty="0">
                <a:ln>
                  <a:noFill/>
                </a:ln>
                <a:solidFill>
                  <a:srgbClr val="404040"/>
                </a:solidFill>
                <a:effectLst/>
                <a:uLnTx/>
                <a:uFillTx/>
                <a:latin typeface="Calibri"/>
                <a:ea typeface="+mn-ea"/>
                <a:cs typeface="Calibri"/>
              </a:rPr>
              <a:t> the</a:t>
            </a:r>
            <a:r>
              <a:rPr kumimoji="0" sz="2400" b="0" i="0" u="none" strike="noStrike" kern="1200" cap="none" spc="-80" normalizeH="0" baseline="0" noProof="0" dirty="0">
                <a:ln>
                  <a:noFill/>
                </a:ln>
                <a:solidFill>
                  <a:srgbClr val="404040"/>
                </a:solidFill>
                <a:effectLst/>
                <a:uLnTx/>
                <a:uFillTx/>
                <a:latin typeface="Calibri"/>
                <a:ea typeface="+mn-ea"/>
                <a:cs typeface="Calibri"/>
              </a:rPr>
              <a:t> </a:t>
            </a:r>
            <a:r>
              <a:rPr kumimoji="0" sz="2400" b="0" i="0" u="none" strike="noStrike" kern="1200" cap="none" spc="0" normalizeH="0" baseline="0" noProof="0" dirty="0">
                <a:ln>
                  <a:noFill/>
                </a:ln>
                <a:solidFill>
                  <a:srgbClr val="404040"/>
                </a:solidFill>
                <a:effectLst/>
                <a:uLnTx/>
                <a:uFillTx/>
                <a:latin typeface="Calibri"/>
                <a:ea typeface="+mn-ea"/>
                <a:cs typeface="Calibri"/>
              </a:rPr>
              <a:t>circuit</a:t>
            </a:r>
            <a:r>
              <a:rPr kumimoji="0" sz="2400" b="0" i="0" u="none" strike="noStrike" kern="1200" cap="none" spc="-70" normalizeH="0" baseline="0" noProof="0" dirty="0">
                <a:ln>
                  <a:noFill/>
                </a:ln>
                <a:solidFill>
                  <a:srgbClr val="404040"/>
                </a:solidFill>
                <a:effectLst/>
                <a:uLnTx/>
                <a:uFillTx/>
                <a:latin typeface="Calibri"/>
                <a:ea typeface="+mn-ea"/>
                <a:cs typeface="Calibri"/>
              </a:rPr>
              <a:t> </a:t>
            </a:r>
            <a:r>
              <a:rPr kumimoji="0" sz="2400" b="0" i="0" u="none" strike="noStrike" kern="1200" cap="none" spc="-15" normalizeH="0" baseline="0" noProof="0" dirty="0">
                <a:ln>
                  <a:noFill/>
                </a:ln>
                <a:solidFill>
                  <a:srgbClr val="404040"/>
                </a:solidFill>
                <a:effectLst/>
                <a:uLnTx/>
                <a:uFillTx/>
                <a:latin typeface="Calibri"/>
                <a:ea typeface="+mn-ea"/>
                <a:cs typeface="Calibri"/>
              </a:rPr>
              <a:t>is</a:t>
            </a:r>
            <a:r>
              <a:rPr kumimoji="0" sz="2400" b="0" i="0" u="none" strike="noStrike" kern="1200" cap="none" spc="30" normalizeH="0" baseline="0" noProof="0" dirty="0">
                <a:ln>
                  <a:noFill/>
                </a:ln>
                <a:solidFill>
                  <a:srgbClr val="404040"/>
                </a:solidFill>
                <a:effectLst/>
                <a:uLnTx/>
                <a:uFillTx/>
                <a:latin typeface="Calibri"/>
                <a:ea typeface="+mn-ea"/>
                <a:cs typeface="Calibri"/>
              </a:rPr>
              <a:t> </a:t>
            </a:r>
            <a:r>
              <a:rPr kumimoji="0" sz="2400" b="0" i="0" u="none" strike="noStrike" kern="1200" cap="none" spc="5" normalizeH="0" baseline="0" noProof="0" dirty="0">
                <a:ln>
                  <a:noFill/>
                </a:ln>
                <a:solidFill>
                  <a:srgbClr val="404040"/>
                </a:solidFill>
                <a:effectLst/>
                <a:uLnTx/>
                <a:uFillTx/>
                <a:latin typeface="Calibri"/>
                <a:ea typeface="+mn-ea"/>
                <a:cs typeface="Calibri"/>
              </a:rPr>
              <a:t>to;</a:t>
            </a:r>
            <a:r>
              <a:rPr kumimoji="0" sz="2400" b="0" i="0" u="none" strike="noStrike" kern="1200" cap="none" spc="-55" normalizeH="0" baseline="0" noProof="0" dirty="0">
                <a:ln>
                  <a:noFill/>
                </a:ln>
                <a:solidFill>
                  <a:srgbClr val="404040"/>
                </a:solidFill>
                <a:effectLst/>
                <a:uLnTx/>
                <a:uFillTx/>
                <a:latin typeface="Calibri"/>
                <a:ea typeface="+mn-ea"/>
                <a:cs typeface="Calibri"/>
              </a:rPr>
              <a:t> </a:t>
            </a:r>
            <a:r>
              <a:rPr kumimoji="0" sz="2400" b="0" i="0" u="none" strike="noStrike" kern="1200" cap="none" spc="-10" normalizeH="0" baseline="0" noProof="0" dirty="0">
                <a:ln>
                  <a:noFill/>
                </a:ln>
                <a:solidFill>
                  <a:srgbClr val="404040"/>
                </a:solidFill>
                <a:effectLst/>
                <a:uLnTx/>
                <a:uFillTx/>
                <a:latin typeface="Calibri"/>
                <a:ea typeface="+mn-ea"/>
                <a:cs typeface="Calibri"/>
              </a:rPr>
              <a:t>deliver</a:t>
            </a:r>
            <a:r>
              <a:rPr kumimoji="0" sz="2400" b="0" i="0" u="none" strike="noStrike" kern="1200" cap="none" spc="65" normalizeH="0" baseline="0" noProof="0" dirty="0">
                <a:ln>
                  <a:noFill/>
                </a:ln>
                <a:solidFill>
                  <a:srgbClr val="404040"/>
                </a:solidFill>
                <a:effectLst/>
                <a:uLnTx/>
                <a:uFillTx/>
                <a:latin typeface="Calibri"/>
                <a:ea typeface="+mn-ea"/>
                <a:cs typeface="Calibri"/>
              </a:rPr>
              <a:t> </a:t>
            </a:r>
            <a:r>
              <a:rPr kumimoji="0" sz="2400" b="0" i="0" u="none" strike="noStrike" kern="1200" cap="none" spc="-10" normalizeH="0" baseline="0" noProof="0" dirty="0">
                <a:ln>
                  <a:noFill/>
                </a:ln>
                <a:solidFill>
                  <a:srgbClr val="404040"/>
                </a:solidFill>
                <a:effectLst/>
                <a:uLnTx/>
                <a:uFillTx/>
                <a:latin typeface="Calibri"/>
                <a:ea typeface="+mn-ea"/>
                <a:cs typeface="Calibri"/>
              </a:rPr>
              <a:t>Oxygen</a:t>
            </a:r>
            <a:r>
              <a:rPr kumimoji="0" sz="2400" b="0" i="0" u="none" strike="noStrike" kern="1200" cap="none" spc="5" normalizeH="0" baseline="0" noProof="0" dirty="0">
                <a:ln>
                  <a:noFill/>
                </a:ln>
                <a:solidFill>
                  <a:srgbClr val="404040"/>
                </a:solidFill>
                <a:effectLst/>
                <a:uLnTx/>
                <a:uFillTx/>
                <a:latin typeface="Calibri"/>
                <a:ea typeface="+mn-ea"/>
                <a:cs typeface="Calibri"/>
              </a:rPr>
              <a:t> </a:t>
            </a:r>
            <a:r>
              <a:rPr kumimoji="0" sz="2400" b="0" i="0" u="none" strike="noStrike" kern="1200" cap="none" spc="-5" normalizeH="0" baseline="0" noProof="0" dirty="0">
                <a:ln>
                  <a:noFill/>
                </a:ln>
                <a:solidFill>
                  <a:srgbClr val="404040"/>
                </a:solidFill>
                <a:effectLst/>
                <a:uLnTx/>
                <a:uFillTx/>
                <a:latin typeface="Calibri"/>
                <a:ea typeface="+mn-ea"/>
                <a:cs typeface="Calibri"/>
              </a:rPr>
              <a:t>and</a:t>
            </a:r>
            <a:r>
              <a:rPr kumimoji="0" sz="2400" b="0" i="0" u="none" strike="noStrike" kern="1200" cap="none" spc="0" normalizeH="0" baseline="0" noProof="0" dirty="0">
                <a:ln>
                  <a:noFill/>
                </a:ln>
                <a:solidFill>
                  <a:srgbClr val="404040"/>
                </a:solidFill>
                <a:effectLst/>
                <a:uLnTx/>
                <a:uFillTx/>
                <a:latin typeface="Calibri"/>
                <a:ea typeface="+mn-ea"/>
                <a:cs typeface="Calibri"/>
              </a:rPr>
              <a:t> anaesthetic</a:t>
            </a:r>
            <a:r>
              <a:rPr kumimoji="0" sz="2400" b="0" i="0" u="none" strike="noStrike" kern="1200" cap="none" spc="-50" normalizeH="0" baseline="0" noProof="0" dirty="0">
                <a:ln>
                  <a:noFill/>
                </a:ln>
                <a:solidFill>
                  <a:srgbClr val="404040"/>
                </a:solidFill>
                <a:effectLst/>
                <a:uLnTx/>
                <a:uFillTx/>
                <a:latin typeface="Calibri"/>
                <a:ea typeface="+mn-ea"/>
                <a:cs typeface="Calibri"/>
              </a:rPr>
              <a:t> </a:t>
            </a:r>
            <a:r>
              <a:rPr kumimoji="0" sz="2400" b="0" i="0" u="none" strike="noStrike" kern="1200" cap="none" spc="-15" normalizeH="0" baseline="0" noProof="0" dirty="0">
                <a:ln>
                  <a:noFill/>
                </a:ln>
                <a:solidFill>
                  <a:srgbClr val="404040"/>
                </a:solidFill>
                <a:effectLst/>
                <a:uLnTx/>
                <a:uFillTx/>
                <a:latin typeface="Calibri"/>
                <a:ea typeface="+mn-ea"/>
                <a:cs typeface="Calibri"/>
              </a:rPr>
              <a:t>gases</a:t>
            </a:r>
            <a:r>
              <a:rPr kumimoji="0" sz="2400" b="0" i="0" u="none" strike="noStrike" kern="1200" cap="none" spc="30" normalizeH="0" baseline="0" noProof="0" dirty="0">
                <a:ln>
                  <a:noFill/>
                </a:ln>
                <a:solidFill>
                  <a:srgbClr val="404040"/>
                </a:solidFill>
                <a:effectLst/>
                <a:uLnTx/>
                <a:uFillTx/>
                <a:latin typeface="Calibri"/>
                <a:ea typeface="+mn-ea"/>
                <a:cs typeface="Calibri"/>
              </a:rPr>
              <a:t> </a:t>
            </a:r>
            <a:r>
              <a:rPr kumimoji="0" sz="2400" b="0" i="0" u="none" strike="noStrike" kern="1200" cap="none" spc="5" normalizeH="0" baseline="0" noProof="0" dirty="0">
                <a:ln>
                  <a:noFill/>
                </a:ln>
                <a:solidFill>
                  <a:srgbClr val="404040"/>
                </a:solidFill>
                <a:effectLst/>
                <a:uLnTx/>
                <a:uFillTx/>
                <a:latin typeface="Calibri"/>
                <a:ea typeface="+mn-ea"/>
                <a:cs typeface="Calibri"/>
              </a:rPr>
              <a:t>to</a:t>
            </a:r>
            <a:r>
              <a:rPr kumimoji="0" sz="2400" b="0" i="0" u="none" strike="noStrike" kern="1200" cap="none" spc="-80" normalizeH="0" baseline="0" noProof="0" dirty="0">
                <a:ln>
                  <a:noFill/>
                </a:ln>
                <a:solidFill>
                  <a:srgbClr val="404040"/>
                </a:solidFill>
                <a:effectLst/>
                <a:uLnTx/>
                <a:uFillTx/>
                <a:latin typeface="Calibri"/>
                <a:ea typeface="+mn-ea"/>
                <a:cs typeface="Calibri"/>
              </a:rPr>
              <a:t> </a:t>
            </a:r>
            <a:r>
              <a:rPr kumimoji="0" sz="2400" b="0" i="0" u="none" strike="noStrike" kern="1200" cap="none" spc="5" normalizeH="0" baseline="0" noProof="0" dirty="0">
                <a:ln>
                  <a:noFill/>
                </a:ln>
                <a:solidFill>
                  <a:srgbClr val="404040"/>
                </a:solidFill>
                <a:effectLst/>
                <a:uLnTx/>
                <a:uFillTx/>
                <a:latin typeface="Calibri"/>
                <a:ea typeface="+mn-ea"/>
                <a:cs typeface="Calibri"/>
              </a:rPr>
              <a:t>the</a:t>
            </a:r>
            <a:r>
              <a:rPr kumimoji="0" sz="2400" b="0" i="0" u="none" strike="noStrike" kern="1200" cap="none" spc="0" normalizeH="0" baseline="0" noProof="0" dirty="0">
                <a:ln>
                  <a:noFill/>
                </a:ln>
                <a:solidFill>
                  <a:srgbClr val="404040"/>
                </a:solidFill>
                <a:effectLst/>
                <a:uLnTx/>
                <a:uFillTx/>
                <a:latin typeface="Calibri"/>
                <a:ea typeface="+mn-ea"/>
                <a:cs typeface="Calibri"/>
              </a:rPr>
              <a:t> patient, </a:t>
            </a:r>
            <a:r>
              <a:rPr kumimoji="0" sz="2400" b="0" i="0" u="none" strike="noStrike" kern="1200" cap="none" spc="-530" normalizeH="0" baseline="0" noProof="0" dirty="0">
                <a:ln>
                  <a:noFill/>
                </a:ln>
                <a:solidFill>
                  <a:srgbClr val="404040"/>
                </a:solidFill>
                <a:effectLst/>
                <a:uLnTx/>
                <a:uFillTx/>
                <a:latin typeface="Calibri"/>
                <a:ea typeface="+mn-ea"/>
                <a:cs typeface="Calibri"/>
              </a:rPr>
              <a:t> </a:t>
            </a:r>
            <a:r>
              <a:rPr kumimoji="0" sz="2400" b="0" i="0" u="none" strike="noStrike" kern="1200" cap="none" spc="-15" normalizeH="0" baseline="0" noProof="0" dirty="0">
                <a:ln>
                  <a:noFill/>
                </a:ln>
                <a:solidFill>
                  <a:srgbClr val="404040"/>
                </a:solidFill>
                <a:effectLst/>
                <a:uLnTx/>
                <a:uFillTx/>
                <a:latin typeface="Calibri"/>
                <a:ea typeface="+mn-ea"/>
                <a:cs typeface="Calibri"/>
              </a:rPr>
              <a:t>providing	</a:t>
            </a:r>
            <a:r>
              <a:rPr kumimoji="0" sz="2400" b="0" i="0" u="none" strike="noStrike" kern="1200" cap="none" spc="0" normalizeH="0" baseline="0" noProof="0" dirty="0">
                <a:ln>
                  <a:noFill/>
                </a:ln>
                <a:solidFill>
                  <a:srgbClr val="404040"/>
                </a:solidFill>
                <a:effectLst/>
                <a:uLnTx/>
                <a:uFillTx/>
                <a:latin typeface="Calibri"/>
                <a:ea typeface="+mn-ea"/>
                <a:cs typeface="Calibri"/>
              </a:rPr>
              <a:t>humidity </a:t>
            </a:r>
            <a:r>
              <a:rPr kumimoji="0" sz="2400" b="0" i="0" u="none" strike="noStrike" kern="1200" cap="none" spc="-10" normalizeH="0" baseline="0" noProof="0" dirty="0">
                <a:ln>
                  <a:noFill/>
                </a:ln>
                <a:solidFill>
                  <a:srgbClr val="404040"/>
                </a:solidFill>
                <a:effectLst/>
                <a:uLnTx/>
                <a:uFillTx/>
                <a:latin typeface="Calibri"/>
                <a:ea typeface="+mn-ea"/>
                <a:cs typeface="Calibri"/>
              </a:rPr>
              <a:t>and </a:t>
            </a:r>
            <a:r>
              <a:rPr kumimoji="0" sz="2400" b="0" i="0" u="none" strike="noStrike" kern="1200" cap="none" spc="5" normalizeH="0" baseline="0" noProof="0" dirty="0">
                <a:ln>
                  <a:noFill/>
                </a:ln>
                <a:solidFill>
                  <a:srgbClr val="404040"/>
                </a:solidFill>
                <a:effectLst/>
                <a:uLnTx/>
                <a:uFillTx/>
                <a:latin typeface="Calibri"/>
                <a:ea typeface="+mn-ea"/>
                <a:cs typeface="Calibri"/>
              </a:rPr>
              <a:t>warmness to </a:t>
            </a:r>
            <a:r>
              <a:rPr kumimoji="0" sz="2400" b="0" i="0" u="none" strike="noStrike" kern="1200" cap="none" spc="-5" normalizeH="0" baseline="0" noProof="0" dirty="0">
                <a:ln>
                  <a:noFill/>
                </a:ln>
                <a:solidFill>
                  <a:srgbClr val="404040"/>
                </a:solidFill>
                <a:effectLst/>
                <a:uLnTx/>
                <a:uFillTx/>
                <a:latin typeface="Calibri"/>
                <a:ea typeface="+mn-ea"/>
                <a:cs typeface="Calibri"/>
              </a:rPr>
              <a:t>inspired </a:t>
            </a:r>
            <a:r>
              <a:rPr kumimoji="0" sz="2400" b="0" i="0" u="none" strike="noStrike" kern="1200" cap="none" spc="-10" normalizeH="0" baseline="0" noProof="0" dirty="0">
                <a:ln>
                  <a:noFill/>
                </a:ln>
                <a:solidFill>
                  <a:srgbClr val="404040"/>
                </a:solidFill>
                <a:effectLst/>
                <a:uLnTx/>
                <a:uFillTx/>
                <a:latin typeface="Calibri"/>
                <a:ea typeface="+mn-ea"/>
                <a:cs typeface="Calibri"/>
              </a:rPr>
              <a:t>gases, and </a:t>
            </a:r>
            <a:r>
              <a:rPr kumimoji="0" sz="2400" b="0" i="0" u="none" strike="noStrike" kern="1200" cap="none" spc="5" normalizeH="0" baseline="0" noProof="0" dirty="0">
                <a:ln>
                  <a:noFill/>
                </a:ln>
                <a:solidFill>
                  <a:srgbClr val="404040"/>
                </a:solidFill>
                <a:effectLst/>
                <a:uLnTx/>
                <a:uFillTx/>
                <a:latin typeface="Calibri"/>
                <a:ea typeface="+mn-ea"/>
                <a:cs typeface="Calibri"/>
              </a:rPr>
              <a:t>to </a:t>
            </a:r>
            <a:r>
              <a:rPr kumimoji="0" sz="2400" b="0" i="0" u="none" strike="noStrike" kern="1200" cap="none" spc="-10" normalizeH="0" baseline="0" noProof="0" dirty="0">
                <a:ln>
                  <a:noFill/>
                </a:ln>
                <a:solidFill>
                  <a:srgbClr val="404040"/>
                </a:solidFill>
                <a:effectLst/>
                <a:uLnTx/>
                <a:uFillTx/>
                <a:latin typeface="Calibri"/>
                <a:ea typeface="+mn-ea"/>
                <a:cs typeface="Calibri"/>
              </a:rPr>
              <a:t>eliminate Carbon </a:t>
            </a:r>
            <a:r>
              <a:rPr kumimoji="0" sz="2400" b="0" i="0" u="none" strike="noStrike" kern="1200" cap="none" spc="-5" normalizeH="0" baseline="0" noProof="0" dirty="0">
                <a:ln>
                  <a:noFill/>
                </a:ln>
                <a:solidFill>
                  <a:srgbClr val="404040"/>
                </a:solidFill>
                <a:effectLst/>
                <a:uLnTx/>
                <a:uFillTx/>
                <a:latin typeface="Calibri"/>
                <a:ea typeface="+mn-ea"/>
                <a:cs typeface="Calibri"/>
              </a:rPr>
              <a:t> </a:t>
            </a:r>
            <a:r>
              <a:rPr kumimoji="0" sz="2400" b="0" i="0" u="none" strike="noStrike" kern="1200" cap="none" spc="-10" normalizeH="0" baseline="0" noProof="0" dirty="0">
                <a:ln>
                  <a:noFill/>
                </a:ln>
                <a:solidFill>
                  <a:srgbClr val="404040"/>
                </a:solidFill>
                <a:effectLst/>
                <a:uLnTx/>
                <a:uFillTx/>
                <a:latin typeface="Calibri"/>
                <a:ea typeface="+mn-ea"/>
                <a:cs typeface="Calibri"/>
              </a:rPr>
              <a:t>Dioxide.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150"/>
              </a:spcBef>
              <a:spcAft>
                <a:spcPts val="0"/>
              </a:spcAft>
              <a:buClrTx/>
              <a:buSzTx/>
              <a:buFontTx/>
              <a:buNone/>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Types</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Breathing</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Circuit: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1100"/>
              </a:spcBef>
              <a:spcAft>
                <a:spcPts val="0"/>
              </a:spcAft>
              <a:buClrTx/>
              <a:buSzTx/>
              <a:buFontTx/>
              <a:buChar char="-"/>
              <a:tabLst>
                <a:tab pos="422909"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Mapleson's</a:t>
            </a:r>
            <a:r>
              <a:rPr kumimoji="0" sz="2400" b="0" i="0" u="none" strike="noStrike" kern="1200" cap="none" spc="-9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Circuits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1175"/>
              </a:spcBef>
              <a:spcAft>
                <a:spcPts val="0"/>
              </a:spcAft>
              <a:buClrTx/>
              <a:buSzTx/>
              <a:buFontTx/>
              <a:buChar char="-"/>
              <a:tabLst>
                <a:tab pos="422909"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10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Circle</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System</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5" name="Rectangle 10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AEA4EA9-D325-0B9B-995A-360EC5F1F449}"/>
              </a:ext>
            </a:extLst>
          </p:cNvPr>
          <p:cNvSpPr/>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b="0" cap="none" spc="0">
                <a:ln w="0"/>
                <a:effectLst>
                  <a:outerShdw blurRad="38100" dist="19050" dir="2700000" algn="tl" rotWithShape="0">
                    <a:schemeClr val="dk1">
                      <a:alpha val="40000"/>
                    </a:schemeClr>
                  </a:outerShdw>
                </a:effectLst>
                <a:latin typeface="+mj-lt"/>
                <a:ea typeface="+mj-ea"/>
                <a:cs typeface="+mj-cs"/>
              </a:rPr>
              <a:t>Anesthesia machine </a:t>
            </a:r>
          </a:p>
        </p:txBody>
      </p:sp>
      <p:sp>
        <p:nvSpPr>
          <p:cNvPr id="1036"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4FD0CE2-5803-F906-EED8-3A08067CD2C9}"/>
              </a:ext>
            </a:extLst>
          </p:cNvPr>
          <p:cNvSpPr txBox="1"/>
          <p:nvPr/>
        </p:nvSpPr>
        <p:spPr>
          <a:xfrm>
            <a:off x="572493" y="2071316"/>
            <a:ext cx="6713552" cy="4119172"/>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br>
              <a:rPr lang="en-US" sz="2200" b="0" i="0" u="none" strike="noStrike">
                <a:effectLst/>
              </a:rPr>
            </a:br>
            <a:r>
              <a:rPr lang="en-US" sz="2200" b="0" i="0" u="none" strike="noStrike">
                <a:effectLst/>
              </a:rPr>
              <a:t>An anesthesia machine is a vital piece of equipment used in medical settings to administer anesthesia to patients during surgical procedures. It allows anesthesiologists to precisely control the delivery of gases (such as oxygen, nitrous oxide, and volatile anesthetic agents) to keep patients unconscious, pain-free, and stable throughout surgery.</a:t>
            </a:r>
          </a:p>
        </p:txBody>
      </p:sp>
      <p:pic>
        <p:nvPicPr>
          <p:cNvPr id="1026" name="Picture 2" descr="A9 - Anesthesia System - Mindray Global">
            <a:extLst>
              <a:ext uri="{FF2B5EF4-FFF2-40B4-BE49-F238E27FC236}">
                <a16:creationId xmlns:a16="http://schemas.microsoft.com/office/drawing/2014/main" id="{433346A0-78A6-DF1C-6E87-B14390B33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864" t="278" r="7162" b="-276"/>
          <a:stretch/>
        </p:blipFill>
        <p:spPr bwMode="auto">
          <a:xfrm>
            <a:off x="7286045" y="2093976"/>
            <a:ext cx="4330677"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761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12800" y="882332"/>
            <a:ext cx="4618355" cy="758190"/>
          </a:xfrm>
          <a:prstGeom prst="rect">
            <a:avLst/>
          </a:prstGeom>
        </p:spPr>
        <p:txBody>
          <a:bodyPr vert="horz" wrap="square" lIns="0" tIns="13335" rIns="0" bIns="0" rtlCol="0">
            <a:spAutoFit/>
          </a:bodyPr>
          <a:lstStyle/>
          <a:p>
            <a:pPr marL="12700">
              <a:lnSpc>
                <a:spcPct val="100000"/>
              </a:lnSpc>
              <a:spcBef>
                <a:spcPts val="105"/>
              </a:spcBef>
            </a:pPr>
            <a:r>
              <a:rPr sz="4800" spc="-70" dirty="0">
                <a:solidFill>
                  <a:srgbClr val="000000"/>
                </a:solidFill>
              </a:rPr>
              <a:t>Mapleson's</a:t>
            </a:r>
            <a:r>
              <a:rPr sz="4800" spc="60" dirty="0">
                <a:solidFill>
                  <a:srgbClr val="000000"/>
                </a:solidFill>
              </a:rPr>
              <a:t> </a:t>
            </a:r>
            <a:r>
              <a:rPr sz="4800" spc="-90" dirty="0">
                <a:solidFill>
                  <a:srgbClr val="000000"/>
                </a:solidFill>
              </a:rPr>
              <a:t>Circuits</a:t>
            </a:r>
            <a:endParaRPr sz="4800"/>
          </a:p>
        </p:txBody>
      </p:sp>
      <p:sp>
        <p:nvSpPr>
          <p:cNvPr id="3" name="object 3"/>
          <p:cNvSpPr txBox="1"/>
          <p:nvPr/>
        </p:nvSpPr>
        <p:spPr>
          <a:xfrm>
            <a:off x="779780" y="1770125"/>
            <a:ext cx="10424160" cy="4241800"/>
          </a:xfrm>
          <a:prstGeom prst="rect">
            <a:avLst/>
          </a:prstGeom>
        </p:spPr>
        <p:txBody>
          <a:bodyPr vert="horz" wrap="square" lIns="0" tIns="152400" rIns="0" bIns="0" rtlCol="0">
            <a:spAutoFit/>
          </a:bodyPr>
          <a:lstStyle/>
          <a:p>
            <a:pPr marL="222250" marR="0" lvl="0" indent="-209550" algn="l" defTabSz="914400" rtl="0" eaLnBrk="1" fontAlgn="auto" latinLnBrk="0" hangingPunct="1">
              <a:lnSpc>
                <a:spcPct val="100000"/>
              </a:lnSpc>
              <a:spcBef>
                <a:spcPts val="1200"/>
              </a:spcBef>
              <a:spcAft>
                <a:spcPts val="0"/>
              </a:spcAft>
              <a:buClr>
                <a:srgbClr val="E38312"/>
              </a:buClr>
              <a:buSzTx/>
              <a:buFont typeface="Wingdings"/>
              <a:buChar char=""/>
              <a:tabLst>
                <a:tab pos="22225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Mapleson</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first</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introduced</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classification</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for</a:t>
            </a:r>
            <a:r>
              <a:rPr kumimoji="0" sz="2400" b="0"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anaesthetic</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circuits</a:t>
            </a:r>
            <a:r>
              <a:rPr kumimoji="0" sz="2400" b="0" i="0" u="none" strike="noStrike" kern="1200" cap="none" spc="-13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in</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1954.</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22250" marR="0" lvl="0" indent="-209550" algn="l" defTabSz="914400" rtl="0" eaLnBrk="1" fontAlgn="auto" latinLnBrk="0" hangingPunct="1">
              <a:lnSpc>
                <a:spcPct val="100000"/>
              </a:lnSpc>
              <a:spcBef>
                <a:spcPts val="1100"/>
              </a:spcBef>
              <a:spcAft>
                <a:spcPts val="0"/>
              </a:spcAft>
              <a:buClr>
                <a:srgbClr val="E38312"/>
              </a:buClr>
              <a:buSzTx/>
              <a:buFont typeface="Wingdings"/>
              <a:buChar char=""/>
              <a:tabLst>
                <a:tab pos="22225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Classified</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into 6</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types</a:t>
            </a:r>
            <a:r>
              <a:rPr kumimoji="0" sz="2400" b="0" i="0" u="none" strike="noStrike" kern="1200" cap="none" spc="15" normalizeH="0" baseline="0" noProof="0" dirty="0">
                <a:ln>
                  <a:noFill/>
                </a:ln>
                <a:solidFill>
                  <a:prstClr val="black"/>
                </a:solidFill>
                <a:effectLst/>
                <a:uLnTx/>
                <a:uFillTx/>
                <a:latin typeface="Calibri"/>
                <a:ea typeface="+mn-ea"/>
                <a:cs typeface="Calibri"/>
              </a:rPr>
              <a:t> (A,</a:t>
            </a:r>
            <a:r>
              <a:rPr kumimoji="0" sz="2400" b="0" i="0" u="none" strike="noStrike" kern="1200" cap="none" spc="-9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B,</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a:t>
            </a:r>
            <a:r>
              <a:rPr kumimoji="0" sz="2400" b="0" i="0" u="none" strike="noStrike" kern="1200" cap="none" spc="-30" normalizeH="0" baseline="0" noProof="0" dirty="0">
                <a:ln>
                  <a:noFill/>
                </a:ln>
                <a:solidFill>
                  <a:prstClr val="black"/>
                </a:solidFill>
                <a:effectLst/>
                <a:uLnTx/>
                <a:uFillTx/>
                <a:latin typeface="Calibri"/>
                <a:ea typeface="+mn-ea"/>
                <a:cs typeface="Calibri"/>
              </a:rPr>
              <a:t> D,</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E,</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and </a:t>
            </a:r>
            <a:r>
              <a:rPr kumimoji="0" sz="2400" b="0" i="0" u="none" strike="noStrike" kern="1200" cap="none" spc="10" normalizeH="0" baseline="0" noProof="0" dirty="0">
                <a:ln>
                  <a:noFill/>
                </a:ln>
                <a:solidFill>
                  <a:prstClr val="black"/>
                </a:solidFill>
                <a:effectLst/>
                <a:uLnTx/>
                <a:uFillTx/>
                <a:latin typeface="Calibri"/>
                <a:ea typeface="+mn-ea"/>
                <a:cs typeface="Calibri"/>
              </a:rPr>
              <a:t>F).</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07950" marR="210185" lvl="0" indent="-95250" algn="l" defTabSz="914400" rtl="0" eaLnBrk="1" fontAlgn="auto" latinLnBrk="0" hangingPunct="1">
              <a:lnSpc>
                <a:spcPts val="2550"/>
              </a:lnSpc>
              <a:spcBef>
                <a:spcPts val="1535"/>
              </a:spcBef>
              <a:spcAft>
                <a:spcPts val="0"/>
              </a:spcAft>
              <a:buClr>
                <a:srgbClr val="E38312"/>
              </a:buClr>
              <a:buSzTx/>
              <a:buFont typeface="Wingdings"/>
              <a:buChar char=""/>
              <a:tabLst>
                <a:tab pos="22225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relative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location</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these</a:t>
            </a:r>
            <a:r>
              <a:rPr kumimoji="0" sz="2400" b="0" i="0" u="none" strike="noStrike" kern="1200" cap="none" spc="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components</a:t>
            </a:r>
            <a:r>
              <a:rPr kumimoji="0" sz="2400" b="0" i="0" u="none" strike="noStrike" kern="1200" cap="none" spc="-28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determines</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circuit</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performance</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and</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 </a:t>
            </a:r>
            <a:r>
              <a:rPr kumimoji="0" sz="2400" b="0" i="0" u="none" strike="noStrike" kern="1200" cap="none" spc="-5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basis</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Mapleson's</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classification.</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22250" marR="0" lvl="0" indent="-209550" algn="l" defTabSz="914400" rtl="0" eaLnBrk="1" fontAlgn="auto" latinLnBrk="0" hangingPunct="1">
              <a:lnSpc>
                <a:spcPts val="2755"/>
              </a:lnSpc>
              <a:spcBef>
                <a:spcPts val="1075"/>
              </a:spcBef>
              <a:spcAft>
                <a:spcPts val="0"/>
              </a:spcAft>
              <a:buClr>
                <a:srgbClr val="E38312"/>
              </a:buClr>
              <a:buSzTx/>
              <a:buFont typeface="Wingdings"/>
              <a:buChar char=""/>
              <a:tabLst>
                <a:tab pos="22225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It</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does</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not</a:t>
            </a:r>
            <a:r>
              <a:rPr kumimoji="0" sz="2400" b="0" i="0" u="none" strike="noStrike" kern="1200" cap="none" spc="0" normalizeH="0" baseline="0" noProof="0" dirty="0">
                <a:ln>
                  <a:noFill/>
                </a:ln>
                <a:solidFill>
                  <a:prstClr val="black"/>
                </a:solidFill>
                <a:effectLst/>
                <a:uLnTx/>
                <a:uFillTx/>
                <a:latin typeface="Calibri"/>
                <a:ea typeface="+mn-ea"/>
                <a:cs typeface="Calibri"/>
              </a:rPr>
              <a:t> include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systems</a:t>
            </a:r>
            <a:r>
              <a:rPr kumimoji="0" sz="2400" b="0" i="0" u="none" strike="noStrike" kern="1200" cap="none" spc="-204"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with internal</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valves</a:t>
            </a:r>
            <a:r>
              <a:rPr kumimoji="0" sz="2400" b="0" i="0" u="none" strike="noStrike" kern="1200" cap="none" spc="9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or</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soda</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lime</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(APL</a:t>
            </a:r>
            <a:r>
              <a:rPr kumimoji="0" sz="2400" b="0" i="0" u="none" strike="noStrike" kern="1200" cap="none" spc="-125" normalizeH="0" baseline="0" noProof="0" dirty="0">
                <a:ln>
                  <a:noFill/>
                </a:ln>
                <a:solidFill>
                  <a:prstClr val="black"/>
                </a:solidFill>
                <a:effectLst/>
                <a:uLnTx/>
                <a:uFillTx/>
                <a:latin typeface="Calibri"/>
                <a:ea typeface="+mn-ea"/>
                <a:cs typeface="Calibri"/>
              </a:rPr>
              <a:t> </a:t>
            </a:r>
            <a:r>
              <a:rPr kumimoji="0" sz="2400" b="0" i="0" u="none" strike="noStrike" kern="1200" cap="none" spc="-25" normalizeH="0" baseline="0" noProof="0" dirty="0">
                <a:ln>
                  <a:noFill/>
                </a:ln>
                <a:solidFill>
                  <a:prstClr val="black"/>
                </a:solidFill>
                <a:effectLst/>
                <a:uLnTx/>
                <a:uFillTx/>
                <a:latin typeface="Calibri"/>
                <a:ea typeface="+mn-ea"/>
                <a:cs typeface="Calibri"/>
              </a:rPr>
              <a:t>valve</a:t>
            </a:r>
            <a:r>
              <a:rPr kumimoji="0" sz="2400" b="0" i="0" u="none" strike="noStrike" kern="1200" cap="none" spc="6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only</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so</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risk</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ts val="2755"/>
              </a:lnSpc>
              <a:spcBef>
                <a:spcPts val="0"/>
              </a:spcBef>
              <a:spcAft>
                <a:spcPts val="0"/>
              </a:spcAft>
              <a:buClrTx/>
              <a:buSzTx/>
              <a:buFontTx/>
              <a:buNone/>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rebreathing</a:t>
            </a:r>
            <a:r>
              <a:rPr kumimoji="0" sz="2400" b="0" i="0" u="none" strike="noStrike" kern="1200" cap="none" spc="-10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present).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22250" marR="0" lvl="0" indent="-209550" algn="l" defTabSz="914400" rtl="0" eaLnBrk="1" fontAlgn="auto" latinLnBrk="0" hangingPunct="1">
              <a:lnSpc>
                <a:spcPct val="100000"/>
              </a:lnSpc>
              <a:spcBef>
                <a:spcPts val="1100"/>
              </a:spcBef>
              <a:spcAft>
                <a:spcPts val="0"/>
              </a:spcAft>
              <a:buClr>
                <a:srgbClr val="E38312"/>
              </a:buClr>
              <a:buSzTx/>
              <a:buFont typeface="Wingdings"/>
              <a:buChar char=""/>
              <a:tabLst>
                <a:tab pos="222250"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Spontaneous</a:t>
            </a:r>
            <a:r>
              <a:rPr kumimoji="0" sz="2400" b="0" i="0" u="none" strike="noStrike" kern="1200" cap="none" spc="-13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ventilation</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vs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controlled</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ventilation.</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22250" marR="0" lvl="0" indent="-209550" algn="l" defTabSz="914400" rtl="0" eaLnBrk="1" fontAlgn="auto" latinLnBrk="0" hangingPunct="1">
              <a:lnSpc>
                <a:spcPct val="100000"/>
              </a:lnSpc>
              <a:spcBef>
                <a:spcPts val="1100"/>
              </a:spcBef>
              <a:spcAft>
                <a:spcPts val="0"/>
              </a:spcAft>
              <a:buClr>
                <a:srgbClr val="E38312"/>
              </a:buClr>
              <a:buSzTx/>
              <a:buFont typeface="Wingdings"/>
              <a:buChar char=""/>
              <a:tabLst>
                <a:tab pos="222250" algn="l"/>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A-D</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used</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in </a:t>
            </a:r>
            <a:r>
              <a:rPr kumimoji="0" sz="2400" b="0" i="0" u="none" strike="noStrike" kern="1200" cap="none" spc="0" normalizeH="0" baseline="0" noProof="0" dirty="0">
                <a:ln>
                  <a:noFill/>
                </a:ln>
                <a:solidFill>
                  <a:prstClr val="black"/>
                </a:solidFill>
                <a:effectLst/>
                <a:uLnTx/>
                <a:uFillTx/>
                <a:latin typeface="Calibri"/>
                <a:ea typeface="+mn-ea"/>
                <a:cs typeface="Calibri"/>
              </a:rPr>
              <a:t>adults;</a:t>
            </a:r>
            <a:r>
              <a:rPr kumimoji="0" sz="2400" b="0" i="0" u="none" strike="noStrike" kern="1200" cap="none" spc="-7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E&amp;F</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used</a:t>
            </a:r>
            <a:r>
              <a:rPr kumimoji="0" sz="2400" b="0" i="0" u="none" strike="noStrike" kern="1200" cap="none" spc="-15" normalizeH="0" baseline="0" noProof="0" dirty="0">
                <a:ln>
                  <a:noFill/>
                </a:ln>
                <a:solidFill>
                  <a:prstClr val="black"/>
                </a:solidFill>
                <a:effectLst/>
                <a:uLnTx/>
                <a:uFillTx/>
                <a:latin typeface="Calibri"/>
                <a:ea typeface="+mn-ea"/>
                <a:cs typeface="Calibri"/>
              </a:rPr>
              <a:t> in </a:t>
            </a:r>
            <a:r>
              <a:rPr kumimoji="0" sz="2400" b="0" i="0" u="none" strike="noStrike" kern="1200" cap="none" spc="-5" normalizeH="0" baseline="0" noProof="0" dirty="0">
                <a:ln>
                  <a:noFill/>
                </a:ln>
                <a:solidFill>
                  <a:prstClr val="black"/>
                </a:solidFill>
                <a:effectLst/>
                <a:uLnTx/>
                <a:uFillTx/>
                <a:latin typeface="Calibri"/>
                <a:ea typeface="+mn-ea"/>
                <a:cs typeface="Calibri"/>
              </a:rPr>
              <a:t>paediatrics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222250" marR="0" lvl="0" indent="-209550" algn="l" defTabSz="914400" rtl="0" eaLnBrk="1" fontAlgn="auto" latinLnBrk="0" hangingPunct="1">
              <a:lnSpc>
                <a:spcPct val="100000"/>
              </a:lnSpc>
              <a:spcBef>
                <a:spcPts val="1175"/>
              </a:spcBef>
              <a:spcAft>
                <a:spcPts val="0"/>
              </a:spcAft>
              <a:buClr>
                <a:srgbClr val="E38312"/>
              </a:buClr>
              <a:buSzTx/>
              <a:buFont typeface="Wingdings"/>
              <a:buChar char=""/>
              <a:tabLst>
                <a:tab pos="222250"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main goal</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to</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assist</a:t>
            </a:r>
            <a:r>
              <a:rPr kumimoji="0" sz="2400" b="0" i="0" u="none" strike="noStrike" kern="1200" cap="none" spc="-15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respiration</a:t>
            </a:r>
            <a:r>
              <a:rPr kumimoji="0" sz="2400" b="0" i="0" u="none" strike="noStrike" kern="1200" cap="none" spc="-5" normalizeH="0" baseline="0" noProof="0" dirty="0">
                <a:ln>
                  <a:noFill/>
                </a:ln>
                <a:solidFill>
                  <a:prstClr val="black"/>
                </a:solidFill>
                <a:effectLst/>
                <a:uLnTx/>
                <a:uFillTx/>
                <a:latin typeface="Calibri"/>
                <a:ea typeface="+mn-ea"/>
                <a:cs typeface="Calibri"/>
              </a:rPr>
              <a:t> and prevent</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rebreathing.</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61656" y="380428"/>
            <a:ext cx="1524635" cy="334645"/>
          </a:xfrm>
          <a:prstGeom prst="rect">
            <a:avLst/>
          </a:prstGeom>
        </p:spPr>
        <p:txBody>
          <a:bodyPr vert="horz" wrap="square" lIns="0" tIns="15875" rIns="0" bIns="0" rtlCol="0">
            <a:spAutoFit/>
          </a:bodyPr>
          <a:lstStyle/>
          <a:p>
            <a:pPr marL="12700">
              <a:lnSpc>
                <a:spcPct val="100000"/>
              </a:lnSpc>
              <a:spcBef>
                <a:spcPts val="125"/>
              </a:spcBef>
            </a:pPr>
            <a:r>
              <a:rPr sz="2000" b="1" dirty="0">
                <a:solidFill>
                  <a:srgbClr val="000000"/>
                </a:solidFill>
                <a:latin typeface="Calibri"/>
                <a:cs typeface="Calibri"/>
              </a:rPr>
              <a:t>Components:-</a:t>
            </a:r>
            <a:endParaRPr sz="2000">
              <a:latin typeface="Calibri"/>
              <a:cs typeface="Calibri"/>
            </a:endParaRPr>
          </a:p>
        </p:txBody>
      </p:sp>
      <p:sp>
        <p:nvSpPr>
          <p:cNvPr id="3" name="object 3"/>
          <p:cNvSpPr txBox="1"/>
          <p:nvPr/>
        </p:nvSpPr>
        <p:spPr>
          <a:xfrm>
            <a:off x="7566025" y="828611"/>
            <a:ext cx="4556760" cy="5523865"/>
          </a:xfrm>
          <a:prstGeom prst="rect">
            <a:avLst/>
          </a:prstGeom>
        </p:spPr>
        <p:txBody>
          <a:bodyPr vert="horz" wrap="square" lIns="0" tIns="63500" rIns="0" bIns="0" rtlCol="0">
            <a:spAutoFit/>
          </a:bodyPr>
          <a:lstStyle/>
          <a:p>
            <a:pPr marL="355600" marR="215900" lvl="0" indent="-343535" algn="l" defTabSz="914400" rtl="0" eaLnBrk="1" fontAlgn="auto" latinLnBrk="0" hangingPunct="1">
              <a:lnSpc>
                <a:spcPts val="2030"/>
              </a:lnSpc>
              <a:spcBef>
                <a:spcPts val="500"/>
              </a:spcBef>
              <a:spcAft>
                <a:spcPts val="0"/>
              </a:spcAft>
              <a:buClr>
                <a:srgbClr val="E38312"/>
              </a:buClr>
              <a:buSzPct val="90000"/>
              <a:buFont typeface="Calibri"/>
              <a:buAutoNum type="arabicPeriod"/>
              <a:tabLst>
                <a:tab pos="565150" algn="l"/>
                <a:tab pos="565785" algn="l"/>
              </a:tabLst>
              <a:defRPr/>
            </a:pPr>
            <a:r>
              <a:rPr kumimoji="0" sz="1800" b="0" i="0" u="none" strike="noStrike" kern="1200" cap="none" spc="0" normalizeH="0" baseline="0" noProof="0" dirty="0">
                <a:ln>
                  <a:noFill/>
                </a:ln>
                <a:solidFill>
                  <a:prstClr val="black"/>
                </a:solidFill>
                <a:effectLst/>
                <a:uLnTx/>
                <a:uFillTx/>
                <a:latin typeface="Calibri"/>
                <a:ea typeface="+mn-ea"/>
                <a:cs typeface="+mn-cs"/>
              </a:rPr>
              <a:t>	</a:t>
            </a:r>
            <a:r>
              <a:rPr kumimoji="0" sz="2000" b="1" i="0" u="none" strike="noStrike" kern="1200" cap="none" spc="-15" normalizeH="0" baseline="0" noProof="0" dirty="0">
                <a:ln>
                  <a:noFill/>
                </a:ln>
                <a:solidFill>
                  <a:prstClr val="black"/>
                </a:solidFill>
                <a:effectLst/>
                <a:uLnTx/>
                <a:uFillTx/>
                <a:latin typeface="Calibri"/>
                <a:ea typeface="+mn-ea"/>
                <a:cs typeface="Calibri"/>
              </a:rPr>
              <a:t>C</a:t>
            </a:r>
            <a:r>
              <a:rPr kumimoji="0" sz="2000" b="1" i="0" u="none" strike="noStrike" kern="1200" cap="none" spc="40" normalizeH="0" baseline="0" noProof="0" dirty="0">
                <a:ln>
                  <a:noFill/>
                </a:ln>
                <a:solidFill>
                  <a:prstClr val="black"/>
                </a:solidFill>
                <a:effectLst/>
                <a:uLnTx/>
                <a:uFillTx/>
                <a:latin typeface="Calibri"/>
                <a:ea typeface="+mn-ea"/>
                <a:cs typeface="Calibri"/>
              </a:rPr>
              <a:t>o</a:t>
            </a:r>
            <a:r>
              <a:rPr kumimoji="0" sz="2000" b="1" i="0" u="none" strike="noStrike" kern="1200" cap="none" spc="30" normalizeH="0" baseline="0" noProof="0" dirty="0">
                <a:ln>
                  <a:noFill/>
                </a:ln>
                <a:solidFill>
                  <a:prstClr val="black"/>
                </a:solidFill>
                <a:effectLst/>
                <a:uLnTx/>
                <a:uFillTx/>
                <a:latin typeface="Calibri"/>
                <a:ea typeface="+mn-ea"/>
                <a:cs typeface="Calibri"/>
              </a:rPr>
              <a:t>rr</a:t>
            </a:r>
            <a:r>
              <a:rPr kumimoji="0" sz="2000" b="1" i="0" u="none" strike="noStrike" kern="1200" cap="none" spc="-30" normalizeH="0" baseline="0" noProof="0" dirty="0">
                <a:ln>
                  <a:noFill/>
                </a:ln>
                <a:solidFill>
                  <a:prstClr val="black"/>
                </a:solidFill>
                <a:effectLst/>
                <a:uLnTx/>
                <a:uFillTx/>
                <a:latin typeface="Calibri"/>
                <a:ea typeface="+mn-ea"/>
                <a:cs typeface="Calibri"/>
              </a:rPr>
              <a:t>u</a:t>
            </a:r>
            <a:r>
              <a:rPr kumimoji="0" sz="2000" b="1" i="0" u="none" strike="noStrike" kern="1200" cap="none" spc="20" normalizeH="0" baseline="0" noProof="0" dirty="0">
                <a:ln>
                  <a:noFill/>
                </a:ln>
                <a:solidFill>
                  <a:prstClr val="black"/>
                </a:solidFill>
                <a:effectLst/>
                <a:uLnTx/>
                <a:uFillTx/>
                <a:latin typeface="Calibri"/>
                <a:ea typeface="+mn-ea"/>
                <a:cs typeface="Calibri"/>
              </a:rPr>
              <a:t>g</a:t>
            </a:r>
            <a:r>
              <a:rPr kumimoji="0" sz="2000" b="1" i="0" u="none" strike="noStrike" kern="1200" cap="none" spc="-20" normalizeH="0" baseline="0" noProof="0" dirty="0">
                <a:ln>
                  <a:noFill/>
                </a:ln>
                <a:solidFill>
                  <a:prstClr val="black"/>
                </a:solidFill>
                <a:effectLst/>
                <a:uLnTx/>
                <a:uFillTx/>
                <a:latin typeface="Calibri"/>
                <a:ea typeface="+mn-ea"/>
                <a:cs typeface="Calibri"/>
              </a:rPr>
              <a:t>at</a:t>
            </a:r>
            <a:r>
              <a:rPr kumimoji="0" sz="2000" b="1" i="0" u="none" strike="noStrike" kern="1200" cap="none" spc="35" normalizeH="0" baseline="0" noProof="0" dirty="0">
                <a:ln>
                  <a:noFill/>
                </a:ln>
                <a:solidFill>
                  <a:prstClr val="black"/>
                </a:solidFill>
                <a:effectLst/>
                <a:uLnTx/>
                <a:uFillTx/>
                <a:latin typeface="Calibri"/>
                <a:ea typeface="+mn-ea"/>
                <a:cs typeface="Calibri"/>
              </a:rPr>
              <a:t>e</a:t>
            </a:r>
            <a:r>
              <a:rPr kumimoji="0" sz="2000" b="1" i="0" u="none" strike="noStrike" kern="1200" cap="none" spc="10" normalizeH="0" baseline="0" noProof="0" dirty="0">
                <a:ln>
                  <a:noFill/>
                </a:ln>
                <a:solidFill>
                  <a:prstClr val="black"/>
                </a:solidFill>
                <a:effectLst/>
                <a:uLnTx/>
                <a:uFillTx/>
                <a:latin typeface="Calibri"/>
                <a:ea typeface="+mn-ea"/>
                <a:cs typeface="Calibri"/>
              </a:rPr>
              <a:t>d</a:t>
            </a:r>
            <a:r>
              <a:rPr kumimoji="0" sz="2000" b="1" i="0" u="none" strike="noStrike" kern="1200" cap="none" spc="-19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B</a:t>
            </a:r>
            <a:r>
              <a:rPr kumimoji="0" sz="2000" b="1" i="0" u="none" strike="noStrike" kern="1200" cap="none" spc="35" normalizeH="0" baseline="0" noProof="0" dirty="0">
                <a:ln>
                  <a:noFill/>
                </a:ln>
                <a:solidFill>
                  <a:prstClr val="black"/>
                </a:solidFill>
                <a:effectLst/>
                <a:uLnTx/>
                <a:uFillTx/>
                <a:latin typeface="Calibri"/>
                <a:ea typeface="+mn-ea"/>
                <a:cs typeface="Calibri"/>
              </a:rPr>
              <a:t>re</a:t>
            </a:r>
            <a:r>
              <a:rPr kumimoji="0" sz="2000" b="1" i="0" u="none" strike="noStrike" kern="1200" cap="none" spc="-20" normalizeH="0" baseline="0" noProof="0" dirty="0">
                <a:ln>
                  <a:noFill/>
                </a:ln>
                <a:solidFill>
                  <a:prstClr val="black"/>
                </a:solidFill>
                <a:effectLst/>
                <a:uLnTx/>
                <a:uFillTx/>
                <a:latin typeface="Calibri"/>
                <a:ea typeface="+mn-ea"/>
                <a:cs typeface="Calibri"/>
              </a:rPr>
              <a:t>at</a:t>
            </a:r>
            <a:r>
              <a:rPr kumimoji="0" sz="2000" b="1" i="0" u="none" strike="noStrike" kern="1200" cap="none" spc="-30" normalizeH="0" baseline="0" noProof="0" dirty="0">
                <a:ln>
                  <a:noFill/>
                </a:ln>
                <a:solidFill>
                  <a:prstClr val="black"/>
                </a:solidFill>
                <a:effectLst/>
                <a:uLnTx/>
                <a:uFillTx/>
                <a:latin typeface="Calibri"/>
                <a:ea typeface="+mn-ea"/>
                <a:cs typeface="Calibri"/>
              </a:rPr>
              <a:t>h</a:t>
            </a:r>
            <a:r>
              <a:rPr kumimoji="0" sz="2000" b="1" i="0" u="none" strike="noStrike" kern="1200" cap="none" spc="30" normalizeH="0" baseline="0" noProof="0" dirty="0">
                <a:ln>
                  <a:noFill/>
                </a:ln>
                <a:solidFill>
                  <a:prstClr val="black"/>
                </a:solidFill>
                <a:effectLst/>
                <a:uLnTx/>
                <a:uFillTx/>
                <a:latin typeface="Calibri"/>
                <a:ea typeface="+mn-ea"/>
                <a:cs typeface="Calibri"/>
              </a:rPr>
              <a:t>i</a:t>
            </a:r>
            <a:r>
              <a:rPr kumimoji="0" sz="2000" b="1" i="0" u="none" strike="noStrike" kern="1200" cap="none" spc="-30" normalizeH="0" baseline="0" noProof="0" dirty="0">
                <a:ln>
                  <a:noFill/>
                </a:ln>
                <a:solidFill>
                  <a:prstClr val="black"/>
                </a:solidFill>
                <a:effectLst/>
                <a:uLnTx/>
                <a:uFillTx/>
                <a:latin typeface="Calibri"/>
                <a:ea typeface="+mn-ea"/>
                <a:cs typeface="Calibri"/>
              </a:rPr>
              <a:t>n</a:t>
            </a:r>
            <a:r>
              <a:rPr kumimoji="0" sz="2000" b="1" i="0" u="none" strike="noStrike" kern="1200" cap="none" spc="10" normalizeH="0" baseline="0" noProof="0" dirty="0">
                <a:ln>
                  <a:noFill/>
                </a:ln>
                <a:solidFill>
                  <a:prstClr val="black"/>
                </a:solidFill>
                <a:effectLst/>
                <a:uLnTx/>
                <a:uFillTx/>
                <a:latin typeface="Calibri"/>
                <a:ea typeface="+mn-ea"/>
                <a:cs typeface="Calibri"/>
              </a:rPr>
              <a:t>g</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95" normalizeH="0" baseline="0" noProof="0" dirty="0">
                <a:ln>
                  <a:noFill/>
                </a:ln>
                <a:solidFill>
                  <a:prstClr val="black"/>
                </a:solidFill>
                <a:effectLst/>
                <a:uLnTx/>
                <a:uFillTx/>
                <a:latin typeface="Calibri"/>
                <a:ea typeface="+mn-ea"/>
                <a:cs typeface="Calibri"/>
              </a:rPr>
              <a:t>T</a:t>
            </a:r>
            <a:r>
              <a:rPr kumimoji="0" sz="2000" b="1" i="0" u="none" strike="noStrike" kern="1200" cap="none" spc="-30" normalizeH="0" baseline="0" noProof="0" dirty="0">
                <a:ln>
                  <a:noFill/>
                </a:ln>
                <a:solidFill>
                  <a:prstClr val="black"/>
                </a:solidFill>
                <a:effectLst/>
                <a:uLnTx/>
                <a:uFillTx/>
                <a:latin typeface="Calibri"/>
                <a:ea typeface="+mn-ea"/>
                <a:cs typeface="Calibri"/>
              </a:rPr>
              <a:t>ub</a:t>
            </a:r>
            <a:r>
              <a:rPr kumimoji="0" sz="2000" b="1" i="0" u="none" strike="noStrike" kern="1200" cap="none" spc="35" normalizeH="0" baseline="0" noProof="0" dirty="0">
                <a:ln>
                  <a:noFill/>
                </a:ln>
                <a:solidFill>
                  <a:prstClr val="black"/>
                </a:solidFill>
                <a:effectLst/>
                <a:uLnTx/>
                <a:uFillTx/>
                <a:latin typeface="Calibri"/>
                <a:ea typeface="+mn-ea"/>
                <a:cs typeface="Calibri"/>
              </a:rPr>
              <a:t>e</a:t>
            </a:r>
            <a:r>
              <a:rPr kumimoji="0" sz="2000" b="1" i="0" u="none" strike="noStrike" kern="1200" cap="none" spc="10" normalizeH="0" baseline="0" noProof="0" dirty="0">
                <a:ln>
                  <a:noFill/>
                </a:ln>
                <a:solidFill>
                  <a:prstClr val="black"/>
                </a:solidFill>
                <a:effectLst/>
                <a:uLnTx/>
                <a:uFillTx/>
                <a:latin typeface="Calibri"/>
                <a:ea typeface="+mn-ea"/>
                <a:cs typeface="Calibri"/>
              </a:rPr>
              <a:t>s</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m</a:t>
            </a:r>
            <a:r>
              <a:rPr kumimoji="0" sz="1800" b="0" i="0" u="none" strike="noStrike" kern="1200" cap="none" spc="30" normalizeH="0" baseline="0" noProof="0" dirty="0">
                <a:ln>
                  <a:noFill/>
                </a:ln>
                <a:solidFill>
                  <a:prstClr val="black"/>
                </a:solidFill>
                <a:effectLst/>
                <a:uLnTx/>
                <a:uFillTx/>
                <a:latin typeface="Calibri"/>
                <a:ea typeface="+mn-ea"/>
                <a:cs typeface="Calibri"/>
              </a:rPr>
              <a:t>a</a:t>
            </a:r>
            <a:r>
              <a:rPr kumimoji="0" sz="1800" b="0" i="0" u="none" strike="noStrike" kern="1200" cap="none" spc="25" normalizeH="0" baseline="0" noProof="0" dirty="0">
                <a:ln>
                  <a:noFill/>
                </a:ln>
                <a:solidFill>
                  <a:prstClr val="black"/>
                </a:solidFill>
                <a:effectLst/>
                <a:uLnTx/>
                <a:uFillTx/>
                <a:latin typeface="Calibri"/>
                <a:ea typeface="+mn-ea"/>
                <a:cs typeface="Calibri"/>
              </a:rPr>
              <a:t>d</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30"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f  </a:t>
            </a:r>
            <a:r>
              <a:rPr kumimoji="0" sz="1800" b="0" i="0" u="none" strike="noStrike" kern="1200" cap="none" spc="5" normalizeH="0" baseline="0" noProof="0" dirty="0">
                <a:ln>
                  <a:noFill/>
                </a:ln>
                <a:solidFill>
                  <a:prstClr val="black"/>
                </a:solidFill>
                <a:effectLst/>
                <a:uLnTx/>
                <a:uFillTx/>
                <a:latin typeface="Calibri"/>
                <a:ea typeface="+mn-ea"/>
                <a:cs typeface="Calibri"/>
              </a:rPr>
              <a:t>either;</a:t>
            </a:r>
            <a:r>
              <a:rPr kumimoji="0" sz="1800" b="0" i="0" u="none" strike="noStrike" kern="1200" cap="none" spc="-7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rubber</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(reusable)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ts val="1800"/>
              </a:lnSpc>
              <a:spcBef>
                <a:spcPts val="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or</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plastic</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(disposable)</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this</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creates</a:t>
            </a:r>
            <a:r>
              <a:rPr kumimoji="0" sz="1800" b="0" i="0" u="none" strike="noStrike" kern="1200" cap="none" spc="-6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low-</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61594" lvl="0" indent="0" algn="l" defTabSz="914400" rtl="0" eaLnBrk="1" fontAlgn="auto" latinLnBrk="0" hangingPunct="1">
              <a:lnSpc>
                <a:spcPts val="1950"/>
              </a:lnSpc>
              <a:spcBef>
                <a:spcPts val="140"/>
              </a:spcBef>
              <a:spcAft>
                <a:spcPts val="0"/>
              </a:spcAft>
              <a:buClrTx/>
              <a:buSzTx/>
              <a:buFontTx/>
              <a:buNone/>
              <a:tabLst/>
              <a:defRPr/>
            </a:pPr>
            <a:r>
              <a:rPr kumimoji="0" sz="1800" b="0" i="0" u="none" strike="noStrike" kern="1200" cap="none" spc="-5" normalizeH="0" baseline="0" noProof="0" dirty="0">
                <a:ln>
                  <a:noFill/>
                </a:ln>
                <a:solidFill>
                  <a:prstClr val="black"/>
                </a:solidFill>
                <a:effectLst/>
                <a:uLnTx/>
                <a:uFillTx/>
                <a:latin typeface="Calibri"/>
                <a:ea typeface="+mn-ea"/>
                <a:cs typeface="Calibri"/>
              </a:rPr>
              <a:t>resistance</a:t>
            </a:r>
            <a:r>
              <a:rPr kumimoji="0" sz="1800" b="0" i="0" u="none" strike="noStrike" kern="1200" cap="none" spc="-10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pathway</a:t>
            </a:r>
            <a:r>
              <a:rPr kumimoji="0" sz="1800" b="0" i="0" u="none" strike="noStrike" kern="1200" cap="none" spc="-17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and</a:t>
            </a:r>
            <a:r>
              <a:rPr kumimoji="0" sz="1800" b="0" i="0" u="none" strike="noStrike" kern="1200" cap="none" spc="0" normalizeH="0" baseline="0" noProof="0" dirty="0">
                <a:ln>
                  <a:noFill/>
                </a:ln>
                <a:solidFill>
                  <a:prstClr val="black"/>
                </a:solidFill>
                <a:effectLst/>
                <a:uLnTx/>
                <a:uFillTx/>
                <a:latin typeface="Calibri"/>
                <a:ea typeface="+mn-ea"/>
                <a:cs typeface="Calibri"/>
              </a:rPr>
              <a:t> a</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potential</a:t>
            </a:r>
            <a:r>
              <a:rPr kumimoji="0" sz="1800" b="0" i="0" u="none" strike="noStrike" kern="1200" cap="none" spc="-14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reservoir </a:t>
            </a:r>
            <a:r>
              <a:rPr kumimoji="0" sz="1800" b="0" i="0" u="none" strike="noStrike" kern="1200" cap="none" spc="-395" normalizeH="0" baseline="0" noProof="0" dirty="0">
                <a:ln>
                  <a:noFill/>
                </a:ln>
                <a:solidFill>
                  <a:prstClr val="black"/>
                </a:solidFill>
                <a:effectLst/>
                <a:uLnTx/>
                <a:uFillTx/>
                <a:latin typeface="Calibri"/>
                <a:ea typeface="+mn-ea"/>
                <a:cs typeface="Calibri"/>
              </a:rPr>
              <a:t> </a:t>
            </a:r>
            <a:r>
              <a:rPr kumimoji="0" sz="1800" b="0" i="0" u="none" strike="noStrike" kern="1200" cap="none" spc="-100" normalizeH="0" baseline="0" noProof="0" dirty="0">
                <a:ln>
                  <a:noFill/>
                </a:ln>
                <a:solidFill>
                  <a:prstClr val="black"/>
                </a:solidFill>
                <a:effectLst/>
                <a:uLnTx/>
                <a:uFillTx/>
                <a:latin typeface="Calibri"/>
                <a:ea typeface="+mn-ea"/>
                <a:cs typeface="Calibri"/>
              </a:rPr>
              <a:t>f</a:t>
            </a:r>
            <a:r>
              <a:rPr kumimoji="0" sz="1800" b="0" i="0" u="none" strike="noStrike" kern="1200" cap="none" spc="20"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25" normalizeH="0" baseline="0" noProof="0" dirty="0">
                <a:ln>
                  <a:noFill/>
                </a:ln>
                <a:solidFill>
                  <a:prstClr val="black"/>
                </a:solidFill>
                <a:effectLst/>
                <a:uLnTx/>
                <a:uFillTx/>
                <a:latin typeface="Calibri"/>
                <a:ea typeface="+mn-ea"/>
                <a:cs typeface="Calibri"/>
              </a:rPr>
              <a:t>n</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25" normalizeH="0" baseline="0" noProof="0" dirty="0">
                <a:ln>
                  <a:noFill/>
                </a:ln>
                <a:solidFill>
                  <a:prstClr val="black"/>
                </a:solidFill>
                <a:effectLst/>
                <a:uLnTx/>
                <a:uFillTx/>
                <a:latin typeface="Calibri"/>
                <a:ea typeface="+mn-ea"/>
                <a:cs typeface="Calibri"/>
              </a:rPr>
              <a:t>h</a:t>
            </a:r>
            <a:r>
              <a:rPr kumimoji="0" sz="1800" b="0" i="0" u="none" strike="noStrike" kern="1200" cap="none" spc="0" normalizeH="0" baseline="0" noProof="0" dirty="0">
                <a:ln>
                  <a:noFill/>
                </a:ln>
                <a:solidFill>
                  <a:prstClr val="black"/>
                </a:solidFill>
                <a:effectLst/>
                <a:uLnTx/>
                <a:uFillTx/>
                <a:latin typeface="Calibri"/>
                <a:ea typeface="+mn-ea"/>
                <a:cs typeface="Calibri"/>
              </a:rPr>
              <a:t>et</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c</a:t>
            </a:r>
            <a:r>
              <a:rPr kumimoji="0" sz="1800" b="0" i="0" u="none" strike="noStrike" kern="1200" cap="none" spc="-12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g</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3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461009" marR="0" lvl="0" indent="-448309" algn="l" defTabSz="914400" rtl="0" eaLnBrk="1" fontAlgn="auto" latinLnBrk="0" hangingPunct="1">
              <a:lnSpc>
                <a:spcPct val="100000"/>
              </a:lnSpc>
              <a:spcBef>
                <a:spcPts val="1065"/>
              </a:spcBef>
              <a:spcAft>
                <a:spcPts val="0"/>
              </a:spcAft>
              <a:buClr>
                <a:srgbClr val="E38312"/>
              </a:buClr>
              <a:buSzPct val="90000"/>
              <a:buFontTx/>
              <a:buAutoNum type="arabicPeriod" startAt="2"/>
              <a:tabLst>
                <a:tab pos="460375" algn="l"/>
                <a:tab pos="461009" algn="l"/>
              </a:tabLst>
              <a:defRPr/>
            </a:pPr>
            <a:r>
              <a:rPr kumimoji="0" sz="2000" b="1" i="0" u="none" strike="noStrike" kern="1200" cap="none" spc="-25" normalizeH="0" baseline="0" noProof="0" dirty="0">
                <a:ln>
                  <a:noFill/>
                </a:ln>
                <a:solidFill>
                  <a:prstClr val="black"/>
                </a:solidFill>
                <a:effectLst/>
                <a:uLnTx/>
                <a:uFillTx/>
                <a:latin typeface="Calibri"/>
                <a:ea typeface="+mn-ea"/>
                <a:cs typeface="Calibri"/>
              </a:rPr>
              <a:t>F</a:t>
            </a:r>
            <a:r>
              <a:rPr kumimoji="0" sz="2000" b="1" i="0" u="none" strike="noStrike" kern="1200" cap="none" spc="35" normalizeH="0" baseline="0" noProof="0" dirty="0">
                <a:ln>
                  <a:noFill/>
                </a:ln>
                <a:solidFill>
                  <a:prstClr val="black"/>
                </a:solidFill>
                <a:effectLst/>
                <a:uLnTx/>
                <a:uFillTx/>
                <a:latin typeface="Calibri"/>
                <a:ea typeface="+mn-ea"/>
                <a:cs typeface="Calibri"/>
              </a:rPr>
              <a:t>re</a:t>
            </a:r>
            <a:r>
              <a:rPr kumimoji="0" sz="2000" b="1" i="0" u="none" strike="noStrike" kern="1200" cap="none" spc="20" normalizeH="0" baseline="0" noProof="0" dirty="0">
                <a:ln>
                  <a:noFill/>
                </a:ln>
                <a:solidFill>
                  <a:prstClr val="black"/>
                </a:solidFill>
                <a:effectLst/>
                <a:uLnTx/>
                <a:uFillTx/>
                <a:latin typeface="Calibri"/>
                <a:ea typeface="+mn-ea"/>
                <a:cs typeface="Calibri"/>
              </a:rPr>
              <a:t>s</a:t>
            </a:r>
            <a:r>
              <a:rPr kumimoji="0" sz="2000" b="1" i="0" u="none" strike="noStrike" kern="1200" cap="none" spc="10" normalizeH="0" baseline="0" noProof="0" dirty="0">
                <a:ln>
                  <a:noFill/>
                </a:ln>
                <a:solidFill>
                  <a:prstClr val="black"/>
                </a:solidFill>
                <a:effectLst/>
                <a:uLnTx/>
                <a:uFillTx/>
                <a:latin typeface="Calibri"/>
                <a:ea typeface="+mn-ea"/>
                <a:cs typeface="Calibri"/>
              </a:rPr>
              <a:t>h</a:t>
            </a:r>
            <a:r>
              <a:rPr kumimoji="0" sz="2000" b="1" i="0" u="none" strike="noStrike" kern="1200" cap="none" spc="-114"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G</a:t>
            </a:r>
            <a:r>
              <a:rPr kumimoji="0" sz="2000" b="1" i="0" u="none" strike="noStrike" kern="1200" cap="none" spc="-20" normalizeH="0" baseline="0" noProof="0" dirty="0">
                <a:ln>
                  <a:noFill/>
                </a:ln>
                <a:solidFill>
                  <a:prstClr val="black"/>
                </a:solidFill>
                <a:effectLst/>
                <a:uLnTx/>
                <a:uFillTx/>
                <a:latin typeface="Calibri"/>
                <a:ea typeface="+mn-ea"/>
                <a:cs typeface="Calibri"/>
              </a:rPr>
              <a:t>a</a:t>
            </a:r>
            <a:r>
              <a:rPr kumimoji="0" sz="2000" b="1" i="0" u="none" strike="noStrike" kern="1200" cap="none" spc="10" normalizeH="0" baseline="0" noProof="0" dirty="0">
                <a:ln>
                  <a:noFill/>
                </a:ln>
                <a:solidFill>
                  <a:prstClr val="black"/>
                </a:solidFill>
                <a:effectLst/>
                <a:uLnTx/>
                <a:uFillTx/>
                <a:latin typeface="Calibri"/>
                <a:ea typeface="+mn-ea"/>
                <a:cs typeface="Calibri"/>
              </a:rPr>
              <a:t>s </a:t>
            </a:r>
            <a:r>
              <a:rPr kumimoji="0" sz="2000" b="1" i="0" u="none" strike="noStrike" kern="1200" cap="none" spc="-15" normalizeH="0" baseline="0" noProof="0" dirty="0">
                <a:ln>
                  <a:noFill/>
                </a:ln>
                <a:solidFill>
                  <a:prstClr val="black"/>
                </a:solidFill>
                <a:effectLst/>
                <a:uLnTx/>
                <a:uFillTx/>
                <a:latin typeface="Calibri"/>
                <a:ea typeface="+mn-ea"/>
                <a:cs typeface="Calibri"/>
              </a:rPr>
              <a:t>I</a:t>
            </a:r>
            <a:r>
              <a:rPr kumimoji="0" sz="2000" b="1" i="0" u="none" strike="noStrike" kern="1200" cap="none" spc="-30" normalizeH="0" baseline="0" noProof="0" dirty="0">
                <a:ln>
                  <a:noFill/>
                </a:ln>
                <a:solidFill>
                  <a:prstClr val="black"/>
                </a:solidFill>
                <a:effectLst/>
                <a:uLnTx/>
                <a:uFillTx/>
                <a:latin typeface="Calibri"/>
                <a:ea typeface="+mn-ea"/>
                <a:cs typeface="Calibri"/>
              </a:rPr>
              <a:t>n</a:t>
            </a:r>
            <a:r>
              <a:rPr kumimoji="0" sz="2000" b="1" i="0" u="none" strike="noStrike" kern="1200" cap="none" spc="35" normalizeH="0" baseline="0" noProof="0" dirty="0">
                <a:ln>
                  <a:noFill/>
                </a:ln>
                <a:solidFill>
                  <a:prstClr val="black"/>
                </a:solidFill>
                <a:effectLst/>
                <a:uLnTx/>
                <a:uFillTx/>
                <a:latin typeface="Calibri"/>
                <a:ea typeface="+mn-ea"/>
                <a:cs typeface="Calibri"/>
              </a:rPr>
              <a:t>le</a:t>
            </a:r>
            <a:r>
              <a:rPr kumimoji="0" sz="2000" b="1" i="0" u="none" strike="noStrike" kern="1200" cap="none" spc="5" normalizeH="0" baseline="0" noProof="0" dirty="0">
                <a:ln>
                  <a:noFill/>
                </a:ln>
                <a:solidFill>
                  <a:prstClr val="black"/>
                </a:solidFill>
                <a:effectLst/>
                <a:uLnTx/>
                <a:uFillTx/>
                <a:latin typeface="Calibri"/>
                <a:ea typeface="+mn-ea"/>
                <a:cs typeface="Calibri"/>
              </a:rPr>
              <a:t>t</a:t>
            </a:r>
            <a:r>
              <a:rPr kumimoji="0" sz="2000" b="1" i="0" u="none" strike="noStrike" kern="1200" cap="none" spc="-105" normalizeH="0" baseline="0" noProof="0" dirty="0">
                <a:ln>
                  <a:noFill/>
                </a:ln>
                <a:solidFill>
                  <a:prstClr val="black"/>
                </a:solidFill>
                <a:effectLst/>
                <a:uLnTx/>
                <a:uFillTx/>
                <a:latin typeface="Calibri"/>
                <a:ea typeface="+mn-ea"/>
                <a:cs typeface="Calibri"/>
              </a:rPr>
              <a:t> </a:t>
            </a:r>
            <a:r>
              <a:rPr kumimoji="0" sz="2000" b="1" i="0" u="none" strike="noStrike" kern="1200" cap="none" spc="-25" normalizeH="0" baseline="0" noProof="0" dirty="0">
                <a:ln>
                  <a:noFill/>
                </a:ln>
                <a:solidFill>
                  <a:prstClr val="black"/>
                </a:solidFill>
                <a:effectLst/>
                <a:uLnTx/>
                <a:uFillTx/>
                <a:latin typeface="Calibri"/>
                <a:ea typeface="+mn-ea"/>
                <a:cs typeface="Calibri"/>
              </a:rPr>
              <a:t>(F</a:t>
            </a:r>
            <a:r>
              <a:rPr kumimoji="0" sz="2000" b="1" i="0" u="none" strike="noStrike" kern="1200" cap="none" spc="-10" normalizeH="0" baseline="0" noProof="0" dirty="0">
                <a:ln>
                  <a:noFill/>
                </a:ln>
                <a:solidFill>
                  <a:prstClr val="black"/>
                </a:solidFill>
                <a:effectLst/>
                <a:uLnTx/>
                <a:uFillTx/>
                <a:latin typeface="Calibri"/>
                <a:ea typeface="+mn-ea"/>
                <a:cs typeface="Calibri"/>
              </a:rPr>
              <a:t>GI</a:t>
            </a:r>
            <a:r>
              <a:rPr kumimoji="0" sz="2000" b="1" i="0" u="none" strike="noStrike" kern="1200" cap="none" spc="5" normalizeH="0" baseline="0" noProof="0" dirty="0">
                <a:ln>
                  <a:noFill/>
                </a:ln>
                <a:solidFill>
                  <a:prstClr val="black"/>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461009" marR="0" lvl="0" indent="-448309" algn="l" defTabSz="914400" rtl="0" eaLnBrk="1" fontAlgn="auto" latinLnBrk="0" hangingPunct="1">
              <a:lnSpc>
                <a:spcPts val="2290"/>
              </a:lnSpc>
              <a:spcBef>
                <a:spcPts val="1205"/>
              </a:spcBef>
              <a:spcAft>
                <a:spcPts val="0"/>
              </a:spcAft>
              <a:buClr>
                <a:srgbClr val="E38312"/>
              </a:buClr>
              <a:buSzPct val="90000"/>
              <a:buFontTx/>
              <a:buAutoNum type="arabicPeriod" startAt="2"/>
              <a:tabLst>
                <a:tab pos="460375" algn="l"/>
                <a:tab pos="461009" algn="l"/>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Adjustable</a:t>
            </a:r>
            <a:r>
              <a:rPr kumimoji="0" sz="2000" b="1" i="0" u="none" strike="noStrike" kern="1200" cap="none" spc="-70" normalizeH="0" baseline="0" noProof="0" dirty="0">
                <a:ln>
                  <a:noFill/>
                </a:ln>
                <a:solidFill>
                  <a:prstClr val="black"/>
                </a:solidFill>
                <a:effectLst/>
                <a:uLnTx/>
                <a:uFillTx/>
                <a:latin typeface="Calibri"/>
                <a:ea typeface="+mn-ea"/>
                <a:cs typeface="Calibri"/>
              </a:rPr>
              <a:t> </a:t>
            </a:r>
            <a:r>
              <a:rPr kumimoji="0" sz="2000" b="1" i="0" u="none" strike="noStrike" kern="1200" cap="none" spc="10" normalizeH="0" baseline="0" noProof="0" dirty="0">
                <a:ln>
                  <a:noFill/>
                </a:ln>
                <a:solidFill>
                  <a:prstClr val="black"/>
                </a:solidFill>
                <a:effectLst/>
                <a:uLnTx/>
                <a:uFillTx/>
                <a:latin typeface="Calibri"/>
                <a:ea typeface="+mn-ea"/>
                <a:cs typeface="Calibri"/>
              </a:rPr>
              <a:t>Pressure-Limiting</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355600" marR="5080" lvl="0" indent="0" algn="l" defTabSz="914400" rtl="0" eaLnBrk="1" fontAlgn="auto" latinLnBrk="0" hangingPunct="1">
              <a:lnSpc>
                <a:spcPts val="1950"/>
              </a:lnSpc>
              <a:spcBef>
                <a:spcPts val="330"/>
              </a:spcBef>
              <a:spcAft>
                <a:spcPts val="0"/>
              </a:spcAft>
              <a:buClrTx/>
              <a:buSzTx/>
              <a:buFontTx/>
              <a:buNone/>
              <a:tabLst/>
              <a:defRPr/>
            </a:pPr>
            <a:r>
              <a:rPr kumimoji="0" sz="2000" b="1" i="0" u="none" strike="noStrike" kern="1200" cap="none" spc="-60" normalizeH="0" baseline="0" noProof="0" dirty="0">
                <a:ln>
                  <a:noFill/>
                </a:ln>
                <a:solidFill>
                  <a:prstClr val="black"/>
                </a:solidFill>
                <a:effectLst/>
                <a:uLnTx/>
                <a:uFillTx/>
                <a:latin typeface="Calibri"/>
                <a:ea typeface="+mn-ea"/>
                <a:cs typeface="Calibri"/>
              </a:rPr>
              <a:t>V</a:t>
            </a:r>
            <a:r>
              <a:rPr kumimoji="0" sz="2000" b="1" i="0" u="none" strike="noStrike" kern="1200" cap="none" spc="-15" normalizeH="0" baseline="0" noProof="0" dirty="0">
                <a:ln>
                  <a:noFill/>
                </a:ln>
                <a:solidFill>
                  <a:prstClr val="black"/>
                </a:solidFill>
                <a:effectLst/>
                <a:uLnTx/>
                <a:uFillTx/>
                <a:latin typeface="Calibri"/>
                <a:ea typeface="+mn-ea"/>
                <a:cs typeface="Calibri"/>
              </a:rPr>
              <a:t>a</a:t>
            </a:r>
            <a:r>
              <a:rPr kumimoji="0" sz="2000" b="1" i="0" u="none" strike="noStrike" kern="1200" cap="none" spc="30" normalizeH="0" baseline="0" noProof="0" dirty="0">
                <a:ln>
                  <a:noFill/>
                </a:ln>
                <a:solidFill>
                  <a:prstClr val="black"/>
                </a:solidFill>
                <a:effectLst/>
                <a:uLnTx/>
                <a:uFillTx/>
                <a:latin typeface="Calibri"/>
                <a:ea typeface="+mn-ea"/>
                <a:cs typeface="Calibri"/>
              </a:rPr>
              <a:t>l</a:t>
            </a:r>
            <a:r>
              <a:rPr kumimoji="0" sz="2000" b="1" i="0" u="none" strike="noStrike" kern="1200" cap="none" spc="25" normalizeH="0" baseline="0" noProof="0" dirty="0">
                <a:ln>
                  <a:noFill/>
                </a:ln>
                <a:solidFill>
                  <a:prstClr val="black"/>
                </a:solidFill>
                <a:effectLst/>
                <a:uLnTx/>
                <a:uFillTx/>
                <a:latin typeface="Calibri"/>
                <a:ea typeface="+mn-ea"/>
                <a:cs typeface="Calibri"/>
              </a:rPr>
              <a:t>v</a:t>
            </a:r>
            <a:r>
              <a:rPr kumimoji="0" sz="2000" b="1" i="0" u="none" strike="noStrike" kern="1200" cap="none" spc="15" normalizeH="0" baseline="0" noProof="0" dirty="0">
                <a:ln>
                  <a:noFill/>
                </a:ln>
                <a:solidFill>
                  <a:prstClr val="black"/>
                </a:solidFill>
                <a:effectLst/>
                <a:uLnTx/>
                <a:uFillTx/>
                <a:latin typeface="Calibri"/>
                <a:ea typeface="+mn-ea"/>
                <a:cs typeface="Calibri"/>
              </a:rPr>
              <a:t>e</a:t>
            </a:r>
            <a:r>
              <a:rPr kumimoji="0" sz="2000" b="1" i="0" u="none" strike="noStrike" kern="1200" cap="none" spc="-204"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a:t>
            </a:r>
            <a:r>
              <a:rPr kumimoji="0" sz="1800" b="1" i="0" u="none" strike="noStrike" kern="1200" cap="none" spc="30" normalizeH="0" baseline="0" noProof="0" dirty="0">
                <a:ln>
                  <a:noFill/>
                </a:ln>
                <a:solidFill>
                  <a:prstClr val="black"/>
                </a:solidFill>
                <a:effectLst/>
                <a:uLnTx/>
                <a:uFillTx/>
                <a:latin typeface="Calibri"/>
                <a:ea typeface="+mn-ea"/>
                <a:cs typeface="Calibri"/>
              </a:rPr>
              <a:t>A</a:t>
            </a:r>
            <a:r>
              <a:rPr kumimoji="0" sz="1800" b="1" i="0" u="none" strike="noStrike" kern="1200" cap="none" spc="10" normalizeH="0" baseline="0" noProof="0" dirty="0">
                <a:ln>
                  <a:noFill/>
                </a:ln>
                <a:solidFill>
                  <a:prstClr val="black"/>
                </a:solidFill>
                <a:effectLst/>
                <a:uLnTx/>
                <a:uFillTx/>
                <a:latin typeface="Calibri"/>
                <a:ea typeface="+mn-ea"/>
                <a:cs typeface="Calibri"/>
              </a:rPr>
              <a:t>P</a:t>
            </a:r>
            <a:r>
              <a:rPr kumimoji="0" sz="1800" b="1" i="0" u="none" strike="noStrike" kern="1200" cap="none" spc="0" normalizeH="0" baseline="0" noProof="0" dirty="0">
                <a:ln>
                  <a:noFill/>
                </a:ln>
                <a:solidFill>
                  <a:prstClr val="black"/>
                </a:solidFill>
                <a:effectLst/>
                <a:uLnTx/>
                <a:uFillTx/>
                <a:latin typeface="Calibri"/>
                <a:ea typeface="+mn-ea"/>
                <a:cs typeface="Calibri"/>
              </a:rPr>
              <a:t>L</a:t>
            </a:r>
            <a:r>
              <a:rPr kumimoji="0" sz="1800" b="1"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50" normalizeH="0" baseline="0" noProof="0" dirty="0">
                <a:ln>
                  <a:noFill/>
                </a:ln>
                <a:solidFill>
                  <a:prstClr val="black"/>
                </a:solidFill>
                <a:effectLst/>
                <a:uLnTx/>
                <a:uFillTx/>
                <a:latin typeface="Calibri"/>
                <a:ea typeface="+mn-ea"/>
                <a:cs typeface="Calibri"/>
              </a:rPr>
              <a:t>V</a:t>
            </a:r>
            <a:r>
              <a:rPr kumimoji="0" sz="1800" b="0" i="0" u="none" strike="noStrike" kern="1200" cap="none" spc="30" normalizeH="0" baseline="0" noProof="0" dirty="0">
                <a:ln>
                  <a:noFill/>
                </a:ln>
                <a:solidFill>
                  <a:prstClr val="black"/>
                </a:solidFill>
                <a:effectLst/>
                <a:uLnTx/>
                <a:uFillTx/>
                <a:latin typeface="Calibri"/>
                <a:ea typeface="+mn-ea"/>
                <a:cs typeface="Calibri"/>
              </a:rPr>
              <a:t>a</a:t>
            </a:r>
            <a:r>
              <a:rPr kumimoji="0" sz="1800" b="0" i="0" u="none" strike="noStrike" kern="1200" cap="none" spc="35" normalizeH="0" baseline="0" noProof="0" dirty="0">
                <a:ln>
                  <a:noFill/>
                </a:ln>
                <a:solidFill>
                  <a:prstClr val="black"/>
                </a:solidFill>
                <a:effectLst/>
                <a:uLnTx/>
                <a:uFillTx/>
                <a:latin typeface="Calibri"/>
                <a:ea typeface="+mn-ea"/>
                <a:cs typeface="Calibri"/>
              </a:rPr>
              <a:t>l</a:t>
            </a:r>
            <a:r>
              <a:rPr kumimoji="0" sz="1800" b="0" i="0" u="none" strike="noStrike" kern="1200" cap="none" spc="5" normalizeH="0" baseline="0" noProof="0" dirty="0">
                <a:ln>
                  <a:noFill/>
                </a:ln>
                <a:solidFill>
                  <a:prstClr val="black"/>
                </a:solidFill>
                <a:effectLst/>
                <a:uLnTx/>
                <a:uFillTx/>
                <a:latin typeface="Calibri"/>
                <a:ea typeface="+mn-ea"/>
                <a:cs typeface="Calibri"/>
              </a:rPr>
              <a:t>v</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180"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P</a:t>
            </a:r>
            <a:r>
              <a:rPr kumimoji="0" sz="1800" b="0" i="0" u="none" strike="noStrike" kern="1200" cap="none" spc="-30" normalizeH="0" baseline="0" noProof="0" dirty="0">
                <a:ln>
                  <a:noFill/>
                </a:ln>
                <a:solidFill>
                  <a:prstClr val="black"/>
                </a:solidFill>
                <a:effectLst/>
                <a:uLnTx/>
                <a:uFillTx/>
                <a:latin typeface="Calibri"/>
                <a:ea typeface="+mn-ea"/>
                <a:cs typeface="Calibri"/>
              </a:rPr>
              <a:t>r</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30" normalizeH="0" baseline="0" noProof="0" dirty="0">
                <a:ln>
                  <a:noFill/>
                </a:ln>
                <a:solidFill>
                  <a:prstClr val="black"/>
                </a:solidFill>
                <a:effectLst/>
                <a:uLnTx/>
                <a:uFillTx/>
                <a:latin typeface="Calibri"/>
                <a:ea typeface="+mn-ea"/>
                <a:cs typeface="Calibri"/>
              </a:rPr>
              <a:t>s</a:t>
            </a:r>
            <a:r>
              <a:rPr kumimoji="0" sz="1800" b="0" i="0" u="none" strike="noStrike" kern="1200" cap="none" spc="-35" normalizeH="0" baseline="0" noProof="0" dirty="0">
                <a:ln>
                  <a:noFill/>
                </a:ln>
                <a:solidFill>
                  <a:prstClr val="black"/>
                </a:solidFill>
                <a:effectLst/>
                <a:uLnTx/>
                <a:uFillTx/>
                <a:latin typeface="Calibri"/>
                <a:ea typeface="+mn-ea"/>
                <a:cs typeface="Calibri"/>
              </a:rPr>
              <a:t>s</a:t>
            </a:r>
            <a:r>
              <a:rPr kumimoji="0" sz="1800" b="0" i="0" u="none" strike="noStrike" kern="1200" cap="none" spc="25" normalizeH="0" baseline="0" noProof="0" dirty="0">
                <a:ln>
                  <a:noFill/>
                </a:ln>
                <a:solidFill>
                  <a:prstClr val="black"/>
                </a:solidFill>
                <a:effectLst/>
                <a:uLnTx/>
                <a:uFillTx/>
                <a:latin typeface="Calibri"/>
                <a:ea typeface="+mn-ea"/>
                <a:cs typeface="Calibri"/>
              </a:rPr>
              <a:t>u</a:t>
            </a:r>
            <a:r>
              <a:rPr kumimoji="0" sz="1800" b="0" i="0" u="none" strike="noStrike" kern="1200" cap="none" spc="-30" normalizeH="0" baseline="0" noProof="0" dirty="0">
                <a:ln>
                  <a:noFill/>
                </a:ln>
                <a:solidFill>
                  <a:prstClr val="black"/>
                </a:solidFill>
                <a:effectLst/>
                <a:uLnTx/>
                <a:uFillTx/>
                <a:latin typeface="Calibri"/>
                <a:ea typeface="+mn-ea"/>
                <a:cs typeface="Calibri"/>
              </a:rPr>
              <a:t>r</a:t>
            </a:r>
            <a:r>
              <a:rPr kumimoji="0" sz="1800" b="0" i="0" u="none" strike="noStrike" kern="1200" cap="none" spc="1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a:t>
            </a:r>
            <a:r>
              <a:rPr kumimoji="0" sz="1800" b="0" i="0" u="none" strike="noStrike" kern="1200" cap="none" spc="0" normalizeH="0" baseline="0" noProof="0" dirty="0">
                <a:ln>
                  <a:noFill/>
                </a:ln>
                <a:solidFill>
                  <a:prstClr val="black"/>
                </a:solidFill>
                <a:effectLst/>
                <a:uLnTx/>
                <a:uFillTx/>
                <a:latin typeface="Calibri"/>
                <a:ea typeface="+mn-ea"/>
                <a:cs typeface="Calibri"/>
              </a:rPr>
              <a:t>Re</a:t>
            </a:r>
            <a:r>
              <a:rPr kumimoji="0" sz="1800" b="0" i="0" u="none" strike="noStrike" kern="1200" cap="none" spc="30" normalizeH="0" baseline="0" noProof="0" dirty="0">
                <a:ln>
                  <a:noFill/>
                </a:ln>
                <a:solidFill>
                  <a:prstClr val="black"/>
                </a:solidFill>
                <a:effectLst/>
                <a:uLnTx/>
                <a:uFillTx/>
                <a:latin typeface="Calibri"/>
                <a:ea typeface="+mn-ea"/>
                <a:cs typeface="Calibri"/>
              </a:rPr>
              <a:t>l</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ef</a:t>
            </a:r>
            <a:r>
              <a:rPr kumimoji="0" sz="1800" b="0" i="0" u="none" strike="noStrike" kern="1200" cap="none" spc="-55" normalizeH="0" baseline="0" noProof="0" dirty="0">
                <a:ln>
                  <a:noFill/>
                </a:ln>
                <a:solidFill>
                  <a:prstClr val="black"/>
                </a:solidFill>
                <a:effectLst/>
                <a:uLnTx/>
                <a:uFillTx/>
                <a:latin typeface="Calibri"/>
                <a:ea typeface="+mn-ea"/>
                <a:cs typeface="Calibri"/>
              </a:rPr>
              <a:t> </a:t>
            </a:r>
            <a:r>
              <a:rPr kumimoji="0" sz="1800" b="0" i="0" u="none" strike="noStrike" kern="1200" cap="none" spc="-50" normalizeH="0" baseline="0" noProof="0" dirty="0">
                <a:ln>
                  <a:noFill/>
                </a:ln>
                <a:solidFill>
                  <a:prstClr val="black"/>
                </a:solidFill>
                <a:effectLst/>
                <a:uLnTx/>
                <a:uFillTx/>
                <a:latin typeface="Calibri"/>
                <a:ea typeface="+mn-ea"/>
                <a:cs typeface="Calibri"/>
              </a:rPr>
              <a:t>V</a:t>
            </a:r>
            <a:r>
              <a:rPr kumimoji="0" sz="1800" b="0" i="0" u="none" strike="noStrike" kern="1200" cap="none" spc="30" normalizeH="0" baseline="0" noProof="0" dirty="0">
                <a:ln>
                  <a:noFill/>
                </a:ln>
                <a:solidFill>
                  <a:prstClr val="black"/>
                </a:solidFill>
                <a:effectLst/>
                <a:uLnTx/>
                <a:uFillTx/>
                <a:latin typeface="Calibri"/>
                <a:ea typeface="+mn-ea"/>
                <a:cs typeface="Calibri"/>
              </a:rPr>
              <a:t>a</a:t>
            </a:r>
            <a:r>
              <a:rPr kumimoji="0" sz="1800" b="0" i="0" u="none" strike="noStrike" kern="1200" cap="none" spc="35" normalizeH="0" baseline="0" noProof="0" dirty="0">
                <a:ln>
                  <a:noFill/>
                </a:ln>
                <a:solidFill>
                  <a:prstClr val="black"/>
                </a:solidFill>
                <a:effectLst/>
                <a:uLnTx/>
                <a:uFillTx/>
                <a:latin typeface="Calibri"/>
                <a:ea typeface="+mn-ea"/>
                <a:cs typeface="Calibri"/>
              </a:rPr>
              <a:t>l</a:t>
            </a:r>
            <a:r>
              <a:rPr kumimoji="0" sz="1800" b="0" i="0" u="none" strike="noStrike" kern="1200" cap="none" spc="5" normalizeH="0" baseline="0" noProof="0" dirty="0">
                <a:ln>
                  <a:noFill/>
                </a:ln>
                <a:solidFill>
                  <a:prstClr val="black"/>
                </a:solidFill>
                <a:effectLst/>
                <a:uLnTx/>
                <a:uFillTx/>
                <a:latin typeface="Calibri"/>
                <a:ea typeface="+mn-ea"/>
                <a:cs typeface="Calibri"/>
              </a:rPr>
              <a:t>v</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105"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P</a:t>
            </a:r>
            <a:r>
              <a:rPr kumimoji="0" sz="1800" b="0" i="0" u="none" strike="noStrike" kern="1200" cap="none" spc="20" normalizeH="0" baseline="0" noProof="0" dirty="0">
                <a:ln>
                  <a:noFill/>
                </a:ln>
                <a:solidFill>
                  <a:prstClr val="black"/>
                </a:solidFill>
                <a:effectLst/>
                <a:uLnTx/>
                <a:uFillTx/>
                <a:latin typeface="Calibri"/>
                <a:ea typeface="+mn-ea"/>
                <a:cs typeface="Calibri"/>
              </a:rPr>
              <a:t>o</a:t>
            </a:r>
            <a:r>
              <a:rPr kumimoji="0" sz="1800" b="0" i="0" u="none" strike="noStrike" kern="1200" cap="none" spc="40" normalizeH="0" baseline="0" noProof="0" dirty="0">
                <a:ln>
                  <a:noFill/>
                </a:ln>
                <a:solidFill>
                  <a:prstClr val="black"/>
                </a:solidFill>
                <a:effectLst/>
                <a:uLnTx/>
                <a:uFillTx/>
                <a:latin typeface="Calibri"/>
                <a:ea typeface="+mn-ea"/>
                <a:cs typeface="Calibri"/>
              </a:rPr>
              <a:t>p</a:t>
            </a:r>
            <a:r>
              <a:rPr kumimoji="0" sz="1800" b="0" i="0" u="none" strike="noStrike" kern="1200" cap="none" spc="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O</a:t>
            </a:r>
            <a:r>
              <a:rPr kumimoji="0" sz="1800" b="0" i="0" u="none" strike="noStrike" kern="1200" cap="none" spc="-30" normalizeH="0" baseline="0" noProof="0" dirty="0">
                <a:ln>
                  <a:noFill/>
                </a:ln>
                <a:solidFill>
                  <a:prstClr val="black"/>
                </a:solidFill>
                <a:effectLst/>
                <a:uLnTx/>
                <a:uFillTx/>
                <a:latin typeface="Calibri"/>
                <a:ea typeface="+mn-ea"/>
                <a:cs typeface="Calibri"/>
              </a:rPr>
              <a:t>f</a:t>
            </a:r>
            <a:r>
              <a:rPr kumimoji="0" sz="1800" b="0" i="0" u="none" strike="noStrike" kern="1200" cap="none" spc="0" normalizeH="0" baseline="0" noProof="0" dirty="0">
                <a:ln>
                  <a:noFill/>
                </a:ln>
                <a:solidFill>
                  <a:prstClr val="black"/>
                </a:solidFill>
                <a:effectLst/>
                <a:uLnTx/>
                <a:uFillTx/>
                <a:latin typeface="Calibri"/>
                <a:ea typeface="+mn-ea"/>
                <a:cs typeface="Calibri"/>
              </a:rPr>
              <a:t>f</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0" normalizeH="0" baseline="0" noProof="0" dirty="0">
                <a:ln>
                  <a:noFill/>
                </a:ln>
                <a:solidFill>
                  <a:prstClr val="black"/>
                </a:solidFill>
                <a:effectLst/>
                <a:uLnTx/>
                <a:uFillTx/>
                <a:latin typeface="Calibri"/>
                <a:ea typeface="+mn-ea"/>
                <a:cs typeface="Calibri"/>
              </a:rPr>
              <a:t>V</a:t>
            </a:r>
            <a:r>
              <a:rPr kumimoji="0" sz="1800" b="0" i="0" u="none" strike="noStrike" kern="1200" cap="none" spc="35" normalizeH="0" baseline="0" noProof="0" dirty="0">
                <a:ln>
                  <a:noFill/>
                </a:ln>
                <a:solidFill>
                  <a:prstClr val="black"/>
                </a:solidFill>
                <a:effectLst/>
                <a:uLnTx/>
                <a:uFillTx/>
                <a:latin typeface="Calibri"/>
                <a:ea typeface="+mn-ea"/>
                <a:cs typeface="Calibri"/>
              </a:rPr>
              <a:t>al</a:t>
            </a:r>
            <a:r>
              <a:rPr kumimoji="0" sz="1800" b="0" i="0" u="none" strike="noStrike" kern="1200" cap="none" spc="10" normalizeH="0" baseline="0" noProof="0" dirty="0">
                <a:ln>
                  <a:noFill/>
                </a:ln>
                <a:solidFill>
                  <a:prstClr val="black"/>
                </a:solidFill>
                <a:effectLst/>
                <a:uLnTx/>
                <a:uFillTx/>
                <a:latin typeface="Calibri"/>
                <a:ea typeface="+mn-ea"/>
                <a:cs typeface="Calibri"/>
              </a:rPr>
              <a:t>v</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12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all</a:t>
            </a:r>
            <a:r>
              <a:rPr kumimoji="0" sz="1800" b="0" i="0" u="none" strike="noStrike" kern="1200" cap="none" spc="20" normalizeH="0" baseline="0" noProof="0" dirty="0">
                <a:ln>
                  <a:noFill/>
                </a:ln>
                <a:solidFill>
                  <a:prstClr val="black"/>
                </a:solidFill>
                <a:effectLst/>
                <a:uLnTx/>
                <a:uFillTx/>
                <a:latin typeface="Calibri"/>
                <a:ea typeface="+mn-ea"/>
                <a:cs typeface="Calibri"/>
              </a:rPr>
              <a:t>o</a:t>
            </a:r>
            <a:r>
              <a:rPr kumimoji="0" sz="1800" b="0" i="0" u="none" strike="noStrike" kern="1200" cap="none" spc="-15" normalizeH="0" baseline="0" noProof="0" dirty="0">
                <a:ln>
                  <a:noFill/>
                </a:ln>
                <a:solidFill>
                  <a:prstClr val="black"/>
                </a:solidFill>
                <a:effectLst/>
                <a:uLnTx/>
                <a:uFillTx/>
                <a:latin typeface="Calibri"/>
                <a:ea typeface="+mn-ea"/>
                <a:cs typeface="Calibri"/>
              </a:rPr>
              <a:t>w</a:t>
            </a:r>
            <a:r>
              <a:rPr kumimoji="0" sz="1800" b="0" i="0" u="none" strike="noStrike" kern="1200" cap="none" spc="195" normalizeH="0" baseline="0" noProof="0" dirty="0">
                <a:ln>
                  <a:noFill/>
                </a:ln>
                <a:solidFill>
                  <a:prstClr val="black"/>
                </a:solidFill>
                <a:effectLst/>
                <a:uLnTx/>
                <a:uFillTx/>
                <a:latin typeface="Calibri"/>
                <a:ea typeface="+mn-ea"/>
                <a:cs typeface="Calibri"/>
              </a:rPr>
              <a:t>s</a:t>
            </a:r>
            <a:r>
              <a:rPr kumimoji="0" sz="1800" b="0" i="0" u="none" strike="noStrike" kern="1200" cap="none" spc="-25" normalizeH="0" baseline="0" noProof="0" dirty="0">
                <a:ln>
                  <a:noFill/>
                </a:ln>
                <a:solidFill>
                  <a:prstClr val="black"/>
                </a:solidFill>
                <a:effectLst/>
                <a:uLnTx/>
                <a:uFillTx/>
                <a:latin typeface="Calibri"/>
                <a:ea typeface="+mn-ea"/>
                <a:cs typeface="Calibri"/>
              </a:rPr>
              <a:t>g</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30"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es</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to</a:t>
            </a:r>
            <a:r>
              <a:rPr kumimoji="0" sz="1800" b="0" i="0" u="none" strike="noStrike" kern="1200" cap="none" spc="-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x</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25" normalizeH="0" baseline="0" noProof="0" dirty="0">
                <a:ln>
                  <a:noFill/>
                </a:ln>
                <a:solidFill>
                  <a:prstClr val="black"/>
                </a:solidFill>
                <a:effectLst/>
                <a:uLnTx/>
                <a:uFillTx/>
                <a:latin typeface="Calibri"/>
                <a:ea typeface="+mn-ea"/>
                <a:cs typeface="Calibri"/>
              </a:rPr>
              <a:t>h</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5" normalizeH="0" baseline="0" noProof="0" dirty="0">
                <a:ln>
                  <a:noFill/>
                </a:ln>
                <a:solidFill>
                  <a:prstClr val="black"/>
                </a:solidFill>
                <a:effectLst/>
                <a:uLnTx/>
                <a:uFillTx/>
                <a:latin typeface="Calibri"/>
                <a:ea typeface="+mn-ea"/>
                <a:cs typeface="Calibri"/>
              </a:rPr>
              <a:t>c</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30" normalizeH="0" baseline="0" noProof="0" dirty="0">
                <a:ln>
                  <a:noFill/>
                </a:ln>
                <a:solidFill>
                  <a:prstClr val="black"/>
                </a:solidFill>
                <a:effectLst/>
                <a:uLnTx/>
                <a:uFillTx/>
                <a:latin typeface="Calibri"/>
                <a:ea typeface="+mn-ea"/>
                <a:cs typeface="Calibri"/>
              </a:rPr>
              <a:t>r</a:t>
            </a:r>
            <a:r>
              <a:rPr kumimoji="0" sz="1800" b="0" i="0" u="none" strike="noStrike" kern="1200" cap="none" spc="-15" normalizeH="0" baseline="0" noProof="0" dirty="0">
                <a:ln>
                  <a:noFill/>
                </a:ln>
                <a:solidFill>
                  <a:prstClr val="black"/>
                </a:solidFill>
                <a:effectLst/>
                <a:uLnTx/>
                <a:uFillTx/>
                <a:latin typeface="Calibri"/>
                <a:ea typeface="+mn-ea"/>
                <a:cs typeface="Calibri"/>
              </a:rPr>
              <a:t>c</a:t>
            </a:r>
            <a:r>
              <a:rPr kumimoji="0" sz="1800" b="0" i="0" u="none" strike="noStrike" kern="1200" cap="none" spc="25" normalizeH="0" baseline="0" noProof="0" dirty="0">
                <a:ln>
                  <a:noFill/>
                </a:ln>
                <a:solidFill>
                  <a:prstClr val="black"/>
                </a:solidFill>
                <a:effectLst/>
                <a:uLnTx/>
                <a:uFillTx/>
                <a:latin typeface="Calibri"/>
                <a:ea typeface="+mn-ea"/>
                <a:cs typeface="Calibri"/>
              </a:rPr>
              <a:t>u</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110" normalizeH="0" baseline="0" noProof="0" dirty="0">
                <a:ln>
                  <a:noFill/>
                </a:ln>
                <a:solidFill>
                  <a:prstClr val="black"/>
                </a:solidFill>
                <a:effectLst/>
                <a:uLnTx/>
                <a:uFillTx/>
                <a:latin typeface="Calibri"/>
                <a:ea typeface="+mn-ea"/>
                <a:cs typeface="Calibri"/>
              </a:rPr>
              <a:t> </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0" normalizeH="0" baseline="0" noProof="0" dirty="0">
                <a:ln>
                  <a:noFill/>
                </a:ln>
                <a:solidFill>
                  <a:prstClr val="black"/>
                </a:solidFill>
                <a:effectLst/>
                <a:uLnTx/>
                <a:uFillTx/>
                <a:latin typeface="Calibri"/>
                <a:ea typeface="+mn-ea"/>
                <a:cs typeface="Calibri"/>
              </a:rPr>
              <a:t>s  </a:t>
            </a:r>
            <a:r>
              <a:rPr kumimoji="0" sz="1800" b="0" i="0" u="none" strike="noStrike" kern="1200" cap="none" spc="-10" normalizeH="0" baseline="0" noProof="0" dirty="0">
                <a:ln>
                  <a:noFill/>
                </a:ln>
                <a:solidFill>
                  <a:prstClr val="black"/>
                </a:solidFill>
                <a:effectLst/>
                <a:uLnTx/>
                <a:uFillTx/>
                <a:latin typeface="Calibri"/>
                <a:ea typeface="+mn-ea"/>
                <a:cs typeface="Calibri"/>
              </a:rPr>
              <a:t>pressure</a:t>
            </a:r>
            <a:r>
              <a:rPr kumimoji="0" sz="1800" b="0" i="0" u="none" strike="noStrike" kern="1200" cap="none" spc="4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rises.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2250" b="0" i="0" u="none" strike="noStrike" kern="1200" cap="none" spc="0" normalizeH="0" baseline="0" noProof="0">
              <a:ln>
                <a:noFill/>
              </a:ln>
              <a:solidFill>
                <a:prstClr val="black"/>
              </a:solidFill>
              <a:effectLst/>
              <a:uLnTx/>
              <a:uFillTx/>
              <a:latin typeface="Calibri"/>
              <a:ea typeface="+mn-ea"/>
              <a:cs typeface="Calibri"/>
            </a:endParaRPr>
          </a:p>
          <a:p>
            <a:pPr marL="355600" marR="490220" lvl="0" indent="-343535" algn="l" defTabSz="914400" rtl="0" eaLnBrk="1" fontAlgn="auto" latinLnBrk="0" hangingPunct="1">
              <a:lnSpc>
                <a:spcPts val="1950"/>
              </a:lnSpc>
              <a:spcBef>
                <a:spcPts val="0"/>
              </a:spcBef>
              <a:spcAft>
                <a:spcPts val="0"/>
              </a:spcAft>
              <a:buClr>
                <a:srgbClr val="E38312"/>
              </a:buClr>
              <a:buSzPct val="90000"/>
              <a:buFont typeface="Calibri"/>
              <a:buAutoNum type="arabicPeriod" startAt="4"/>
              <a:tabLst>
                <a:tab pos="565150" algn="l"/>
                <a:tab pos="565785" algn="l"/>
              </a:tabLst>
              <a:defRPr/>
            </a:pPr>
            <a:r>
              <a:rPr kumimoji="0" sz="1800" b="0" i="0" u="none" strike="noStrike" kern="1200" cap="none" spc="0" normalizeH="0" baseline="0" noProof="0" dirty="0">
                <a:ln>
                  <a:noFill/>
                </a:ln>
                <a:solidFill>
                  <a:prstClr val="black"/>
                </a:solidFill>
                <a:effectLst/>
                <a:uLnTx/>
                <a:uFillTx/>
                <a:latin typeface="Calibri"/>
                <a:ea typeface="+mn-ea"/>
                <a:cs typeface="+mn-cs"/>
              </a:rPr>
              <a:t>	</a:t>
            </a:r>
            <a:r>
              <a:rPr kumimoji="0" sz="2000" b="1" i="0" u="none" strike="noStrike" kern="1200" cap="none" spc="-90" normalizeH="0" baseline="0" noProof="0" dirty="0">
                <a:ln>
                  <a:noFill/>
                </a:ln>
                <a:solidFill>
                  <a:prstClr val="black"/>
                </a:solidFill>
                <a:effectLst/>
                <a:uLnTx/>
                <a:uFillTx/>
                <a:latin typeface="Calibri"/>
                <a:ea typeface="+mn-ea"/>
                <a:cs typeface="Calibri"/>
              </a:rPr>
              <a:t>W</a:t>
            </a:r>
            <a:r>
              <a:rPr kumimoji="0" sz="2000" b="1" i="0" u="none" strike="noStrike" kern="1200" cap="none" spc="-20" normalizeH="0" baseline="0" noProof="0" dirty="0">
                <a:ln>
                  <a:noFill/>
                </a:ln>
                <a:solidFill>
                  <a:prstClr val="black"/>
                </a:solidFill>
                <a:effectLst/>
                <a:uLnTx/>
                <a:uFillTx/>
                <a:latin typeface="Calibri"/>
                <a:ea typeface="+mn-ea"/>
                <a:cs typeface="Calibri"/>
              </a:rPr>
              <a:t>a</a:t>
            </a:r>
            <a:r>
              <a:rPr kumimoji="0" sz="2000" b="1" i="0" u="none" strike="noStrike" kern="1200" cap="none" spc="20" normalizeH="0" baseline="0" noProof="0" dirty="0">
                <a:ln>
                  <a:noFill/>
                </a:ln>
                <a:solidFill>
                  <a:prstClr val="black"/>
                </a:solidFill>
                <a:effectLst/>
                <a:uLnTx/>
                <a:uFillTx/>
                <a:latin typeface="Calibri"/>
                <a:ea typeface="+mn-ea"/>
                <a:cs typeface="Calibri"/>
              </a:rPr>
              <a:t>s</a:t>
            </a:r>
            <a:r>
              <a:rPr kumimoji="0" sz="2000" b="1" i="0" u="none" strike="noStrike" kern="1200" cap="none" spc="-20" normalizeH="0" baseline="0" noProof="0" dirty="0">
                <a:ln>
                  <a:noFill/>
                </a:ln>
                <a:solidFill>
                  <a:prstClr val="black"/>
                </a:solidFill>
                <a:effectLst/>
                <a:uLnTx/>
                <a:uFillTx/>
                <a:latin typeface="Calibri"/>
                <a:ea typeface="+mn-ea"/>
                <a:cs typeface="Calibri"/>
              </a:rPr>
              <a:t>t</a:t>
            </a:r>
            <a:r>
              <a:rPr kumimoji="0" sz="2000" b="1" i="0" u="none" strike="noStrike" kern="1200" cap="none" spc="45" normalizeH="0" baseline="0" noProof="0" dirty="0">
                <a:ln>
                  <a:noFill/>
                </a:ln>
                <a:solidFill>
                  <a:prstClr val="black"/>
                </a:solidFill>
                <a:effectLst/>
                <a:uLnTx/>
                <a:uFillTx/>
                <a:latin typeface="Calibri"/>
                <a:ea typeface="+mn-ea"/>
                <a:cs typeface="Calibri"/>
              </a:rPr>
              <a:t>e</a:t>
            </a:r>
            <a:r>
              <a:rPr kumimoji="0" sz="2000" b="1" i="0" u="none" strike="noStrike" kern="1200" cap="none" spc="-15" normalizeH="0" baseline="0" noProof="0" dirty="0">
                <a:ln>
                  <a:noFill/>
                </a:ln>
                <a:solidFill>
                  <a:prstClr val="black"/>
                </a:solidFill>
                <a:effectLst/>
                <a:uLnTx/>
                <a:uFillTx/>
                <a:latin typeface="Calibri"/>
                <a:ea typeface="+mn-ea"/>
                <a:cs typeface="Calibri"/>
              </a:rPr>
              <a:t>-</a:t>
            </a:r>
            <a:r>
              <a:rPr kumimoji="0" sz="2000" b="1" i="0" u="none" strike="noStrike" kern="1200" cap="none" spc="15" normalizeH="0" baseline="0" noProof="0" dirty="0">
                <a:ln>
                  <a:noFill/>
                </a:ln>
                <a:solidFill>
                  <a:prstClr val="black"/>
                </a:solidFill>
                <a:effectLst/>
                <a:uLnTx/>
                <a:uFillTx/>
                <a:latin typeface="Calibri"/>
                <a:ea typeface="+mn-ea"/>
                <a:cs typeface="Calibri"/>
              </a:rPr>
              <a:t>g</a:t>
            </a:r>
            <a:r>
              <a:rPr kumimoji="0" sz="2000" b="1" i="0" u="none" strike="noStrike" kern="1200" cap="none" spc="-20" normalizeH="0" baseline="0" noProof="0" dirty="0">
                <a:ln>
                  <a:noFill/>
                </a:ln>
                <a:solidFill>
                  <a:prstClr val="black"/>
                </a:solidFill>
                <a:effectLst/>
                <a:uLnTx/>
                <a:uFillTx/>
                <a:latin typeface="Calibri"/>
                <a:ea typeface="+mn-ea"/>
                <a:cs typeface="Calibri"/>
              </a:rPr>
              <a:t>a</a:t>
            </a:r>
            <a:r>
              <a:rPr kumimoji="0" sz="2000" b="1" i="0" u="none" strike="noStrike" kern="1200" cap="none" spc="10" normalizeH="0" baseline="0" noProof="0" dirty="0">
                <a:ln>
                  <a:noFill/>
                </a:ln>
                <a:solidFill>
                  <a:prstClr val="black"/>
                </a:solidFill>
                <a:effectLst/>
                <a:uLnTx/>
                <a:uFillTx/>
                <a:latin typeface="Calibri"/>
                <a:ea typeface="+mn-ea"/>
                <a:cs typeface="Calibri"/>
              </a:rPr>
              <a:t>s</a:t>
            </a:r>
            <a:r>
              <a:rPr kumimoji="0" sz="2000" b="1" i="0" u="none" strike="noStrike" kern="1200" cap="none" spc="-140" normalizeH="0" baseline="0" noProof="0" dirty="0">
                <a:ln>
                  <a:noFill/>
                </a:ln>
                <a:solidFill>
                  <a:prstClr val="black"/>
                </a:solidFill>
                <a:effectLst/>
                <a:uLnTx/>
                <a:uFillTx/>
                <a:latin typeface="Calibri"/>
                <a:ea typeface="+mn-ea"/>
                <a:cs typeface="Calibri"/>
              </a:rPr>
              <a:t> </a:t>
            </a:r>
            <a:r>
              <a:rPr kumimoji="0" sz="2000" b="1" i="0" u="none" strike="noStrike" kern="1200" cap="none" spc="20" normalizeH="0" baseline="0" noProof="0" dirty="0">
                <a:ln>
                  <a:noFill/>
                </a:ln>
                <a:solidFill>
                  <a:prstClr val="black"/>
                </a:solidFill>
                <a:effectLst/>
                <a:uLnTx/>
                <a:uFillTx/>
                <a:latin typeface="Calibri"/>
                <a:ea typeface="+mn-ea"/>
                <a:cs typeface="Calibri"/>
              </a:rPr>
              <a:t>S</a:t>
            </a:r>
            <a:r>
              <a:rPr kumimoji="0" sz="2000" b="1" i="0" u="none" strike="noStrike" kern="1200" cap="none" spc="-20" normalizeH="0" baseline="0" noProof="0" dirty="0">
                <a:ln>
                  <a:noFill/>
                </a:ln>
                <a:solidFill>
                  <a:prstClr val="black"/>
                </a:solidFill>
                <a:effectLst/>
                <a:uLnTx/>
                <a:uFillTx/>
                <a:latin typeface="Calibri"/>
                <a:ea typeface="+mn-ea"/>
                <a:cs typeface="Calibri"/>
              </a:rPr>
              <a:t>ca</a:t>
            </a:r>
            <a:r>
              <a:rPr kumimoji="0" sz="2000" b="1" i="0" u="none" strike="noStrike" kern="1200" cap="none" spc="20" normalizeH="0" baseline="0" noProof="0" dirty="0">
                <a:ln>
                  <a:noFill/>
                </a:ln>
                <a:solidFill>
                  <a:prstClr val="black"/>
                </a:solidFill>
                <a:effectLst/>
                <a:uLnTx/>
                <a:uFillTx/>
                <a:latin typeface="Calibri"/>
                <a:ea typeface="+mn-ea"/>
                <a:cs typeface="Calibri"/>
              </a:rPr>
              <a:t>v</a:t>
            </a:r>
            <a:r>
              <a:rPr kumimoji="0" sz="2000" b="1" i="0" u="none" strike="noStrike" kern="1200" cap="none" spc="40" normalizeH="0" baseline="0" noProof="0" dirty="0">
                <a:ln>
                  <a:noFill/>
                </a:ln>
                <a:solidFill>
                  <a:prstClr val="black"/>
                </a:solidFill>
                <a:effectLst/>
                <a:uLnTx/>
                <a:uFillTx/>
                <a:latin typeface="Calibri"/>
                <a:ea typeface="+mn-ea"/>
                <a:cs typeface="Calibri"/>
              </a:rPr>
              <a:t>e</a:t>
            </a:r>
            <a:r>
              <a:rPr kumimoji="0" sz="2000" b="1" i="0" u="none" strike="noStrike" kern="1200" cap="none" spc="-25" normalizeH="0" baseline="0" noProof="0" dirty="0">
                <a:ln>
                  <a:noFill/>
                </a:ln>
                <a:solidFill>
                  <a:prstClr val="black"/>
                </a:solidFill>
                <a:effectLst/>
                <a:uLnTx/>
                <a:uFillTx/>
                <a:latin typeface="Calibri"/>
                <a:ea typeface="+mn-ea"/>
                <a:cs typeface="Calibri"/>
              </a:rPr>
              <a:t>n</a:t>
            </a:r>
            <a:r>
              <a:rPr kumimoji="0" sz="2000" b="1" i="0" u="none" strike="noStrike" kern="1200" cap="none" spc="15" normalizeH="0" baseline="0" noProof="0" dirty="0">
                <a:ln>
                  <a:noFill/>
                </a:ln>
                <a:solidFill>
                  <a:prstClr val="black"/>
                </a:solidFill>
                <a:effectLst/>
                <a:uLnTx/>
                <a:uFillTx/>
                <a:latin typeface="Calibri"/>
                <a:ea typeface="+mn-ea"/>
                <a:cs typeface="Calibri"/>
              </a:rPr>
              <a:t>g</a:t>
            </a:r>
            <a:r>
              <a:rPr kumimoji="0" sz="2000" b="1" i="0" u="none" strike="noStrike" kern="1200" cap="none" spc="30" normalizeH="0" baseline="0" noProof="0" dirty="0">
                <a:ln>
                  <a:noFill/>
                </a:ln>
                <a:solidFill>
                  <a:prstClr val="black"/>
                </a:solidFill>
                <a:effectLst/>
                <a:uLnTx/>
                <a:uFillTx/>
                <a:latin typeface="Calibri"/>
                <a:ea typeface="+mn-ea"/>
                <a:cs typeface="Calibri"/>
              </a:rPr>
              <a:t>i</a:t>
            </a:r>
            <a:r>
              <a:rPr kumimoji="0" sz="2000" b="1" i="0" u="none" strike="noStrike" kern="1200" cap="none" spc="-25" normalizeH="0" baseline="0" noProof="0" dirty="0">
                <a:ln>
                  <a:noFill/>
                </a:ln>
                <a:solidFill>
                  <a:prstClr val="black"/>
                </a:solidFill>
                <a:effectLst/>
                <a:uLnTx/>
                <a:uFillTx/>
                <a:latin typeface="Calibri"/>
                <a:ea typeface="+mn-ea"/>
                <a:cs typeface="Calibri"/>
              </a:rPr>
              <a:t>n</a:t>
            </a:r>
            <a:r>
              <a:rPr kumimoji="0" sz="2000" b="1" i="0" u="none" strike="noStrike" kern="1200" cap="none" spc="10" normalizeH="0" baseline="0" noProof="0" dirty="0">
                <a:ln>
                  <a:noFill/>
                </a:ln>
                <a:solidFill>
                  <a:prstClr val="black"/>
                </a:solidFill>
                <a:effectLst/>
                <a:uLnTx/>
                <a:uFillTx/>
                <a:latin typeface="Calibri"/>
                <a:ea typeface="+mn-ea"/>
                <a:cs typeface="Calibri"/>
              </a:rPr>
              <a:t>g</a:t>
            </a:r>
            <a:r>
              <a:rPr kumimoji="0" sz="2000" b="1" i="0" u="none" strike="noStrike" kern="1200" cap="none" spc="-145" normalizeH="0" baseline="0" noProof="0" dirty="0">
                <a:ln>
                  <a:noFill/>
                </a:ln>
                <a:solidFill>
                  <a:prstClr val="black"/>
                </a:solidFill>
                <a:effectLst/>
                <a:uLnTx/>
                <a:uFillTx/>
                <a:latin typeface="Calibri"/>
                <a:ea typeface="+mn-ea"/>
                <a:cs typeface="Calibri"/>
              </a:rPr>
              <a:t> </a:t>
            </a:r>
            <a:r>
              <a:rPr kumimoji="0" sz="2000" b="1" i="0" u="none" strike="noStrike" kern="1200" cap="none" spc="20" normalizeH="0" baseline="0" noProof="0" dirty="0">
                <a:ln>
                  <a:noFill/>
                </a:ln>
                <a:solidFill>
                  <a:prstClr val="black"/>
                </a:solidFill>
                <a:effectLst/>
                <a:uLnTx/>
                <a:uFillTx/>
                <a:latin typeface="Calibri"/>
                <a:ea typeface="+mn-ea"/>
                <a:cs typeface="Calibri"/>
              </a:rPr>
              <a:t>Sys</a:t>
            </a:r>
            <a:r>
              <a:rPr kumimoji="0" sz="2000" b="1" i="0" u="none" strike="noStrike" kern="1200" cap="none" spc="-20" normalizeH="0" baseline="0" noProof="0" dirty="0">
                <a:ln>
                  <a:noFill/>
                </a:ln>
                <a:solidFill>
                  <a:prstClr val="black"/>
                </a:solidFill>
                <a:effectLst/>
                <a:uLnTx/>
                <a:uFillTx/>
                <a:latin typeface="Calibri"/>
                <a:ea typeface="+mn-ea"/>
                <a:cs typeface="Calibri"/>
              </a:rPr>
              <a:t>t</a:t>
            </a:r>
            <a:r>
              <a:rPr kumimoji="0" sz="2000" b="1" i="0" u="none" strike="noStrike" kern="1200" cap="none" spc="40" normalizeH="0" baseline="0" noProof="0" dirty="0">
                <a:ln>
                  <a:noFill/>
                </a:ln>
                <a:solidFill>
                  <a:prstClr val="black"/>
                </a:solidFill>
                <a:effectLst/>
                <a:uLnTx/>
                <a:uFillTx/>
                <a:latin typeface="Calibri"/>
                <a:ea typeface="+mn-ea"/>
                <a:cs typeface="Calibri"/>
              </a:rPr>
              <a:t>e</a:t>
            </a:r>
            <a:r>
              <a:rPr kumimoji="0" sz="2000" b="1" i="0" u="none" strike="noStrike" kern="1200" cap="none" spc="60" normalizeH="0" baseline="0" noProof="0" dirty="0">
                <a:ln>
                  <a:noFill/>
                </a:ln>
                <a:solidFill>
                  <a:prstClr val="black"/>
                </a:solidFill>
                <a:effectLst/>
                <a:uLnTx/>
                <a:uFillTx/>
                <a:latin typeface="Calibri"/>
                <a:ea typeface="+mn-ea"/>
                <a:cs typeface="Calibri"/>
              </a:rPr>
              <a:t>m</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215" normalizeH="0" baseline="0" noProof="0" dirty="0">
                <a:ln>
                  <a:noFill/>
                </a:ln>
                <a:solidFill>
                  <a:prstClr val="black"/>
                </a:solidFill>
                <a:effectLst/>
                <a:uLnTx/>
                <a:uFillTx/>
                <a:latin typeface="Calibri"/>
                <a:ea typeface="+mn-ea"/>
                <a:cs typeface="Calibri"/>
              </a:rPr>
              <a:t> </a:t>
            </a:r>
            <a:r>
              <a:rPr kumimoji="0" sz="1800" b="0" i="0" u="none" strike="noStrike" kern="1200" cap="none" spc="-100" normalizeH="0" baseline="0" noProof="0" dirty="0">
                <a:ln>
                  <a:noFill/>
                </a:ln>
                <a:solidFill>
                  <a:prstClr val="black"/>
                </a:solidFill>
                <a:effectLst/>
                <a:uLnTx/>
                <a:uFillTx/>
                <a:latin typeface="Calibri"/>
                <a:ea typeface="+mn-ea"/>
                <a:cs typeface="Calibri"/>
              </a:rPr>
              <a:t>f</a:t>
            </a:r>
            <a:r>
              <a:rPr kumimoji="0" sz="1800" b="0" i="0" u="none" strike="noStrike" kern="1200" cap="none" spc="20" normalizeH="0" baseline="0" noProof="0" dirty="0">
                <a:ln>
                  <a:noFill/>
                </a:ln>
                <a:solidFill>
                  <a:prstClr val="black"/>
                </a:solidFill>
                <a:effectLst/>
                <a:uLnTx/>
                <a:uFillTx/>
                <a:latin typeface="Calibri"/>
                <a:ea typeface="+mn-ea"/>
                <a:cs typeface="Calibri"/>
              </a:rPr>
              <a:t>o</a:t>
            </a:r>
            <a:r>
              <a:rPr kumimoji="0" sz="1800" b="0" i="0" u="none" strike="noStrike" kern="1200" cap="none" spc="0" normalizeH="0" baseline="0" noProof="0" dirty="0">
                <a:ln>
                  <a:noFill/>
                </a:ln>
                <a:solidFill>
                  <a:prstClr val="black"/>
                </a:solidFill>
                <a:effectLst/>
                <a:uLnTx/>
                <a:uFillTx/>
                <a:latin typeface="Calibri"/>
                <a:ea typeface="+mn-ea"/>
                <a:cs typeface="Calibri"/>
              </a:rPr>
              <a:t>r  e</a:t>
            </a:r>
            <a:r>
              <a:rPr kumimoji="0" sz="1800" b="0" i="0" u="none" strike="noStrike" kern="1200" cap="none" spc="-25" normalizeH="0" baseline="0" noProof="0" dirty="0">
                <a:ln>
                  <a:noFill/>
                </a:ln>
                <a:solidFill>
                  <a:prstClr val="black"/>
                </a:solidFill>
                <a:effectLst/>
                <a:uLnTx/>
                <a:uFillTx/>
                <a:latin typeface="Calibri"/>
                <a:ea typeface="+mn-ea"/>
                <a:cs typeface="Calibri"/>
              </a:rPr>
              <a:t>x</a:t>
            </a:r>
            <a:r>
              <a:rPr kumimoji="0" sz="1800" b="0" i="0" u="none" strike="noStrike" kern="1200" cap="none" spc="35" normalizeH="0" baseline="0" noProof="0" dirty="0">
                <a:ln>
                  <a:noFill/>
                </a:ln>
                <a:solidFill>
                  <a:prstClr val="black"/>
                </a:solidFill>
                <a:effectLst/>
                <a:uLnTx/>
                <a:uFillTx/>
                <a:latin typeface="Calibri"/>
                <a:ea typeface="+mn-ea"/>
                <a:cs typeface="Calibri"/>
              </a:rPr>
              <a:t>i</a:t>
            </a:r>
            <a:r>
              <a:rPr kumimoji="0" sz="1800" b="0" i="0" u="none" strike="noStrike" kern="1200" cap="none" spc="0" normalizeH="0" baseline="0" noProof="0" dirty="0">
                <a:ln>
                  <a:noFill/>
                </a:ln>
                <a:solidFill>
                  <a:prstClr val="black"/>
                </a:solidFill>
                <a:effectLst/>
                <a:uLnTx/>
                <a:uFillTx/>
                <a:latin typeface="Calibri"/>
                <a:ea typeface="+mn-ea"/>
                <a:cs typeface="Calibri"/>
              </a:rPr>
              <a:t>t</a:t>
            </a:r>
            <a:r>
              <a:rPr kumimoji="0" sz="1800" b="0" i="0" u="none" strike="noStrike" kern="1200" cap="none" spc="30" normalizeH="0" baseline="0" noProof="0" dirty="0">
                <a:ln>
                  <a:noFill/>
                </a:ln>
                <a:solidFill>
                  <a:prstClr val="black"/>
                </a:solidFill>
                <a:effectLst/>
                <a:uLnTx/>
                <a:uFillTx/>
                <a:latin typeface="Calibri"/>
                <a:ea typeface="+mn-ea"/>
                <a:cs typeface="Calibri"/>
              </a:rPr>
              <a:t>i</a:t>
            </a:r>
            <a:r>
              <a:rPr kumimoji="0" sz="1800" b="0" i="0" u="none" strike="noStrike" kern="1200" cap="none" spc="25" normalizeH="0" baseline="0" noProof="0" dirty="0">
                <a:ln>
                  <a:noFill/>
                </a:ln>
                <a:solidFill>
                  <a:prstClr val="black"/>
                </a:solidFill>
                <a:effectLst/>
                <a:uLnTx/>
                <a:uFillTx/>
                <a:latin typeface="Calibri"/>
                <a:ea typeface="+mn-ea"/>
                <a:cs typeface="Calibri"/>
              </a:rPr>
              <a:t>n</a:t>
            </a:r>
            <a:r>
              <a:rPr kumimoji="0" sz="1800" b="0" i="0" u="none" strike="noStrike" kern="1200" cap="none" spc="0" normalizeH="0" baseline="0" noProof="0" dirty="0">
                <a:ln>
                  <a:noFill/>
                </a:ln>
                <a:solidFill>
                  <a:prstClr val="black"/>
                </a:solidFill>
                <a:effectLst/>
                <a:uLnTx/>
                <a:uFillTx/>
                <a:latin typeface="Calibri"/>
                <a:ea typeface="+mn-ea"/>
                <a:cs typeface="Calibri"/>
              </a:rPr>
              <a:t>g</a:t>
            </a:r>
            <a:r>
              <a:rPr kumimoji="0" sz="1800" b="0" i="0" u="none" strike="noStrike" kern="1200" cap="none" spc="-130" normalizeH="0" baseline="0" noProof="0" dirty="0">
                <a:ln>
                  <a:noFill/>
                </a:ln>
                <a:solidFill>
                  <a:prstClr val="black"/>
                </a:solidFill>
                <a:effectLst/>
                <a:uLnTx/>
                <a:uFillTx/>
                <a:latin typeface="Calibri"/>
                <a:ea typeface="+mn-ea"/>
                <a:cs typeface="Calibri"/>
              </a:rPr>
              <a:t> </a:t>
            </a:r>
            <a:r>
              <a:rPr kumimoji="0" sz="1800" b="0" i="0" u="none" strike="noStrike" kern="1200" cap="none" spc="-25" normalizeH="0" baseline="0" noProof="0" dirty="0">
                <a:ln>
                  <a:noFill/>
                </a:ln>
                <a:solidFill>
                  <a:prstClr val="black"/>
                </a:solidFill>
                <a:effectLst/>
                <a:uLnTx/>
                <a:uFillTx/>
                <a:latin typeface="Calibri"/>
                <a:ea typeface="+mn-ea"/>
                <a:cs typeface="Calibri"/>
              </a:rPr>
              <a:t>g</a:t>
            </a:r>
            <a:r>
              <a:rPr kumimoji="0" sz="1800" b="0" i="0" u="none" strike="noStrike" kern="1200" cap="none" spc="35" normalizeH="0" baseline="0" noProof="0" dirty="0">
                <a:ln>
                  <a:noFill/>
                </a:ln>
                <a:solidFill>
                  <a:prstClr val="black"/>
                </a:solidFill>
                <a:effectLst/>
                <a:uLnTx/>
                <a:uFillTx/>
                <a:latin typeface="Calibri"/>
                <a:ea typeface="+mn-ea"/>
                <a:cs typeface="Calibri"/>
              </a:rPr>
              <a:t>a</a:t>
            </a:r>
            <a:r>
              <a:rPr kumimoji="0" sz="1800" b="0" i="0" u="none" strike="noStrike" kern="1200" cap="none" spc="-3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e</a:t>
            </a:r>
            <a:r>
              <a:rPr kumimoji="0" sz="1800" b="0" i="0" u="none" strike="noStrike" kern="1200" cap="none" spc="-25" normalizeH="0" baseline="0" noProof="0" dirty="0">
                <a:ln>
                  <a:noFill/>
                </a:ln>
                <a:solidFill>
                  <a:prstClr val="black"/>
                </a:solidFill>
                <a:effectLst/>
                <a:uLnTx/>
                <a:uFillTx/>
                <a:latin typeface="Calibri"/>
                <a:ea typeface="+mn-ea"/>
                <a:cs typeface="Calibri"/>
              </a:rPr>
              <a:t>s</a:t>
            </a:r>
            <a:r>
              <a:rPr kumimoji="0" sz="1800" b="0" i="0" u="none" strike="noStrike" kern="1200" cap="none" spc="0" normalizeH="0" baseline="0" noProof="0" dirty="0">
                <a:ln>
                  <a:noFill/>
                </a:ln>
                <a:solidFill>
                  <a:prstClr val="black"/>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726440" lvl="0" indent="-343535" algn="l" defTabSz="914400" rtl="0" eaLnBrk="1" fontAlgn="auto" latinLnBrk="0" hangingPunct="1">
              <a:lnSpc>
                <a:spcPts val="2030"/>
              </a:lnSpc>
              <a:spcBef>
                <a:spcPts val="1520"/>
              </a:spcBef>
              <a:spcAft>
                <a:spcPts val="0"/>
              </a:spcAft>
              <a:buClr>
                <a:srgbClr val="E38312"/>
              </a:buClr>
              <a:buSzPct val="90000"/>
              <a:buFont typeface="Calibri"/>
              <a:buAutoNum type="arabicPeriod" startAt="4"/>
              <a:tabLst>
                <a:tab pos="565150" algn="l"/>
                <a:tab pos="565785" algn="l"/>
              </a:tabLst>
              <a:defRPr/>
            </a:pPr>
            <a:r>
              <a:rPr kumimoji="0" sz="1800" b="0" i="0" u="none" strike="noStrike" kern="1200" cap="none" spc="0" normalizeH="0" baseline="0" noProof="0" dirty="0">
                <a:ln>
                  <a:noFill/>
                </a:ln>
                <a:solidFill>
                  <a:prstClr val="black"/>
                </a:solidFill>
                <a:effectLst/>
                <a:uLnTx/>
                <a:uFillTx/>
                <a:latin typeface="Calibri"/>
                <a:ea typeface="+mn-ea"/>
                <a:cs typeface="+mn-cs"/>
              </a:rPr>
              <a:t>	</a:t>
            </a:r>
            <a:r>
              <a:rPr kumimoji="0" sz="2000" b="1" i="0" u="none" strike="noStrike" kern="1200" cap="none" spc="-5" normalizeH="0" baseline="0" noProof="0" dirty="0">
                <a:ln>
                  <a:noFill/>
                </a:ln>
                <a:solidFill>
                  <a:prstClr val="black"/>
                </a:solidFill>
                <a:effectLst/>
                <a:uLnTx/>
                <a:uFillTx/>
                <a:latin typeface="Calibri"/>
                <a:ea typeface="+mn-ea"/>
                <a:cs typeface="Calibri"/>
              </a:rPr>
              <a:t>R</a:t>
            </a:r>
            <a:r>
              <a:rPr kumimoji="0" sz="2000" b="1" i="0" u="none" strike="noStrike" kern="1200" cap="none" spc="40" normalizeH="0" baseline="0" noProof="0" dirty="0">
                <a:ln>
                  <a:noFill/>
                </a:ln>
                <a:solidFill>
                  <a:prstClr val="black"/>
                </a:solidFill>
                <a:effectLst/>
                <a:uLnTx/>
                <a:uFillTx/>
                <a:latin typeface="Calibri"/>
                <a:ea typeface="+mn-ea"/>
                <a:cs typeface="Calibri"/>
              </a:rPr>
              <a:t>e</a:t>
            </a:r>
            <a:r>
              <a:rPr kumimoji="0" sz="2000" b="1" i="0" u="none" strike="noStrike" kern="1200" cap="none" spc="20" normalizeH="0" baseline="0" noProof="0" dirty="0">
                <a:ln>
                  <a:noFill/>
                </a:ln>
                <a:solidFill>
                  <a:prstClr val="black"/>
                </a:solidFill>
                <a:effectLst/>
                <a:uLnTx/>
                <a:uFillTx/>
                <a:latin typeface="Calibri"/>
                <a:ea typeface="+mn-ea"/>
                <a:cs typeface="Calibri"/>
              </a:rPr>
              <a:t>s</a:t>
            </a:r>
            <a:r>
              <a:rPr kumimoji="0" sz="2000" b="1" i="0" u="none" strike="noStrike" kern="1200" cap="none" spc="35" normalizeH="0" baseline="0" noProof="0" dirty="0">
                <a:ln>
                  <a:noFill/>
                </a:ln>
                <a:solidFill>
                  <a:prstClr val="black"/>
                </a:solidFill>
                <a:effectLst/>
                <a:uLnTx/>
                <a:uFillTx/>
                <a:latin typeface="Calibri"/>
                <a:ea typeface="+mn-ea"/>
                <a:cs typeface="Calibri"/>
              </a:rPr>
              <a:t>er</a:t>
            </a:r>
            <a:r>
              <a:rPr kumimoji="0" sz="2000" b="1" i="0" u="none" strike="noStrike" kern="1200" cap="none" spc="20" normalizeH="0" baseline="0" noProof="0" dirty="0">
                <a:ln>
                  <a:noFill/>
                </a:ln>
                <a:solidFill>
                  <a:prstClr val="black"/>
                </a:solidFill>
                <a:effectLst/>
                <a:uLnTx/>
                <a:uFillTx/>
                <a:latin typeface="Calibri"/>
                <a:ea typeface="+mn-ea"/>
                <a:cs typeface="Calibri"/>
              </a:rPr>
              <a:t>v</a:t>
            </a:r>
            <a:r>
              <a:rPr kumimoji="0" sz="2000" b="1" i="0" u="none" strike="noStrike" kern="1200" cap="none" spc="45" normalizeH="0" baseline="0" noProof="0" dirty="0">
                <a:ln>
                  <a:noFill/>
                </a:ln>
                <a:solidFill>
                  <a:prstClr val="black"/>
                </a:solidFill>
                <a:effectLst/>
                <a:uLnTx/>
                <a:uFillTx/>
                <a:latin typeface="Calibri"/>
                <a:ea typeface="+mn-ea"/>
                <a:cs typeface="Calibri"/>
              </a:rPr>
              <a:t>o</a:t>
            </a:r>
            <a:r>
              <a:rPr kumimoji="0" sz="2000" b="1" i="0" u="none" strike="noStrike" kern="1200" cap="none" spc="-45" normalizeH="0" baseline="0" noProof="0" dirty="0">
                <a:ln>
                  <a:noFill/>
                </a:ln>
                <a:solidFill>
                  <a:prstClr val="black"/>
                </a:solidFill>
                <a:effectLst/>
                <a:uLnTx/>
                <a:uFillTx/>
                <a:latin typeface="Calibri"/>
                <a:ea typeface="+mn-ea"/>
                <a:cs typeface="Calibri"/>
              </a:rPr>
              <a:t>i</a:t>
            </a:r>
            <a:r>
              <a:rPr kumimoji="0" sz="2000" b="1" i="0" u="none" strike="noStrike" kern="1200" cap="none" spc="10" normalizeH="0" baseline="0" noProof="0" dirty="0">
                <a:ln>
                  <a:noFill/>
                </a:ln>
                <a:solidFill>
                  <a:prstClr val="black"/>
                </a:solidFill>
                <a:effectLst/>
                <a:uLnTx/>
                <a:uFillTx/>
                <a:latin typeface="Calibri"/>
                <a:ea typeface="+mn-ea"/>
                <a:cs typeface="Calibri"/>
              </a:rPr>
              <a:t>r</a:t>
            </a:r>
            <a:r>
              <a:rPr kumimoji="0" sz="2000" b="1" i="0" u="none" strike="noStrike" kern="1200" cap="none" spc="-13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B</a:t>
            </a:r>
            <a:r>
              <a:rPr kumimoji="0" sz="2000" b="1" i="0" u="none" strike="noStrike" kern="1200" cap="none" spc="-20" normalizeH="0" baseline="0" noProof="0" dirty="0">
                <a:ln>
                  <a:noFill/>
                </a:ln>
                <a:solidFill>
                  <a:prstClr val="black"/>
                </a:solidFill>
                <a:effectLst/>
                <a:uLnTx/>
                <a:uFillTx/>
                <a:latin typeface="Calibri"/>
                <a:ea typeface="+mn-ea"/>
                <a:cs typeface="Calibri"/>
              </a:rPr>
              <a:t>a</a:t>
            </a:r>
            <a:r>
              <a:rPr kumimoji="0" sz="2000" b="1" i="0" u="none" strike="noStrike" kern="1200" cap="none" spc="10" normalizeH="0" baseline="0" noProof="0" dirty="0">
                <a:ln>
                  <a:noFill/>
                </a:ln>
                <a:solidFill>
                  <a:prstClr val="black"/>
                </a:solidFill>
                <a:effectLst/>
                <a:uLnTx/>
                <a:uFillTx/>
                <a:latin typeface="Calibri"/>
                <a:ea typeface="+mn-ea"/>
                <a:cs typeface="Calibri"/>
              </a:rPr>
              <a:t>g</a:t>
            </a:r>
            <a:r>
              <a:rPr kumimoji="0" sz="2000" b="1" i="0" u="none" strike="noStrike" kern="1200" cap="none" spc="-114" normalizeH="0" baseline="0" noProof="0" dirty="0">
                <a:ln>
                  <a:noFill/>
                </a:ln>
                <a:solidFill>
                  <a:prstClr val="black"/>
                </a:solidFill>
                <a:effectLst/>
                <a:uLnTx/>
                <a:uFillTx/>
                <a:latin typeface="Calibri"/>
                <a:ea typeface="+mn-ea"/>
                <a:cs typeface="Calibri"/>
              </a:rPr>
              <a:t> </a:t>
            </a:r>
            <a:r>
              <a:rPr kumimoji="0" sz="1800" b="1" i="0" u="none" strike="noStrike" kern="1200" cap="none" spc="-35" normalizeH="0" baseline="0" noProof="0" dirty="0">
                <a:ln>
                  <a:noFill/>
                </a:ln>
                <a:solidFill>
                  <a:prstClr val="black"/>
                </a:solidFill>
                <a:effectLst/>
                <a:uLnTx/>
                <a:uFillTx/>
                <a:latin typeface="Calibri"/>
                <a:ea typeface="+mn-ea"/>
                <a:cs typeface="Calibri"/>
              </a:rPr>
              <a:t>(B</a:t>
            </a:r>
            <a:r>
              <a:rPr kumimoji="0" sz="1800" b="1" i="0" u="none" strike="noStrike" kern="1200" cap="none" spc="35" normalizeH="0" baseline="0" noProof="0" dirty="0">
                <a:ln>
                  <a:noFill/>
                </a:ln>
                <a:solidFill>
                  <a:prstClr val="black"/>
                </a:solidFill>
                <a:effectLst/>
                <a:uLnTx/>
                <a:uFillTx/>
                <a:latin typeface="Calibri"/>
                <a:ea typeface="+mn-ea"/>
                <a:cs typeface="Calibri"/>
              </a:rPr>
              <a:t>r</a:t>
            </a:r>
            <a:r>
              <a:rPr kumimoji="0" sz="1800" b="1" i="0" u="none" strike="noStrike" kern="1200" cap="none" spc="-5" normalizeH="0" baseline="0" noProof="0" dirty="0">
                <a:ln>
                  <a:noFill/>
                </a:ln>
                <a:solidFill>
                  <a:prstClr val="black"/>
                </a:solidFill>
                <a:effectLst/>
                <a:uLnTx/>
                <a:uFillTx/>
                <a:latin typeface="Calibri"/>
                <a:ea typeface="+mn-ea"/>
                <a:cs typeface="Calibri"/>
              </a:rPr>
              <a:t>e</a:t>
            </a:r>
            <a:r>
              <a:rPr kumimoji="0" sz="1800" b="1" i="0" u="none" strike="noStrike" kern="1200" cap="none" spc="0" normalizeH="0" baseline="0" noProof="0" dirty="0">
                <a:ln>
                  <a:noFill/>
                </a:ln>
                <a:solidFill>
                  <a:prstClr val="black"/>
                </a:solidFill>
                <a:effectLst/>
                <a:uLnTx/>
                <a:uFillTx/>
                <a:latin typeface="Calibri"/>
                <a:ea typeface="+mn-ea"/>
                <a:cs typeface="Calibri"/>
              </a:rPr>
              <a:t>a</a:t>
            </a:r>
            <a:r>
              <a:rPr kumimoji="0" sz="1800" b="1" i="0" u="none" strike="noStrike" kern="1200" cap="none" spc="-25" normalizeH="0" baseline="0" noProof="0" dirty="0">
                <a:ln>
                  <a:noFill/>
                </a:ln>
                <a:solidFill>
                  <a:prstClr val="black"/>
                </a:solidFill>
                <a:effectLst/>
                <a:uLnTx/>
                <a:uFillTx/>
                <a:latin typeface="Calibri"/>
                <a:ea typeface="+mn-ea"/>
                <a:cs typeface="Calibri"/>
              </a:rPr>
              <a:t>t</a:t>
            </a:r>
            <a:r>
              <a:rPr kumimoji="0" sz="1800" b="1" i="0" u="none" strike="noStrike" kern="1200" cap="none" spc="5" normalizeH="0" baseline="0" noProof="0" dirty="0">
                <a:ln>
                  <a:noFill/>
                </a:ln>
                <a:solidFill>
                  <a:prstClr val="black"/>
                </a:solidFill>
                <a:effectLst/>
                <a:uLnTx/>
                <a:uFillTx/>
                <a:latin typeface="Calibri"/>
                <a:ea typeface="+mn-ea"/>
                <a:cs typeface="Calibri"/>
              </a:rPr>
              <a:t>hin</a:t>
            </a:r>
            <a:r>
              <a:rPr kumimoji="0" sz="1800" b="1" i="0" u="none" strike="noStrike" kern="1200" cap="none" spc="0" normalizeH="0" baseline="0" noProof="0" dirty="0">
                <a:ln>
                  <a:noFill/>
                </a:ln>
                <a:solidFill>
                  <a:prstClr val="black"/>
                </a:solidFill>
                <a:effectLst/>
                <a:uLnTx/>
                <a:uFillTx/>
                <a:latin typeface="Calibri"/>
                <a:ea typeface="+mn-ea"/>
                <a:cs typeface="Calibri"/>
              </a:rPr>
              <a:t>g</a:t>
            </a:r>
            <a:r>
              <a:rPr kumimoji="0" sz="1800" b="1" i="0" u="none" strike="noStrike" kern="1200" cap="none" spc="15" normalizeH="0" baseline="0" noProof="0" dirty="0">
                <a:ln>
                  <a:noFill/>
                </a:ln>
                <a:solidFill>
                  <a:prstClr val="black"/>
                </a:solidFill>
                <a:effectLst/>
                <a:uLnTx/>
                <a:uFillTx/>
                <a:latin typeface="Calibri"/>
                <a:ea typeface="+mn-ea"/>
                <a:cs typeface="Calibri"/>
              </a:rPr>
              <a:t> </a:t>
            </a:r>
            <a:r>
              <a:rPr kumimoji="0" sz="1800" b="1" i="0" u="none" strike="noStrike" kern="1200" cap="none" spc="-35" normalizeH="0" baseline="0" noProof="0" dirty="0">
                <a:ln>
                  <a:noFill/>
                </a:ln>
                <a:solidFill>
                  <a:prstClr val="black"/>
                </a:solidFill>
                <a:effectLst/>
                <a:uLnTx/>
                <a:uFillTx/>
                <a:latin typeface="Calibri"/>
                <a:ea typeface="+mn-ea"/>
                <a:cs typeface="Calibri"/>
              </a:rPr>
              <a:t>B</a:t>
            </a:r>
            <a:r>
              <a:rPr kumimoji="0" sz="1800" b="1" i="0" u="none" strike="noStrike" kern="1200" cap="none" spc="10" normalizeH="0" baseline="0" noProof="0" dirty="0">
                <a:ln>
                  <a:noFill/>
                </a:ln>
                <a:solidFill>
                  <a:prstClr val="black"/>
                </a:solidFill>
                <a:effectLst/>
                <a:uLnTx/>
                <a:uFillTx/>
                <a:latin typeface="Calibri"/>
                <a:ea typeface="+mn-ea"/>
                <a:cs typeface="Calibri"/>
              </a:rPr>
              <a:t>a</a:t>
            </a:r>
            <a:r>
              <a:rPr kumimoji="0" sz="1800" b="1" i="0" u="none" strike="noStrike" kern="1200" cap="none" spc="-30" normalizeH="0" baseline="0" noProof="0" dirty="0">
                <a:ln>
                  <a:noFill/>
                </a:ln>
                <a:solidFill>
                  <a:prstClr val="black"/>
                </a:solidFill>
                <a:effectLst/>
                <a:uLnTx/>
                <a:uFillTx/>
                <a:latin typeface="Calibri"/>
                <a:ea typeface="+mn-ea"/>
                <a:cs typeface="Calibri"/>
              </a:rPr>
              <a:t>g</a:t>
            </a:r>
            <a:r>
              <a:rPr kumimoji="0" sz="1800" b="1" i="0" u="none" strike="noStrike" kern="1200" cap="none" spc="-50" normalizeH="0" baseline="0" noProof="0" dirty="0">
                <a:ln>
                  <a:noFill/>
                </a:ln>
                <a:solidFill>
                  <a:prstClr val="black"/>
                </a:solidFill>
                <a:effectLst/>
                <a:uLnTx/>
                <a:uFillTx/>
                <a:latin typeface="Calibri"/>
                <a:ea typeface="+mn-ea"/>
                <a:cs typeface="Calibri"/>
              </a:rPr>
              <a:t>)</a:t>
            </a:r>
            <a:r>
              <a:rPr kumimoji="0" sz="1800" b="0" i="0" u="none" strike="noStrike" kern="1200" cap="none" spc="0" normalizeH="0" baseline="0" noProof="0" dirty="0">
                <a:ln>
                  <a:noFill/>
                </a:ln>
                <a:solidFill>
                  <a:prstClr val="black"/>
                </a:solidFill>
                <a:effectLst/>
                <a:uLnTx/>
                <a:uFillTx/>
                <a:latin typeface="Calibri"/>
                <a:ea typeface="+mn-ea"/>
                <a:cs typeface="Calibri"/>
              </a:rPr>
              <a:t>;</a:t>
            </a:r>
            <a:r>
              <a:rPr kumimoji="0" sz="1800" b="0" i="0" u="none" strike="noStrike" kern="1200" cap="none" spc="80" normalizeH="0" baseline="0" noProof="0" dirty="0">
                <a:ln>
                  <a:noFill/>
                </a:ln>
                <a:solidFill>
                  <a:prstClr val="black"/>
                </a:solidFill>
                <a:effectLst/>
                <a:uLnTx/>
                <a:uFillTx/>
                <a:latin typeface="Calibri"/>
                <a:ea typeface="+mn-ea"/>
                <a:cs typeface="Calibri"/>
              </a:rPr>
              <a:t> </a:t>
            </a:r>
            <a:r>
              <a:rPr kumimoji="0" sz="1800" b="0" i="0" u="none" strike="noStrike" kern="1200" cap="none" spc="0" normalizeH="0" baseline="0" noProof="0" dirty="0">
                <a:ln>
                  <a:noFill/>
                </a:ln>
                <a:solidFill>
                  <a:prstClr val="black"/>
                </a:solidFill>
                <a:effectLst/>
                <a:uLnTx/>
                <a:uFillTx/>
                <a:latin typeface="Calibri"/>
                <a:ea typeface="+mn-ea"/>
                <a:cs typeface="Calibri"/>
              </a:rPr>
              <a:t>a  </a:t>
            </a:r>
            <a:r>
              <a:rPr kumimoji="0" sz="1800" b="0" i="0" u="none" strike="noStrike" kern="1200" cap="none" spc="-5" normalizeH="0" baseline="0" noProof="0" dirty="0">
                <a:ln>
                  <a:noFill/>
                </a:ln>
                <a:solidFill>
                  <a:prstClr val="black"/>
                </a:solidFill>
                <a:effectLst/>
                <a:uLnTx/>
                <a:uFillTx/>
                <a:latin typeface="Calibri"/>
                <a:ea typeface="+mn-ea"/>
                <a:cs typeface="Calibri"/>
              </a:rPr>
              <a:t>reservoir</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30" normalizeH="0" baseline="0" noProof="0" dirty="0">
                <a:ln>
                  <a:noFill/>
                </a:ln>
                <a:solidFill>
                  <a:prstClr val="black"/>
                </a:solidFill>
                <a:effectLst/>
                <a:uLnTx/>
                <a:uFillTx/>
                <a:latin typeface="Calibri"/>
                <a:ea typeface="+mn-ea"/>
                <a:cs typeface="Calibri"/>
              </a:rPr>
              <a:t>for</a:t>
            </a:r>
            <a:r>
              <a:rPr kumimoji="0" sz="1800" b="0" i="0" u="none" strike="noStrike" kern="1200" cap="none" spc="15"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the</a:t>
            </a:r>
            <a:r>
              <a:rPr kumimoji="0" sz="1800" b="0" i="0" u="none" strike="noStrike" kern="1200" cap="none" spc="-2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anaesthetic</a:t>
            </a:r>
            <a:r>
              <a:rPr kumimoji="0" sz="1800" b="0" i="0" u="none" strike="noStrike" kern="1200" cap="none" spc="-19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gas,</a:t>
            </a:r>
            <a:r>
              <a:rPr kumimoji="0" sz="1800" b="0" i="0" u="none" strike="noStrike" kern="1200" cap="none" spc="4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and</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ts val="1830"/>
              </a:lnSpc>
              <a:spcBef>
                <a:spcPts val="0"/>
              </a:spcBef>
              <a:spcAft>
                <a:spcPts val="0"/>
              </a:spcAft>
              <a:buClrTx/>
              <a:buSzTx/>
              <a:buFontTx/>
              <a:buNone/>
              <a:tabLst/>
              <a:defRPr/>
            </a:pPr>
            <a:r>
              <a:rPr kumimoji="0" sz="1800" b="0" i="0" u="none" strike="noStrike" kern="1200" cap="none" spc="0" normalizeH="0" baseline="0" noProof="0" dirty="0">
                <a:ln>
                  <a:noFill/>
                </a:ln>
                <a:solidFill>
                  <a:prstClr val="black"/>
                </a:solidFill>
                <a:effectLst/>
                <a:uLnTx/>
                <a:uFillTx/>
                <a:latin typeface="Calibri"/>
                <a:ea typeface="+mn-ea"/>
                <a:cs typeface="Calibri"/>
              </a:rPr>
              <a:t>a </a:t>
            </a:r>
            <a:r>
              <a:rPr kumimoji="0" sz="1800" b="0" i="0" u="none" strike="noStrike" kern="1200" cap="none" spc="5" normalizeH="0" baseline="0" noProof="0" dirty="0">
                <a:ln>
                  <a:noFill/>
                </a:ln>
                <a:solidFill>
                  <a:prstClr val="black"/>
                </a:solidFill>
                <a:effectLst/>
                <a:uLnTx/>
                <a:uFillTx/>
                <a:latin typeface="Calibri"/>
                <a:ea typeface="+mn-ea"/>
                <a:cs typeface="Calibri"/>
              </a:rPr>
              <a:t>method</a:t>
            </a:r>
            <a:r>
              <a:rPr kumimoji="0" sz="1800" b="0" i="0" u="none" strike="noStrike" kern="1200" cap="none" spc="-10" normalizeH="0" baseline="0" noProof="0" dirty="0">
                <a:ln>
                  <a:noFill/>
                </a:ln>
                <a:solidFill>
                  <a:prstClr val="black"/>
                </a:solidFill>
                <a:effectLst/>
                <a:uLnTx/>
                <a:uFillTx/>
                <a:latin typeface="Calibri"/>
                <a:ea typeface="+mn-ea"/>
                <a:cs typeface="Calibri"/>
              </a:rPr>
              <a:t> </a:t>
            </a:r>
            <a:r>
              <a:rPr kumimoji="0" sz="1800" b="0" i="0" u="none" strike="noStrike" kern="1200" cap="none" spc="-30" normalizeH="0" baseline="0" noProof="0" dirty="0">
                <a:ln>
                  <a:noFill/>
                </a:ln>
                <a:solidFill>
                  <a:prstClr val="black"/>
                </a:solidFill>
                <a:effectLst/>
                <a:uLnTx/>
                <a:uFillTx/>
                <a:latin typeface="Calibri"/>
                <a:ea typeface="+mn-ea"/>
                <a:cs typeface="Calibri"/>
              </a:rPr>
              <a:t>for</a:t>
            </a:r>
            <a:r>
              <a:rPr kumimoji="0" sz="1800" b="0" i="0" u="none" strike="noStrike" kern="1200" cap="none" spc="10" normalizeH="0" baseline="0" noProof="0" dirty="0">
                <a:ln>
                  <a:noFill/>
                </a:ln>
                <a:solidFill>
                  <a:prstClr val="black"/>
                </a:solidFill>
                <a:effectLst/>
                <a:uLnTx/>
                <a:uFillTx/>
                <a:latin typeface="Calibri"/>
                <a:ea typeface="+mn-ea"/>
                <a:cs typeface="Calibri"/>
              </a:rPr>
              <a:t> positive</a:t>
            </a:r>
            <a:r>
              <a:rPr kumimoji="0" sz="1800" b="0" i="0" u="none" strike="noStrike" kern="1200" cap="none" spc="-9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pressure</a:t>
            </a:r>
            <a:r>
              <a:rPr kumimoji="0" sz="1800" b="0" i="0" u="none" strike="noStrike" kern="1200" cap="none" spc="-25"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ventilation.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565785" marR="0" lvl="0" indent="-553085" algn="l" defTabSz="914400" rtl="0" eaLnBrk="1" fontAlgn="auto" latinLnBrk="0" hangingPunct="1">
              <a:lnSpc>
                <a:spcPct val="100000"/>
              </a:lnSpc>
              <a:spcBef>
                <a:spcPts val="1170"/>
              </a:spcBef>
              <a:spcAft>
                <a:spcPts val="0"/>
              </a:spcAft>
              <a:buClr>
                <a:srgbClr val="E38312"/>
              </a:buClr>
              <a:buSzPct val="90000"/>
              <a:buFontTx/>
              <a:buAutoNum type="arabicPeriod" startAt="6"/>
              <a:tabLst>
                <a:tab pos="565150" algn="l"/>
                <a:tab pos="565785" algn="l"/>
              </a:tabLst>
              <a:defRPr/>
            </a:pPr>
            <a:r>
              <a:rPr kumimoji="0" sz="2000" b="1" i="0" u="none" strike="noStrike" kern="1200" cap="none" spc="-15" normalizeH="0" baseline="0" noProof="0" dirty="0">
                <a:ln>
                  <a:noFill/>
                </a:ln>
                <a:solidFill>
                  <a:prstClr val="black"/>
                </a:solidFill>
                <a:effectLst/>
                <a:uLnTx/>
                <a:uFillTx/>
                <a:latin typeface="Calibri"/>
                <a:ea typeface="+mn-ea"/>
                <a:cs typeface="Calibri"/>
              </a:rPr>
              <a:t>Patient</a:t>
            </a:r>
            <a:r>
              <a:rPr kumimoji="0" sz="2000" b="1" i="0" u="none" strike="noStrike" kern="1200" cap="none" spc="-3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Connection</a:t>
            </a:r>
            <a:r>
              <a:rPr kumimoji="0" sz="2000" b="1" i="0" u="none" strike="noStrike" kern="1200" cap="none" spc="-90" normalizeH="0" baseline="0" noProof="0" dirty="0">
                <a:ln>
                  <a:noFill/>
                </a:ln>
                <a:solidFill>
                  <a:prstClr val="black"/>
                </a:solidFill>
                <a:effectLst/>
                <a:uLnTx/>
                <a:uFillTx/>
                <a:latin typeface="Calibri"/>
                <a:ea typeface="+mn-ea"/>
                <a:cs typeface="Calibri"/>
              </a:rPr>
              <a:t> </a:t>
            </a:r>
            <a:r>
              <a:rPr kumimoji="0" sz="1800" b="0" i="0" u="none" strike="noStrike" kern="1200" cap="none" spc="-10" normalizeH="0" baseline="0" noProof="0" dirty="0">
                <a:ln>
                  <a:noFill/>
                </a:ln>
                <a:solidFill>
                  <a:prstClr val="black"/>
                </a:solidFill>
                <a:effectLst/>
                <a:uLnTx/>
                <a:uFillTx/>
                <a:latin typeface="Calibri"/>
                <a:ea typeface="+mn-ea"/>
                <a:cs typeface="Calibri"/>
              </a:rPr>
              <a:t>(I.e.,</a:t>
            </a:r>
            <a:r>
              <a:rPr kumimoji="0" sz="1800" b="0" i="0" u="none" strike="noStrike" kern="1200" cap="none" spc="-35" normalizeH="0" baseline="0" noProof="0" dirty="0">
                <a:ln>
                  <a:noFill/>
                </a:ln>
                <a:solidFill>
                  <a:prstClr val="black"/>
                </a:solidFill>
                <a:effectLst/>
                <a:uLnTx/>
                <a:uFillTx/>
                <a:latin typeface="Calibri"/>
                <a:ea typeface="+mn-ea"/>
                <a:cs typeface="Calibri"/>
              </a:rPr>
              <a:t> </a:t>
            </a:r>
            <a:r>
              <a:rPr kumimoji="0" sz="1800" b="0" i="0" u="none" strike="noStrike" kern="1200" cap="none" spc="-20" normalizeH="0" baseline="0" noProof="0" dirty="0">
                <a:ln>
                  <a:noFill/>
                </a:ln>
                <a:solidFill>
                  <a:prstClr val="black"/>
                </a:solidFill>
                <a:effectLst/>
                <a:uLnTx/>
                <a:uFillTx/>
                <a:latin typeface="Calibri"/>
                <a:ea typeface="+mn-ea"/>
                <a:cs typeface="Calibri"/>
              </a:rPr>
              <a:t>Face</a:t>
            </a:r>
            <a:r>
              <a:rPr kumimoji="0" sz="1800" b="0" i="0" u="none" strike="noStrike" kern="1200" cap="none" spc="50" normalizeH="0" baseline="0" noProof="0" dirty="0">
                <a:ln>
                  <a:noFill/>
                </a:ln>
                <a:solidFill>
                  <a:prstClr val="black"/>
                </a:solidFill>
                <a:effectLst/>
                <a:uLnTx/>
                <a:uFillTx/>
                <a:latin typeface="Calibri"/>
                <a:ea typeface="+mn-ea"/>
                <a:cs typeface="Calibri"/>
              </a:rPr>
              <a:t> </a:t>
            </a:r>
            <a:r>
              <a:rPr kumimoji="0" sz="1800" b="0" i="0" u="none" strike="noStrike" kern="1200" cap="none" spc="5" normalizeH="0" baseline="0" noProof="0" dirty="0">
                <a:ln>
                  <a:noFill/>
                </a:ln>
                <a:solidFill>
                  <a:prstClr val="black"/>
                </a:solidFill>
                <a:effectLst/>
                <a:uLnTx/>
                <a:uFillTx/>
                <a:latin typeface="Calibri"/>
                <a:ea typeface="+mn-ea"/>
                <a:cs typeface="Calibri"/>
              </a:rPr>
              <a:t>Mask)</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320611" y="923925"/>
            <a:ext cx="6897484" cy="4061331"/>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7047" y="405447"/>
            <a:ext cx="6804659" cy="758190"/>
          </a:xfrm>
          <a:prstGeom prst="rect">
            <a:avLst/>
          </a:prstGeom>
        </p:spPr>
        <p:txBody>
          <a:bodyPr vert="horz" wrap="square" lIns="0" tIns="13335" rIns="0" bIns="0" rtlCol="0">
            <a:spAutoFit/>
          </a:bodyPr>
          <a:lstStyle/>
          <a:p>
            <a:pPr marL="12700">
              <a:lnSpc>
                <a:spcPct val="100000"/>
              </a:lnSpc>
              <a:spcBef>
                <a:spcPts val="105"/>
              </a:spcBef>
            </a:pPr>
            <a:r>
              <a:rPr sz="4800" spc="-70" dirty="0"/>
              <a:t>Mapleson's</a:t>
            </a:r>
            <a:r>
              <a:rPr sz="4800" spc="110" dirty="0"/>
              <a:t> </a:t>
            </a:r>
            <a:r>
              <a:rPr sz="4800" dirty="0"/>
              <a:t>A</a:t>
            </a:r>
            <a:r>
              <a:rPr sz="4800" spc="-60" dirty="0"/>
              <a:t> </a:t>
            </a:r>
            <a:r>
              <a:rPr sz="4800" spc="-75" dirty="0"/>
              <a:t>(Magill</a:t>
            </a:r>
            <a:r>
              <a:rPr sz="4800" spc="90" dirty="0"/>
              <a:t> </a:t>
            </a:r>
            <a:r>
              <a:rPr sz="4800" spc="-90" dirty="0"/>
              <a:t>Circuit)</a:t>
            </a:r>
            <a:endParaRPr sz="4800"/>
          </a:p>
        </p:txBody>
      </p:sp>
      <p:sp>
        <p:nvSpPr>
          <p:cNvPr id="3" name="object 3"/>
          <p:cNvSpPr txBox="1"/>
          <p:nvPr/>
        </p:nvSpPr>
        <p:spPr>
          <a:xfrm>
            <a:off x="523240" y="1019873"/>
            <a:ext cx="8214995" cy="2286000"/>
          </a:xfrm>
          <a:prstGeom prst="rect">
            <a:avLst/>
          </a:prstGeom>
        </p:spPr>
        <p:txBody>
          <a:bodyPr vert="horz" wrap="square" lIns="0" tIns="155575" rIns="0" bIns="0" rtlCol="0">
            <a:spAutoFit/>
          </a:bodyPr>
          <a:lstStyle/>
          <a:p>
            <a:pPr marL="12700" marR="0" lvl="0" indent="0" algn="l" defTabSz="914400" rtl="0" eaLnBrk="1" fontAlgn="auto" latinLnBrk="0" hangingPunct="1">
              <a:lnSpc>
                <a:spcPct val="100000"/>
              </a:lnSpc>
              <a:spcBef>
                <a:spcPts val="1225"/>
              </a:spcBef>
              <a:spcAft>
                <a:spcPts val="0"/>
              </a:spcAft>
              <a:buClrTx/>
              <a:buSzTx/>
              <a:buFontTx/>
              <a:buNone/>
              <a:tabLst/>
              <a:defRPr/>
            </a:pPr>
            <a:r>
              <a:rPr kumimoji="0" sz="2000" b="0" i="0" u="none" strike="noStrike" kern="1200" cap="none" spc="-25" normalizeH="0" baseline="0" noProof="0" dirty="0">
                <a:ln>
                  <a:noFill/>
                </a:ln>
                <a:solidFill>
                  <a:srgbClr val="404040"/>
                </a:solidFill>
                <a:effectLst/>
                <a:uLnTx/>
                <a:uFillTx/>
                <a:latin typeface="Calibri"/>
                <a:ea typeface="+mn-ea"/>
                <a:cs typeface="Calibri"/>
              </a:rPr>
              <a:t>F</a:t>
            </a:r>
            <a:r>
              <a:rPr kumimoji="0" sz="2000" b="0" i="0" u="none" strike="noStrike" kern="1200" cap="none" spc="10" normalizeH="0" baseline="0" noProof="0" dirty="0">
                <a:ln>
                  <a:noFill/>
                </a:ln>
                <a:solidFill>
                  <a:srgbClr val="404040"/>
                </a:solidFill>
                <a:effectLst/>
                <a:uLnTx/>
                <a:uFillTx/>
                <a:latin typeface="Calibri"/>
                <a:ea typeface="+mn-ea"/>
                <a:cs typeface="Calibri"/>
              </a:rPr>
              <a:t>GI</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10" normalizeH="0" baseline="0" noProof="0" dirty="0">
                <a:ln>
                  <a:noFill/>
                </a:ln>
                <a:solidFill>
                  <a:srgbClr val="404040"/>
                </a:solidFill>
                <a:effectLst/>
                <a:uLnTx/>
                <a:uFillTx/>
                <a:latin typeface="Calibri"/>
                <a:ea typeface="+mn-ea"/>
                <a:cs typeface="Calibri"/>
              </a:rPr>
              <a:t>s</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10" normalizeH="0" baseline="0" noProof="0" dirty="0">
                <a:ln>
                  <a:noFill/>
                </a:ln>
                <a:solidFill>
                  <a:srgbClr val="404040"/>
                </a:solidFill>
                <a:effectLst/>
                <a:uLnTx/>
                <a:uFillTx/>
                <a:latin typeface="Calibri"/>
                <a:ea typeface="+mn-ea"/>
                <a:cs typeface="Calibri"/>
              </a:rPr>
              <a:t>ar</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re</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25" normalizeH="0" baseline="0" noProof="0" dirty="0">
                <a:ln>
                  <a:noFill/>
                </a:ln>
                <a:solidFill>
                  <a:srgbClr val="404040"/>
                </a:solidFill>
                <a:effectLst/>
                <a:uLnTx/>
                <a:uFillTx/>
                <a:latin typeface="Calibri"/>
                <a:ea typeface="+mn-ea"/>
                <a:cs typeface="Calibri"/>
              </a:rPr>
              <a:t>er</a:t>
            </a:r>
            <a:r>
              <a:rPr kumimoji="0" sz="2000" b="0" i="0" u="none" strike="noStrike" kern="1200" cap="none" spc="-10" normalizeH="0" baseline="0" noProof="0" dirty="0">
                <a:ln>
                  <a:noFill/>
                </a:ln>
                <a:solidFill>
                  <a:srgbClr val="404040"/>
                </a:solidFill>
                <a:effectLst/>
                <a:uLnTx/>
                <a:uFillTx/>
                <a:latin typeface="Calibri"/>
                <a:ea typeface="+mn-ea"/>
                <a:cs typeface="Calibri"/>
              </a:rPr>
              <a:t>voi</a:t>
            </a:r>
            <a:r>
              <a:rPr kumimoji="0" sz="2000" b="0" i="0" u="none" strike="noStrike" kern="1200" cap="none" spc="5" normalizeH="0" baseline="0" noProof="0" dirty="0">
                <a:ln>
                  <a:noFill/>
                </a:ln>
                <a:solidFill>
                  <a:srgbClr val="404040"/>
                </a:solidFill>
                <a:effectLst/>
                <a:uLnTx/>
                <a:uFillTx/>
                <a:latin typeface="Calibri"/>
                <a:ea typeface="+mn-ea"/>
                <a:cs typeface="Calibri"/>
              </a:rPr>
              <a:t>r</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30" normalizeH="0" baseline="0" noProof="0" dirty="0">
                <a:ln>
                  <a:noFill/>
                </a:ln>
                <a:solidFill>
                  <a:srgbClr val="404040"/>
                </a:solidFill>
                <a:effectLst/>
                <a:uLnTx/>
                <a:uFillTx/>
                <a:latin typeface="Calibri"/>
                <a:ea typeface="+mn-ea"/>
                <a:cs typeface="Calibri"/>
              </a:rPr>
              <a:t>g</a:t>
            </a:r>
            <a:r>
              <a:rPr kumimoji="0" sz="2000" b="0" i="0" u="none" strike="noStrike" kern="1200" cap="none" spc="5" normalizeH="0" baseline="0" noProof="0" dirty="0">
                <a:ln>
                  <a:noFill/>
                </a:ln>
                <a:solidFill>
                  <a:srgbClr val="404040"/>
                </a:solidFill>
                <a:effectLst/>
                <a:uLnTx/>
                <a:uFillTx/>
                <a:latin typeface="Calibri"/>
                <a:ea typeface="+mn-ea"/>
                <a:cs typeface="Calibri"/>
              </a:rPr>
              <a:t>,</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40" normalizeH="0" baseline="0" noProof="0" dirty="0">
                <a:ln>
                  <a:noFill/>
                </a:ln>
                <a:solidFill>
                  <a:srgbClr val="404040"/>
                </a:solidFill>
                <a:effectLst/>
                <a:uLnTx/>
                <a:uFillTx/>
                <a:latin typeface="Calibri"/>
                <a:ea typeface="+mn-ea"/>
                <a:cs typeface="Calibri"/>
              </a:rPr>
              <a:t>A</a:t>
            </a:r>
            <a:r>
              <a:rPr kumimoji="0" sz="2000" b="0" i="0" u="none" strike="noStrike" kern="1200" cap="none" spc="10" normalizeH="0" baseline="0" noProof="0" dirty="0">
                <a:ln>
                  <a:noFill/>
                </a:ln>
                <a:solidFill>
                  <a:srgbClr val="404040"/>
                </a:solidFill>
                <a:effectLst/>
                <a:uLnTx/>
                <a:uFillTx/>
                <a:latin typeface="Calibri"/>
                <a:ea typeface="+mn-ea"/>
                <a:cs typeface="Calibri"/>
              </a:rPr>
              <a:t>PL</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v</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10" normalizeH="0" baseline="0" noProof="0" dirty="0">
                <a:ln>
                  <a:noFill/>
                </a:ln>
                <a:solidFill>
                  <a:srgbClr val="404040"/>
                </a:solidFill>
                <a:effectLst/>
                <a:uLnTx/>
                <a:uFillTx/>
                <a:latin typeface="Calibri"/>
                <a:ea typeface="+mn-ea"/>
                <a:cs typeface="Calibri"/>
              </a:rPr>
              <a:t>lv</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10" normalizeH="0" baseline="0" noProof="0" dirty="0">
                <a:ln>
                  <a:noFill/>
                </a:ln>
                <a:solidFill>
                  <a:srgbClr val="404040"/>
                </a:solidFill>
                <a:effectLst/>
                <a:uLnTx/>
                <a:uFillTx/>
                <a:latin typeface="Calibri"/>
                <a:ea typeface="+mn-ea"/>
                <a:cs typeface="Calibri"/>
              </a:rPr>
              <a:t>s</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10" normalizeH="0" baseline="0" noProof="0" dirty="0">
                <a:ln>
                  <a:noFill/>
                </a:ln>
                <a:solidFill>
                  <a:srgbClr val="404040"/>
                </a:solidFill>
                <a:effectLst/>
                <a:uLnTx/>
                <a:uFillTx/>
                <a:latin typeface="Calibri"/>
                <a:ea typeface="+mn-ea"/>
                <a:cs typeface="Calibri"/>
              </a:rPr>
              <a:t>ar</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90" normalizeH="0" baseline="0" noProof="0" dirty="0">
                <a:ln>
                  <a:noFill/>
                </a:ln>
                <a:solidFill>
                  <a:srgbClr val="404040"/>
                </a:solidFill>
                <a:effectLst/>
                <a:uLnTx/>
                <a:uFillTx/>
                <a:latin typeface="Calibri"/>
                <a:ea typeface="+mn-ea"/>
                <a:cs typeface="Calibri"/>
              </a:rPr>
              <a:t>f</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20" normalizeH="0" baseline="0" noProof="0" dirty="0">
                <a:ln>
                  <a:noFill/>
                </a:ln>
                <a:solidFill>
                  <a:srgbClr val="404040"/>
                </a:solidFill>
                <a:effectLst/>
                <a:uLnTx/>
                <a:uFillTx/>
                <a:latin typeface="Calibri"/>
                <a:ea typeface="+mn-ea"/>
                <a:cs typeface="Calibri"/>
              </a:rPr>
              <a:t>c</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110" normalizeH="0" baseline="0" noProof="0" dirty="0">
                <a:ln>
                  <a:noFill/>
                </a:ln>
                <a:solidFill>
                  <a:srgbClr val="404040"/>
                </a:solidFill>
                <a:effectLst/>
                <a:uLnTx/>
                <a:uFillTx/>
                <a:latin typeface="Calibri"/>
                <a:ea typeface="+mn-ea"/>
                <a:cs typeface="Calibri"/>
              </a:rPr>
              <a:t> </a:t>
            </a:r>
            <a:r>
              <a:rPr kumimoji="0" sz="2000" b="0" i="0" u="none" strike="noStrike" kern="1200" cap="none" spc="50" normalizeH="0" baseline="0" noProof="0" dirty="0">
                <a:ln>
                  <a:noFill/>
                </a:ln>
                <a:solidFill>
                  <a:srgbClr val="404040"/>
                </a:solidFill>
                <a:effectLst/>
                <a:uLnTx/>
                <a:uFillTx/>
                <a:latin typeface="Calibri"/>
                <a:ea typeface="+mn-ea"/>
                <a:cs typeface="Calibri"/>
              </a:rPr>
              <a:t>m</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15" normalizeH="0" baseline="0" noProof="0" dirty="0">
                <a:ln>
                  <a:noFill/>
                </a:ln>
                <a:solidFill>
                  <a:srgbClr val="404040"/>
                </a:solidFill>
                <a:effectLst/>
                <a:uLnTx/>
                <a:uFillTx/>
                <a:latin typeface="Calibri"/>
                <a:ea typeface="+mn-ea"/>
                <a:cs typeface="Calibri"/>
              </a:rPr>
              <a:t>k</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130"/>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most</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efficient</a:t>
            </a:r>
            <a:r>
              <a:rPr kumimoji="0" sz="2000" b="0" i="0" u="none" strike="noStrike" kern="1200" cap="none" spc="8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Mapleson's</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circuit</a:t>
            </a:r>
            <a:r>
              <a:rPr kumimoji="0" sz="2000" b="0" i="0" u="none" strike="noStrike" kern="1200" cap="none" spc="80"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for</a:t>
            </a:r>
            <a:r>
              <a:rPr kumimoji="0" sz="2000" b="0" i="0" u="none" strike="noStrike" kern="1200" cap="none" spc="80" normalizeH="0" baseline="0" noProof="0" dirty="0">
                <a:ln>
                  <a:noFill/>
                </a:ln>
                <a:solidFill>
                  <a:srgbClr val="404040"/>
                </a:solidFill>
                <a:effectLst/>
                <a:uLnTx/>
                <a:uFillTx/>
                <a:latin typeface="Calibri"/>
                <a:ea typeface="+mn-ea"/>
                <a:cs typeface="Calibri"/>
              </a:rPr>
              <a:t> </a:t>
            </a:r>
            <a:r>
              <a:rPr kumimoji="0" sz="2000" b="1" i="0" u="none" strike="noStrike" kern="1200" cap="none" spc="0" normalizeH="0" baseline="0" noProof="0" dirty="0">
                <a:ln>
                  <a:noFill/>
                </a:ln>
                <a:solidFill>
                  <a:srgbClr val="404040"/>
                </a:solidFill>
                <a:effectLst/>
                <a:uLnTx/>
                <a:uFillTx/>
                <a:latin typeface="Calibri"/>
                <a:ea typeface="+mn-ea"/>
                <a:cs typeface="Calibri"/>
              </a:rPr>
              <a:t>spontaneous</a:t>
            </a:r>
            <a:r>
              <a:rPr kumimoji="0" sz="2000" b="1" i="0" u="none" strike="noStrike" kern="1200" cap="none" spc="-130" normalizeH="0" baseline="0" noProof="0" dirty="0">
                <a:ln>
                  <a:noFill/>
                </a:ln>
                <a:solidFill>
                  <a:srgbClr val="404040"/>
                </a:solidFill>
                <a:effectLst/>
                <a:uLnTx/>
                <a:uFillTx/>
                <a:latin typeface="Calibri"/>
                <a:ea typeface="+mn-ea"/>
                <a:cs typeface="Calibri"/>
              </a:rPr>
              <a:t> </a:t>
            </a:r>
            <a:r>
              <a:rPr kumimoji="0" sz="2000" b="1" i="0" u="none" strike="noStrike" kern="1200" cap="none" spc="5" normalizeH="0" baseline="0" noProof="0" dirty="0">
                <a:ln>
                  <a:noFill/>
                </a:ln>
                <a:solidFill>
                  <a:srgbClr val="404040"/>
                </a:solidFill>
                <a:effectLst/>
                <a:uLnTx/>
                <a:uFillTx/>
                <a:latin typeface="Calibri"/>
                <a:ea typeface="+mn-ea"/>
                <a:cs typeface="Calibri"/>
              </a:rPr>
              <a:t>ventilation.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sz="2000" b="0" i="0" u="none" strike="noStrike" kern="1200" cap="none" spc="-20" normalizeH="0" baseline="0" noProof="0" dirty="0">
                <a:ln>
                  <a:noFill/>
                </a:ln>
                <a:solidFill>
                  <a:srgbClr val="404040"/>
                </a:solidFill>
                <a:effectLst/>
                <a:uLnTx/>
                <a:uFillTx/>
                <a:latin typeface="Calibri"/>
                <a:ea typeface="+mn-ea"/>
                <a:cs typeface="Calibri"/>
              </a:rPr>
              <a:t>Poor</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choice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during</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controlled</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ventilation.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13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Enclosed</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Magill</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system</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modification</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that</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improves</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efficiency.</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sz="2000" b="0" i="0" u="none" strike="noStrike" kern="1200" cap="none" spc="-25" normalizeH="0" baseline="0" noProof="0" dirty="0">
                <a:ln>
                  <a:noFill/>
                </a:ln>
                <a:solidFill>
                  <a:srgbClr val="404040"/>
                </a:solidFill>
                <a:effectLst/>
                <a:uLnTx/>
                <a:uFillTx/>
                <a:latin typeface="Calibri"/>
                <a:ea typeface="+mn-ea"/>
                <a:cs typeface="Calibri"/>
              </a:rPr>
              <a:t>C</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30" normalizeH="0" baseline="0" noProof="0" dirty="0">
                <a:ln>
                  <a:noFill/>
                </a:ln>
                <a:solidFill>
                  <a:srgbClr val="404040"/>
                </a:solidFill>
                <a:effectLst/>
                <a:uLnTx/>
                <a:uFillTx/>
                <a:latin typeface="Calibri"/>
                <a:ea typeface="+mn-ea"/>
                <a:cs typeface="Calibri"/>
              </a:rPr>
              <a:t>x</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5" normalizeH="0" baseline="0" noProof="0" dirty="0">
                <a:ln>
                  <a:noFill/>
                </a:ln>
                <a:solidFill>
                  <a:srgbClr val="404040"/>
                </a:solidFill>
                <a:effectLst/>
                <a:uLnTx/>
                <a:uFillTx/>
                <a:latin typeface="Calibri"/>
                <a:ea typeface="+mn-ea"/>
                <a:cs typeface="Calibri"/>
              </a:rPr>
              <a:t>al</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Ma</a:t>
            </a:r>
            <a:r>
              <a:rPr kumimoji="0" sz="2000" b="0" i="0" u="none" strike="noStrike" kern="1200" cap="none" spc="-10" normalizeH="0" baseline="0" noProof="0" dirty="0">
                <a:ln>
                  <a:noFill/>
                </a:ln>
                <a:solidFill>
                  <a:srgbClr val="404040"/>
                </a:solidFill>
                <a:effectLst/>
                <a:uLnTx/>
                <a:uFillTx/>
                <a:latin typeface="Calibri"/>
                <a:ea typeface="+mn-ea"/>
                <a:cs typeface="Calibri"/>
              </a:rPr>
              <a:t>pl</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10" normalizeH="0" baseline="0" noProof="0" dirty="0">
                <a:ln>
                  <a:noFill/>
                </a:ln>
                <a:solidFill>
                  <a:srgbClr val="404040"/>
                </a:solidFill>
                <a:effectLst/>
                <a:uLnTx/>
                <a:uFillTx/>
                <a:latin typeface="Calibri"/>
                <a:ea typeface="+mn-ea"/>
                <a:cs typeface="Calibri"/>
              </a:rPr>
              <a:t>n</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A</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0" normalizeH="0" baseline="0" noProof="0" dirty="0">
                <a:ln>
                  <a:noFill/>
                </a:ln>
                <a:solidFill>
                  <a:srgbClr val="404040"/>
                </a:solidFill>
                <a:effectLst/>
                <a:uLnTx/>
                <a:uFillTx/>
                <a:latin typeface="Calibri"/>
                <a:ea typeface="+mn-ea"/>
                <a:cs typeface="Calibri"/>
              </a:rPr>
              <a:t>m</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5" normalizeH="0" baseline="0" noProof="0" dirty="0">
                <a:ln>
                  <a:noFill/>
                </a:ln>
                <a:solidFill>
                  <a:srgbClr val="404040"/>
                </a:solidFill>
                <a:effectLst/>
                <a:uLnTx/>
                <a:uFillTx/>
                <a:latin typeface="Calibri"/>
                <a:ea typeface="+mn-ea"/>
                <a:cs typeface="Calibri"/>
              </a:rPr>
              <a:t>d</a:t>
            </a:r>
            <a:r>
              <a:rPr kumimoji="0" sz="2000" b="0" i="0" u="none" strike="noStrike" kern="1200" cap="none" spc="-15" normalizeH="0" baseline="0" noProof="0" dirty="0">
                <a:ln>
                  <a:noFill/>
                </a:ln>
                <a:solidFill>
                  <a:srgbClr val="404040"/>
                </a:solidFill>
                <a:effectLst/>
                <a:uLnTx/>
                <a:uFillTx/>
                <a:latin typeface="Calibri"/>
                <a:ea typeface="+mn-ea"/>
                <a:cs typeface="Calibri"/>
              </a:rPr>
              <a:t>ifi</a:t>
            </a:r>
            <a:r>
              <a:rPr kumimoji="0" sz="2000" b="0" i="0" u="none" strike="noStrike" kern="1200" cap="none" spc="-25" normalizeH="0" baseline="0" noProof="0" dirty="0">
                <a:ln>
                  <a:noFill/>
                </a:ln>
                <a:solidFill>
                  <a:srgbClr val="404040"/>
                </a:solidFill>
                <a:effectLst/>
                <a:uLnTx/>
                <a:uFillTx/>
                <a:latin typeface="Calibri"/>
                <a:ea typeface="+mn-ea"/>
                <a:cs typeface="Calibri"/>
              </a:rPr>
              <a:t>c</a:t>
            </a:r>
            <a:r>
              <a:rPr kumimoji="0" sz="2000" b="0" i="0" u="none" strike="noStrike" kern="1200" cap="none" spc="10" normalizeH="0" baseline="0" noProof="0" dirty="0">
                <a:ln>
                  <a:noFill/>
                </a:ln>
                <a:solidFill>
                  <a:srgbClr val="404040"/>
                </a:solidFill>
                <a:effectLst/>
                <a:uLnTx/>
                <a:uFillTx/>
                <a:latin typeface="Calibri"/>
                <a:ea typeface="+mn-ea"/>
                <a:cs typeface="Calibri"/>
              </a:rPr>
              <a:t>at</a:t>
            </a:r>
            <a:r>
              <a:rPr kumimoji="0" sz="2000" b="0" i="0" u="none" strike="noStrike" kern="1200" cap="none" spc="-10" normalizeH="0" baseline="0" noProof="0" dirty="0">
                <a:ln>
                  <a:noFill/>
                </a:ln>
                <a:solidFill>
                  <a:srgbClr val="404040"/>
                </a:solidFill>
                <a:effectLst/>
                <a:uLnTx/>
                <a:uFillTx/>
                <a:latin typeface="Calibri"/>
                <a:ea typeface="+mn-ea"/>
                <a:cs typeface="Calibri"/>
              </a:rPr>
              <a:t>io</a:t>
            </a:r>
            <a:r>
              <a:rPr kumimoji="0" sz="2000" b="0" i="0" u="none" strike="noStrike" kern="1200" cap="none" spc="10" normalizeH="0" baseline="0" noProof="0" dirty="0">
                <a:ln>
                  <a:noFill/>
                </a:ln>
                <a:solidFill>
                  <a:srgbClr val="404040"/>
                </a:solidFill>
                <a:effectLst/>
                <a:uLnTx/>
                <a:uFillTx/>
                <a:latin typeface="Calibri"/>
                <a:ea typeface="+mn-ea"/>
                <a:cs typeface="Calibri"/>
              </a:rPr>
              <a:t>n</a:t>
            </a:r>
            <a:r>
              <a:rPr kumimoji="0" sz="2000" b="0" i="0" u="none" strike="noStrike" kern="1200" cap="none" spc="-9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t>
            </a:r>
            <a:r>
              <a:rPr kumimoji="0" sz="2000" b="0" i="0" u="none" strike="noStrike" kern="1200" cap="none" spc="-20" normalizeH="0" baseline="0" noProof="0" dirty="0">
                <a:ln>
                  <a:noFill/>
                </a:ln>
                <a:solidFill>
                  <a:srgbClr val="404040"/>
                </a:solidFill>
                <a:effectLst/>
                <a:uLnTx/>
                <a:uFillTx/>
                <a:latin typeface="Calibri"/>
                <a:ea typeface="+mn-ea"/>
                <a:cs typeface="Calibri"/>
              </a:rPr>
              <a:t>L</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20" normalizeH="0" baseline="0" noProof="0" dirty="0">
                <a:ln>
                  <a:noFill/>
                </a:ln>
                <a:solidFill>
                  <a:srgbClr val="404040"/>
                </a:solidFill>
                <a:effectLst/>
                <a:uLnTx/>
                <a:uFillTx/>
                <a:latin typeface="Calibri"/>
                <a:ea typeface="+mn-ea"/>
                <a:cs typeface="Calibri"/>
              </a:rPr>
              <a:t>c</a:t>
            </a:r>
            <a:r>
              <a:rPr kumimoji="0" sz="2000" b="0" i="0" u="none" strike="noStrike" kern="1200" cap="none" spc="-15" normalizeH="0" baseline="0" noProof="0" dirty="0">
                <a:ln>
                  <a:noFill/>
                </a:ln>
                <a:solidFill>
                  <a:srgbClr val="404040"/>
                </a:solidFill>
                <a:effectLst/>
                <a:uLnTx/>
                <a:uFillTx/>
                <a:latin typeface="Calibri"/>
                <a:ea typeface="+mn-ea"/>
                <a:cs typeface="Calibri"/>
              </a:rPr>
              <a:t>k</a:t>
            </a:r>
            <a:r>
              <a:rPr kumimoji="0" sz="2000" b="0" i="0" u="none" strike="noStrike" kern="1200" cap="none" spc="5" normalizeH="0" baseline="0" noProof="0" dirty="0">
                <a:ln>
                  <a:noFill/>
                </a:ln>
                <a:solidFill>
                  <a:srgbClr val="404040"/>
                </a:solidFill>
                <a:effectLst/>
                <a:uLnTx/>
                <a:uFillTx/>
                <a:latin typeface="Calibri"/>
                <a:ea typeface="+mn-ea"/>
                <a:cs typeface="Calibri"/>
              </a:rPr>
              <a:t>'s</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C</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25" normalizeH="0" baseline="0" noProof="0" dirty="0">
                <a:ln>
                  <a:noFill/>
                </a:ln>
                <a:solidFill>
                  <a:srgbClr val="404040"/>
                </a:solidFill>
                <a:effectLst/>
                <a:uLnTx/>
                <a:uFillTx/>
                <a:latin typeface="Calibri"/>
                <a:ea typeface="+mn-ea"/>
                <a:cs typeface="Calibri"/>
              </a:rPr>
              <a:t>rc</a:t>
            </a:r>
            <a:r>
              <a:rPr kumimoji="0" sz="2000" b="0" i="0" u="none" strike="noStrike" kern="1200" cap="none" spc="-5" normalizeH="0" baseline="0" noProof="0" dirty="0">
                <a:ln>
                  <a:noFill/>
                </a:ln>
                <a:solidFill>
                  <a:srgbClr val="404040"/>
                </a:solidFill>
                <a:effectLst/>
                <a:uLnTx/>
                <a:uFillTx/>
                <a:latin typeface="Calibri"/>
                <a:ea typeface="+mn-ea"/>
                <a:cs typeface="Calibri"/>
              </a:rPr>
              <a:t>u</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5" normalizeH="0" baseline="0" noProof="0" dirty="0">
                <a:ln>
                  <a:noFill/>
                </a:ln>
                <a:solidFill>
                  <a:srgbClr val="404040"/>
                </a:solidFill>
                <a:effectLst/>
                <a:uLnTx/>
                <a:uFillTx/>
                <a:latin typeface="Calibri"/>
                <a:ea typeface="+mn-ea"/>
                <a:cs typeface="Calibri"/>
              </a:rPr>
              <a:t>t)</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a:t>
            </a:r>
            <a:r>
              <a:rPr kumimoji="0" sz="2000" b="0" i="0" u="none" strike="noStrike" kern="1200" cap="none" spc="-30" normalizeH="0" baseline="0" noProof="0" dirty="0">
                <a:ln>
                  <a:noFill/>
                </a:ln>
                <a:solidFill>
                  <a:srgbClr val="404040"/>
                </a:solidFill>
                <a:effectLst/>
                <a:uLnTx/>
                <a:uFillTx/>
                <a:latin typeface="Calibri"/>
                <a:ea typeface="+mn-ea"/>
                <a:cs typeface="Calibri"/>
              </a:rPr>
              <a:t>r</a:t>
            </a:r>
            <a:r>
              <a:rPr kumimoji="0" sz="2000" b="0" i="0" u="none" strike="noStrike" kern="1200" cap="none" spc="-10" normalizeH="0" baseline="0" noProof="0" dirty="0">
                <a:ln>
                  <a:noFill/>
                </a:ln>
                <a:solidFill>
                  <a:srgbClr val="404040"/>
                </a:solidFill>
                <a:effectLst/>
                <a:uLnTx/>
                <a:uFillTx/>
                <a:latin typeface="Calibri"/>
                <a:ea typeface="+mn-ea"/>
                <a:cs typeface="Calibri"/>
              </a:rPr>
              <a:t>ovi</a:t>
            </a:r>
            <a:r>
              <a:rPr kumimoji="0" sz="2000" b="0" i="0" u="none" strike="noStrike" kern="1200" cap="none" spc="-5" normalizeH="0" baseline="0" noProof="0" dirty="0">
                <a:ln>
                  <a:noFill/>
                </a:ln>
                <a:solidFill>
                  <a:srgbClr val="404040"/>
                </a:solidFill>
                <a:effectLst/>
                <a:uLnTx/>
                <a:uFillTx/>
                <a:latin typeface="Calibri"/>
                <a:ea typeface="+mn-ea"/>
                <a:cs typeface="Calibri"/>
              </a:rPr>
              <a:t>d</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10" normalizeH="0" baseline="0" noProof="0" dirty="0">
                <a:ln>
                  <a:noFill/>
                </a:ln>
                <a:solidFill>
                  <a:srgbClr val="404040"/>
                </a:solidFill>
                <a:effectLst/>
                <a:uLnTx/>
                <a:uFillTx/>
                <a:latin typeface="Calibri"/>
                <a:ea typeface="+mn-ea"/>
                <a:cs typeface="Calibri"/>
              </a:rPr>
              <a:t>s</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w</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10" normalizeH="0" baseline="0" noProof="0" dirty="0">
                <a:ln>
                  <a:noFill/>
                </a:ln>
                <a:solidFill>
                  <a:srgbClr val="404040"/>
                </a:solidFill>
                <a:effectLst/>
                <a:uLnTx/>
                <a:uFillTx/>
                <a:latin typeface="Calibri"/>
                <a:ea typeface="+mn-ea"/>
                <a:cs typeface="Calibri"/>
              </a:rPr>
              <a:t>te</a:t>
            </a:r>
            <a:r>
              <a:rPr kumimoji="0" sz="2000" b="0" i="0" u="none" strike="noStrike" kern="1200" cap="none" spc="-12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10" normalizeH="0" baseline="0" noProof="0" dirty="0">
                <a:ln>
                  <a:noFill/>
                </a:ln>
                <a:solidFill>
                  <a:srgbClr val="404040"/>
                </a:solidFill>
                <a:effectLst/>
                <a:uLnTx/>
                <a:uFillTx/>
                <a:latin typeface="Calibri"/>
                <a:ea typeface="+mn-ea"/>
                <a:cs typeface="Calibri"/>
              </a:rPr>
              <a:t>as</a:t>
            </a:r>
            <a:r>
              <a:rPr kumimoji="0" sz="2000" b="0" i="0" u="none" strike="noStrike" kern="1200" cap="none" spc="-120" normalizeH="0" baseline="0" noProof="0" dirty="0">
                <a:ln>
                  <a:noFill/>
                </a:ln>
                <a:solidFill>
                  <a:srgbClr val="404040"/>
                </a:solidFill>
                <a:effectLst/>
                <a:uLnTx/>
                <a:uFillTx/>
                <a:latin typeface="Calibri"/>
                <a:ea typeface="+mn-ea"/>
                <a:cs typeface="Calibri"/>
              </a:rPr>
              <a:t> </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25" normalizeH="0" baseline="0" noProof="0" dirty="0">
                <a:ln>
                  <a:noFill/>
                </a:ln>
                <a:solidFill>
                  <a:srgbClr val="404040"/>
                </a:solidFill>
                <a:effectLst/>
                <a:uLnTx/>
                <a:uFillTx/>
                <a:latin typeface="Calibri"/>
                <a:ea typeface="+mn-ea"/>
                <a:cs typeface="Calibri"/>
              </a:rPr>
              <a:t>c</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5" normalizeH="0" baseline="0" noProof="0" dirty="0">
                <a:ln>
                  <a:noFill/>
                </a:ln>
                <a:solidFill>
                  <a:srgbClr val="404040"/>
                </a:solidFill>
                <a:effectLst/>
                <a:uLnTx/>
                <a:uFillTx/>
                <a:latin typeface="Calibri"/>
                <a:ea typeface="+mn-ea"/>
                <a:cs typeface="Calibri"/>
              </a:rPr>
              <a:t>v</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180975" y="4210050"/>
            <a:ext cx="5048250" cy="2171700"/>
          </a:xfrm>
          <a:prstGeom prst="rect">
            <a:avLst/>
          </a:prstGeom>
        </p:spPr>
      </p:pic>
      <p:pic>
        <p:nvPicPr>
          <p:cNvPr id="5" name="object 5"/>
          <p:cNvPicPr/>
          <p:nvPr/>
        </p:nvPicPr>
        <p:blipFill>
          <a:blip r:embed="rId3" cstate="print"/>
          <a:stretch>
            <a:fillRect/>
          </a:stretch>
        </p:blipFill>
        <p:spPr>
          <a:xfrm>
            <a:off x="5438775" y="3695700"/>
            <a:ext cx="6572250" cy="28098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4357" y="558418"/>
            <a:ext cx="3211830" cy="758190"/>
          </a:xfrm>
          <a:prstGeom prst="rect">
            <a:avLst/>
          </a:prstGeom>
        </p:spPr>
        <p:txBody>
          <a:bodyPr vert="horz" wrap="square" lIns="0" tIns="13335" rIns="0" bIns="0" rtlCol="0">
            <a:spAutoFit/>
          </a:bodyPr>
          <a:lstStyle/>
          <a:p>
            <a:pPr marL="12700">
              <a:lnSpc>
                <a:spcPct val="100000"/>
              </a:lnSpc>
              <a:spcBef>
                <a:spcPts val="105"/>
              </a:spcBef>
            </a:pPr>
            <a:r>
              <a:rPr sz="4800" spc="-75" dirty="0"/>
              <a:t>Mapleson's</a:t>
            </a:r>
            <a:r>
              <a:rPr sz="4800" spc="80" dirty="0"/>
              <a:t> </a:t>
            </a:r>
            <a:r>
              <a:rPr sz="4800" dirty="0"/>
              <a:t>B</a:t>
            </a:r>
            <a:endParaRPr sz="4800"/>
          </a:p>
        </p:txBody>
      </p:sp>
      <p:pic>
        <p:nvPicPr>
          <p:cNvPr id="3" name="object 3"/>
          <p:cNvPicPr/>
          <p:nvPr/>
        </p:nvPicPr>
        <p:blipFill>
          <a:blip r:embed="rId2" cstate="print"/>
          <a:stretch>
            <a:fillRect/>
          </a:stretch>
        </p:blipFill>
        <p:spPr>
          <a:xfrm>
            <a:off x="133350" y="3638550"/>
            <a:ext cx="7334250" cy="2571750"/>
          </a:xfrm>
          <a:prstGeom prst="rect">
            <a:avLst/>
          </a:prstGeom>
        </p:spPr>
      </p:pic>
      <p:pic>
        <p:nvPicPr>
          <p:cNvPr id="4" name="object 4"/>
          <p:cNvPicPr/>
          <p:nvPr/>
        </p:nvPicPr>
        <p:blipFill>
          <a:blip r:embed="rId3" cstate="print"/>
          <a:stretch>
            <a:fillRect/>
          </a:stretch>
        </p:blipFill>
        <p:spPr>
          <a:xfrm>
            <a:off x="7781925" y="3733800"/>
            <a:ext cx="4133850" cy="2476500"/>
          </a:xfrm>
          <a:prstGeom prst="rect">
            <a:avLst/>
          </a:prstGeom>
        </p:spPr>
      </p:pic>
      <p:sp>
        <p:nvSpPr>
          <p:cNvPr id="5" name="object 5"/>
          <p:cNvSpPr txBox="1"/>
          <p:nvPr/>
        </p:nvSpPr>
        <p:spPr>
          <a:xfrm>
            <a:off x="352425" y="1782127"/>
            <a:ext cx="11057255" cy="1618615"/>
          </a:xfrm>
          <a:prstGeom prst="rect">
            <a:avLst/>
          </a:prstGeom>
        </p:spPr>
        <p:txBody>
          <a:bodyPr vert="horz" wrap="square" lIns="0" tIns="15875" rIns="0" bIns="0" rtlCol="0">
            <a:spAutoFit/>
          </a:bodyPr>
          <a:lstStyle/>
          <a:p>
            <a:pPr marL="355600" marR="0" lvl="0" indent="-343535" algn="l" defTabSz="914400" rtl="0" eaLnBrk="1" fontAlgn="auto" latinLnBrk="0" hangingPunct="1">
              <a:lnSpc>
                <a:spcPct val="100000"/>
              </a:lnSpc>
              <a:spcBef>
                <a:spcPts val="125"/>
              </a:spcBef>
              <a:spcAft>
                <a:spcPts val="0"/>
              </a:spcAft>
              <a:buClrTx/>
              <a:buSzTx/>
              <a:buFont typeface="Arial MT"/>
              <a:buChar char="•"/>
              <a:tabLst>
                <a:tab pos="355600" algn="l"/>
                <a:tab pos="356235" algn="l"/>
              </a:tabLst>
              <a:defRPr/>
            </a:pPr>
            <a:r>
              <a:rPr kumimoji="0" sz="2600" b="0" i="0" u="none" strike="noStrike" kern="1200" cap="none" spc="5" normalizeH="0" baseline="0" noProof="0" dirty="0">
                <a:ln>
                  <a:noFill/>
                </a:ln>
                <a:solidFill>
                  <a:prstClr val="black"/>
                </a:solidFill>
                <a:effectLst/>
                <a:uLnTx/>
                <a:uFillTx/>
                <a:latin typeface="Calibri"/>
                <a:ea typeface="+mn-ea"/>
                <a:cs typeface="Calibri"/>
              </a:rPr>
              <a:t>FGI</a:t>
            </a:r>
            <a:r>
              <a:rPr kumimoji="0" sz="2600" b="0" i="0" u="none" strike="noStrike" kern="1200" cap="none" spc="-5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and</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APL</a:t>
            </a:r>
            <a:r>
              <a:rPr kumimoji="0" sz="2600" b="0" i="0" u="none" strike="noStrike" kern="1200" cap="none" spc="-40"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valve</a:t>
            </a:r>
            <a:r>
              <a:rPr kumimoji="0" sz="2600" b="0" i="0" u="none" strike="noStrike" kern="1200" cap="none" spc="-100"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are</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close</a:t>
            </a:r>
            <a:r>
              <a:rPr kumimoji="0" sz="2600" b="0" i="0" u="none" strike="noStrike" kern="1200" cap="none" spc="-100"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to</a:t>
            </a:r>
            <a:r>
              <a:rPr kumimoji="0" sz="2600" b="0" i="0" u="none" strike="noStrike" kern="1200" cap="none" spc="-30"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face</a:t>
            </a:r>
            <a:r>
              <a:rPr kumimoji="0" sz="2600" b="0" i="0" u="none" strike="noStrike" kern="1200" cap="none" spc="-95" normalizeH="0" baseline="0" noProof="0" dirty="0">
                <a:ln>
                  <a:noFill/>
                </a:ln>
                <a:solidFill>
                  <a:prstClr val="black"/>
                </a:solidFill>
                <a:effectLst/>
                <a:uLnTx/>
                <a:uFillTx/>
                <a:latin typeface="Calibri"/>
                <a:ea typeface="+mn-ea"/>
                <a:cs typeface="Calibri"/>
              </a:rPr>
              <a:t> </a:t>
            </a:r>
            <a:r>
              <a:rPr kumimoji="0" sz="2600" b="0" i="0" u="none" strike="noStrike" kern="1200" cap="none" spc="20" normalizeH="0" baseline="0" noProof="0" dirty="0">
                <a:ln>
                  <a:noFill/>
                </a:ln>
                <a:solidFill>
                  <a:prstClr val="black"/>
                </a:solidFill>
                <a:effectLst/>
                <a:uLnTx/>
                <a:uFillTx/>
                <a:latin typeface="Calibri"/>
                <a:ea typeface="+mn-ea"/>
                <a:cs typeface="Calibri"/>
              </a:rPr>
              <a:t>mask</a:t>
            </a:r>
            <a:r>
              <a:rPr kumimoji="0" sz="2600" b="0" i="0" u="none" strike="noStrike" kern="1200" cap="none" spc="-13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(FGI</a:t>
            </a:r>
            <a:r>
              <a:rPr kumimoji="0" sz="2600" b="0" i="0" u="none" strike="noStrike" kern="1200" cap="none" spc="-5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being</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just</a:t>
            </a:r>
            <a:r>
              <a:rPr kumimoji="0" sz="2600" b="0" i="0" u="none" strike="noStrike" kern="1200" cap="none" spc="20"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distal</a:t>
            </a:r>
            <a:r>
              <a:rPr kumimoji="0" sz="2600" b="0" i="0" u="none" strike="noStrike" kern="1200" cap="none" spc="-135"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to</a:t>
            </a:r>
            <a:r>
              <a:rPr kumimoji="0" sz="2600" b="0" i="0" u="none" strike="noStrike" kern="1200" cap="none" spc="-100"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APL</a:t>
            </a:r>
            <a:r>
              <a:rPr kumimoji="0" sz="2600" b="0" i="0" u="none" strike="noStrike" kern="1200" cap="none" spc="-4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valve).</a:t>
            </a:r>
            <a:endParaRPr kumimoji="0" sz="2600" b="0" i="0" u="none" strike="noStrike" kern="1200" cap="none" spc="0" normalizeH="0" baseline="0" noProof="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ct val="100000"/>
              </a:lnSpc>
              <a:spcBef>
                <a:spcPts val="35"/>
              </a:spcBef>
              <a:spcAft>
                <a:spcPts val="0"/>
              </a:spcAft>
              <a:buClrTx/>
              <a:buSzTx/>
              <a:buFont typeface="Arial MT"/>
              <a:buChar char="•"/>
              <a:tabLst>
                <a:tab pos="355600" algn="l"/>
                <a:tab pos="356235" algn="l"/>
              </a:tabLst>
              <a:defRPr/>
            </a:pPr>
            <a:r>
              <a:rPr kumimoji="0" sz="2600" b="0" i="0" u="none" strike="noStrike" kern="1200" cap="none" spc="0" normalizeH="0" baseline="0" noProof="0" dirty="0">
                <a:ln>
                  <a:noFill/>
                </a:ln>
                <a:solidFill>
                  <a:prstClr val="black"/>
                </a:solidFill>
                <a:effectLst/>
                <a:uLnTx/>
                <a:uFillTx/>
                <a:latin typeface="Calibri"/>
                <a:ea typeface="+mn-ea"/>
                <a:cs typeface="Calibri"/>
              </a:rPr>
              <a:t>Fresh</a:t>
            </a:r>
            <a:r>
              <a:rPr kumimoji="0" sz="2600" b="0" i="0" u="none" strike="noStrike" kern="1200" cap="none" spc="-90" normalizeH="0" baseline="0" noProof="0" dirty="0">
                <a:ln>
                  <a:noFill/>
                </a:ln>
                <a:solidFill>
                  <a:prstClr val="black"/>
                </a:solidFill>
                <a:effectLst/>
                <a:uLnTx/>
                <a:uFillTx/>
                <a:latin typeface="Calibri"/>
                <a:ea typeface="+mn-ea"/>
                <a:cs typeface="Calibri"/>
              </a:rPr>
              <a:t> </a:t>
            </a:r>
            <a:r>
              <a:rPr kumimoji="0" sz="2600" b="0" i="0" u="none" strike="noStrike" kern="1200" cap="none" spc="-25" normalizeH="0" baseline="0" noProof="0" dirty="0">
                <a:ln>
                  <a:noFill/>
                </a:ln>
                <a:solidFill>
                  <a:prstClr val="black"/>
                </a:solidFill>
                <a:effectLst/>
                <a:uLnTx/>
                <a:uFillTx/>
                <a:latin typeface="Calibri"/>
                <a:ea typeface="+mn-ea"/>
                <a:cs typeface="Calibri"/>
              </a:rPr>
              <a:t>gas</a:t>
            </a:r>
            <a:r>
              <a:rPr kumimoji="0" sz="2600" b="0" i="0" u="none" strike="noStrike" kern="1200" cap="none" spc="3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flows</a:t>
            </a:r>
            <a:r>
              <a:rPr kumimoji="0" sz="2600" b="0" i="0" u="none" strike="noStrike" kern="1200" cap="none" spc="-4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are</a:t>
            </a:r>
            <a:r>
              <a:rPr kumimoji="0" sz="2600" b="0" i="0" u="none" strike="noStrike" kern="1200" cap="none" spc="-9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conveniently</a:t>
            </a:r>
            <a:r>
              <a:rPr kumimoji="0" sz="2600" b="0" i="0" u="none" strike="noStrike" kern="1200" cap="none" spc="-50"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available</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because</a:t>
            </a:r>
            <a:r>
              <a:rPr kumimoji="0" sz="2600" b="0" i="0" u="none" strike="noStrike" kern="1200" cap="none" spc="-9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the</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FGI</a:t>
            </a:r>
            <a:r>
              <a:rPr kumimoji="0" sz="2600" b="0" i="0" u="none" strike="noStrike" kern="1200" cap="none" spc="-5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is</a:t>
            </a:r>
            <a:r>
              <a:rPr kumimoji="0" sz="2600" b="0" i="0" u="none" strike="noStrike" kern="1200" cap="none" spc="-4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near </a:t>
            </a:r>
            <a:r>
              <a:rPr kumimoji="0" sz="2600" b="0" i="0" u="none" strike="noStrike" kern="1200" cap="none" spc="5" normalizeH="0" baseline="0" noProof="0" dirty="0">
                <a:ln>
                  <a:noFill/>
                </a:ln>
                <a:solidFill>
                  <a:prstClr val="black"/>
                </a:solidFill>
                <a:effectLst/>
                <a:uLnTx/>
                <a:uFillTx/>
                <a:latin typeface="Calibri"/>
                <a:ea typeface="+mn-ea"/>
                <a:cs typeface="Calibri"/>
              </a:rPr>
              <a:t>the</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APL</a:t>
            </a:r>
            <a:r>
              <a:rPr kumimoji="0" sz="2600" b="0" i="0" u="none" strike="noStrike" kern="1200" cap="none" spc="-4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valve.</a:t>
            </a:r>
            <a:endParaRPr kumimoji="0" sz="2600" b="0" i="0" u="none" strike="noStrike" kern="1200" cap="none" spc="0" normalizeH="0" baseline="0" noProof="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ts val="3100"/>
              </a:lnSpc>
              <a:spcBef>
                <a:spcPts val="35"/>
              </a:spcBef>
              <a:spcAft>
                <a:spcPts val="0"/>
              </a:spcAft>
              <a:buClrTx/>
              <a:buSzTx/>
              <a:buFont typeface="Arial MT"/>
              <a:buChar char="•"/>
              <a:tabLst>
                <a:tab pos="355600" algn="l"/>
                <a:tab pos="356235" algn="l"/>
              </a:tabLst>
              <a:defRPr/>
            </a:pPr>
            <a:r>
              <a:rPr kumimoji="0" sz="2600" b="0" i="0" u="none" strike="noStrike" kern="1200" cap="none" spc="15" normalizeH="0" baseline="0" noProof="0" dirty="0">
                <a:ln>
                  <a:noFill/>
                </a:ln>
                <a:solidFill>
                  <a:prstClr val="black"/>
                </a:solidFill>
                <a:effectLst/>
                <a:uLnTx/>
                <a:uFillTx/>
                <a:latin typeface="Calibri"/>
                <a:ea typeface="+mn-ea"/>
                <a:cs typeface="Calibri"/>
              </a:rPr>
              <a:t>In</a:t>
            </a:r>
            <a:r>
              <a:rPr kumimoji="0" sz="2600" b="0" i="0" u="none" strike="noStrike" kern="1200" cap="none" spc="-30"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order </a:t>
            </a:r>
            <a:r>
              <a:rPr kumimoji="0" sz="2600" b="0" i="0" u="none" strike="noStrike" kern="1200" cap="none" spc="20" normalizeH="0" baseline="0" noProof="0" dirty="0">
                <a:ln>
                  <a:noFill/>
                </a:ln>
                <a:solidFill>
                  <a:prstClr val="black"/>
                </a:solidFill>
                <a:effectLst/>
                <a:uLnTx/>
                <a:uFillTx/>
                <a:latin typeface="Calibri"/>
                <a:ea typeface="+mn-ea"/>
                <a:cs typeface="Calibri"/>
              </a:rPr>
              <a:t>to</a:t>
            </a:r>
            <a:r>
              <a:rPr kumimoji="0" sz="2600" b="0" i="0" u="none" strike="noStrike" kern="1200" cap="none" spc="-35" normalizeH="0" baseline="0" noProof="0" dirty="0">
                <a:ln>
                  <a:noFill/>
                </a:ln>
                <a:solidFill>
                  <a:prstClr val="black"/>
                </a:solidFill>
                <a:effectLst/>
                <a:uLnTx/>
                <a:uFillTx/>
                <a:latin typeface="Calibri"/>
                <a:ea typeface="+mn-ea"/>
                <a:cs typeface="Calibri"/>
              </a:rPr>
              <a:t> </a:t>
            </a:r>
            <a:r>
              <a:rPr kumimoji="0" sz="2600" b="0" i="0" u="none" strike="noStrike" kern="1200" cap="none" spc="-10" normalizeH="0" baseline="0" noProof="0" dirty="0">
                <a:ln>
                  <a:noFill/>
                </a:ln>
                <a:solidFill>
                  <a:prstClr val="black"/>
                </a:solidFill>
                <a:effectLst/>
                <a:uLnTx/>
                <a:uFillTx/>
                <a:latin typeface="Calibri"/>
                <a:ea typeface="+mn-ea"/>
                <a:cs typeface="Calibri"/>
              </a:rPr>
              <a:t>prevent</a:t>
            </a:r>
            <a:r>
              <a:rPr kumimoji="0" sz="2600" b="0" i="0" u="none" strike="noStrike" kern="1200" cap="none" spc="-1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rebreathing</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fresh</a:t>
            </a:r>
            <a:r>
              <a:rPr kumimoji="0" sz="2600" b="0" i="0" u="none" strike="noStrike" kern="1200" cap="none" spc="-95" normalizeH="0" baseline="0" noProof="0" dirty="0">
                <a:ln>
                  <a:noFill/>
                </a:ln>
                <a:solidFill>
                  <a:prstClr val="black"/>
                </a:solidFill>
                <a:effectLst/>
                <a:uLnTx/>
                <a:uFillTx/>
                <a:latin typeface="Calibri"/>
                <a:ea typeface="+mn-ea"/>
                <a:cs typeface="Calibri"/>
              </a:rPr>
              <a:t> </a:t>
            </a:r>
            <a:r>
              <a:rPr kumimoji="0" sz="2600" b="0" i="0" u="none" strike="noStrike" kern="1200" cap="none" spc="-25" normalizeH="0" baseline="0" noProof="0" dirty="0">
                <a:ln>
                  <a:noFill/>
                </a:ln>
                <a:solidFill>
                  <a:prstClr val="black"/>
                </a:solidFill>
                <a:effectLst/>
                <a:uLnTx/>
                <a:uFillTx/>
                <a:latin typeface="Calibri"/>
                <a:ea typeface="+mn-ea"/>
                <a:cs typeface="Calibri"/>
              </a:rPr>
              <a:t>gas</a:t>
            </a:r>
            <a:r>
              <a:rPr kumimoji="0" sz="2600" b="0" i="0" u="none" strike="noStrike" kern="1200" cap="none" spc="-45"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flow</a:t>
            </a:r>
            <a:r>
              <a:rPr kumimoji="0" sz="2600" b="0" i="0" u="none" strike="noStrike" kern="1200" cap="none" spc="2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should</a:t>
            </a:r>
            <a:r>
              <a:rPr kumimoji="0" sz="2600" b="0" i="0" u="none" strike="noStrike" kern="1200" cap="none" spc="-1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be</a:t>
            </a:r>
            <a:r>
              <a:rPr kumimoji="0" sz="2600" b="0" i="0" u="none" strike="noStrike" kern="1200" cap="none" spc="-30" normalizeH="0" baseline="0" noProof="0" dirty="0">
                <a:ln>
                  <a:noFill/>
                </a:ln>
                <a:solidFill>
                  <a:prstClr val="black"/>
                </a:solidFill>
                <a:effectLst/>
                <a:uLnTx/>
                <a:uFillTx/>
                <a:latin typeface="Calibri"/>
                <a:ea typeface="+mn-ea"/>
                <a:cs typeface="Calibri"/>
              </a:rPr>
              <a:t> </a:t>
            </a:r>
            <a:r>
              <a:rPr kumimoji="0" sz="2600" b="0" i="0" u="none" strike="noStrike" kern="1200" cap="none" spc="-20" normalizeH="0" baseline="0" noProof="0" dirty="0">
                <a:ln>
                  <a:noFill/>
                </a:ln>
                <a:solidFill>
                  <a:prstClr val="black"/>
                </a:solidFill>
                <a:effectLst/>
                <a:uLnTx/>
                <a:uFillTx/>
                <a:latin typeface="Calibri"/>
                <a:ea typeface="+mn-ea"/>
                <a:cs typeface="Calibri"/>
              </a:rPr>
              <a:t>around</a:t>
            </a:r>
            <a:r>
              <a:rPr kumimoji="0" sz="2600" b="0" i="0" u="none" strike="noStrike" kern="1200" cap="none" spc="50"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20-25L/min.</a:t>
            </a:r>
            <a:endParaRPr kumimoji="0" sz="2600" b="0" i="0" u="none" strike="noStrike" kern="1200" cap="none" spc="0" normalizeH="0" baseline="0" noProof="0">
              <a:ln>
                <a:noFill/>
              </a:ln>
              <a:solidFill>
                <a:prstClr val="black"/>
              </a:solidFill>
              <a:effectLst/>
              <a:uLnTx/>
              <a:uFillTx/>
              <a:latin typeface="Calibri"/>
              <a:ea typeface="+mn-ea"/>
              <a:cs typeface="Calibri"/>
            </a:endParaRPr>
          </a:p>
          <a:p>
            <a:pPr marL="355600" marR="0" lvl="0" indent="-343535" algn="l" defTabSz="914400" rtl="0" eaLnBrk="1" fontAlgn="auto" latinLnBrk="0" hangingPunct="1">
              <a:lnSpc>
                <a:spcPts val="3100"/>
              </a:lnSpc>
              <a:spcBef>
                <a:spcPts val="0"/>
              </a:spcBef>
              <a:spcAft>
                <a:spcPts val="0"/>
              </a:spcAft>
              <a:buClrTx/>
              <a:buSzTx/>
              <a:buFont typeface="Arial MT"/>
              <a:buChar char="•"/>
              <a:tabLst>
                <a:tab pos="355600" algn="l"/>
                <a:tab pos="356235" algn="l"/>
              </a:tabLst>
              <a:defRPr/>
            </a:pPr>
            <a:r>
              <a:rPr kumimoji="0" sz="2600" b="0" i="0" u="none" strike="noStrike" kern="1200" cap="none" spc="0" normalizeH="0" baseline="0" noProof="0" dirty="0">
                <a:ln>
                  <a:noFill/>
                </a:ln>
                <a:solidFill>
                  <a:prstClr val="black"/>
                </a:solidFill>
                <a:effectLst/>
                <a:uLnTx/>
                <a:uFillTx/>
                <a:latin typeface="Calibri"/>
                <a:ea typeface="+mn-ea"/>
                <a:cs typeface="Calibri"/>
              </a:rPr>
              <a:t>Mapleson's</a:t>
            </a:r>
            <a:r>
              <a:rPr kumimoji="0" sz="2600" b="0" i="0" u="none" strike="noStrike" kern="1200" cap="none" spc="-55" normalizeH="0" baseline="0" noProof="0" dirty="0">
                <a:ln>
                  <a:noFill/>
                </a:ln>
                <a:solidFill>
                  <a:prstClr val="black"/>
                </a:solidFill>
                <a:effectLst/>
                <a:uLnTx/>
                <a:uFillTx/>
                <a:latin typeface="Calibri"/>
                <a:ea typeface="+mn-ea"/>
                <a:cs typeface="Calibri"/>
              </a:rPr>
              <a:t> </a:t>
            </a:r>
            <a:r>
              <a:rPr kumimoji="0" sz="2600" b="0" i="0" u="none" strike="noStrike" kern="1200" cap="none" spc="15" normalizeH="0" baseline="0" noProof="0" dirty="0">
                <a:ln>
                  <a:noFill/>
                </a:ln>
                <a:solidFill>
                  <a:prstClr val="black"/>
                </a:solidFill>
                <a:effectLst/>
                <a:uLnTx/>
                <a:uFillTx/>
                <a:latin typeface="Calibri"/>
                <a:ea typeface="+mn-ea"/>
                <a:cs typeface="Calibri"/>
              </a:rPr>
              <a:t>A</a:t>
            </a:r>
            <a:r>
              <a:rPr kumimoji="0" sz="2600" b="0" i="0" u="none" strike="noStrike" kern="1200" cap="none" spc="-9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is</a:t>
            </a:r>
            <a:r>
              <a:rPr kumimoji="0" sz="2600" b="0" i="0" u="none" strike="noStrike" kern="1200" cap="none" spc="15" normalizeH="0" baseline="0" noProof="0" dirty="0">
                <a:ln>
                  <a:noFill/>
                </a:ln>
                <a:solidFill>
                  <a:prstClr val="black"/>
                </a:solidFill>
                <a:effectLst/>
                <a:uLnTx/>
                <a:uFillTx/>
                <a:latin typeface="Calibri"/>
                <a:ea typeface="+mn-ea"/>
                <a:cs typeface="Calibri"/>
              </a:rPr>
              <a:t> </a:t>
            </a:r>
            <a:r>
              <a:rPr kumimoji="0" sz="2600" b="0" i="0" u="none" strike="noStrike" kern="1200" cap="none" spc="0" normalizeH="0" baseline="0" noProof="0" dirty="0">
                <a:ln>
                  <a:noFill/>
                </a:ln>
                <a:solidFill>
                  <a:prstClr val="black"/>
                </a:solidFill>
                <a:effectLst/>
                <a:uLnTx/>
                <a:uFillTx/>
                <a:latin typeface="Calibri"/>
                <a:ea typeface="+mn-ea"/>
                <a:cs typeface="Calibri"/>
              </a:rPr>
              <a:t>more</a:t>
            </a:r>
            <a:r>
              <a:rPr kumimoji="0" sz="2600" b="0" i="0" u="none" strike="noStrike" kern="1200" cap="none" spc="-40" normalizeH="0" baseline="0" noProof="0" dirty="0">
                <a:ln>
                  <a:noFill/>
                </a:ln>
                <a:solidFill>
                  <a:prstClr val="black"/>
                </a:solidFill>
                <a:effectLst/>
                <a:uLnTx/>
                <a:uFillTx/>
                <a:latin typeface="Calibri"/>
                <a:ea typeface="+mn-ea"/>
                <a:cs typeface="Calibri"/>
              </a:rPr>
              <a:t> </a:t>
            </a:r>
            <a:r>
              <a:rPr kumimoji="0" sz="2600" b="0" i="0" u="none" strike="noStrike" kern="1200" cap="none" spc="5" normalizeH="0" baseline="0" noProof="0" dirty="0">
                <a:ln>
                  <a:noFill/>
                </a:ln>
                <a:solidFill>
                  <a:prstClr val="black"/>
                </a:solidFill>
                <a:effectLst/>
                <a:uLnTx/>
                <a:uFillTx/>
                <a:latin typeface="Calibri"/>
                <a:ea typeface="+mn-ea"/>
                <a:cs typeface="Calibri"/>
              </a:rPr>
              <a:t>efficient.</a:t>
            </a:r>
            <a:endParaRPr kumimoji="0" sz="26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972" y="910018"/>
            <a:ext cx="8072120" cy="758190"/>
          </a:xfrm>
          <a:prstGeom prst="rect">
            <a:avLst/>
          </a:prstGeom>
        </p:spPr>
        <p:txBody>
          <a:bodyPr vert="horz" wrap="square" lIns="0" tIns="13335" rIns="0" bIns="0" rtlCol="0">
            <a:spAutoFit/>
          </a:bodyPr>
          <a:lstStyle/>
          <a:p>
            <a:pPr marL="12700">
              <a:lnSpc>
                <a:spcPct val="100000"/>
              </a:lnSpc>
              <a:spcBef>
                <a:spcPts val="105"/>
              </a:spcBef>
            </a:pPr>
            <a:r>
              <a:rPr sz="4800" spc="-75" dirty="0"/>
              <a:t>Mapleson's</a:t>
            </a:r>
            <a:r>
              <a:rPr sz="4800" spc="120" dirty="0"/>
              <a:t> </a:t>
            </a:r>
            <a:r>
              <a:rPr sz="4800" dirty="0"/>
              <a:t>C</a:t>
            </a:r>
            <a:r>
              <a:rPr sz="4800" spc="-65" dirty="0"/>
              <a:t> </a:t>
            </a:r>
            <a:r>
              <a:rPr sz="4800" spc="-114" dirty="0"/>
              <a:t>(Waters’</a:t>
            </a:r>
            <a:r>
              <a:rPr sz="4800" spc="140" dirty="0"/>
              <a:t> </a:t>
            </a:r>
            <a:r>
              <a:rPr sz="4800" spc="-90" dirty="0"/>
              <a:t>to-and-fro)</a:t>
            </a:r>
            <a:endParaRPr sz="4800"/>
          </a:p>
        </p:txBody>
      </p:sp>
      <p:pic>
        <p:nvPicPr>
          <p:cNvPr id="3" name="object 3"/>
          <p:cNvPicPr/>
          <p:nvPr/>
        </p:nvPicPr>
        <p:blipFill>
          <a:blip r:embed="rId2" cstate="print"/>
          <a:stretch>
            <a:fillRect/>
          </a:stretch>
        </p:blipFill>
        <p:spPr>
          <a:xfrm>
            <a:off x="942975" y="3429000"/>
            <a:ext cx="4895850" cy="2847975"/>
          </a:xfrm>
          <a:prstGeom prst="rect">
            <a:avLst/>
          </a:prstGeom>
        </p:spPr>
      </p:pic>
      <p:pic>
        <p:nvPicPr>
          <p:cNvPr id="4" name="object 4"/>
          <p:cNvPicPr/>
          <p:nvPr/>
        </p:nvPicPr>
        <p:blipFill>
          <a:blip r:embed="rId3" cstate="print"/>
          <a:stretch>
            <a:fillRect/>
          </a:stretch>
        </p:blipFill>
        <p:spPr>
          <a:xfrm>
            <a:off x="7791450" y="3905250"/>
            <a:ext cx="4133850" cy="2457450"/>
          </a:xfrm>
          <a:prstGeom prst="rect">
            <a:avLst/>
          </a:prstGeom>
        </p:spPr>
      </p:pic>
      <p:sp>
        <p:nvSpPr>
          <p:cNvPr id="5" name="object 5"/>
          <p:cNvSpPr txBox="1"/>
          <p:nvPr/>
        </p:nvSpPr>
        <p:spPr>
          <a:xfrm>
            <a:off x="440372" y="1723389"/>
            <a:ext cx="8876665" cy="878840"/>
          </a:xfrm>
          <a:prstGeom prst="rect">
            <a:avLst/>
          </a:prstGeom>
        </p:spPr>
        <p:txBody>
          <a:bodyPr vert="horz" wrap="square" lIns="0" tIns="16510" rIns="0" bIns="0" rtlCol="0">
            <a:spAutoFit/>
          </a:bodyPr>
          <a:lstStyle/>
          <a:p>
            <a:pPr marL="298450" marR="0" lvl="0" indent="-286385" algn="l" defTabSz="914400" rtl="0" eaLnBrk="1" fontAlgn="auto" latinLnBrk="0" hangingPunct="1">
              <a:lnSpc>
                <a:spcPct val="100000"/>
              </a:lnSpc>
              <a:spcBef>
                <a:spcPts val="130"/>
              </a:spcBef>
              <a:spcAft>
                <a:spcPts val="0"/>
              </a:spcAft>
              <a:buClrTx/>
              <a:buSzTx/>
              <a:buFont typeface="Arial MT"/>
              <a:buChar char="•"/>
              <a:tabLst>
                <a:tab pos="298450" algn="l"/>
                <a:tab pos="299085" algn="l"/>
              </a:tabLst>
              <a:defRPr/>
            </a:pPr>
            <a:r>
              <a:rPr kumimoji="0" sz="2750" b="0" i="0" u="none" strike="noStrike" kern="1200" cap="none" spc="-5" normalizeH="0" baseline="0" noProof="0" dirty="0">
                <a:ln>
                  <a:noFill/>
                </a:ln>
                <a:solidFill>
                  <a:prstClr val="black"/>
                </a:solidFill>
                <a:effectLst/>
                <a:uLnTx/>
                <a:uFillTx/>
                <a:latin typeface="Calibri"/>
                <a:ea typeface="+mn-ea"/>
                <a:cs typeface="Calibri"/>
              </a:rPr>
              <a:t>Similar</a:t>
            </a:r>
            <a:r>
              <a:rPr kumimoji="0" sz="2750" b="0" i="0" u="none" strike="noStrike" kern="1200" cap="none" spc="135"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to</a:t>
            </a:r>
            <a:r>
              <a:rPr kumimoji="0" sz="2750" b="0" i="0" u="none" strike="noStrike" kern="1200" cap="none" spc="10"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Mapleson's</a:t>
            </a:r>
            <a:r>
              <a:rPr kumimoji="0" sz="2750" b="0" i="0" u="none" strike="noStrike" kern="1200" cap="none" spc="245" normalizeH="0" baseline="0" noProof="0" dirty="0">
                <a:ln>
                  <a:noFill/>
                </a:ln>
                <a:solidFill>
                  <a:prstClr val="black"/>
                </a:solidFill>
                <a:effectLst/>
                <a:uLnTx/>
                <a:uFillTx/>
                <a:latin typeface="Calibri"/>
                <a:ea typeface="+mn-ea"/>
                <a:cs typeface="Calibri"/>
              </a:rPr>
              <a:t> </a:t>
            </a:r>
            <a:r>
              <a:rPr kumimoji="0" sz="2750" b="0" i="0" u="none" strike="noStrike" kern="1200" cap="none" spc="-35" normalizeH="0" baseline="0" noProof="0" dirty="0">
                <a:ln>
                  <a:noFill/>
                </a:ln>
                <a:solidFill>
                  <a:prstClr val="black"/>
                </a:solidFill>
                <a:effectLst/>
                <a:uLnTx/>
                <a:uFillTx/>
                <a:latin typeface="Calibri"/>
                <a:ea typeface="+mn-ea"/>
                <a:cs typeface="Calibri"/>
              </a:rPr>
              <a:t>B,</a:t>
            </a:r>
            <a:r>
              <a:rPr kumimoji="0" sz="2750" b="0" i="0" u="none" strike="noStrike" kern="1200" cap="none" spc="110" normalizeH="0" baseline="0" noProof="0" dirty="0">
                <a:ln>
                  <a:noFill/>
                </a:ln>
                <a:solidFill>
                  <a:prstClr val="black"/>
                </a:solidFill>
                <a:effectLst/>
                <a:uLnTx/>
                <a:uFillTx/>
                <a:latin typeface="Calibri"/>
                <a:ea typeface="+mn-ea"/>
                <a:cs typeface="Calibri"/>
              </a:rPr>
              <a:t> </a:t>
            </a:r>
            <a:r>
              <a:rPr kumimoji="0" sz="2750" b="0" i="0" u="none" strike="noStrike" kern="1200" cap="none" spc="-10" normalizeH="0" baseline="0" noProof="0" dirty="0">
                <a:ln>
                  <a:noFill/>
                </a:ln>
                <a:solidFill>
                  <a:prstClr val="black"/>
                </a:solidFill>
                <a:effectLst/>
                <a:uLnTx/>
                <a:uFillTx/>
                <a:latin typeface="Calibri"/>
                <a:ea typeface="+mn-ea"/>
                <a:cs typeface="Calibri"/>
              </a:rPr>
              <a:t>but</a:t>
            </a:r>
            <a:r>
              <a:rPr kumimoji="0" sz="2750" b="0" i="0" u="none" strike="noStrike" kern="1200" cap="none" spc="100" normalizeH="0" baseline="0" noProof="0" dirty="0">
                <a:ln>
                  <a:noFill/>
                </a:ln>
                <a:solidFill>
                  <a:prstClr val="black"/>
                </a:solidFill>
                <a:effectLst/>
                <a:uLnTx/>
                <a:uFillTx/>
                <a:latin typeface="Calibri"/>
                <a:ea typeface="+mn-ea"/>
                <a:cs typeface="Calibri"/>
              </a:rPr>
              <a:t> </a:t>
            </a:r>
            <a:r>
              <a:rPr kumimoji="0" sz="2750" b="0" i="0" u="none" strike="noStrike" kern="1200" cap="none" spc="-15" normalizeH="0" baseline="0" noProof="0" dirty="0">
                <a:ln>
                  <a:noFill/>
                </a:ln>
                <a:solidFill>
                  <a:prstClr val="black"/>
                </a:solidFill>
                <a:effectLst/>
                <a:uLnTx/>
                <a:uFillTx/>
                <a:latin typeface="Calibri"/>
                <a:ea typeface="+mn-ea"/>
                <a:cs typeface="Calibri"/>
              </a:rPr>
              <a:t>it</a:t>
            </a:r>
            <a:r>
              <a:rPr kumimoji="0" sz="2750" b="0" i="0" u="none" strike="noStrike" kern="1200" cap="none" spc="25"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has</a:t>
            </a:r>
            <a:r>
              <a:rPr kumimoji="0" sz="2750" b="0" i="0" u="none" strike="noStrike" kern="1200" cap="none" spc="90" normalizeH="0" baseline="0" noProof="0" dirty="0">
                <a:ln>
                  <a:noFill/>
                </a:ln>
                <a:solidFill>
                  <a:prstClr val="black"/>
                </a:solidFill>
                <a:effectLst/>
                <a:uLnTx/>
                <a:uFillTx/>
                <a:latin typeface="Calibri"/>
                <a:ea typeface="+mn-ea"/>
                <a:cs typeface="Calibri"/>
              </a:rPr>
              <a:t> </a:t>
            </a:r>
            <a:r>
              <a:rPr kumimoji="0" sz="2750" b="0" i="0" u="none" strike="noStrike" kern="1200" cap="none" spc="10" normalizeH="0" baseline="0" noProof="0" dirty="0">
                <a:ln>
                  <a:noFill/>
                </a:ln>
                <a:solidFill>
                  <a:prstClr val="black"/>
                </a:solidFill>
                <a:effectLst/>
                <a:uLnTx/>
                <a:uFillTx/>
                <a:latin typeface="Calibri"/>
                <a:ea typeface="+mn-ea"/>
                <a:cs typeface="Calibri"/>
              </a:rPr>
              <a:t>a</a:t>
            </a:r>
            <a:r>
              <a:rPr kumimoji="0" sz="2750" b="0" i="0" u="none" strike="noStrike" kern="1200" cap="none" spc="0"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shorter</a:t>
            </a:r>
            <a:r>
              <a:rPr kumimoji="0" sz="2750" b="0" i="0" u="none" strike="noStrike" kern="1200" cap="none" spc="210" normalizeH="0" baseline="0" noProof="0" dirty="0">
                <a:ln>
                  <a:noFill/>
                </a:ln>
                <a:solidFill>
                  <a:prstClr val="black"/>
                </a:solidFill>
                <a:effectLst/>
                <a:uLnTx/>
                <a:uFillTx/>
                <a:latin typeface="Calibri"/>
                <a:ea typeface="+mn-ea"/>
                <a:cs typeface="Calibri"/>
              </a:rPr>
              <a:t> </a:t>
            </a:r>
            <a:r>
              <a:rPr kumimoji="0" sz="2750" b="0" i="0" u="none" strike="noStrike" kern="1200" cap="none" spc="-10" normalizeH="0" baseline="0" noProof="0" dirty="0">
                <a:ln>
                  <a:noFill/>
                </a:ln>
                <a:solidFill>
                  <a:prstClr val="black"/>
                </a:solidFill>
                <a:effectLst/>
                <a:uLnTx/>
                <a:uFillTx/>
                <a:latin typeface="Calibri"/>
                <a:ea typeface="+mn-ea"/>
                <a:cs typeface="Calibri"/>
              </a:rPr>
              <a:t>breathing</a:t>
            </a:r>
            <a:r>
              <a:rPr kumimoji="0" sz="2750" b="0" i="0" u="none" strike="noStrike" kern="1200" cap="none" spc="170" normalizeH="0" baseline="0" noProof="0" dirty="0">
                <a:ln>
                  <a:noFill/>
                </a:ln>
                <a:solidFill>
                  <a:prstClr val="black"/>
                </a:solidFill>
                <a:effectLst/>
                <a:uLnTx/>
                <a:uFillTx/>
                <a:latin typeface="Calibri"/>
                <a:ea typeface="+mn-ea"/>
                <a:cs typeface="Calibri"/>
              </a:rPr>
              <a:t> </a:t>
            </a:r>
            <a:r>
              <a:rPr kumimoji="0" sz="2750" b="0" i="0" u="none" strike="noStrike" kern="1200" cap="none" spc="-20" normalizeH="0" baseline="0" noProof="0" dirty="0">
                <a:ln>
                  <a:noFill/>
                </a:ln>
                <a:solidFill>
                  <a:prstClr val="black"/>
                </a:solidFill>
                <a:effectLst/>
                <a:uLnTx/>
                <a:uFillTx/>
                <a:latin typeface="Calibri"/>
                <a:ea typeface="+mn-ea"/>
                <a:cs typeface="Calibri"/>
              </a:rPr>
              <a:t>tube.</a:t>
            </a:r>
            <a:endParaRPr kumimoji="0" sz="2750" b="0" i="0" u="none" strike="noStrike" kern="1200" cap="none" spc="0" normalizeH="0" baseline="0" noProof="0">
              <a:ln>
                <a:noFill/>
              </a:ln>
              <a:solidFill>
                <a:prstClr val="black"/>
              </a:solidFill>
              <a:effectLst/>
              <a:uLnTx/>
              <a:uFillTx/>
              <a:latin typeface="Calibri"/>
              <a:ea typeface="+mn-ea"/>
              <a:cs typeface="Calibri"/>
            </a:endParaRPr>
          </a:p>
          <a:p>
            <a:pPr marL="298450" marR="0" lvl="0" indent="-286385" algn="l" defTabSz="914400" rtl="0" eaLnBrk="1" fontAlgn="auto" latinLnBrk="0" hangingPunct="1">
              <a:lnSpc>
                <a:spcPct val="100000"/>
              </a:lnSpc>
              <a:spcBef>
                <a:spcPts val="80"/>
              </a:spcBef>
              <a:spcAft>
                <a:spcPts val="0"/>
              </a:spcAft>
              <a:buClrTx/>
              <a:buSzTx/>
              <a:buFont typeface="Arial MT"/>
              <a:buChar char="•"/>
              <a:tabLst>
                <a:tab pos="298450" algn="l"/>
                <a:tab pos="299085" algn="l"/>
              </a:tabLst>
              <a:defRPr/>
            </a:pPr>
            <a:r>
              <a:rPr kumimoji="0" sz="2750" b="0" i="0" u="none" strike="noStrike" kern="1200" cap="none" spc="-5" normalizeH="0" baseline="0" noProof="0" dirty="0">
                <a:ln>
                  <a:noFill/>
                </a:ln>
                <a:solidFill>
                  <a:prstClr val="black"/>
                </a:solidFill>
                <a:effectLst/>
                <a:uLnTx/>
                <a:uFillTx/>
                <a:latin typeface="Calibri"/>
                <a:ea typeface="+mn-ea"/>
                <a:cs typeface="Calibri"/>
              </a:rPr>
              <a:t>It</a:t>
            </a:r>
            <a:r>
              <a:rPr kumimoji="0" sz="2750" b="0" i="0" u="none" strike="noStrike" kern="1200" cap="none" spc="10"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does</a:t>
            </a:r>
            <a:r>
              <a:rPr kumimoji="0" sz="2750" b="0" i="0" u="none" strike="noStrike" kern="1200" cap="none" spc="80" normalizeH="0" baseline="0" noProof="0" dirty="0">
                <a:ln>
                  <a:noFill/>
                </a:ln>
                <a:solidFill>
                  <a:prstClr val="black"/>
                </a:solidFill>
                <a:effectLst/>
                <a:uLnTx/>
                <a:uFillTx/>
                <a:latin typeface="Calibri"/>
                <a:ea typeface="+mn-ea"/>
                <a:cs typeface="Calibri"/>
              </a:rPr>
              <a:t> </a:t>
            </a:r>
            <a:r>
              <a:rPr kumimoji="0" sz="2750" b="0" i="0" u="none" strike="noStrike" kern="1200" cap="none" spc="10" normalizeH="0" baseline="0" noProof="0" dirty="0">
                <a:ln>
                  <a:noFill/>
                </a:ln>
                <a:solidFill>
                  <a:prstClr val="black"/>
                </a:solidFill>
                <a:effectLst/>
                <a:uLnTx/>
                <a:uFillTx/>
                <a:latin typeface="Calibri"/>
                <a:ea typeface="+mn-ea"/>
                <a:cs typeface="Calibri"/>
              </a:rPr>
              <a:t>not</a:t>
            </a:r>
            <a:r>
              <a:rPr kumimoji="0" sz="2750" b="0" i="0" u="none" strike="noStrike" kern="1200" cap="none" spc="85" normalizeH="0" baseline="0" noProof="0" dirty="0">
                <a:ln>
                  <a:noFill/>
                </a:ln>
                <a:solidFill>
                  <a:prstClr val="black"/>
                </a:solidFill>
                <a:effectLst/>
                <a:uLnTx/>
                <a:uFillTx/>
                <a:latin typeface="Calibri"/>
                <a:ea typeface="+mn-ea"/>
                <a:cs typeface="Calibri"/>
              </a:rPr>
              <a:t> </a:t>
            </a:r>
            <a:r>
              <a:rPr kumimoji="0" sz="2750" b="0" i="0" u="none" strike="noStrike" kern="1200" cap="none" spc="-5" normalizeH="0" baseline="0" noProof="0" dirty="0">
                <a:ln>
                  <a:noFill/>
                </a:ln>
                <a:solidFill>
                  <a:prstClr val="black"/>
                </a:solidFill>
                <a:effectLst/>
                <a:uLnTx/>
                <a:uFillTx/>
                <a:latin typeface="Calibri"/>
                <a:ea typeface="+mn-ea"/>
                <a:cs typeface="Calibri"/>
              </a:rPr>
              <a:t>have</a:t>
            </a:r>
            <a:r>
              <a:rPr kumimoji="0" sz="2750" b="0" i="0" u="none" strike="noStrike" kern="1200" cap="none" spc="10" normalizeH="0" baseline="0" noProof="0" dirty="0">
                <a:ln>
                  <a:noFill/>
                </a:ln>
                <a:solidFill>
                  <a:prstClr val="black"/>
                </a:solidFill>
                <a:effectLst/>
                <a:uLnTx/>
                <a:uFillTx/>
                <a:latin typeface="Calibri"/>
                <a:ea typeface="+mn-ea"/>
                <a:cs typeface="Calibri"/>
              </a:rPr>
              <a:t> a</a:t>
            </a:r>
            <a:r>
              <a:rPr kumimoji="0" sz="2750" b="0" i="0" u="none" strike="noStrike" kern="1200" cap="none" spc="-10" normalizeH="0" baseline="0" noProof="0" dirty="0">
                <a:ln>
                  <a:noFill/>
                </a:ln>
                <a:solidFill>
                  <a:prstClr val="black"/>
                </a:solidFill>
                <a:effectLst/>
                <a:uLnTx/>
                <a:uFillTx/>
                <a:latin typeface="Calibri"/>
                <a:ea typeface="+mn-ea"/>
                <a:cs typeface="Calibri"/>
              </a:rPr>
              <a:t> </a:t>
            </a:r>
            <a:r>
              <a:rPr kumimoji="0" sz="2750" b="0" i="0" u="none" strike="noStrike" kern="1200" cap="none" spc="0" normalizeH="0" baseline="0" noProof="0" dirty="0">
                <a:ln>
                  <a:noFill/>
                </a:ln>
                <a:solidFill>
                  <a:prstClr val="black"/>
                </a:solidFill>
                <a:effectLst/>
                <a:uLnTx/>
                <a:uFillTx/>
                <a:latin typeface="Calibri"/>
                <a:ea typeface="+mn-ea"/>
                <a:cs typeface="Calibri"/>
              </a:rPr>
              <a:t>corrugated</a:t>
            </a:r>
            <a:r>
              <a:rPr kumimoji="0" sz="2750" b="0" i="0" u="none" strike="noStrike" kern="1200" cap="none" spc="85" normalizeH="0" baseline="0" noProof="0" dirty="0">
                <a:ln>
                  <a:noFill/>
                </a:ln>
                <a:solidFill>
                  <a:prstClr val="black"/>
                </a:solidFill>
                <a:effectLst/>
                <a:uLnTx/>
                <a:uFillTx/>
                <a:latin typeface="Calibri"/>
                <a:ea typeface="+mn-ea"/>
                <a:cs typeface="Calibri"/>
              </a:rPr>
              <a:t> </a:t>
            </a:r>
            <a:r>
              <a:rPr kumimoji="0" sz="2750" b="0" i="0" u="none" strike="noStrike" kern="1200" cap="none" spc="-15" normalizeH="0" baseline="0" noProof="0" dirty="0">
                <a:ln>
                  <a:noFill/>
                </a:ln>
                <a:solidFill>
                  <a:prstClr val="black"/>
                </a:solidFill>
                <a:effectLst/>
                <a:uLnTx/>
                <a:uFillTx/>
                <a:latin typeface="Calibri"/>
                <a:ea typeface="+mn-ea"/>
                <a:cs typeface="Calibri"/>
              </a:rPr>
              <a:t>tube.</a:t>
            </a:r>
            <a:endParaRPr kumimoji="0" sz="275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972" y="910018"/>
            <a:ext cx="3255010" cy="758190"/>
          </a:xfrm>
          <a:prstGeom prst="rect">
            <a:avLst/>
          </a:prstGeom>
        </p:spPr>
        <p:txBody>
          <a:bodyPr vert="horz" wrap="square" lIns="0" tIns="13335" rIns="0" bIns="0" rtlCol="0">
            <a:spAutoFit/>
          </a:bodyPr>
          <a:lstStyle/>
          <a:p>
            <a:pPr marL="12700">
              <a:lnSpc>
                <a:spcPct val="100000"/>
              </a:lnSpc>
              <a:spcBef>
                <a:spcPts val="105"/>
              </a:spcBef>
            </a:pPr>
            <a:r>
              <a:rPr sz="4800" spc="-75" dirty="0"/>
              <a:t>Mapleson's</a:t>
            </a:r>
            <a:r>
              <a:rPr sz="4800" spc="70" dirty="0"/>
              <a:t> </a:t>
            </a:r>
            <a:r>
              <a:rPr sz="4800" dirty="0"/>
              <a:t>D</a:t>
            </a:r>
            <a:endParaRPr sz="4800"/>
          </a:p>
        </p:txBody>
      </p:sp>
      <p:pic>
        <p:nvPicPr>
          <p:cNvPr id="3" name="object 3"/>
          <p:cNvPicPr/>
          <p:nvPr/>
        </p:nvPicPr>
        <p:blipFill>
          <a:blip r:embed="rId2" cstate="print"/>
          <a:stretch>
            <a:fillRect/>
          </a:stretch>
        </p:blipFill>
        <p:spPr>
          <a:xfrm>
            <a:off x="295275" y="3590925"/>
            <a:ext cx="7372350" cy="2638425"/>
          </a:xfrm>
          <a:prstGeom prst="rect">
            <a:avLst/>
          </a:prstGeom>
        </p:spPr>
      </p:pic>
      <p:pic>
        <p:nvPicPr>
          <p:cNvPr id="4" name="object 4"/>
          <p:cNvPicPr/>
          <p:nvPr/>
        </p:nvPicPr>
        <p:blipFill>
          <a:blip r:embed="rId3" cstate="print"/>
          <a:stretch>
            <a:fillRect/>
          </a:stretch>
        </p:blipFill>
        <p:spPr>
          <a:xfrm>
            <a:off x="7934325" y="3657600"/>
            <a:ext cx="4133850" cy="2619375"/>
          </a:xfrm>
          <a:prstGeom prst="rect">
            <a:avLst/>
          </a:prstGeom>
        </p:spPr>
      </p:pic>
      <p:sp>
        <p:nvSpPr>
          <p:cNvPr id="5" name="object 5"/>
          <p:cNvSpPr txBox="1"/>
          <p:nvPr/>
        </p:nvSpPr>
        <p:spPr>
          <a:xfrm>
            <a:off x="440372" y="1661477"/>
            <a:ext cx="11203305" cy="1489075"/>
          </a:xfrm>
          <a:prstGeom prst="rect">
            <a:avLst/>
          </a:prstGeom>
        </p:spPr>
        <p:txBody>
          <a:bodyPr vert="horz" wrap="square" lIns="0" tIns="12700" rIns="0" bIns="0" rtlCol="0">
            <a:spAutoFit/>
          </a:bodyPr>
          <a:lstStyle/>
          <a:p>
            <a:pPr marL="355600" marR="0" lvl="0" indent="-342900" algn="l" defTabSz="914400" rtl="0" eaLnBrk="1" fontAlgn="auto" latinLnBrk="0" hangingPunct="1">
              <a:lnSpc>
                <a:spcPts val="2865"/>
              </a:lnSpc>
              <a:spcBef>
                <a:spcPts val="100"/>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Interchanging</a:t>
            </a:r>
            <a:r>
              <a:rPr kumimoji="0" sz="2400" b="0" i="0" u="none" strike="noStrike" kern="1200" cap="none" spc="-17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the</a:t>
            </a:r>
            <a:r>
              <a:rPr kumimoji="0" sz="2400" b="0" i="0" u="none" strike="noStrike" kern="1200" cap="none" spc="0" normalizeH="0" baseline="0" noProof="0" dirty="0">
                <a:ln>
                  <a:noFill/>
                </a:ln>
                <a:solidFill>
                  <a:prstClr val="black"/>
                </a:solidFill>
                <a:effectLst/>
                <a:uLnTx/>
                <a:uFillTx/>
                <a:latin typeface="Calibri"/>
                <a:ea typeface="+mn-ea"/>
                <a:cs typeface="Calibri"/>
              </a:rPr>
              <a:t> position</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of</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APL</a:t>
            </a:r>
            <a:r>
              <a:rPr kumimoji="0" sz="2400" b="0" i="0" u="none" strike="noStrike" kern="1200" cap="none" spc="-4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and</a:t>
            </a:r>
            <a:r>
              <a:rPr kumimoji="0" sz="2400" b="0" i="0" u="none" strike="noStrike" kern="1200" cap="none" spc="0" normalizeH="0" baseline="0" noProof="0" dirty="0">
                <a:ln>
                  <a:noFill/>
                </a:ln>
                <a:solidFill>
                  <a:prstClr val="black"/>
                </a:solidFill>
                <a:effectLst/>
                <a:uLnTx/>
                <a:uFillTx/>
                <a:latin typeface="Calibri"/>
                <a:ea typeface="+mn-ea"/>
                <a:cs typeface="Calibri"/>
              </a:rPr>
              <a:t> FGI</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transforms</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Mapleson's</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into</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30" normalizeH="0" baseline="0" noProof="0" dirty="0">
                <a:ln>
                  <a:noFill/>
                </a:ln>
                <a:solidFill>
                  <a:prstClr val="black"/>
                </a:solidFill>
                <a:effectLst/>
                <a:uLnTx/>
                <a:uFillTx/>
                <a:latin typeface="Calibri"/>
                <a:ea typeface="+mn-ea"/>
                <a:cs typeface="Calibri"/>
              </a:rPr>
              <a:t>D.</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865"/>
              </a:lnSpc>
              <a:spcBef>
                <a:spcPts val="0"/>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It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efficient</a:t>
            </a:r>
            <a:r>
              <a:rPr kumimoji="0" sz="2400" b="0" i="0" u="none" strike="noStrike" kern="1200" cap="none" spc="-16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during</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controlled</a:t>
            </a:r>
            <a:r>
              <a:rPr kumimoji="0" sz="2400" b="1" i="0" u="none" strike="noStrike" kern="1200" cap="none" spc="-30"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ventilation</a:t>
            </a:r>
            <a:r>
              <a:rPr kumimoji="0" sz="2400" b="0" i="0" u="none" strike="noStrike" kern="1200" cap="none" spc="-5" normalizeH="0" baseline="0" noProof="0" dirty="0">
                <a:ln>
                  <a:noFill/>
                </a:ln>
                <a:solidFill>
                  <a:prstClr val="black"/>
                </a:solidFill>
                <a:effectLst/>
                <a:uLnTx/>
                <a:uFillTx/>
                <a:latin typeface="Calibri"/>
                <a:ea typeface="+mn-ea"/>
                <a:cs typeface="Calibri"/>
              </a:rPr>
              <a:t>;</a:t>
            </a:r>
            <a:r>
              <a:rPr kumimoji="0" sz="2400" b="0" i="0" u="none" strike="noStrike" kern="1200" cap="none" spc="10" normalizeH="0" baseline="0" noProof="0" dirty="0">
                <a:ln>
                  <a:noFill/>
                </a:ln>
                <a:solidFill>
                  <a:prstClr val="black"/>
                </a:solidFill>
                <a:effectLst/>
                <a:uLnTx/>
                <a:uFillTx/>
                <a:latin typeface="Calibri"/>
                <a:ea typeface="+mn-ea"/>
                <a:cs typeface="Calibri"/>
              </a:rPr>
              <a:t> since</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fresh</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35" normalizeH="0" baseline="0" noProof="0" dirty="0">
                <a:ln>
                  <a:noFill/>
                </a:ln>
                <a:solidFill>
                  <a:prstClr val="black"/>
                </a:solidFill>
                <a:effectLst/>
                <a:uLnTx/>
                <a:uFillTx/>
                <a:latin typeface="Calibri"/>
                <a:ea typeface="+mn-ea"/>
                <a:cs typeface="Calibri"/>
              </a:rPr>
              <a:t>gas</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flow </a:t>
            </a:r>
            <a:r>
              <a:rPr kumimoji="0" sz="2400" b="0" i="0" u="none" strike="noStrike" kern="1200" cap="none" spc="-10" normalizeH="0" baseline="0" noProof="0" dirty="0">
                <a:ln>
                  <a:noFill/>
                </a:ln>
                <a:solidFill>
                  <a:prstClr val="black"/>
                </a:solidFill>
                <a:effectLst/>
                <a:uLnTx/>
                <a:uFillTx/>
                <a:latin typeface="Calibri"/>
                <a:ea typeface="+mn-ea"/>
                <a:cs typeface="Calibri"/>
              </a:rPr>
              <a:t>forces</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alveolar</a:t>
            </a:r>
            <a:r>
              <a:rPr kumimoji="0" sz="2400" b="0" i="0" u="none" strike="noStrike" kern="1200" cap="none" spc="12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air</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0" algn="l" defTabSz="914400" rtl="0" eaLnBrk="1" fontAlgn="auto" latinLnBrk="0" hangingPunct="1">
              <a:lnSpc>
                <a:spcPts val="2870"/>
              </a:lnSpc>
              <a:spcBef>
                <a:spcPts val="50"/>
              </a:spcBef>
              <a:spcAft>
                <a:spcPts val="0"/>
              </a:spcAft>
              <a:buClrTx/>
              <a:buSzTx/>
              <a:buFontTx/>
              <a:buNone/>
              <a:tabLst/>
              <a:defRPr/>
            </a:pPr>
            <a:r>
              <a:rPr kumimoji="0" sz="2400" b="0" i="0" u="none" strike="noStrike" kern="1200" cap="none" spc="-30" normalizeH="0" baseline="0" noProof="0" dirty="0">
                <a:ln>
                  <a:noFill/>
                </a:ln>
                <a:solidFill>
                  <a:prstClr val="black"/>
                </a:solidFill>
                <a:effectLst/>
                <a:uLnTx/>
                <a:uFillTx/>
                <a:latin typeface="Calibri"/>
                <a:ea typeface="+mn-ea"/>
                <a:cs typeface="Calibri"/>
              </a:rPr>
              <a:t>away</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from</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patient</a:t>
            </a:r>
            <a:r>
              <a:rPr kumimoji="0" sz="2400" b="0" i="0" u="none" strike="noStrike" kern="1200" cap="none" spc="-7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and toward</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APL</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valve.</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This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alters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fresh</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35" normalizeH="0" baseline="0" noProof="0" dirty="0">
                <a:ln>
                  <a:noFill/>
                </a:ln>
                <a:solidFill>
                  <a:prstClr val="black"/>
                </a:solidFill>
                <a:effectLst/>
                <a:uLnTx/>
                <a:uFillTx/>
                <a:latin typeface="Calibri"/>
                <a:ea typeface="+mn-ea"/>
                <a:cs typeface="Calibri"/>
              </a:rPr>
              <a:t>gas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requirements.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355600" marR="0" lvl="0" indent="-342900" algn="l" defTabSz="914400" rtl="0" eaLnBrk="1" fontAlgn="auto" latinLnBrk="0" hangingPunct="1">
              <a:lnSpc>
                <a:spcPts val="2870"/>
              </a:lnSpc>
              <a:spcBef>
                <a:spcPts val="0"/>
              </a:spcBef>
              <a:spcAft>
                <a:spcPts val="0"/>
              </a:spcAft>
              <a:buClrTx/>
              <a:buSzTx/>
              <a:buFont typeface="Arial MT"/>
              <a:buChar char="•"/>
              <a:tabLst>
                <a:tab pos="354965" algn="l"/>
                <a:tab pos="355600"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It</a:t>
            </a:r>
            <a:r>
              <a:rPr kumimoji="0" sz="2400" b="0" i="0" u="none" strike="noStrike" kern="1200" cap="none" spc="-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also</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modified into</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Bain</a:t>
            </a:r>
            <a:r>
              <a:rPr kumimoji="0" sz="2400" b="0" i="0" u="none" strike="noStrike" kern="1200" cap="none" spc="6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circuit.</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77544" y="884555"/>
            <a:ext cx="2701925" cy="758190"/>
          </a:xfrm>
          <a:prstGeom prst="rect">
            <a:avLst/>
          </a:prstGeom>
        </p:spPr>
        <p:txBody>
          <a:bodyPr vert="horz" wrap="square" lIns="0" tIns="13335" rIns="0" bIns="0" rtlCol="0">
            <a:spAutoFit/>
          </a:bodyPr>
          <a:lstStyle/>
          <a:p>
            <a:pPr marL="12700">
              <a:lnSpc>
                <a:spcPct val="100000"/>
              </a:lnSpc>
              <a:spcBef>
                <a:spcPts val="105"/>
              </a:spcBef>
            </a:pPr>
            <a:r>
              <a:rPr sz="4800" spc="-70" dirty="0"/>
              <a:t>Bain</a:t>
            </a:r>
            <a:r>
              <a:rPr sz="4800" spc="-75" dirty="0"/>
              <a:t> </a:t>
            </a:r>
            <a:r>
              <a:rPr sz="4800" spc="-90" dirty="0"/>
              <a:t>Circuit</a:t>
            </a:r>
            <a:endParaRPr sz="4800"/>
          </a:p>
        </p:txBody>
      </p:sp>
      <p:sp>
        <p:nvSpPr>
          <p:cNvPr id="3" name="object 3"/>
          <p:cNvSpPr txBox="1"/>
          <p:nvPr/>
        </p:nvSpPr>
        <p:spPr>
          <a:xfrm>
            <a:off x="542925" y="1674431"/>
            <a:ext cx="6546215" cy="3106420"/>
          </a:xfrm>
          <a:prstGeom prst="rect">
            <a:avLst/>
          </a:prstGeom>
        </p:spPr>
        <p:txBody>
          <a:bodyPr vert="horz" wrap="square" lIns="0" tIns="154940" rIns="0" bIns="0" rtlCol="0">
            <a:spAutoFit/>
          </a:bodyPr>
          <a:lstStyle/>
          <a:p>
            <a:pPr marL="12700" marR="0" lvl="0" indent="0" algn="l" defTabSz="914400" rtl="0" eaLnBrk="1" fontAlgn="auto" latinLnBrk="0" hangingPunct="1">
              <a:lnSpc>
                <a:spcPct val="100000"/>
              </a:lnSpc>
              <a:spcBef>
                <a:spcPts val="1220"/>
              </a:spcBef>
              <a:spcAft>
                <a:spcPts val="0"/>
              </a:spcAft>
              <a:buClrTx/>
              <a:buSzTx/>
              <a:buFontTx/>
              <a:buNone/>
              <a:tabLst/>
              <a:defRPr/>
            </a:pPr>
            <a:r>
              <a:rPr kumimoji="0" sz="2000" b="0" i="0" u="none" strike="noStrike" kern="1200" cap="none" spc="10" normalizeH="0" baseline="0" noProof="0" dirty="0">
                <a:ln>
                  <a:noFill/>
                </a:ln>
                <a:solidFill>
                  <a:prstClr val="black"/>
                </a:solidFill>
                <a:effectLst/>
                <a:uLnTx/>
                <a:uFillTx/>
                <a:latin typeface="Calibri"/>
                <a:ea typeface="+mn-ea"/>
                <a:cs typeface="Calibri"/>
              </a:rPr>
              <a:t>It</a:t>
            </a:r>
            <a:r>
              <a:rPr kumimoji="0" sz="2000" b="0" i="0" u="none" strike="noStrike" kern="1200" cap="none" spc="-5" normalizeH="0" baseline="0" noProof="0" dirty="0">
                <a:ln>
                  <a:noFill/>
                </a:ln>
                <a:solidFill>
                  <a:prstClr val="black"/>
                </a:solidFill>
                <a:effectLst/>
                <a:uLnTx/>
                <a:uFillTx/>
                <a:latin typeface="Calibri"/>
                <a:ea typeface="+mn-ea"/>
                <a:cs typeface="Calibri"/>
              </a:rPr>
              <a:t> is</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a </a:t>
            </a:r>
            <a:r>
              <a:rPr kumimoji="0" sz="2000" b="0" i="0" u="none" strike="noStrike" kern="1200" cap="none" spc="-5" normalizeH="0" baseline="0" noProof="0" dirty="0">
                <a:ln>
                  <a:noFill/>
                </a:ln>
                <a:solidFill>
                  <a:prstClr val="black"/>
                </a:solidFill>
                <a:effectLst/>
                <a:uLnTx/>
                <a:uFillTx/>
                <a:latin typeface="Calibri"/>
                <a:ea typeface="+mn-ea"/>
                <a:cs typeface="Calibri"/>
              </a:rPr>
              <a:t>popular</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modification</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Mapleson's</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D</a:t>
            </a:r>
            <a:r>
              <a:rPr kumimoji="0" sz="2000" b="0" i="0" u="none" strike="noStrike" kern="1200" cap="none" spc="-5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system.</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81915" lvl="0" indent="0" algn="l" defTabSz="914400" rtl="0" eaLnBrk="1" fontAlgn="auto" latinLnBrk="0" hangingPunct="1">
              <a:lnSpc>
                <a:spcPts val="2180"/>
              </a:lnSpc>
              <a:spcBef>
                <a:spcPts val="1385"/>
              </a:spcBef>
              <a:spcAft>
                <a:spcPts val="0"/>
              </a:spcAft>
              <a:buClrTx/>
              <a:buSzTx/>
              <a:buFontTx/>
              <a:buNone/>
              <a:tabLst/>
              <a:defRPr/>
            </a:pPr>
            <a:r>
              <a:rPr kumimoji="0" sz="2000" b="0" i="0" u="none" strike="noStrike" kern="1200" cap="none" spc="15" normalizeH="0" baseline="0" noProof="0" dirty="0">
                <a:ln>
                  <a:noFill/>
                </a:ln>
                <a:solidFill>
                  <a:prstClr val="black"/>
                </a:solidFill>
                <a:effectLst/>
                <a:uLnTx/>
                <a:uFillTx/>
                <a:latin typeface="Calibri"/>
                <a:ea typeface="+mn-ea"/>
                <a:cs typeface="Calibri"/>
              </a:rPr>
              <a:t>A</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coaxial</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version</a:t>
            </a:r>
            <a:r>
              <a:rPr kumimoji="0" sz="2000" b="0" i="0" u="none" strike="noStrike" kern="1200" cap="none" spc="-9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5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Mapleson's</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D</a:t>
            </a:r>
            <a:r>
              <a:rPr kumimoji="0" sz="2000" b="0" i="0" u="none" strike="noStrike" kern="1200" cap="none" spc="-5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system</a:t>
            </a:r>
            <a:r>
              <a:rPr kumimoji="0" sz="2000" b="0" i="0" u="none" strike="noStrike" kern="1200" cap="none" spc="-1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that</a:t>
            </a:r>
            <a:r>
              <a:rPr kumimoji="0" sz="2000" b="0" i="0" u="none" strike="noStrike" kern="1200" cap="none" spc="-7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incorporates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FGI</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tubing</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inside</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breathing</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tube.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290"/>
              </a:lnSpc>
              <a:spcBef>
                <a:spcPts val="1095"/>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This</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decreases</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circuit's</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bulk</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and</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retains</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efficiently</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heat</a:t>
            </a:r>
            <a:r>
              <a:rPr kumimoji="0" sz="2000" b="0" i="0" u="none" strike="noStrike" kern="1200" cap="none" spc="5" normalizeH="0" baseline="0" noProof="0" dirty="0">
                <a:ln>
                  <a:noFill/>
                </a:ln>
                <a:solidFill>
                  <a:prstClr val="black"/>
                </a:solidFill>
                <a:effectLst/>
                <a:uLnTx/>
                <a:uFillTx/>
                <a:latin typeface="Calibri"/>
                <a:ea typeface="+mn-ea"/>
                <a:cs typeface="Calibri"/>
              </a:rPr>
              <a:t> and</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290"/>
              </a:lnSpc>
              <a:spcBef>
                <a:spcPts val="0"/>
              </a:spcBef>
              <a:spcAft>
                <a:spcPts val="0"/>
              </a:spcAft>
              <a:buClrTx/>
              <a:buSzTx/>
              <a:buFontTx/>
              <a:buNone/>
              <a:tabLst/>
              <a:defRPr/>
            </a:pPr>
            <a:r>
              <a:rPr kumimoji="0" sz="2000" b="0" i="0" u="none" strike="noStrike" kern="1200" cap="none" spc="0" normalizeH="0" baseline="0" noProof="0" dirty="0">
                <a:ln>
                  <a:noFill/>
                </a:ln>
                <a:solidFill>
                  <a:prstClr val="black"/>
                </a:solidFill>
                <a:effectLst/>
                <a:uLnTx/>
                <a:uFillTx/>
                <a:latin typeface="Calibri"/>
                <a:ea typeface="+mn-ea"/>
                <a:cs typeface="Calibri"/>
              </a:rPr>
              <a:t>humidity</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(inspired</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gas</a:t>
            </a:r>
            <a:r>
              <a:rPr kumimoji="0" sz="2000" b="0" i="0" u="none" strike="noStrike" kern="1200" cap="none" spc="-12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is</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warmed</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by</a:t>
            </a:r>
            <a:r>
              <a:rPr kumimoji="0" sz="2000" b="0" i="0" u="none" strike="noStrike" kern="1200" cap="none" spc="-10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expired</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gas).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2050" b="0" i="0" u="none" strike="noStrike" kern="1200" cap="none" spc="0" normalizeH="0" baseline="0" noProof="0">
              <a:ln>
                <a:noFill/>
              </a:ln>
              <a:solidFill>
                <a:prstClr val="black"/>
              </a:solidFill>
              <a:effectLst/>
              <a:uLnTx/>
              <a:uFillTx/>
              <a:latin typeface="Calibri"/>
              <a:ea typeface="+mn-ea"/>
              <a:cs typeface="Calibri"/>
            </a:endParaRPr>
          </a:p>
          <a:p>
            <a:pPr marL="12700" marR="69215" lvl="0" indent="0" algn="l" defTabSz="914400" rtl="0" eaLnBrk="1" fontAlgn="auto" latinLnBrk="0" hangingPunct="1">
              <a:lnSpc>
                <a:spcPts val="2180"/>
              </a:lnSpc>
              <a:spcBef>
                <a:spcPts val="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Disadvantage:</a:t>
            </a:r>
            <a:r>
              <a:rPr kumimoji="0" sz="2000" b="0" i="0" u="none" strike="noStrike" kern="1200" cap="none" spc="-17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possibility</a:t>
            </a:r>
            <a:r>
              <a:rPr kumimoji="0" sz="2000" b="0" i="0" u="none" strike="noStrike" kern="1200" cap="none" spc="-9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kinking</a:t>
            </a:r>
            <a:r>
              <a:rPr kumimoji="0" sz="2000" b="0" i="0" u="none" strike="noStrike" kern="1200" cap="none" spc="9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or</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disconnection</a:t>
            </a:r>
            <a:r>
              <a:rPr kumimoji="0" sz="2000" b="0" i="0" u="none" strike="noStrike" kern="1200" cap="none" spc="6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FGI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tube.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7602537" y="2019300"/>
            <a:ext cx="4464050" cy="1228725"/>
          </a:xfrm>
          <a:prstGeom prst="rect">
            <a:avLst/>
          </a:prstGeom>
        </p:spPr>
      </p:pic>
      <p:pic>
        <p:nvPicPr>
          <p:cNvPr id="5" name="object 5"/>
          <p:cNvPicPr/>
          <p:nvPr/>
        </p:nvPicPr>
        <p:blipFill>
          <a:blip r:embed="rId3" cstate="print"/>
          <a:stretch>
            <a:fillRect/>
          </a:stretch>
        </p:blipFill>
        <p:spPr>
          <a:xfrm>
            <a:off x="7893248" y="3309424"/>
            <a:ext cx="3985702" cy="1523816"/>
          </a:xfrm>
          <a:prstGeom prst="rect">
            <a:avLst/>
          </a:prstGeom>
        </p:spPr>
      </p:pic>
      <p:pic>
        <p:nvPicPr>
          <p:cNvPr id="6" name="object 6"/>
          <p:cNvPicPr/>
          <p:nvPr/>
        </p:nvPicPr>
        <p:blipFill>
          <a:blip r:embed="rId4" cstate="print"/>
          <a:stretch>
            <a:fillRect/>
          </a:stretch>
        </p:blipFill>
        <p:spPr>
          <a:xfrm>
            <a:off x="7820025" y="4933950"/>
            <a:ext cx="4048125" cy="1590675"/>
          </a:xfrm>
          <a:prstGeom prst="rect">
            <a:avLst/>
          </a:prstGeom>
        </p:spPr>
      </p:pic>
      <p:pic>
        <p:nvPicPr>
          <p:cNvPr id="7" name="object 7"/>
          <p:cNvPicPr/>
          <p:nvPr/>
        </p:nvPicPr>
        <p:blipFill>
          <a:blip r:embed="rId5" cstate="print"/>
          <a:stretch>
            <a:fillRect/>
          </a:stretch>
        </p:blipFill>
        <p:spPr>
          <a:xfrm>
            <a:off x="8375982" y="332363"/>
            <a:ext cx="3324843" cy="1468978"/>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88632" y="577468"/>
            <a:ext cx="6957059" cy="758190"/>
          </a:xfrm>
          <a:prstGeom prst="rect">
            <a:avLst/>
          </a:prstGeom>
        </p:spPr>
        <p:txBody>
          <a:bodyPr vert="horz" wrap="square" lIns="0" tIns="13335" rIns="0" bIns="0" rtlCol="0">
            <a:spAutoFit/>
          </a:bodyPr>
          <a:lstStyle/>
          <a:p>
            <a:pPr marL="12700">
              <a:lnSpc>
                <a:spcPct val="100000"/>
              </a:lnSpc>
              <a:spcBef>
                <a:spcPts val="105"/>
              </a:spcBef>
            </a:pPr>
            <a:r>
              <a:rPr sz="4800" spc="-75" dirty="0"/>
              <a:t>Mapleson's</a:t>
            </a:r>
            <a:r>
              <a:rPr sz="4800" spc="120" dirty="0"/>
              <a:t> </a:t>
            </a:r>
            <a:r>
              <a:rPr sz="4800" dirty="0"/>
              <a:t>E</a:t>
            </a:r>
            <a:r>
              <a:rPr sz="4800" spc="-70" dirty="0"/>
              <a:t> </a:t>
            </a:r>
            <a:r>
              <a:rPr sz="4800" spc="-130" dirty="0"/>
              <a:t>(Ayre’s</a:t>
            </a:r>
            <a:r>
              <a:rPr sz="4800" spc="50" dirty="0"/>
              <a:t> </a:t>
            </a:r>
            <a:r>
              <a:rPr sz="4800" spc="-60" dirty="0"/>
              <a:t>T-piece)</a:t>
            </a:r>
            <a:endParaRPr sz="4800"/>
          </a:p>
        </p:txBody>
      </p:sp>
      <p:sp>
        <p:nvSpPr>
          <p:cNvPr id="3" name="object 3"/>
          <p:cNvSpPr txBox="1"/>
          <p:nvPr/>
        </p:nvSpPr>
        <p:spPr>
          <a:xfrm>
            <a:off x="364807" y="1111440"/>
            <a:ext cx="10829925" cy="2105025"/>
          </a:xfrm>
          <a:prstGeom prst="rect">
            <a:avLst/>
          </a:prstGeom>
        </p:spPr>
        <p:txBody>
          <a:bodyPr vert="horz" wrap="square" lIns="0" tIns="155575" rIns="0" bIns="0" rtlCol="0">
            <a:spAutoFit/>
          </a:bodyPr>
          <a:lstStyle/>
          <a:p>
            <a:pPr marL="12700" marR="0" lvl="0" indent="0" algn="l" defTabSz="914400" rtl="0" eaLnBrk="1" fontAlgn="auto" latinLnBrk="0" hangingPunct="1">
              <a:lnSpc>
                <a:spcPct val="100000"/>
              </a:lnSpc>
              <a:spcBef>
                <a:spcPts val="1225"/>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Does</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not </a:t>
            </a:r>
            <a:r>
              <a:rPr kumimoji="0" sz="2000" b="0" i="0" u="none" strike="noStrike" kern="1200" cap="none" spc="5" normalizeH="0" baseline="0" noProof="0" dirty="0">
                <a:ln>
                  <a:noFill/>
                </a:ln>
                <a:solidFill>
                  <a:srgbClr val="404040"/>
                </a:solidFill>
                <a:effectLst/>
                <a:uLnTx/>
                <a:uFillTx/>
                <a:latin typeface="Calibri"/>
                <a:ea typeface="+mn-ea"/>
                <a:cs typeface="Calibri"/>
              </a:rPr>
              <a:t>have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an</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APL</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valve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nor</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0" normalizeH="0" baseline="0" noProof="0" dirty="0">
                <a:ln>
                  <a:noFill/>
                </a:ln>
                <a:solidFill>
                  <a:srgbClr val="404040"/>
                </a:solidFill>
                <a:effectLst/>
                <a:uLnTx/>
                <a:uFillTx/>
                <a:latin typeface="Calibri"/>
                <a:ea typeface="+mn-ea"/>
                <a:cs typeface="Calibri"/>
              </a:rPr>
              <a:t> Reservoir</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bag.</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FGI</a:t>
            </a:r>
            <a:r>
              <a:rPr kumimoji="0" sz="2000" b="0" i="0" u="none" strike="noStrike" kern="1200" cap="none" spc="-6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near</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10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patient's</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mask.</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ts val="2180"/>
              </a:lnSpc>
              <a:spcBef>
                <a:spcPts val="1385"/>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Exhalation</a:t>
            </a:r>
            <a:r>
              <a:rPr kumimoji="0" sz="2000" b="0" i="0" u="none" strike="noStrike" kern="1200" cap="none" spc="-9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tubing</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should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provide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larger</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volume</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than</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tidal</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volume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prevent</a:t>
            </a:r>
            <a:r>
              <a:rPr kumimoji="0" sz="2000" b="0" i="0" u="none" strike="noStrike" kern="1200" cap="none" spc="-5" normalizeH="0" baseline="0" noProof="0" dirty="0">
                <a:ln>
                  <a:noFill/>
                </a:ln>
                <a:solidFill>
                  <a:srgbClr val="404040"/>
                </a:solidFill>
                <a:effectLst/>
                <a:uLnTx/>
                <a:uFillTx/>
                <a:latin typeface="Calibri"/>
                <a:ea typeface="+mn-ea"/>
                <a:cs typeface="Calibri"/>
              </a:rPr>
              <a:t> rebreathing.</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Scavenging</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 </a:t>
            </a:r>
            <a:r>
              <a:rPr kumimoji="0" sz="2000" b="0" i="0" u="none" strike="noStrike" kern="1200" cap="none" spc="-4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difficult.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09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Not</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good</a:t>
            </a:r>
            <a:r>
              <a:rPr kumimoji="0" sz="2000" b="0" i="0" u="none" strike="noStrike" kern="1200" cap="none" spc="-95"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for</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spontaneous</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breathing.</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205"/>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Used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for</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pediatric</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patients</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weighted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up</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30</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Kg.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4" name="object 4"/>
          <p:cNvGrpSpPr/>
          <p:nvPr/>
        </p:nvGrpSpPr>
        <p:grpSpPr>
          <a:xfrm>
            <a:off x="770069" y="3667125"/>
            <a:ext cx="11184255" cy="2971800"/>
            <a:chOff x="770069" y="3667125"/>
            <a:chExt cx="11184255" cy="2971800"/>
          </a:xfrm>
        </p:grpSpPr>
        <p:pic>
          <p:nvPicPr>
            <p:cNvPr id="5" name="object 5"/>
            <p:cNvPicPr/>
            <p:nvPr/>
          </p:nvPicPr>
          <p:blipFill>
            <a:blip r:embed="rId2" cstate="print"/>
            <a:stretch>
              <a:fillRect/>
            </a:stretch>
          </p:blipFill>
          <p:spPr>
            <a:xfrm>
              <a:off x="7829549" y="3943350"/>
              <a:ext cx="4124325" cy="2619375"/>
            </a:xfrm>
            <a:prstGeom prst="rect">
              <a:avLst/>
            </a:prstGeom>
          </p:spPr>
        </p:pic>
        <p:pic>
          <p:nvPicPr>
            <p:cNvPr id="6" name="object 6"/>
            <p:cNvPicPr/>
            <p:nvPr/>
          </p:nvPicPr>
          <p:blipFill>
            <a:blip r:embed="rId3" cstate="print"/>
            <a:stretch>
              <a:fillRect/>
            </a:stretch>
          </p:blipFill>
          <p:spPr>
            <a:xfrm>
              <a:off x="3619499" y="3667125"/>
              <a:ext cx="4219575" cy="1304925"/>
            </a:xfrm>
            <a:prstGeom prst="rect">
              <a:avLst/>
            </a:prstGeom>
          </p:spPr>
        </p:pic>
        <p:pic>
          <p:nvPicPr>
            <p:cNvPr id="7" name="object 7"/>
            <p:cNvPicPr/>
            <p:nvPr/>
          </p:nvPicPr>
          <p:blipFill>
            <a:blip r:embed="rId4" cstate="print"/>
            <a:stretch>
              <a:fillRect/>
            </a:stretch>
          </p:blipFill>
          <p:spPr>
            <a:xfrm>
              <a:off x="770069" y="5362575"/>
              <a:ext cx="4500165" cy="1276120"/>
            </a:xfrm>
            <a:prstGeom prst="rect">
              <a:avLst/>
            </a:prstGeom>
          </p:spPr>
        </p:pic>
      </p:grpSp>
      <p:pic>
        <p:nvPicPr>
          <p:cNvPr id="8" name="object 8"/>
          <p:cNvPicPr/>
          <p:nvPr/>
        </p:nvPicPr>
        <p:blipFill>
          <a:blip r:embed="rId5" cstate="print"/>
          <a:stretch>
            <a:fillRect/>
          </a:stretch>
        </p:blipFill>
        <p:spPr>
          <a:xfrm>
            <a:off x="114300" y="3505200"/>
            <a:ext cx="3457575" cy="177165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64832" y="643826"/>
            <a:ext cx="10026650" cy="758190"/>
          </a:xfrm>
          <a:prstGeom prst="rect">
            <a:avLst/>
          </a:prstGeom>
        </p:spPr>
        <p:txBody>
          <a:bodyPr vert="horz" wrap="square" lIns="0" tIns="13335" rIns="0" bIns="0" rtlCol="0">
            <a:spAutoFit/>
          </a:bodyPr>
          <a:lstStyle/>
          <a:p>
            <a:pPr marL="12700">
              <a:lnSpc>
                <a:spcPct val="100000"/>
              </a:lnSpc>
              <a:spcBef>
                <a:spcPts val="105"/>
              </a:spcBef>
            </a:pPr>
            <a:r>
              <a:rPr sz="4800" spc="-70" dirty="0"/>
              <a:t>Mapleson's</a:t>
            </a:r>
            <a:r>
              <a:rPr sz="4800" spc="105" dirty="0"/>
              <a:t> </a:t>
            </a:r>
            <a:r>
              <a:rPr sz="4800" dirty="0"/>
              <a:t>F</a:t>
            </a:r>
            <a:r>
              <a:rPr sz="4800" spc="-95" dirty="0"/>
              <a:t> </a:t>
            </a:r>
            <a:r>
              <a:rPr sz="4800" spc="-80" dirty="0"/>
              <a:t>(Jackson-Rees’</a:t>
            </a:r>
            <a:r>
              <a:rPr sz="4800" spc="185" dirty="0"/>
              <a:t> </a:t>
            </a:r>
            <a:r>
              <a:rPr sz="4800" spc="-75" dirty="0"/>
              <a:t>modification)</a:t>
            </a:r>
            <a:endParaRPr sz="4800"/>
          </a:p>
        </p:txBody>
      </p:sp>
      <p:sp>
        <p:nvSpPr>
          <p:cNvPr id="3" name="object 3"/>
          <p:cNvSpPr txBox="1"/>
          <p:nvPr/>
        </p:nvSpPr>
        <p:spPr>
          <a:xfrm>
            <a:off x="422275" y="1932241"/>
            <a:ext cx="9943465" cy="1965960"/>
          </a:xfrm>
          <a:prstGeom prst="rect">
            <a:avLst/>
          </a:prstGeom>
        </p:spPr>
        <p:txBody>
          <a:bodyPr vert="horz" wrap="square" lIns="0" tIns="48260" rIns="0" bIns="0" rtlCol="0">
            <a:spAutoFit/>
          </a:bodyPr>
          <a:lstStyle/>
          <a:p>
            <a:pPr marL="12700" marR="5080" lvl="0" indent="0" algn="l" defTabSz="914400" rtl="0" eaLnBrk="1" fontAlgn="auto" latinLnBrk="0" hangingPunct="1">
              <a:lnSpc>
                <a:spcPts val="2180"/>
              </a:lnSpc>
              <a:spcBef>
                <a:spcPts val="380"/>
              </a:spcBef>
              <a:spcAft>
                <a:spcPts val="0"/>
              </a:spcAft>
              <a:buClrTx/>
              <a:buSzTx/>
              <a:buFontTx/>
              <a:buNone/>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It</a:t>
            </a:r>
            <a:r>
              <a:rPr kumimoji="0" sz="2000" b="0" i="0" u="none" strike="noStrike" kern="1200" cap="none" spc="-5" normalizeH="0" baseline="0" noProof="0" dirty="0">
                <a:ln>
                  <a:noFill/>
                </a:ln>
                <a:solidFill>
                  <a:srgbClr val="404040"/>
                </a:solidFill>
                <a:effectLst/>
                <a:uLnTx/>
                <a:uFillTx/>
                <a:latin typeface="Calibri"/>
                <a:ea typeface="+mn-ea"/>
                <a:cs typeface="Calibri"/>
              </a:rPr>
              <a:t> is</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 </a:t>
            </a:r>
            <a:r>
              <a:rPr kumimoji="0" sz="2000" b="0" i="0" u="none" strike="noStrike" kern="1200" cap="none" spc="0" normalizeH="0" baseline="0" noProof="0" dirty="0">
                <a:ln>
                  <a:noFill/>
                </a:ln>
                <a:solidFill>
                  <a:srgbClr val="404040"/>
                </a:solidFill>
                <a:effectLst/>
                <a:uLnTx/>
                <a:uFillTx/>
                <a:latin typeface="Calibri"/>
                <a:ea typeface="+mn-ea"/>
                <a:cs typeface="Calibri"/>
              </a:rPr>
              <a:t>Mapleson</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with</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an</a:t>
            </a:r>
            <a:r>
              <a:rPr kumimoji="0" sz="2000" b="0" i="0" u="none" strike="noStrike" kern="1200" cap="none" spc="-10" normalizeH="0" baseline="0" noProof="0" dirty="0">
                <a:ln>
                  <a:noFill/>
                </a:ln>
                <a:solidFill>
                  <a:srgbClr val="404040"/>
                </a:solidFill>
                <a:effectLst/>
                <a:uLnTx/>
                <a:uFillTx/>
                <a:latin typeface="Calibri"/>
                <a:ea typeface="+mn-ea"/>
                <a:cs typeface="Calibri"/>
              </a:rPr>
              <a:t> open-ended</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reservoir</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bag</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connected</a:t>
            </a:r>
            <a:r>
              <a:rPr kumimoji="0" sz="2000" b="0" i="0" u="none" strike="noStrike" kern="1200" cap="none" spc="6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end</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breathing</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tube </a:t>
            </a:r>
            <a:r>
              <a:rPr kumimoji="0" sz="2000" b="0" i="0" u="none" strike="noStrike" kern="1200" cap="none" spc="-434"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(operator</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end)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it</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allows</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controlled</a:t>
            </a:r>
            <a:r>
              <a:rPr kumimoji="0" sz="2000" b="1" i="0" u="none" strike="noStrike" kern="1200" cap="none" spc="-190"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ventilation</a:t>
            </a:r>
            <a:r>
              <a:rPr kumimoji="0" sz="2000" b="1" i="0" u="none" strike="noStrike" kern="1200" cap="none" spc="-1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1" i="0" u="none" strike="noStrike" kern="1200" cap="none" spc="5" normalizeH="0" baseline="0" noProof="0" dirty="0">
                <a:ln>
                  <a:noFill/>
                </a:ln>
                <a:solidFill>
                  <a:srgbClr val="404040"/>
                </a:solidFill>
                <a:effectLst/>
                <a:uLnTx/>
                <a:uFillTx/>
                <a:latin typeface="Calibri"/>
                <a:ea typeface="+mn-ea"/>
                <a:cs typeface="Calibri"/>
              </a:rPr>
              <a:t>scavenging</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6780530" lvl="0" indent="0" algn="l" defTabSz="914400" rtl="0" eaLnBrk="1" fontAlgn="auto" latinLnBrk="0" hangingPunct="1">
              <a:lnSpc>
                <a:spcPts val="3529"/>
              </a:lnSpc>
              <a:spcBef>
                <a:spcPts val="27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Does </a:t>
            </a:r>
            <a:r>
              <a:rPr kumimoji="0" sz="2000" b="0" i="0" u="none" strike="noStrike" kern="1200" cap="none" spc="0" normalizeH="0" baseline="0" noProof="0" dirty="0">
                <a:ln>
                  <a:noFill/>
                </a:ln>
                <a:solidFill>
                  <a:srgbClr val="404040"/>
                </a:solidFill>
                <a:effectLst/>
                <a:uLnTx/>
                <a:uFillTx/>
                <a:latin typeface="Calibri"/>
                <a:ea typeface="+mn-ea"/>
                <a:cs typeface="Calibri"/>
              </a:rPr>
              <a:t>not </a:t>
            </a:r>
            <a:r>
              <a:rPr kumimoji="0" sz="2000" b="0" i="0" u="none" strike="noStrike" kern="1200" cap="none" spc="5" normalizeH="0" baseline="0" noProof="0" dirty="0">
                <a:ln>
                  <a:noFill/>
                </a:ln>
                <a:solidFill>
                  <a:srgbClr val="404040"/>
                </a:solidFill>
                <a:effectLst/>
                <a:uLnTx/>
                <a:uFillTx/>
                <a:latin typeface="Calibri"/>
                <a:ea typeface="+mn-ea"/>
                <a:cs typeface="Calibri"/>
              </a:rPr>
              <a:t>have </a:t>
            </a:r>
            <a:r>
              <a:rPr kumimoji="0" sz="2000" b="0" i="0" u="none" strike="noStrike" kern="1200" cap="none" spc="10" normalizeH="0" baseline="0" noProof="0" dirty="0">
                <a:ln>
                  <a:noFill/>
                </a:ln>
                <a:solidFill>
                  <a:srgbClr val="404040"/>
                </a:solidFill>
                <a:effectLst/>
                <a:uLnTx/>
                <a:uFillTx/>
                <a:latin typeface="Calibri"/>
                <a:ea typeface="+mn-ea"/>
                <a:cs typeface="Calibri"/>
              </a:rPr>
              <a:t>an </a:t>
            </a:r>
            <a:r>
              <a:rPr kumimoji="0" sz="2000" b="0" i="0" u="none" strike="noStrike" kern="1200" cap="none" spc="20" normalizeH="0" baseline="0" noProof="0" dirty="0">
                <a:ln>
                  <a:noFill/>
                </a:ln>
                <a:solidFill>
                  <a:srgbClr val="404040"/>
                </a:solidFill>
                <a:effectLst/>
                <a:uLnTx/>
                <a:uFillTx/>
                <a:latin typeface="Calibri"/>
                <a:ea typeface="+mn-ea"/>
                <a:cs typeface="Calibri"/>
              </a:rPr>
              <a:t>APL </a:t>
            </a:r>
            <a:r>
              <a:rPr kumimoji="0" sz="2000" b="0" i="0" u="none" strike="noStrike" kern="1200" cap="none" spc="-5" normalizeH="0" baseline="0" noProof="0" dirty="0">
                <a:ln>
                  <a:noFill/>
                </a:ln>
                <a:solidFill>
                  <a:srgbClr val="404040"/>
                </a:solidFill>
                <a:effectLst/>
                <a:uLnTx/>
                <a:uFillTx/>
                <a:latin typeface="Calibri"/>
                <a:ea typeface="+mn-ea"/>
                <a:cs typeface="Calibri"/>
              </a:rPr>
              <a:t>valve. </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R</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qu</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25" normalizeH="0" baseline="0" noProof="0" dirty="0">
                <a:ln>
                  <a:noFill/>
                </a:ln>
                <a:solidFill>
                  <a:srgbClr val="404040"/>
                </a:solidFill>
                <a:effectLst/>
                <a:uLnTx/>
                <a:uFillTx/>
                <a:latin typeface="Calibri"/>
                <a:ea typeface="+mn-ea"/>
                <a:cs typeface="Calibri"/>
              </a:rPr>
              <a:t>re</a:t>
            </a:r>
            <a:r>
              <a:rPr kumimoji="0" sz="2000" b="0" i="0" u="none" strike="noStrike" kern="1200" cap="none" spc="10" normalizeH="0" baseline="0" noProof="0" dirty="0">
                <a:ln>
                  <a:noFill/>
                </a:ln>
                <a:solidFill>
                  <a:srgbClr val="404040"/>
                </a:solidFill>
                <a:effectLst/>
                <a:uLnTx/>
                <a:uFillTx/>
                <a:latin typeface="Calibri"/>
                <a:ea typeface="+mn-ea"/>
                <a:cs typeface="Calibri"/>
              </a:rPr>
              <a:t>s</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h</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5" normalizeH="0" baseline="0" noProof="0" dirty="0">
                <a:ln>
                  <a:noFill/>
                </a:ln>
                <a:solidFill>
                  <a:srgbClr val="404040"/>
                </a:solidFill>
                <a:effectLst/>
                <a:uLnTx/>
                <a:uFillTx/>
                <a:latin typeface="Calibri"/>
                <a:ea typeface="+mn-ea"/>
                <a:cs typeface="Calibri"/>
              </a:rPr>
              <a:t>h</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r</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f</a:t>
            </a:r>
            <a:r>
              <a:rPr kumimoji="0" sz="2000" b="0" i="0" u="none" strike="noStrike" kern="1200" cap="none" spc="-25" normalizeH="0" baseline="0" noProof="0" dirty="0">
                <a:ln>
                  <a:noFill/>
                </a:ln>
                <a:solidFill>
                  <a:srgbClr val="404040"/>
                </a:solidFill>
                <a:effectLst/>
                <a:uLnTx/>
                <a:uFillTx/>
                <a:latin typeface="Calibri"/>
                <a:ea typeface="+mn-ea"/>
                <a:cs typeface="Calibri"/>
              </a:rPr>
              <a:t>re</a:t>
            </a:r>
            <a:r>
              <a:rPr kumimoji="0" sz="2000" b="0" i="0" u="none" strike="noStrike" kern="1200" cap="none" spc="40" normalizeH="0" baseline="0" noProof="0" dirty="0">
                <a:ln>
                  <a:noFill/>
                </a:ln>
                <a:solidFill>
                  <a:srgbClr val="404040"/>
                </a:solidFill>
                <a:effectLst/>
                <a:uLnTx/>
                <a:uFillTx/>
                <a:latin typeface="Calibri"/>
                <a:ea typeface="+mn-ea"/>
                <a:cs typeface="Calibri"/>
              </a:rPr>
              <a:t>s</a:t>
            </a:r>
            <a:r>
              <a:rPr kumimoji="0" sz="2000" b="0" i="0" u="none" strike="noStrike" kern="1200" cap="none" spc="10" normalizeH="0" baseline="0" noProof="0" dirty="0">
                <a:ln>
                  <a:noFill/>
                </a:ln>
                <a:solidFill>
                  <a:srgbClr val="404040"/>
                </a:solidFill>
                <a:effectLst/>
                <a:uLnTx/>
                <a:uFillTx/>
                <a:latin typeface="Calibri"/>
                <a:ea typeface="+mn-ea"/>
                <a:cs typeface="Calibri"/>
              </a:rPr>
              <a:t>h</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10" normalizeH="0" baseline="0" noProof="0" dirty="0">
                <a:ln>
                  <a:noFill/>
                </a:ln>
                <a:solidFill>
                  <a:srgbClr val="404040"/>
                </a:solidFill>
                <a:effectLst/>
                <a:uLnTx/>
                <a:uFillTx/>
                <a:latin typeface="Calibri"/>
                <a:ea typeface="+mn-ea"/>
                <a:cs typeface="Calibri"/>
              </a:rPr>
              <a:t>as</a:t>
            </a:r>
            <a:r>
              <a:rPr kumimoji="0" sz="2000" b="0" i="0" u="none" strike="noStrike" kern="1200" cap="none" spc="-12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flo</a:t>
            </a:r>
            <a:r>
              <a:rPr kumimoji="0" sz="2000" b="0" i="0" u="none" strike="noStrike" kern="1200" cap="none" spc="-160" normalizeH="0" baseline="0" noProof="0" dirty="0">
                <a:ln>
                  <a:noFill/>
                </a:ln>
                <a:solidFill>
                  <a:srgbClr val="404040"/>
                </a:solidFill>
                <a:effectLst/>
                <a:uLnTx/>
                <a:uFillTx/>
                <a:latin typeface="Calibri"/>
                <a:ea typeface="+mn-ea"/>
                <a:cs typeface="Calibri"/>
              </a:rPr>
              <a:t>w</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90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Not</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good</a:t>
            </a:r>
            <a:r>
              <a:rPr kumimoji="0" sz="2000" b="0" i="0" u="none" strike="noStrike" kern="1200" cap="none" spc="-95"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for</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spontaneous</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breathing.</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7810500" y="2466975"/>
            <a:ext cx="4057650" cy="1371600"/>
          </a:xfrm>
          <a:prstGeom prst="rect">
            <a:avLst/>
          </a:prstGeom>
        </p:spPr>
      </p:pic>
      <p:pic>
        <p:nvPicPr>
          <p:cNvPr id="5" name="object 5"/>
          <p:cNvPicPr/>
          <p:nvPr/>
        </p:nvPicPr>
        <p:blipFill>
          <a:blip r:embed="rId3" cstate="print"/>
          <a:stretch>
            <a:fillRect/>
          </a:stretch>
        </p:blipFill>
        <p:spPr>
          <a:xfrm>
            <a:off x="7734300" y="3905250"/>
            <a:ext cx="4133850" cy="2419350"/>
          </a:xfrm>
          <a:prstGeom prst="rect">
            <a:avLst/>
          </a:prstGeom>
        </p:spPr>
      </p:pic>
      <p:grpSp>
        <p:nvGrpSpPr>
          <p:cNvPr id="6" name="object 6"/>
          <p:cNvGrpSpPr/>
          <p:nvPr/>
        </p:nvGrpSpPr>
        <p:grpSpPr>
          <a:xfrm>
            <a:off x="190500" y="4229624"/>
            <a:ext cx="7466965" cy="2409825"/>
            <a:chOff x="190500" y="4229624"/>
            <a:chExt cx="7466965" cy="2409825"/>
          </a:xfrm>
        </p:grpSpPr>
        <p:pic>
          <p:nvPicPr>
            <p:cNvPr id="7" name="object 7"/>
            <p:cNvPicPr/>
            <p:nvPr/>
          </p:nvPicPr>
          <p:blipFill>
            <a:blip r:embed="rId4" cstate="print"/>
            <a:stretch>
              <a:fillRect/>
            </a:stretch>
          </p:blipFill>
          <p:spPr>
            <a:xfrm>
              <a:off x="4030472" y="4229624"/>
              <a:ext cx="3626695" cy="1037438"/>
            </a:xfrm>
            <a:prstGeom prst="rect">
              <a:avLst/>
            </a:prstGeom>
          </p:spPr>
        </p:pic>
        <p:pic>
          <p:nvPicPr>
            <p:cNvPr id="8" name="object 8"/>
            <p:cNvPicPr/>
            <p:nvPr/>
          </p:nvPicPr>
          <p:blipFill>
            <a:blip r:embed="rId5" cstate="print"/>
            <a:stretch>
              <a:fillRect/>
            </a:stretch>
          </p:blipFill>
          <p:spPr>
            <a:xfrm>
              <a:off x="190500" y="4800600"/>
              <a:ext cx="4114800" cy="1838325"/>
            </a:xfrm>
            <a:prstGeom prst="rect">
              <a:avLst/>
            </a:prstGeom>
          </p:spPr>
        </p:pic>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25830" y="738758"/>
          <a:ext cx="10712450" cy="5303479"/>
        </p:xfrm>
        <a:graphic>
          <a:graphicData uri="http://schemas.openxmlformats.org/drawingml/2006/table">
            <a:tbl>
              <a:tblPr firstRow="1" bandRow="1">
                <a:tableStyleId>{2D5ABB26-0587-4C30-8999-92F81FD0307C}</a:tableStyleId>
              </a:tblPr>
              <a:tblGrid>
                <a:gridCol w="2142490">
                  <a:extLst>
                    <a:ext uri="{9D8B030D-6E8A-4147-A177-3AD203B41FA5}">
                      <a16:colId xmlns:a16="http://schemas.microsoft.com/office/drawing/2014/main" val="20000"/>
                    </a:ext>
                  </a:extLst>
                </a:gridCol>
                <a:gridCol w="2142490">
                  <a:extLst>
                    <a:ext uri="{9D8B030D-6E8A-4147-A177-3AD203B41FA5}">
                      <a16:colId xmlns:a16="http://schemas.microsoft.com/office/drawing/2014/main" val="20001"/>
                    </a:ext>
                  </a:extLst>
                </a:gridCol>
                <a:gridCol w="2142490">
                  <a:extLst>
                    <a:ext uri="{9D8B030D-6E8A-4147-A177-3AD203B41FA5}">
                      <a16:colId xmlns:a16="http://schemas.microsoft.com/office/drawing/2014/main" val="20002"/>
                    </a:ext>
                  </a:extLst>
                </a:gridCol>
                <a:gridCol w="2142490">
                  <a:extLst>
                    <a:ext uri="{9D8B030D-6E8A-4147-A177-3AD203B41FA5}">
                      <a16:colId xmlns:a16="http://schemas.microsoft.com/office/drawing/2014/main" val="20003"/>
                    </a:ext>
                  </a:extLst>
                </a:gridCol>
                <a:gridCol w="2142490">
                  <a:extLst>
                    <a:ext uri="{9D8B030D-6E8A-4147-A177-3AD203B41FA5}">
                      <a16:colId xmlns:a16="http://schemas.microsoft.com/office/drawing/2014/main" val="20004"/>
                    </a:ext>
                  </a:extLst>
                </a:gridCol>
              </a:tblGrid>
              <a:tr h="640079">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a:lnSpc>
                          <a:spcPct val="100000"/>
                        </a:lnSpc>
                        <a:spcBef>
                          <a:spcPts val="219"/>
                        </a:spcBef>
                      </a:pPr>
                      <a:r>
                        <a:rPr sz="1800" b="1" spc="-10" dirty="0">
                          <a:latin typeface="Calibri"/>
                          <a:cs typeface="Calibri"/>
                        </a:rPr>
                        <a:t>FGI</a:t>
                      </a:r>
                      <a:r>
                        <a:rPr sz="1800" b="1" spc="-35" dirty="0">
                          <a:latin typeface="Calibri"/>
                          <a:cs typeface="Calibri"/>
                        </a:rPr>
                        <a:t> </a:t>
                      </a:r>
                      <a:r>
                        <a:rPr sz="1800" b="1" dirty="0">
                          <a:latin typeface="Calibri"/>
                          <a:cs typeface="Calibri"/>
                        </a:rPr>
                        <a:t>,</a:t>
                      </a:r>
                      <a:r>
                        <a:rPr sz="1800" b="1" spc="-15" dirty="0">
                          <a:latin typeface="Calibri"/>
                          <a:cs typeface="Calibri"/>
                        </a:rPr>
                        <a:t> </a:t>
                      </a:r>
                      <a:r>
                        <a:rPr sz="1800" b="1" spc="10" dirty="0">
                          <a:latin typeface="Calibri"/>
                          <a:cs typeface="Calibri"/>
                        </a:rPr>
                        <a:t>APL</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797560">
                        <a:lnSpc>
                          <a:spcPct val="100800"/>
                        </a:lnSpc>
                        <a:spcBef>
                          <a:spcPts val="200"/>
                        </a:spcBef>
                      </a:pPr>
                      <a:r>
                        <a:rPr sz="1800" b="1" spc="15" dirty="0">
                          <a:latin typeface="Calibri"/>
                          <a:cs typeface="Calibri"/>
                        </a:rPr>
                        <a:t>C</a:t>
                      </a:r>
                      <a:r>
                        <a:rPr sz="1800" b="1" dirty="0">
                          <a:latin typeface="Calibri"/>
                          <a:cs typeface="Calibri"/>
                        </a:rPr>
                        <a:t>o</a:t>
                      </a:r>
                      <a:r>
                        <a:rPr sz="1800" b="1" spc="10" dirty="0">
                          <a:latin typeface="Calibri"/>
                          <a:cs typeface="Calibri"/>
                        </a:rPr>
                        <a:t>n</a:t>
                      </a:r>
                      <a:r>
                        <a:rPr sz="1800" b="1" spc="-25" dirty="0">
                          <a:latin typeface="Calibri"/>
                          <a:cs typeface="Calibri"/>
                        </a:rPr>
                        <a:t>t</a:t>
                      </a:r>
                      <a:r>
                        <a:rPr sz="1800" b="1" spc="30" dirty="0">
                          <a:latin typeface="Calibri"/>
                          <a:cs typeface="Calibri"/>
                        </a:rPr>
                        <a:t>r</a:t>
                      </a:r>
                      <a:r>
                        <a:rPr sz="1800" b="1" dirty="0">
                          <a:latin typeface="Calibri"/>
                          <a:cs typeface="Calibri"/>
                        </a:rPr>
                        <a:t>o</a:t>
                      </a:r>
                      <a:r>
                        <a:rPr sz="1800" b="1" spc="10" dirty="0">
                          <a:latin typeface="Calibri"/>
                          <a:cs typeface="Calibri"/>
                        </a:rPr>
                        <a:t>l</a:t>
                      </a:r>
                      <a:r>
                        <a:rPr sz="1800" b="1" spc="5" dirty="0">
                          <a:latin typeface="Calibri"/>
                          <a:cs typeface="Calibri"/>
                        </a:rPr>
                        <a:t>l</a:t>
                      </a:r>
                      <a:r>
                        <a:rPr sz="1800" b="1" spc="-10" dirty="0">
                          <a:latin typeface="Calibri"/>
                          <a:cs typeface="Calibri"/>
                        </a:rPr>
                        <a:t>e</a:t>
                      </a:r>
                      <a:r>
                        <a:rPr sz="1800" b="1" dirty="0">
                          <a:latin typeface="Calibri"/>
                          <a:cs typeface="Calibri"/>
                        </a:rPr>
                        <a:t>d</a:t>
                      </a:r>
                      <a:r>
                        <a:rPr sz="1800" b="1" spc="-180" dirty="0">
                          <a:latin typeface="Calibri"/>
                          <a:cs typeface="Calibri"/>
                        </a:rPr>
                        <a:t> </a:t>
                      </a:r>
                      <a:r>
                        <a:rPr sz="1800" b="1" dirty="0">
                          <a:latin typeface="Calibri"/>
                          <a:cs typeface="Calibri"/>
                        </a:rPr>
                        <a:t>or  spontaneous</a:t>
                      </a:r>
                      <a:endParaRPr sz="1800">
                        <a:latin typeface="Calibri"/>
                        <a:cs typeface="Calibri"/>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19"/>
                        </a:spcBef>
                      </a:pPr>
                      <a:r>
                        <a:rPr sz="1800" b="1" spc="10" dirty="0">
                          <a:latin typeface="Calibri"/>
                          <a:cs typeface="Calibri"/>
                        </a:rPr>
                        <a:t>Adult</a:t>
                      </a:r>
                      <a:r>
                        <a:rPr sz="1800" b="1" spc="-70" dirty="0">
                          <a:latin typeface="Calibri"/>
                          <a:cs typeface="Calibri"/>
                        </a:rPr>
                        <a:t> </a:t>
                      </a:r>
                      <a:r>
                        <a:rPr sz="1800" b="1" dirty="0">
                          <a:latin typeface="Calibri"/>
                          <a:cs typeface="Calibri"/>
                        </a:rPr>
                        <a:t>or</a:t>
                      </a:r>
                      <a:r>
                        <a:rPr sz="1800" b="1" spc="-15" dirty="0">
                          <a:latin typeface="Calibri"/>
                          <a:cs typeface="Calibri"/>
                        </a:rPr>
                        <a:t> </a:t>
                      </a:r>
                      <a:r>
                        <a:rPr sz="1800" b="1" dirty="0">
                          <a:latin typeface="Calibri"/>
                          <a:cs typeface="Calibri"/>
                        </a:rPr>
                        <a:t>pediatric</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8425">
                        <a:lnSpc>
                          <a:spcPct val="100000"/>
                        </a:lnSpc>
                        <a:spcBef>
                          <a:spcPts val="219"/>
                        </a:spcBef>
                      </a:pPr>
                      <a:r>
                        <a:rPr sz="1800" b="1" dirty="0">
                          <a:latin typeface="Calibri"/>
                          <a:cs typeface="Calibri"/>
                        </a:rPr>
                        <a:t>Modification</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463039">
                <a:tc>
                  <a:txBody>
                    <a:bodyPr/>
                    <a:lstStyle/>
                    <a:p>
                      <a:pPr marL="91440" marR="640080">
                        <a:lnSpc>
                          <a:spcPct val="100800"/>
                        </a:lnSpc>
                        <a:spcBef>
                          <a:spcPts val="210"/>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55" dirty="0">
                          <a:latin typeface="Calibri"/>
                          <a:cs typeface="Calibri"/>
                        </a:rPr>
                        <a:t> </a:t>
                      </a:r>
                      <a:r>
                        <a:rPr sz="1800" b="1" dirty="0">
                          <a:latin typeface="Calibri"/>
                          <a:cs typeface="Calibri"/>
                        </a:rPr>
                        <a:t>A  </a:t>
                      </a:r>
                      <a:r>
                        <a:rPr sz="1800" b="1" spc="-10" dirty="0">
                          <a:latin typeface="Calibri"/>
                          <a:cs typeface="Calibri"/>
                        </a:rPr>
                        <a:t>(Magill</a:t>
                      </a:r>
                      <a:r>
                        <a:rPr sz="1800" b="1" spc="-5" dirty="0">
                          <a:latin typeface="Calibri"/>
                          <a:cs typeface="Calibri"/>
                        </a:rPr>
                        <a:t> </a:t>
                      </a:r>
                      <a:r>
                        <a:rPr sz="1800" b="1" dirty="0">
                          <a:latin typeface="Calibri"/>
                          <a:cs typeface="Calibri"/>
                        </a:rPr>
                        <a:t>Circuit)</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marR="180975">
                        <a:lnSpc>
                          <a:spcPct val="100800"/>
                        </a:lnSpc>
                        <a:spcBef>
                          <a:spcPts val="210"/>
                        </a:spcBef>
                      </a:pPr>
                      <a:r>
                        <a:rPr sz="1800" spc="-10" dirty="0">
                          <a:latin typeface="Calibri"/>
                          <a:cs typeface="Calibri"/>
                        </a:rPr>
                        <a:t>FGI</a:t>
                      </a:r>
                      <a:r>
                        <a:rPr sz="1800" spc="-60" dirty="0">
                          <a:latin typeface="Calibri"/>
                          <a:cs typeface="Calibri"/>
                        </a:rPr>
                        <a:t> </a:t>
                      </a:r>
                      <a:r>
                        <a:rPr sz="1800" spc="15" dirty="0">
                          <a:latin typeface="Calibri"/>
                          <a:cs typeface="Calibri"/>
                        </a:rPr>
                        <a:t>is</a:t>
                      </a:r>
                      <a:r>
                        <a:rPr sz="1800" spc="-10" dirty="0">
                          <a:latin typeface="Calibri"/>
                          <a:cs typeface="Calibri"/>
                        </a:rPr>
                        <a:t> </a:t>
                      </a:r>
                      <a:r>
                        <a:rPr sz="1800" spc="15" dirty="0">
                          <a:latin typeface="Calibri"/>
                          <a:cs typeface="Calibri"/>
                        </a:rPr>
                        <a:t>near</a:t>
                      </a:r>
                      <a:r>
                        <a:rPr sz="1800" spc="-80" dirty="0">
                          <a:latin typeface="Calibri"/>
                          <a:cs typeface="Calibri"/>
                        </a:rPr>
                        <a:t> </a:t>
                      </a:r>
                      <a:r>
                        <a:rPr sz="1800" spc="-5" dirty="0">
                          <a:latin typeface="Calibri"/>
                          <a:cs typeface="Calibri"/>
                        </a:rPr>
                        <a:t>reservoir </a:t>
                      </a:r>
                      <a:r>
                        <a:rPr sz="1800" spc="-395" dirty="0">
                          <a:latin typeface="Calibri"/>
                          <a:cs typeface="Calibri"/>
                        </a:rPr>
                        <a:t> </a:t>
                      </a:r>
                      <a:r>
                        <a:rPr sz="1800" spc="25" dirty="0">
                          <a:latin typeface="Calibri"/>
                          <a:cs typeface="Calibri"/>
                        </a:rPr>
                        <a:t>b</a:t>
                      </a:r>
                      <a:r>
                        <a:rPr sz="1800" spc="30" dirty="0">
                          <a:latin typeface="Calibri"/>
                          <a:cs typeface="Calibri"/>
                        </a:rPr>
                        <a:t>a</a:t>
                      </a:r>
                      <a:r>
                        <a:rPr sz="1800" spc="-25" dirty="0">
                          <a:latin typeface="Calibri"/>
                          <a:cs typeface="Calibri"/>
                        </a:rPr>
                        <a:t>g</a:t>
                      </a:r>
                      <a:r>
                        <a:rPr sz="1800" dirty="0">
                          <a:latin typeface="Calibri"/>
                          <a:cs typeface="Calibri"/>
                        </a:rPr>
                        <a:t>,</a:t>
                      </a:r>
                      <a:r>
                        <a:rPr sz="1800" spc="-35" dirty="0">
                          <a:latin typeface="Calibri"/>
                          <a:cs typeface="Calibri"/>
                        </a:rPr>
                        <a:t> </a:t>
                      </a:r>
                      <a:r>
                        <a:rPr sz="1800" spc="5" dirty="0">
                          <a:latin typeface="Calibri"/>
                          <a:cs typeface="Calibri"/>
                        </a:rPr>
                        <a:t>A</a:t>
                      </a:r>
                      <a:r>
                        <a:rPr sz="1800" spc="-35" dirty="0">
                          <a:latin typeface="Calibri"/>
                          <a:cs typeface="Calibri"/>
                        </a:rPr>
                        <a:t>P</a:t>
                      </a:r>
                      <a:r>
                        <a:rPr sz="1800" dirty="0">
                          <a:latin typeface="Calibri"/>
                          <a:cs typeface="Calibri"/>
                        </a:rPr>
                        <a:t>L</a:t>
                      </a:r>
                      <a:r>
                        <a:rPr sz="1800" spc="30" dirty="0">
                          <a:latin typeface="Calibri"/>
                          <a:cs typeface="Calibri"/>
                        </a:rPr>
                        <a:t> </a:t>
                      </a:r>
                      <a:r>
                        <a:rPr sz="1800" spc="5" dirty="0">
                          <a:latin typeface="Calibri"/>
                          <a:cs typeface="Calibri"/>
                        </a:rPr>
                        <a:t>v</a:t>
                      </a:r>
                      <a:r>
                        <a:rPr sz="1800" spc="30" dirty="0">
                          <a:latin typeface="Calibri"/>
                          <a:cs typeface="Calibri"/>
                        </a:rPr>
                        <a:t>a</a:t>
                      </a:r>
                      <a:r>
                        <a:rPr sz="1800" spc="35" dirty="0">
                          <a:latin typeface="Calibri"/>
                          <a:cs typeface="Calibri"/>
                        </a:rPr>
                        <a:t>l</a:t>
                      </a:r>
                      <a:r>
                        <a:rPr sz="1800" spc="5" dirty="0">
                          <a:latin typeface="Calibri"/>
                          <a:cs typeface="Calibri"/>
                        </a:rPr>
                        <a:t>v</a:t>
                      </a:r>
                      <a:r>
                        <a:rPr sz="1800" dirty="0">
                          <a:latin typeface="Calibri"/>
                          <a:cs typeface="Calibri"/>
                        </a:rPr>
                        <a:t>e</a:t>
                      </a:r>
                      <a:r>
                        <a:rPr sz="1800" spc="-105" dirty="0">
                          <a:latin typeface="Calibri"/>
                          <a:cs typeface="Calibri"/>
                        </a:rPr>
                        <a:t> </a:t>
                      </a:r>
                      <a:r>
                        <a:rPr sz="1800" spc="35" dirty="0">
                          <a:latin typeface="Calibri"/>
                          <a:cs typeface="Calibri"/>
                        </a:rPr>
                        <a:t>i</a:t>
                      </a:r>
                      <a:r>
                        <a:rPr sz="1800" dirty="0">
                          <a:latin typeface="Calibri"/>
                          <a:cs typeface="Calibri"/>
                        </a:rPr>
                        <a:t>s  </a:t>
                      </a:r>
                      <a:r>
                        <a:rPr sz="1800" spc="15" dirty="0">
                          <a:latin typeface="Calibri"/>
                          <a:cs typeface="Calibri"/>
                        </a:rPr>
                        <a:t>near</a:t>
                      </a:r>
                      <a:r>
                        <a:rPr sz="1800" spc="-75" dirty="0">
                          <a:latin typeface="Calibri"/>
                          <a:cs typeface="Calibri"/>
                        </a:rPr>
                        <a:t> </a:t>
                      </a:r>
                      <a:r>
                        <a:rPr sz="1800" spc="-5" dirty="0">
                          <a:latin typeface="Calibri"/>
                          <a:cs typeface="Calibri"/>
                        </a:rPr>
                        <a:t>face</a:t>
                      </a:r>
                      <a:r>
                        <a:rPr sz="1800" spc="-35" dirty="0">
                          <a:latin typeface="Calibri"/>
                          <a:cs typeface="Calibri"/>
                        </a:rPr>
                        <a:t> </a:t>
                      </a:r>
                      <a:r>
                        <a:rPr sz="1800" spc="-5" dirty="0">
                          <a:latin typeface="Calibri"/>
                          <a:cs typeface="Calibri"/>
                        </a:rPr>
                        <a:t>mask</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445134">
                        <a:lnSpc>
                          <a:spcPct val="100800"/>
                        </a:lnSpc>
                        <a:spcBef>
                          <a:spcPts val="210"/>
                        </a:spcBef>
                      </a:pPr>
                      <a:r>
                        <a:rPr sz="1800" spc="-10" dirty="0">
                          <a:latin typeface="Calibri"/>
                          <a:cs typeface="Calibri"/>
                        </a:rPr>
                        <a:t>most</a:t>
                      </a:r>
                      <a:r>
                        <a:rPr sz="1800" spc="-60" dirty="0">
                          <a:latin typeface="Calibri"/>
                          <a:cs typeface="Calibri"/>
                        </a:rPr>
                        <a:t> </a:t>
                      </a:r>
                      <a:r>
                        <a:rPr sz="1800" dirty="0">
                          <a:latin typeface="Calibri"/>
                          <a:cs typeface="Calibri"/>
                        </a:rPr>
                        <a:t>efficient</a:t>
                      </a:r>
                      <a:r>
                        <a:rPr sz="1800" spc="-60" dirty="0">
                          <a:latin typeface="Calibri"/>
                          <a:cs typeface="Calibri"/>
                        </a:rPr>
                        <a:t> </a:t>
                      </a:r>
                      <a:r>
                        <a:rPr sz="1800" spc="-30" dirty="0">
                          <a:latin typeface="Calibri"/>
                          <a:cs typeface="Calibri"/>
                        </a:rPr>
                        <a:t>for </a:t>
                      </a:r>
                      <a:r>
                        <a:rPr sz="1800" spc="-390" dirty="0">
                          <a:latin typeface="Calibri"/>
                          <a:cs typeface="Calibri"/>
                        </a:rPr>
                        <a:t> </a:t>
                      </a:r>
                      <a:r>
                        <a:rPr sz="1800" spc="10" dirty="0">
                          <a:latin typeface="Calibri"/>
                          <a:cs typeface="Calibri"/>
                        </a:rPr>
                        <a:t>spontaneous </a:t>
                      </a:r>
                      <a:r>
                        <a:rPr sz="1800" spc="15" dirty="0">
                          <a:latin typeface="Calibri"/>
                          <a:cs typeface="Calibri"/>
                        </a:rPr>
                        <a:t> </a:t>
                      </a:r>
                      <a:r>
                        <a:rPr sz="1800" spc="-10" dirty="0">
                          <a:latin typeface="Calibri"/>
                          <a:cs typeface="Calibri"/>
                        </a:rPr>
                        <a:t>Poorest </a:t>
                      </a:r>
                      <a:r>
                        <a:rPr sz="1800" spc="-30" dirty="0">
                          <a:latin typeface="Calibri"/>
                          <a:cs typeface="Calibri"/>
                        </a:rPr>
                        <a:t>for </a:t>
                      </a:r>
                      <a:r>
                        <a:rPr sz="1800" spc="-25" dirty="0">
                          <a:latin typeface="Calibri"/>
                          <a:cs typeface="Calibri"/>
                        </a:rPr>
                        <a:t> </a:t>
                      </a:r>
                      <a:r>
                        <a:rPr sz="1800" spc="5" dirty="0">
                          <a:latin typeface="Calibri"/>
                          <a:cs typeface="Calibri"/>
                        </a:rPr>
                        <a:t>controlled</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25"/>
                        </a:spcBef>
                      </a:pPr>
                      <a:r>
                        <a:rPr sz="1800" spc="15" dirty="0">
                          <a:latin typeface="Calibri"/>
                          <a:cs typeface="Calibri"/>
                        </a:rPr>
                        <a:t>Adult</a:t>
                      </a:r>
                      <a:endParaRPr sz="1800">
                        <a:latin typeface="Calibri"/>
                        <a:cs typeface="Calibri"/>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441325" marR="231775" indent="-343535">
                        <a:lnSpc>
                          <a:spcPct val="100800"/>
                        </a:lnSpc>
                        <a:spcBef>
                          <a:spcPts val="210"/>
                        </a:spcBef>
                        <a:buAutoNum type="arabicPeriod"/>
                        <a:tabLst>
                          <a:tab pos="441325" algn="l"/>
                          <a:tab pos="441959" algn="l"/>
                        </a:tabLst>
                      </a:pPr>
                      <a:r>
                        <a:rPr sz="1800" spc="15" dirty="0">
                          <a:latin typeface="Calibri"/>
                          <a:cs typeface="Calibri"/>
                        </a:rPr>
                        <a:t>E</a:t>
                      </a:r>
                      <a:r>
                        <a:rPr sz="1800" spc="25" dirty="0">
                          <a:latin typeface="Calibri"/>
                          <a:cs typeface="Calibri"/>
                        </a:rPr>
                        <a:t>n</a:t>
                      </a:r>
                      <a:r>
                        <a:rPr sz="1800" spc="-15" dirty="0">
                          <a:latin typeface="Calibri"/>
                          <a:cs typeface="Calibri"/>
                        </a:rPr>
                        <a:t>c</a:t>
                      </a:r>
                      <a:r>
                        <a:rPr sz="1800" spc="35" dirty="0">
                          <a:latin typeface="Calibri"/>
                          <a:cs typeface="Calibri"/>
                        </a:rPr>
                        <a:t>l</a:t>
                      </a:r>
                      <a:r>
                        <a:rPr sz="1800" spc="20" dirty="0">
                          <a:latin typeface="Calibri"/>
                          <a:cs typeface="Calibri"/>
                        </a:rPr>
                        <a:t>o</a:t>
                      </a:r>
                      <a:r>
                        <a:rPr sz="1800" spc="-35" dirty="0">
                          <a:latin typeface="Calibri"/>
                          <a:cs typeface="Calibri"/>
                        </a:rPr>
                        <a:t>s</a:t>
                      </a:r>
                      <a:r>
                        <a:rPr sz="1800" dirty="0">
                          <a:latin typeface="Calibri"/>
                          <a:cs typeface="Calibri"/>
                        </a:rPr>
                        <a:t>ed</a:t>
                      </a:r>
                      <a:r>
                        <a:rPr sz="1800" spc="-75" dirty="0">
                          <a:latin typeface="Calibri"/>
                          <a:cs typeface="Calibri"/>
                        </a:rPr>
                        <a:t> </a:t>
                      </a:r>
                      <a:r>
                        <a:rPr sz="1800" spc="30" dirty="0">
                          <a:latin typeface="Calibri"/>
                          <a:cs typeface="Calibri"/>
                        </a:rPr>
                        <a:t>Ma</a:t>
                      </a:r>
                      <a:r>
                        <a:rPr sz="1800" spc="-25" dirty="0">
                          <a:latin typeface="Calibri"/>
                          <a:cs typeface="Calibri"/>
                        </a:rPr>
                        <a:t>g</a:t>
                      </a:r>
                      <a:r>
                        <a:rPr sz="1800" spc="35" dirty="0">
                          <a:latin typeface="Calibri"/>
                          <a:cs typeface="Calibri"/>
                        </a:rPr>
                        <a:t>il</a:t>
                      </a:r>
                      <a:r>
                        <a:rPr sz="1800" dirty="0">
                          <a:latin typeface="Calibri"/>
                          <a:cs typeface="Calibri"/>
                        </a:rPr>
                        <a:t>l  </a:t>
                      </a:r>
                      <a:r>
                        <a:rPr sz="1800" spc="-10" dirty="0">
                          <a:latin typeface="Calibri"/>
                          <a:cs typeface="Calibri"/>
                        </a:rPr>
                        <a:t>system</a:t>
                      </a:r>
                      <a:endParaRPr sz="1800">
                        <a:latin typeface="Calibri"/>
                        <a:cs typeface="Calibri"/>
                      </a:endParaRPr>
                    </a:p>
                    <a:p>
                      <a:pPr marL="441325" marR="165735" indent="-343535">
                        <a:lnSpc>
                          <a:spcPct val="100800"/>
                        </a:lnSpc>
                        <a:buAutoNum type="arabicPeriod"/>
                        <a:tabLst>
                          <a:tab pos="441325" algn="l"/>
                          <a:tab pos="441959" algn="l"/>
                        </a:tabLst>
                      </a:pPr>
                      <a:r>
                        <a:rPr sz="1800" spc="10" dirty="0">
                          <a:latin typeface="Calibri"/>
                          <a:cs typeface="Calibri"/>
                        </a:rPr>
                        <a:t>C</a:t>
                      </a:r>
                      <a:r>
                        <a:rPr sz="1800" spc="20" dirty="0">
                          <a:latin typeface="Calibri"/>
                          <a:cs typeface="Calibri"/>
                        </a:rPr>
                        <a:t>o</a:t>
                      </a:r>
                      <a:r>
                        <a:rPr sz="1800" spc="30" dirty="0">
                          <a:latin typeface="Calibri"/>
                          <a:cs typeface="Calibri"/>
                        </a:rPr>
                        <a:t>a</a:t>
                      </a:r>
                      <a:r>
                        <a:rPr sz="1800" spc="-35" dirty="0">
                          <a:latin typeface="Calibri"/>
                          <a:cs typeface="Calibri"/>
                        </a:rPr>
                        <a:t>x</a:t>
                      </a:r>
                      <a:r>
                        <a:rPr sz="1800" spc="35" dirty="0">
                          <a:latin typeface="Calibri"/>
                          <a:cs typeface="Calibri"/>
                        </a:rPr>
                        <a:t>i</a:t>
                      </a:r>
                      <a:r>
                        <a:rPr sz="1800" spc="30" dirty="0">
                          <a:latin typeface="Calibri"/>
                          <a:cs typeface="Calibri"/>
                        </a:rPr>
                        <a:t>a</a:t>
                      </a:r>
                      <a:r>
                        <a:rPr sz="1800" dirty="0">
                          <a:latin typeface="Calibri"/>
                          <a:cs typeface="Calibri"/>
                        </a:rPr>
                        <a:t>l</a:t>
                      </a:r>
                      <a:r>
                        <a:rPr sz="1800" spc="-150" dirty="0">
                          <a:latin typeface="Calibri"/>
                          <a:cs typeface="Calibri"/>
                        </a:rPr>
                        <a:t> </a:t>
                      </a:r>
                      <a:r>
                        <a:rPr sz="1800" spc="-25" dirty="0">
                          <a:latin typeface="Calibri"/>
                          <a:cs typeface="Calibri"/>
                        </a:rPr>
                        <a:t>(</a:t>
                      </a:r>
                      <a:r>
                        <a:rPr sz="1800" spc="-10" dirty="0">
                          <a:latin typeface="Calibri"/>
                          <a:cs typeface="Calibri"/>
                        </a:rPr>
                        <a:t>L</a:t>
                      </a:r>
                      <a:r>
                        <a:rPr sz="1800" spc="30" dirty="0">
                          <a:latin typeface="Calibri"/>
                          <a:cs typeface="Calibri"/>
                        </a:rPr>
                        <a:t>a</a:t>
                      </a:r>
                      <a:r>
                        <a:rPr sz="1800" spc="-15" dirty="0">
                          <a:latin typeface="Calibri"/>
                          <a:cs typeface="Calibri"/>
                        </a:rPr>
                        <a:t>c</a:t>
                      </a:r>
                      <a:r>
                        <a:rPr sz="1800" dirty="0">
                          <a:latin typeface="Calibri"/>
                          <a:cs typeface="Calibri"/>
                        </a:rPr>
                        <a:t>k</a:t>
                      </a:r>
                      <a:r>
                        <a:rPr sz="1800" spc="-20" dirty="0">
                          <a:latin typeface="Calibri"/>
                          <a:cs typeface="Calibri"/>
                        </a:rPr>
                        <a:t>'</a:t>
                      </a:r>
                      <a:r>
                        <a:rPr sz="1800" dirty="0">
                          <a:latin typeface="Calibri"/>
                          <a:cs typeface="Calibri"/>
                        </a:rPr>
                        <a:t>s  </a:t>
                      </a:r>
                      <a:r>
                        <a:rPr sz="1800" spc="10" dirty="0">
                          <a:latin typeface="Calibri"/>
                          <a:cs typeface="Calibri"/>
                        </a:rPr>
                        <a:t>C</a:t>
                      </a:r>
                      <a:r>
                        <a:rPr sz="1800" spc="35" dirty="0">
                          <a:latin typeface="Calibri"/>
                          <a:cs typeface="Calibri"/>
                        </a:rPr>
                        <a:t>i</a:t>
                      </a:r>
                      <a:r>
                        <a:rPr sz="1800" spc="-30" dirty="0">
                          <a:latin typeface="Calibri"/>
                          <a:cs typeface="Calibri"/>
                        </a:rPr>
                        <a:t>r</a:t>
                      </a:r>
                      <a:r>
                        <a:rPr sz="1800" spc="-15" dirty="0">
                          <a:latin typeface="Calibri"/>
                          <a:cs typeface="Calibri"/>
                        </a:rPr>
                        <a:t>c</a:t>
                      </a:r>
                      <a:r>
                        <a:rPr sz="1800" spc="25" dirty="0">
                          <a:latin typeface="Calibri"/>
                          <a:cs typeface="Calibri"/>
                        </a:rPr>
                        <a:t>u</a:t>
                      </a:r>
                      <a:r>
                        <a:rPr sz="1800" spc="35" dirty="0">
                          <a:latin typeface="Calibri"/>
                          <a:cs typeface="Calibri"/>
                        </a:rPr>
                        <a:t>i</a:t>
                      </a:r>
                      <a:r>
                        <a:rPr sz="1800" dirty="0">
                          <a:latin typeface="Calibri"/>
                          <a:cs typeface="Calibri"/>
                        </a:rPr>
                        <a:t>t)</a:t>
                      </a:r>
                      <a:r>
                        <a:rPr sz="1800" spc="-135" dirty="0">
                          <a:latin typeface="Calibri"/>
                          <a:cs typeface="Calibri"/>
                        </a:rPr>
                        <a:t> </a:t>
                      </a:r>
                      <a:r>
                        <a:rPr sz="1800" spc="25" dirty="0">
                          <a:latin typeface="Calibri"/>
                          <a:cs typeface="Calibri"/>
                        </a:rPr>
                        <a:t>p</a:t>
                      </a:r>
                      <a:r>
                        <a:rPr sz="1800" spc="-30" dirty="0">
                          <a:latin typeface="Calibri"/>
                          <a:cs typeface="Calibri"/>
                        </a:rPr>
                        <a:t>r</a:t>
                      </a:r>
                      <a:r>
                        <a:rPr sz="1800" spc="20" dirty="0">
                          <a:latin typeface="Calibri"/>
                          <a:cs typeface="Calibri"/>
                        </a:rPr>
                        <a:t>o</a:t>
                      </a:r>
                      <a:r>
                        <a:rPr sz="1800" spc="5" dirty="0">
                          <a:latin typeface="Calibri"/>
                          <a:cs typeface="Calibri"/>
                        </a:rPr>
                        <a:t>v</a:t>
                      </a:r>
                      <a:r>
                        <a:rPr sz="1800" spc="35" dirty="0">
                          <a:latin typeface="Calibri"/>
                          <a:cs typeface="Calibri"/>
                        </a:rPr>
                        <a:t>i</a:t>
                      </a:r>
                      <a:r>
                        <a:rPr sz="1800" spc="25" dirty="0">
                          <a:latin typeface="Calibri"/>
                          <a:cs typeface="Calibri"/>
                        </a:rPr>
                        <a:t>d</a:t>
                      </a:r>
                      <a:r>
                        <a:rPr sz="1800" dirty="0">
                          <a:latin typeface="Calibri"/>
                          <a:cs typeface="Calibri"/>
                        </a:rPr>
                        <a:t>es</a:t>
                      </a:r>
                      <a:endParaRPr sz="1800">
                        <a:latin typeface="Calibri"/>
                        <a:cs typeface="Calibri"/>
                      </a:endParaRPr>
                    </a:p>
                    <a:p>
                      <a:pPr marL="441325">
                        <a:lnSpc>
                          <a:spcPct val="100000"/>
                        </a:lnSpc>
                        <a:spcBef>
                          <a:spcPts val="20"/>
                        </a:spcBef>
                      </a:pPr>
                      <a:r>
                        <a:rPr sz="1800" spc="5" dirty="0">
                          <a:latin typeface="Calibri"/>
                          <a:cs typeface="Calibri"/>
                        </a:rPr>
                        <a:t>scavenging</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463040">
                <a:tc>
                  <a:txBody>
                    <a:bodyPr/>
                    <a:lstStyle/>
                    <a:p>
                      <a:pPr marL="91440">
                        <a:lnSpc>
                          <a:spcPct val="100000"/>
                        </a:lnSpc>
                        <a:spcBef>
                          <a:spcPts val="240"/>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55" dirty="0">
                          <a:latin typeface="Calibri"/>
                          <a:cs typeface="Calibri"/>
                        </a:rPr>
                        <a:t> </a:t>
                      </a:r>
                      <a:r>
                        <a:rPr sz="1800" b="1" dirty="0">
                          <a:latin typeface="Calibri"/>
                          <a:cs typeface="Calibri"/>
                        </a:rPr>
                        <a:t>B</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9095" marR="99060" indent="-285750">
                        <a:lnSpc>
                          <a:spcPct val="100899"/>
                        </a:lnSpc>
                        <a:spcBef>
                          <a:spcPts val="220"/>
                        </a:spcBef>
                        <a:buFont typeface="Arial MT"/>
                        <a:buChar char="•"/>
                        <a:tabLst>
                          <a:tab pos="379095" algn="l"/>
                          <a:tab pos="379730" algn="l"/>
                        </a:tabLst>
                      </a:pPr>
                      <a:r>
                        <a:rPr sz="1800" spc="-10" dirty="0">
                          <a:latin typeface="Calibri"/>
                          <a:cs typeface="Calibri"/>
                        </a:rPr>
                        <a:t>FGI</a:t>
                      </a:r>
                      <a:r>
                        <a:rPr sz="1800" spc="-60" dirty="0">
                          <a:latin typeface="Calibri"/>
                          <a:cs typeface="Calibri"/>
                        </a:rPr>
                        <a:t> </a:t>
                      </a:r>
                      <a:r>
                        <a:rPr sz="1800" spc="15" dirty="0">
                          <a:latin typeface="Calibri"/>
                          <a:cs typeface="Calibri"/>
                        </a:rPr>
                        <a:t>and</a:t>
                      </a:r>
                      <a:r>
                        <a:rPr sz="1800" spc="-25" dirty="0">
                          <a:latin typeface="Calibri"/>
                          <a:cs typeface="Calibri"/>
                        </a:rPr>
                        <a:t> </a:t>
                      </a:r>
                      <a:r>
                        <a:rPr sz="1800" spc="-10" dirty="0">
                          <a:latin typeface="Calibri"/>
                          <a:cs typeface="Calibri"/>
                        </a:rPr>
                        <a:t>APL</a:t>
                      </a:r>
                      <a:r>
                        <a:rPr sz="1800" spc="5" dirty="0">
                          <a:latin typeface="Calibri"/>
                          <a:cs typeface="Calibri"/>
                        </a:rPr>
                        <a:t> </a:t>
                      </a:r>
                      <a:r>
                        <a:rPr sz="1800" spc="15" dirty="0">
                          <a:latin typeface="Calibri"/>
                          <a:cs typeface="Calibri"/>
                        </a:rPr>
                        <a:t>valve </a:t>
                      </a:r>
                      <a:r>
                        <a:rPr sz="1800" spc="-390" dirty="0">
                          <a:latin typeface="Calibri"/>
                          <a:cs typeface="Calibri"/>
                        </a:rPr>
                        <a:t> </a:t>
                      </a:r>
                      <a:r>
                        <a:rPr sz="1800" dirty="0">
                          <a:latin typeface="Calibri"/>
                          <a:cs typeface="Calibri"/>
                        </a:rPr>
                        <a:t>are close to </a:t>
                      </a:r>
                      <a:r>
                        <a:rPr sz="1800" spc="-5" dirty="0">
                          <a:latin typeface="Calibri"/>
                          <a:cs typeface="Calibri"/>
                        </a:rPr>
                        <a:t>face </a:t>
                      </a:r>
                      <a:r>
                        <a:rPr sz="1800" dirty="0">
                          <a:latin typeface="Calibri"/>
                          <a:cs typeface="Calibri"/>
                        </a:rPr>
                        <a:t> </a:t>
                      </a:r>
                      <a:r>
                        <a:rPr sz="1800" spc="-5" dirty="0">
                          <a:latin typeface="Calibri"/>
                          <a:cs typeface="Calibri"/>
                        </a:rPr>
                        <a:t>mask</a:t>
                      </a:r>
                      <a:endParaRPr sz="1800">
                        <a:latin typeface="Calibri"/>
                        <a:cs typeface="Calibri"/>
                      </a:endParaRPr>
                    </a:p>
                    <a:p>
                      <a:pPr marL="379095" marR="313690" indent="-285750">
                        <a:lnSpc>
                          <a:spcPct val="100800"/>
                        </a:lnSpc>
                        <a:spcBef>
                          <a:spcPts val="5"/>
                        </a:spcBef>
                        <a:buFont typeface="Arial MT"/>
                        <a:buChar char="•"/>
                        <a:tabLst>
                          <a:tab pos="379095" algn="l"/>
                          <a:tab pos="379730" algn="l"/>
                        </a:tabLst>
                      </a:pPr>
                      <a:r>
                        <a:rPr sz="1800" spc="30" dirty="0">
                          <a:latin typeface="Calibri"/>
                          <a:cs typeface="Calibri"/>
                        </a:rPr>
                        <a:t>Ma</a:t>
                      </a:r>
                      <a:r>
                        <a:rPr sz="1800" spc="25" dirty="0">
                          <a:latin typeface="Calibri"/>
                          <a:cs typeface="Calibri"/>
                        </a:rPr>
                        <a:t>p</a:t>
                      </a:r>
                      <a:r>
                        <a:rPr sz="1800" spc="35" dirty="0">
                          <a:latin typeface="Calibri"/>
                          <a:cs typeface="Calibri"/>
                        </a:rPr>
                        <a:t>l</a:t>
                      </a:r>
                      <a:r>
                        <a:rPr sz="1800" dirty="0">
                          <a:latin typeface="Calibri"/>
                          <a:cs typeface="Calibri"/>
                        </a:rPr>
                        <a:t>e</a:t>
                      </a:r>
                      <a:r>
                        <a:rPr sz="1800" spc="-30" dirty="0">
                          <a:latin typeface="Calibri"/>
                          <a:cs typeface="Calibri"/>
                        </a:rPr>
                        <a:t>s</a:t>
                      </a:r>
                      <a:r>
                        <a:rPr sz="1800" spc="20" dirty="0">
                          <a:latin typeface="Calibri"/>
                          <a:cs typeface="Calibri"/>
                        </a:rPr>
                        <a:t>o</a:t>
                      </a:r>
                      <a:r>
                        <a:rPr sz="1800" spc="25" dirty="0">
                          <a:latin typeface="Calibri"/>
                          <a:cs typeface="Calibri"/>
                        </a:rPr>
                        <a:t>n</a:t>
                      </a:r>
                      <a:r>
                        <a:rPr sz="1800" spc="-25" dirty="0">
                          <a:latin typeface="Calibri"/>
                          <a:cs typeface="Calibri"/>
                        </a:rPr>
                        <a:t>'</a:t>
                      </a:r>
                      <a:r>
                        <a:rPr sz="1800" dirty="0">
                          <a:latin typeface="Calibri"/>
                          <a:cs typeface="Calibri"/>
                        </a:rPr>
                        <a:t>s</a:t>
                      </a:r>
                      <a:r>
                        <a:rPr sz="1800" spc="-140" dirty="0">
                          <a:latin typeface="Calibri"/>
                          <a:cs typeface="Calibri"/>
                        </a:rPr>
                        <a:t> </a:t>
                      </a:r>
                      <a:r>
                        <a:rPr sz="1800" dirty="0">
                          <a:latin typeface="Calibri"/>
                          <a:cs typeface="Calibri"/>
                        </a:rPr>
                        <a:t>A</a:t>
                      </a:r>
                      <a:r>
                        <a:rPr sz="1800" spc="-25" dirty="0">
                          <a:latin typeface="Calibri"/>
                          <a:cs typeface="Calibri"/>
                        </a:rPr>
                        <a:t> </a:t>
                      </a:r>
                      <a:r>
                        <a:rPr sz="1800" spc="35" dirty="0">
                          <a:latin typeface="Calibri"/>
                          <a:cs typeface="Calibri"/>
                        </a:rPr>
                        <a:t>i</a:t>
                      </a:r>
                      <a:r>
                        <a:rPr sz="1800" dirty="0">
                          <a:latin typeface="Calibri"/>
                          <a:cs typeface="Calibri"/>
                        </a:rPr>
                        <a:t>s  </a:t>
                      </a:r>
                      <a:r>
                        <a:rPr sz="1800" spc="-5" dirty="0">
                          <a:latin typeface="Calibri"/>
                          <a:cs typeface="Calibri"/>
                        </a:rPr>
                        <a:t>more</a:t>
                      </a:r>
                      <a:r>
                        <a:rPr sz="1800" spc="-50" dirty="0">
                          <a:latin typeface="Calibri"/>
                          <a:cs typeface="Calibri"/>
                        </a:rPr>
                        <a:t> </a:t>
                      </a:r>
                      <a:r>
                        <a:rPr sz="1800" dirty="0">
                          <a:latin typeface="Calibri"/>
                          <a:cs typeface="Calibri"/>
                        </a:rPr>
                        <a:t>efficient</a:t>
                      </a:r>
                      <a:endParaRPr sz="1800">
                        <a:latin typeface="Calibri"/>
                        <a:cs typeface="Calibri"/>
                      </a:endParaRPr>
                    </a:p>
                  </a:txBody>
                  <a:tcPr marL="0" marR="0" marT="279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40"/>
                        </a:spcBef>
                      </a:pPr>
                      <a:r>
                        <a:rPr sz="1800" spc="15" dirty="0">
                          <a:latin typeface="Calibri"/>
                          <a:cs typeface="Calibri"/>
                        </a:rPr>
                        <a:t>Adult</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737321">
                <a:tc>
                  <a:txBody>
                    <a:bodyPr/>
                    <a:lstStyle/>
                    <a:p>
                      <a:pPr marL="91440">
                        <a:lnSpc>
                          <a:spcPct val="100000"/>
                        </a:lnSpc>
                        <a:spcBef>
                          <a:spcPts val="260"/>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55" dirty="0">
                          <a:latin typeface="Calibri"/>
                          <a:cs typeface="Calibri"/>
                        </a:rPr>
                        <a:t> </a:t>
                      </a:r>
                      <a:r>
                        <a:rPr sz="1800" b="1" dirty="0">
                          <a:latin typeface="Calibri"/>
                          <a:cs typeface="Calibri"/>
                        </a:rPr>
                        <a:t>C</a:t>
                      </a:r>
                      <a:endParaRPr sz="1800">
                        <a:latin typeface="Calibri"/>
                        <a:cs typeface="Calibri"/>
                      </a:endParaRPr>
                    </a:p>
                    <a:p>
                      <a:pPr marL="91440">
                        <a:lnSpc>
                          <a:spcPct val="100000"/>
                        </a:lnSpc>
                        <a:spcBef>
                          <a:spcPts val="15"/>
                        </a:spcBef>
                      </a:pPr>
                      <a:r>
                        <a:rPr sz="1800" b="1" spc="-40" dirty="0">
                          <a:latin typeface="Calibri"/>
                          <a:cs typeface="Calibri"/>
                        </a:rPr>
                        <a:t>(</a:t>
                      </a:r>
                      <a:r>
                        <a:rPr sz="1800" b="1" spc="-60" dirty="0">
                          <a:latin typeface="Calibri"/>
                          <a:cs typeface="Calibri"/>
                        </a:rPr>
                        <a:t>W</a:t>
                      </a:r>
                      <a:r>
                        <a:rPr sz="1800" b="1" spc="5" dirty="0">
                          <a:latin typeface="Calibri"/>
                          <a:cs typeface="Calibri"/>
                        </a:rPr>
                        <a:t>a</a:t>
                      </a:r>
                      <a:r>
                        <a:rPr sz="1800" b="1" spc="-25" dirty="0">
                          <a:latin typeface="Calibri"/>
                          <a:cs typeface="Calibri"/>
                        </a:rPr>
                        <a:t>t</a:t>
                      </a:r>
                      <a:r>
                        <a:rPr sz="1800" b="1" spc="-10" dirty="0">
                          <a:latin typeface="Calibri"/>
                          <a:cs typeface="Calibri"/>
                        </a:rPr>
                        <a:t>e</a:t>
                      </a:r>
                      <a:r>
                        <a:rPr sz="1800" b="1" spc="30" dirty="0">
                          <a:latin typeface="Calibri"/>
                          <a:cs typeface="Calibri"/>
                        </a:rPr>
                        <a:t>r</a:t>
                      </a:r>
                      <a:r>
                        <a:rPr sz="1800" b="1" spc="25" dirty="0">
                          <a:latin typeface="Calibri"/>
                          <a:cs typeface="Calibri"/>
                        </a:rPr>
                        <a:t>s</a:t>
                      </a:r>
                      <a:r>
                        <a:rPr sz="1800" b="1" dirty="0">
                          <a:latin typeface="Calibri"/>
                          <a:cs typeface="Calibri"/>
                        </a:rPr>
                        <a:t>’</a:t>
                      </a:r>
                      <a:r>
                        <a:rPr sz="1800" b="1" spc="-125" dirty="0">
                          <a:latin typeface="Calibri"/>
                          <a:cs typeface="Calibri"/>
                        </a:rPr>
                        <a:t> </a:t>
                      </a:r>
                      <a:r>
                        <a:rPr sz="1800" b="1" spc="-25" dirty="0">
                          <a:latin typeface="Calibri"/>
                          <a:cs typeface="Calibri"/>
                        </a:rPr>
                        <a:t>t</a:t>
                      </a:r>
                      <a:r>
                        <a:rPr sz="1800" b="1" spc="15" dirty="0">
                          <a:latin typeface="Calibri"/>
                          <a:cs typeface="Calibri"/>
                        </a:rPr>
                        <a:t>o</a:t>
                      </a:r>
                      <a:r>
                        <a:rPr sz="1800" b="1" spc="-25" dirty="0">
                          <a:latin typeface="Calibri"/>
                          <a:cs typeface="Calibri"/>
                        </a:rPr>
                        <a:t>-</a:t>
                      </a:r>
                      <a:r>
                        <a:rPr sz="1800" b="1" spc="5" dirty="0">
                          <a:latin typeface="Calibri"/>
                          <a:cs typeface="Calibri"/>
                        </a:rPr>
                        <a:t>an</a:t>
                      </a:r>
                      <a:r>
                        <a:rPr sz="1800" b="1" spc="10" dirty="0">
                          <a:latin typeface="Calibri"/>
                          <a:cs typeface="Calibri"/>
                        </a:rPr>
                        <a:t>d</a:t>
                      </a:r>
                      <a:r>
                        <a:rPr sz="1800" b="1" spc="-25" dirty="0">
                          <a:latin typeface="Calibri"/>
                          <a:cs typeface="Calibri"/>
                        </a:rPr>
                        <a:t>-</a:t>
                      </a:r>
                      <a:r>
                        <a:rPr sz="1800" b="1" spc="25" dirty="0">
                          <a:latin typeface="Calibri"/>
                          <a:cs typeface="Calibri"/>
                        </a:rPr>
                        <a:t>f</a:t>
                      </a:r>
                      <a:r>
                        <a:rPr sz="1800" b="1" spc="30" dirty="0">
                          <a:latin typeface="Calibri"/>
                          <a:cs typeface="Calibri"/>
                        </a:rPr>
                        <a:t>r</a:t>
                      </a:r>
                      <a:r>
                        <a:rPr sz="1800" b="1" dirty="0">
                          <a:latin typeface="Calibri"/>
                          <a:cs typeface="Calibri"/>
                        </a:rPr>
                        <a:t>o)</a:t>
                      </a:r>
                      <a:endParaRPr sz="18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tcPr>
                </a:tc>
                <a:tc>
                  <a:txBody>
                    <a:bodyPr/>
                    <a:lstStyle/>
                    <a:p>
                      <a:pPr marL="379095" marR="87630" indent="-285750">
                        <a:lnSpc>
                          <a:spcPct val="100800"/>
                        </a:lnSpc>
                        <a:spcBef>
                          <a:spcPts val="240"/>
                        </a:spcBef>
                        <a:buFont typeface="Arial MT"/>
                        <a:buChar char="•"/>
                        <a:tabLst>
                          <a:tab pos="379095" algn="l"/>
                          <a:tab pos="379730" algn="l"/>
                        </a:tabLst>
                      </a:pPr>
                      <a:r>
                        <a:rPr sz="1800" spc="-5" dirty="0">
                          <a:latin typeface="Calibri"/>
                          <a:cs typeface="Calibri"/>
                        </a:rPr>
                        <a:t>S</a:t>
                      </a:r>
                      <a:r>
                        <a:rPr sz="1800" spc="25" dirty="0">
                          <a:latin typeface="Calibri"/>
                          <a:cs typeface="Calibri"/>
                        </a:rPr>
                        <a:t>i</a:t>
                      </a:r>
                      <a:r>
                        <a:rPr sz="1800" spc="-15" dirty="0">
                          <a:latin typeface="Calibri"/>
                          <a:cs typeface="Calibri"/>
                        </a:rPr>
                        <a:t>m</a:t>
                      </a:r>
                      <a:r>
                        <a:rPr sz="1800" spc="35" dirty="0">
                          <a:latin typeface="Calibri"/>
                          <a:cs typeface="Calibri"/>
                        </a:rPr>
                        <a:t>il</a:t>
                      </a:r>
                      <a:r>
                        <a:rPr sz="1800" spc="30" dirty="0">
                          <a:latin typeface="Calibri"/>
                          <a:cs typeface="Calibri"/>
                        </a:rPr>
                        <a:t>a</a:t>
                      </a:r>
                      <a:r>
                        <a:rPr sz="1800" dirty="0">
                          <a:latin typeface="Calibri"/>
                          <a:cs typeface="Calibri"/>
                        </a:rPr>
                        <a:t>r</a:t>
                      </a:r>
                      <a:r>
                        <a:rPr sz="1800" spc="-140" dirty="0">
                          <a:latin typeface="Calibri"/>
                          <a:cs typeface="Calibri"/>
                        </a:rPr>
                        <a:t> </a:t>
                      </a:r>
                      <a:r>
                        <a:rPr sz="1800" dirty="0">
                          <a:latin typeface="Calibri"/>
                          <a:cs typeface="Calibri"/>
                        </a:rPr>
                        <a:t>to  </a:t>
                      </a:r>
                      <a:r>
                        <a:rPr sz="1800" spc="30" dirty="0">
                          <a:latin typeface="Calibri"/>
                          <a:cs typeface="Calibri"/>
                        </a:rPr>
                        <a:t>Ma</a:t>
                      </a:r>
                      <a:r>
                        <a:rPr sz="1800" spc="25" dirty="0">
                          <a:latin typeface="Calibri"/>
                          <a:cs typeface="Calibri"/>
                        </a:rPr>
                        <a:t>p</a:t>
                      </a:r>
                      <a:r>
                        <a:rPr sz="1800" spc="35" dirty="0">
                          <a:latin typeface="Calibri"/>
                          <a:cs typeface="Calibri"/>
                        </a:rPr>
                        <a:t>l</a:t>
                      </a:r>
                      <a:r>
                        <a:rPr sz="1800" dirty="0">
                          <a:latin typeface="Calibri"/>
                          <a:cs typeface="Calibri"/>
                        </a:rPr>
                        <a:t>e</a:t>
                      </a:r>
                      <a:r>
                        <a:rPr sz="1800" spc="-30" dirty="0">
                          <a:latin typeface="Calibri"/>
                          <a:cs typeface="Calibri"/>
                        </a:rPr>
                        <a:t>s</a:t>
                      </a:r>
                      <a:r>
                        <a:rPr sz="1800" spc="20" dirty="0">
                          <a:latin typeface="Calibri"/>
                          <a:cs typeface="Calibri"/>
                        </a:rPr>
                        <a:t>o</a:t>
                      </a:r>
                      <a:r>
                        <a:rPr sz="1800" spc="25" dirty="0">
                          <a:latin typeface="Calibri"/>
                          <a:cs typeface="Calibri"/>
                        </a:rPr>
                        <a:t>n</a:t>
                      </a:r>
                      <a:r>
                        <a:rPr sz="1800" spc="-25" dirty="0">
                          <a:latin typeface="Calibri"/>
                          <a:cs typeface="Calibri"/>
                        </a:rPr>
                        <a:t>'</a:t>
                      </a:r>
                      <a:r>
                        <a:rPr sz="1800" dirty="0">
                          <a:latin typeface="Calibri"/>
                          <a:cs typeface="Calibri"/>
                        </a:rPr>
                        <a:t>s</a:t>
                      </a:r>
                      <a:r>
                        <a:rPr sz="1800" spc="-140" dirty="0">
                          <a:latin typeface="Calibri"/>
                          <a:cs typeface="Calibri"/>
                        </a:rPr>
                        <a:t> </a:t>
                      </a:r>
                      <a:r>
                        <a:rPr sz="1800" dirty="0">
                          <a:latin typeface="Calibri"/>
                          <a:cs typeface="Calibri"/>
                        </a:rPr>
                        <a:t>B,</a:t>
                      </a:r>
                      <a:r>
                        <a:rPr sz="1800" spc="-40" dirty="0">
                          <a:latin typeface="Calibri"/>
                          <a:cs typeface="Calibri"/>
                        </a:rPr>
                        <a:t> </a:t>
                      </a:r>
                      <a:r>
                        <a:rPr sz="1800" spc="25" dirty="0">
                          <a:latin typeface="Calibri"/>
                          <a:cs typeface="Calibri"/>
                        </a:rPr>
                        <a:t>bu</a:t>
                      </a:r>
                      <a:r>
                        <a:rPr sz="1800" dirty="0">
                          <a:latin typeface="Calibri"/>
                          <a:cs typeface="Calibri"/>
                        </a:rPr>
                        <a:t>t  </a:t>
                      </a:r>
                      <a:r>
                        <a:rPr sz="1800" spc="15" dirty="0">
                          <a:latin typeface="Calibri"/>
                          <a:cs typeface="Calibri"/>
                        </a:rPr>
                        <a:t>it has </a:t>
                      </a:r>
                      <a:r>
                        <a:rPr sz="1800" dirty="0">
                          <a:latin typeface="Calibri"/>
                          <a:cs typeface="Calibri"/>
                        </a:rPr>
                        <a:t>a </a:t>
                      </a:r>
                      <a:r>
                        <a:rPr sz="1800" spc="-5" dirty="0">
                          <a:latin typeface="Calibri"/>
                          <a:cs typeface="Calibri"/>
                        </a:rPr>
                        <a:t>shorter </a:t>
                      </a:r>
                      <a:r>
                        <a:rPr sz="1800" dirty="0">
                          <a:latin typeface="Calibri"/>
                          <a:cs typeface="Calibri"/>
                        </a:rPr>
                        <a:t> </a:t>
                      </a:r>
                      <a:r>
                        <a:rPr sz="1800" spc="25" dirty="0">
                          <a:latin typeface="Calibri"/>
                          <a:cs typeface="Calibri"/>
                        </a:rPr>
                        <a:t>b</a:t>
                      </a:r>
                      <a:r>
                        <a:rPr sz="1800" spc="-30" dirty="0">
                          <a:latin typeface="Calibri"/>
                          <a:cs typeface="Calibri"/>
                        </a:rPr>
                        <a:t>r</a:t>
                      </a:r>
                      <a:r>
                        <a:rPr sz="1800" dirty="0">
                          <a:latin typeface="Calibri"/>
                          <a:cs typeface="Calibri"/>
                        </a:rPr>
                        <a:t>e</a:t>
                      </a:r>
                      <a:r>
                        <a:rPr sz="1800" spc="35" dirty="0">
                          <a:latin typeface="Calibri"/>
                          <a:cs typeface="Calibri"/>
                        </a:rPr>
                        <a:t>a</a:t>
                      </a:r>
                      <a:r>
                        <a:rPr sz="1800" dirty="0">
                          <a:latin typeface="Calibri"/>
                          <a:cs typeface="Calibri"/>
                        </a:rPr>
                        <a:t>t</a:t>
                      </a:r>
                      <a:r>
                        <a:rPr sz="1800" spc="25" dirty="0">
                          <a:latin typeface="Calibri"/>
                          <a:cs typeface="Calibri"/>
                        </a:rPr>
                        <a:t>h</a:t>
                      </a:r>
                      <a:r>
                        <a:rPr sz="1800" spc="35" dirty="0">
                          <a:latin typeface="Calibri"/>
                          <a:cs typeface="Calibri"/>
                        </a:rPr>
                        <a:t>i</a:t>
                      </a:r>
                      <a:r>
                        <a:rPr sz="1800" spc="25" dirty="0">
                          <a:latin typeface="Calibri"/>
                          <a:cs typeface="Calibri"/>
                        </a:rPr>
                        <a:t>n</a:t>
                      </a:r>
                      <a:r>
                        <a:rPr sz="1800" dirty="0">
                          <a:latin typeface="Calibri"/>
                          <a:cs typeface="Calibri"/>
                        </a:rPr>
                        <a:t>g</a:t>
                      </a:r>
                      <a:r>
                        <a:rPr sz="1800" spc="-135" dirty="0">
                          <a:latin typeface="Calibri"/>
                          <a:cs typeface="Calibri"/>
                        </a:rPr>
                        <a:t> </a:t>
                      </a:r>
                      <a:r>
                        <a:rPr sz="1800" dirty="0">
                          <a:latin typeface="Calibri"/>
                          <a:cs typeface="Calibri"/>
                        </a:rPr>
                        <a:t>t</a:t>
                      </a:r>
                      <a:r>
                        <a:rPr sz="1800" spc="25" dirty="0">
                          <a:latin typeface="Calibri"/>
                          <a:cs typeface="Calibri"/>
                        </a:rPr>
                        <a:t>ub</a:t>
                      </a:r>
                      <a:r>
                        <a:rPr sz="1800" dirty="0">
                          <a:latin typeface="Calibri"/>
                          <a:cs typeface="Calibri"/>
                        </a:rPr>
                        <a:t>e.</a:t>
                      </a:r>
                      <a:endParaRPr sz="1800">
                        <a:latin typeface="Calibri"/>
                        <a:cs typeface="Calibri"/>
                      </a:endParaRPr>
                    </a:p>
                    <a:p>
                      <a:pPr marL="379095" marR="102235" indent="-285750">
                        <a:lnSpc>
                          <a:spcPts val="2100"/>
                        </a:lnSpc>
                        <a:spcBef>
                          <a:spcPts val="140"/>
                        </a:spcBef>
                        <a:buFont typeface="Arial MT"/>
                        <a:buChar char="•"/>
                        <a:tabLst>
                          <a:tab pos="379095" algn="l"/>
                          <a:tab pos="379730" algn="l"/>
                        </a:tabLst>
                      </a:pPr>
                      <a:r>
                        <a:rPr sz="1800" dirty="0">
                          <a:latin typeface="Calibri"/>
                          <a:cs typeface="Calibri"/>
                        </a:rPr>
                        <a:t>It</a:t>
                      </a:r>
                      <a:r>
                        <a:rPr sz="1800" spc="-40" dirty="0">
                          <a:latin typeface="Calibri"/>
                          <a:cs typeface="Calibri"/>
                        </a:rPr>
                        <a:t> </a:t>
                      </a:r>
                      <a:r>
                        <a:rPr sz="1800" spc="25" dirty="0">
                          <a:latin typeface="Calibri"/>
                          <a:cs typeface="Calibri"/>
                        </a:rPr>
                        <a:t>d</a:t>
                      </a:r>
                      <a:r>
                        <a:rPr sz="1800" spc="20" dirty="0">
                          <a:latin typeface="Calibri"/>
                          <a:cs typeface="Calibri"/>
                        </a:rPr>
                        <a:t>o</a:t>
                      </a:r>
                      <a:r>
                        <a:rPr sz="1800" dirty="0">
                          <a:latin typeface="Calibri"/>
                          <a:cs typeface="Calibri"/>
                        </a:rPr>
                        <a:t>es</a:t>
                      </a:r>
                      <a:r>
                        <a:rPr sz="1800" spc="15" dirty="0">
                          <a:latin typeface="Calibri"/>
                          <a:cs typeface="Calibri"/>
                        </a:rPr>
                        <a:t> </a:t>
                      </a:r>
                      <a:r>
                        <a:rPr sz="1800" spc="25" dirty="0">
                          <a:latin typeface="Calibri"/>
                          <a:cs typeface="Calibri"/>
                        </a:rPr>
                        <a:t>n</a:t>
                      </a:r>
                      <a:r>
                        <a:rPr sz="1800" spc="20" dirty="0">
                          <a:latin typeface="Calibri"/>
                          <a:cs typeface="Calibri"/>
                        </a:rPr>
                        <a:t>o</a:t>
                      </a:r>
                      <a:r>
                        <a:rPr sz="1800" dirty="0">
                          <a:latin typeface="Calibri"/>
                          <a:cs typeface="Calibri"/>
                        </a:rPr>
                        <a:t>t</a:t>
                      </a:r>
                      <a:r>
                        <a:rPr sz="1800" spc="-114" dirty="0">
                          <a:latin typeface="Calibri"/>
                          <a:cs typeface="Calibri"/>
                        </a:rPr>
                        <a:t> </a:t>
                      </a:r>
                      <a:r>
                        <a:rPr sz="1800" spc="25" dirty="0">
                          <a:latin typeface="Calibri"/>
                          <a:cs typeface="Calibri"/>
                        </a:rPr>
                        <a:t>h</a:t>
                      </a:r>
                      <a:r>
                        <a:rPr sz="1800" spc="30" dirty="0">
                          <a:latin typeface="Calibri"/>
                          <a:cs typeface="Calibri"/>
                        </a:rPr>
                        <a:t>a</a:t>
                      </a:r>
                      <a:r>
                        <a:rPr sz="1800" spc="5" dirty="0">
                          <a:latin typeface="Calibri"/>
                          <a:cs typeface="Calibri"/>
                        </a:rPr>
                        <a:t>v</a:t>
                      </a:r>
                      <a:r>
                        <a:rPr sz="1800" dirty="0">
                          <a:latin typeface="Calibri"/>
                          <a:cs typeface="Calibri"/>
                        </a:rPr>
                        <a:t>e</a:t>
                      </a:r>
                      <a:r>
                        <a:rPr sz="1800" spc="-105" dirty="0">
                          <a:latin typeface="Calibri"/>
                          <a:cs typeface="Calibri"/>
                        </a:rPr>
                        <a:t> </a:t>
                      </a:r>
                      <a:r>
                        <a:rPr sz="1800" dirty="0">
                          <a:latin typeface="Calibri"/>
                          <a:cs typeface="Calibri"/>
                        </a:rPr>
                        <a:t>a  </a:t>
                      </a:r>
                      <a:r>
                        <a:rPr sz="1800" spc="-5" dirty="0">
                          <a:latin typeface="Calibri"/>
                          <a:cs typeface="Calibri"/>
                        </a:rPr>
                        <a:t>corrugated</a:t>
                      </a:r>
                      <a:r>
                        <a:rPr sz="1800" spc="-100" dirty="0">
                          <a:latin typeface="Calibri"/>
                          <a:cs typeface="Calibri"/>
                        </a:rPr>
                        <a:t> </a:t>
                      </a:r>
                      <a:r>
                        <a:rPr sz="1800" spc="10" dirty="0">
                          <a:latin typeface="Calibri"/>
                          <a:cs typeface="Calibri"/>
                        </a:rPr>
                        <a:t>tube</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tcPr>
                </a:tc>
                <a:tc>
                  <a:txBody>
                    <a:bodyPr/>
                    <a:lstStyle/>
                    <a:p>
                      <a:pPr marL="96520">
                        <a:lnSpc>
                          <a:spcPct val="100000"/>
                        </a:lnSpc>
                        <a:spcBef>
                          <a:spcPts val="260"/>
                        </a:spcBef>
                      </a:pPr>
                      <a:r>
                        <a:rPr sz="1800" spc="15" dirty="0">
                          <a:latin typeface="Calibri"/>
                          <a:cs typeface="Calibri"/>
                        </a:rPr>
                        <a:t>Adult</a:t>
                      </a:r>
                      <a:endParaRPr sz="1800">
                        <a:latin typeface="Calibri"/>
                        <a:cs typeface="Calibri"/>
                      </a:endParaRPr>
                    </a:p>
                  </a:txBody>
                  <a:tcPr marL="0" marR="0" marT="33020" marB="0">
                    <a:lnL w="1270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972" y="910018"/>
            <a:ext cx="7971790" cy="758190"/>
          </a:xfrm>
          <a:prstGeom prst="rect">
            <a:avLst/>
          </a:prstGeom>
        </p:spPr>
        <p:txBody>
          <a:bodyPr vert="horz" wrap="square" lIns="0" tIns="13335" rIns="0" bIns="0" rtlCol="0">
            <a:spAutoFit/>
          </a:bodyPr>
          <a:lstStyle/>
          <a:p>
            <a:pPr marL="12700">
              <a:lnSpc>
                <a:spcPct val="100000"/>
              </a:lnSpc>
              <a:spcBef>
                <a:spcPts val="105"/>
              </a:spcBef>
            </a:pPr>
            <a:r>
              <a:rPr sz="4800" spc="-75" dirty="0"/>
              <a:t>Purposes</a:t>
            </a:r>
            <a:r>
              <a:rPr sz="4800" spc="95" dirty="0"/>
              <a:t> </a:t>
            </a:r>
            <a:r>
              <a:rPr sz="4800" spc="-50" dirty="0"/>
              <a:t>of</a:t>
            </a:r>
            <a:r>
              <a:rPr sz="4800" spc="-70" dirty="0"/>
              <a:t> </a:t>
            </a:r>
            <a:r>
              <a:rPr sz="4800" spc="-75" dirty="0"/>
              <a:t>anaesthesia</a:t>
            </a:r>
            <a:r>
              <a:rPr sz="4800" spc="155" dirty="0"/>
              <a:t> </a:t>
            </a:r>
            <a:r>
              <a:rPr sz="4800" spc="-70" dirty="0"/>
              <a:t>machine</a:t>
            </a:r>
            <a:endParaRPr sz="4800"/>
          </a:p>
        </p:txBody>
      </p:sp>
      <p:sp>
        <p:nvSpPr>
          <p:cNvPr id="3" name="object 3"/>
          <p:cNvSpPr txBox="1"/>
          <p:nvPr/>
        </p:nvSpPr>
        <p:spPr>
          <a:xfrm>
            <a:off x="1272286" y="1675763"/>
            <a:ext cx="7786370" cy="2276475"/>
          </a:xfrm>
          <a:prstGeom prst="rect">
            <a:avLst/>
          </a:prstGeom>
        </p:spPr>
        <p:txBody>
          <a:bodyPr vert="horz" wrap="square" lIns="0" tIns="154940" rIns="0" bIns="0" rtlCol="0">
            <a:spAutoFit/>
          </a:bodyPr>
          <a:lstStyle/>
          <a:p>
            <a:pPr marL="12700" marR="0" lvl="0" indent="0" algn="l" defTabSz="914400" rtl="0" eaLnBrk="1" fontAlgn="auto" latinLnBrk="0" hangingPunct="1">
              <a:lnSpc>
                <a:spcPct val="100000"/>
              </a:lnSpc>
              <a:spcBef>
                <a:spcPts val="1220"/>
              </a:spcBef>
              <a:spcAft>
                <a:spcPts val="0"/>
              </a:spcAft>
              <a:buClrTx/>
              <a:buSzTx/>
              <a:buFontTx/>
              <a:buNone/>
              <a:tabLst/>
              <a:defRPr/>
            </a:pPr>
            <a:r>
              <a:rPr kumimoji="0" sz="2750" b="0" i="0" u="none" strike="noStrike" kern="1200" cap="none" spc="-5" normalizeH="0" baseline="0" noProof="0" dirty="0">
                <a:ln>
                  <a:noFill/>
                </a:ln>
                <a:solidFill>
                  <a:srgbClr val="404040"/>
                </a:solidFill>
                <a:effectLst/>
                <a:uLnTx/>
                <a:uFillTx/>
                <a:latin typeface="Calibri"/>
                <a:ea typeface="+mn-ea"/>
                <a:cs typeface="Calibri"/>
              </a:rPr>
              <a:t>Provides</a:t>
            </a:r>
            <a:r>
              <a:rPr kumimoji="0" sz="2750" b="0" i="0" u="none" strike="noStrike" kern="1200" cap="none" spc="125"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oxygen</a:t>
            </a:r>
            <a:endParaRPr kumimoji="0" sz="2750" b="0" i="0" u="none" strike="noStrike" kern="1200" cap="none" spc="0" normalizeH="0" baseline="0" noProof="0">
              <a:ln>
                <a:noFill/>
              </a:ln>
              <a:solidFill>
                <a:prstClr val="black"/>
              </a:solidFill>
              <a:effectLst/>
              <a:uLnTx/>
              <a:uFillTx/>
              <a:latin typeface="Calibri"/>
              <a:ea typeface="+mn-ea"/>
              <a:cs typeface="Calibri"/>
            </a:endParaRPr>
          </a:p>
          <a:p>
            <a:pPr marL="12700" marR="1192530" lvl="0" indent="0" algn="l" defTabSz="914400" rtl="0" eaLnBrk="1" fontAlgn="auto" latinLnBrk="0" hangingPunct="1">
              <a:lnSpc>
                <a:spcPct val="134300"/>
              </a:lnSpc>
              <a:spcBef>
                <a:spcPts val="0"/>
              </a:spcBef>
              <a:spcAft>
                <a:spcPts val="0"/>
              </a:spcAft>
              <a:buClrTx/>
              <a:buSzTx/>
              <a:buFontTx/>
              <a:buNone/>
              <a:tabLst/>
              <a:defRPr/>
            </a:pPr>
            <a:r>
              <a:rPr kumimoji="0" sz="2750" b="0" i="0" u="none" strike="noStrike" kern="1200" cap="none" spc="-10" normalizeH="0" baseline="0" noProof="0" dirty="0">
                <a:ln>
                  <a:noFill/>
                </a:ln>
                <a:solidFill>
                  <a:srgbClr val="404040"/>
                </a:solidFill>
                <a:effectLst/>
                <a:uLnTx/>
                <a:uFillTx/>
                <a:latin typeface="Calibri"/>
                <a:ea typeface="+mn-ea"/>
                <a:cs typeface="Calibri"/>
              </a:rPr>
              <a:t>Accurately</a:t>
            </a:r>
            <a:r>
              <a:rPr kumimoji="0" sz="2750" b="0" i="0" u="none" strike="noStrike" kern="1200" cap="none" spc="135" normalizeH="0" baseline="0" noProof="0" dirty="0">
                <a:ln>
                  <a:noFill/>
                </a:ln>
                <a:solidFill>
                  <a:srgbClr val="404040"/>
                </a:solidFill>
                <a:effectLst/>
                <a:uLnTx/>
                <a:uFillTx/>
                <a:latin typeface="Calibri"/>
                <a:ea typeface="+mn-ea"/>
                <a:cs typeface="Calibri"/>
              </a:rPr>
              <a:t> </a:t>
            </a:r>
            <a:r>
              <a:rPr kumimoji="0" sz="2750" b="0" i="0" u="none" strike="noStrike" kern="1200" cap="none" spc="-15" normalizeH="0" baseline="0" noProof="0" dirty="0">
                <a:ln>
                  <a:noFill/>
                </a:ln>
                <a:solidFill>
                  <a:srgbClr val="404040"/>
                </a:solidFill>
                <a:effectLst/>
                <a:uLnTx/>
                <a:uFillTx/>
                <a:latin typeface="Calibri"/>
                <a:ea typeface="+mn-ea"/>
                <a:cs typeface="Calibri"/>
              </a:rPr>
              <a:t>mixes</a:t>
            </a:r>
            <a:r>
              <a:rPr kumimoji="0" sz="2750" b="0" i="0" u="none" strike="noStrike" kern="1200" cap="none" spc="85"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anaesthetic</a:t>
            </a:r>
            <a:r>
              <a:rPr kumimoji="0" sz="2750" b="0" i="0" u="none" strike="noStrike" kern="1200" cap="none" spc="300" normalizeH="0" baseline="0" noProof="0" dirty="0">
                <a:ln>
                  <a:noFill/>
                </a:ln>
                <a:solidFill>
                  <a:srgbClr val="404040"/>
                </a:solidFill>
                <a:effectLst/>
                <a:uLnTx/>
                <a:uFillTx/>
                <a:latin typeface="Calibri"/>
                <a:ea typeface="+mn-ea"/>
                <a:cs typeface="Calibri"/>
              </a:rPr>
              <a:t> </a:t>
            </a:r>
            <a:r>
              <a:rPr kumimoji="0" sz="2750" b="0" i="0" u="none" strike="noStrike" kern="1200" cap="none" spc="-20" normalizeH="0" baseline="0" noProof="0" dirty="0">
                <a:ln>
                  <a:noFill/>
                </a:ln>
                <a:solidFill>
                  <a:srgbClr val="404040"/>
                </a:solidFill>
                <a:effectLst/>
                <a:uLnTx/>
                <a:uFillTx/>
                <a:latin typeface="Calibri"/>
                <a:ea typeface="+mn-ea"/>
                <a:cs typeface="Calibri"/>
              </a:rPr>
              <a:t>gases</a:t>
            </a:r>
            <a:r>
              <a:rPr kumimoji="0" sz="2750" b="0" i="0" u="none" strike="noStrike" kern="1200" cap="none" spc="160" normalizeH="0" baseline="0" noProof="0" dirty="0">
                <a:ln>
                  <a:noFill/>
                </a:ln>
                <a:solidFill>
                  <a:srgbClr val="404040"/>
                </a:solidFill>
                <a:effectLst/>
                <a:uLnTx/>
                <a:uFillTx/>
                <a:latin typeface="Calibri"/>
                <a:ea typeface="+mn-ea"/>
                <a:cs typeface="Calibri"/>
              </a:rPr>
              <a:t> </a:t>
            </a:r>
            <a:r>
              <a:rPr kumimoji="0" sz="2750" b="0" i="0" u="none" strike="noStrike" kern="1200" cap="none" spc="20" normalizeH="0" baseline="0" noProof="0" dirty="0">
                <a:ln>
                  <a:noFill/>
                </a:ln>
                <a:solidFill>
                  <a:srgbClr val="404040"/>
                </a:solidFill>
                <a:effectLst/>
                <a:uLnTx/>
                <a:uFillTx/>
                <a:latin typeface="Calibri"/>
                <a:ea typeface="+mn-ea"/>
                <a:cs typeface="Calibri"/>
              </a:rPr>
              <a:t>&amp;</a:t>
            </a:r>
            <a:r>
              <a:rPr kumimoji="0" sz="2750" b="0" i="0" u="none" strike="noStrike" kern="1200" cap="none" spc="3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vapours </a:t>
            </a:r>
            <a:r>
              <a:rPr kumimoji="0" sz="2750" b="0" i="0" u="none" strike="noStrike" kern="1200" cap="none" spc="-61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Enables</a:t>
            </a:r>
            <a:r>
              <a:rPr kumimoji="0" sz="2750" b="0" i="0" u="none" strike="noStrike" kern="1200" cap="none" spc="155" normalizeH="0" baseline="0" noProof="0" dirty="0">
                <a:ln>
                  <a:noFill/>
                </a:ln>
                <a:solidFill>
                  <a:srgbClr val="404040"/>
                </a:solidFill>
                <a:effectLst/>
                <a:uLnTx/>
                <a:uFillTx/>
                <a:latin typeface="Calibri"/>
                <a:ea typeface="+mn-ea"/>
                <a:cs typeface="Calibri"/>
              </a:rPr>
              <a:t> </a:t>
            </a:r>
            <a:r>
              <a:rPr kumimoji="0" sz="2750" b="0" i="0" u="none" strike="noStrike" kern="1200" cap="none" spc="-15" normalizeH="0" baseline="0" noProof="0" dirty="0">
                <a:ln>
                  <a:noFill/>
                </a:ln>
                <a:solidFill>
                  <a:srgbClr val="404040"/>
                </a:solidFill>
                <a:effectLst/>
                <a:uLnTx/>
                <a:uFillTx/>
                <a:latin typeface="Calibri"/>
                <a:ea typeface="+mn-ea"/>
                <a:cs typeface="Calibri"/>
              </a:rPr>
              <a:t>patient</a:t>
            </a:r>
            <a:r>
              <a:rPr kumimoji="0" sz="2750" b="0" i="0" u="none" strike="noStrike" kern="1200" cap="none" spc="170"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ventilation</a:t>
            </a:r>
            <a:endParaRPr kumimoji="0" sz="27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130"/>
              </a:spcBef>
              <a:spcAft>
                <a:spcPts val="0"/>
              </a:spcAft>
              <a:buClrTx/>
              <a:buSzTx/>
              <a:buFontTx/>
              <a:buNone/>
              <a:tabLst/>
              <a:defRPr/>
            </a:pPr>
            <a:r>
              <a:rPr kumimoji="0" sz="2750" b="0" i="0" u="none" strike="noStrike" kern="1200" cap="none" spc="-10" normalizeH="0" baseline="0" noProof="0" dirty="0">
                <a:ln>
                  <a:noFill/>
                </a:ln>
                <a:solidFill>
                  <a:srgbClr val="404040"/>
                </a:solidFill>
                <a:effectLst/>
                <a:uLnTx/>
                <a:uFillTx/>
                <a:latin typeface="Calibri"/>
                <a:ea typeface="+mn-ea"/>
                <a:cs typeface="Calibri"/>
              </a:rPr>
              <a:t>Minimizes</a:t>
            </a:r>
            <a:r>
              <a:rPr kumimoji="0" sz="2750" b="0" i="0" u="none" strike="noStrike" kern="1200" cap="none" spc="155"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anaesthesia</a:t>
            </a:r>
            <a:r>
              <a:rPr kumimoji="0" sz="2750" b="0" i="0" u="none" strike="noStrike" kern="1200" cap="none" spc="365"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related</a:t>
            </a:r>
            <a:r>
              <a:rPr kumimoji="0" sz="2750" b="0" i="0" u="none" strike="noStrike" kern="1200" cap="none" spc="15"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risks</a:t>
            </a:r>
            <a:r>
              <a:rPr kumimoji="0" sz="2750" b="0" i="0" u="none" strike="noStrike" kern="1200" cap="none" spc="80" normalizeH="0" baseline="0" noProof="0" dirty="0">
                <a:ln>
                  <a:noFill/>
                </a:ln>
                <a:solidFill>
                  <a:srgbClr val="404040"/>
                </a:solidFill>
                <a:effectLst/>
                <a:uLnTx/>
                <a:uFillTx/>
                <a:latin typeface="Calibri"/>
                <a:ea typeface="+mn-ea"/>
                <a:cs typeface="Calibri"/>
              </a:rPr>
              <a:t> </a:t>
            </a:r>
            <a:r>
              <a:rPr kumimoji="0" sz="2750" b="0" i="0" u="none" strike="noStrike" kern="1200" cap="none" spc="-5" normalizeH="0" baseline="0" noProof="0" dirty="0">
                <a:ln>
                  <a:noFill/>
                </a:ln>
                <a:solidFill>
                  <a:srgbClr val="404040"/>
                </a:solidFill>
                <a:effectLst/>
                <a:uLnTx/>
                <a:uFillTx/>
                <a:latin typeface="Calibri"/>
                <a:ea typeface="+mn-ea"/>
                <a:cs typeface="Calibri"/>
              </a:rPr>
              <a:t>to</a:t>
            </a:r>
            <a:r>
              <a:rPr kumimoji="0" sz="2750" b="0" i="0" u="none" strike="noStrike" kern="1200" cap="none" spc="80" normalizeH="0" baseline="0" noProof="0" dirty="0">
                <a:ln>
                  <a:noFill/>
                </a:ln>
                <a:solidFill>
                  <a:srgbClr val="404040"/>
                </a:solidFill>
                <a:effectLst/>
                <a:uLnTx/>
                <a:uFillTx/>
                <a:latin typeface="Calibri"/>
                <a:ea typeface="+mn-ea"/>
                <a:cs typeface="Calibri"/>
              </a:rPr>
              <a:t> </a:t>
            </a:r>
            <a:r>
              <a:rPr kumimoji="0" sz="2750" b="0" i="0" u="none" strike="noStrike" kern="1200" cap="none" spc="-15" normalizeH="0" baseline="0" noProof="0" dirty="0">
                <a:ln>
                  <a:noFill/>
                </a:ln>
                <a:solidFill>
                  <a:srgbClr val="404040"/>
                </a:solidFill>
                <a:effectLst/>
                <a:uLnTx/>
                <a:uFillTx/>
                <a:latin typeface="Calibri"/>
                <a:ea typeface="+mn-ea"/>
                <a:cs typeface="Calibri"/>
              </a:rPr>
              <a:t>patients</a:t>
            </a:r>
            <a:r>
              <a:rPr kumimoji="0" sz="2750" b="0" i="0" u="none" strike="noStrike" kern="1200" cap="none" spc="160" normalizeH="0" baseline="0" noProof="0" dirty="0">
                <a:ln>
                  <a:noFill/>
                </a:ln>
                <a:solidFill>
                  <a:srgbClr val="404040"/>
                </a:solidFill>
                <a:effectLst/>
                <a:uLnTx/>
                <a:uFillTx/>
                <a:latin typeface="Calibri"/>
                <a:ea typeface="+mn-ea"/>
                <a:cs typeface="Calibri"/>
              </a:rPr>
              <a:t> </a:t>
            </a:r>
            <a:r>
              <a:rPr kumimoji="0" sz="2750" b="0" i="0" u="none" strike="noStrike" kern="1200" cap="none" spc="20" normalizeH="0" baseline="0" noProof="0" dirty="0">
                <a:ln>
                  <a:noFill/>
                </a:ln>
                <a:solidFill>
                  <a:srgbClr val="404040"/>
                </a:solidFill>
                <a:effectLst/>
                <a:uLnTx/>
                <a:uFillTx/>
                <a:latin typeface="Calibri"/>
                <a:ea typeface="+mn-ea"/>
                <a:cs typeface="Calibri"/>
              </a:rPr>
              <a:t>&amp;</a:t>
            </a:r>
            <a:r>
              <a:rPr kumimoji="0" sz="2750" b="0" i="0" u="none" strike="noStrike" kern="1200" cap="none" spc="25" normalizeH="0" baseline="0" noProof="0" dirty="0">
                <a:ln>
                  <a:noFill/>
                </a:ln>
                <a:solidFill>
                  <a:srgbClr val="404040"/>
                </a:solidFill>
                <a:effectLst/>
                <a:uLnTx/>
                <a:uFillTx/>
                <a:latin typeface="Calibri"/>
                <a:ea typeface="+mn-ea"/>
                <a:cs typeface="Calibri"/>
              </a:rPr>
              <a:t> </a:t>
            </a:r>
            <a:r>
              <a:rPr kumimoji="0" sz="2750" b="0" i="0" u="none" strike="noStrike" kern="1200" cap="none" spc="-10" normalizeH="0" baseline="0" noProof="0" dirty="0">
                <a:ln>
                  <a:noFill/>
                </a:ln>
                <a:solidFill>
                  <a:srgbClr val="404040"/>
                </a:solidFill>
                <a:effectLst/>
                <a:uLnTx/>
                <a:uFillTx/>
                <a:latin typeface="Calibri"/>
                <a:ea typeface="+mn-ea"/>
                <a:cs typeface="Calibri"/>
              </a:rPr>
              <a:t>staff</a:t>
            </a:r>
            <a:endParaRPr kumimoji="0" sz="275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object 2"/>
          <p:cNvGraphicFramePr>
            <a:graphicFrameLocks noGrp="1"/>
          </p:cNvGraphicFramePr>
          <p:nvPr/>
        </p:nvGraphicFramePr>
        <p:xfrm>
          <a:off x="625830" y="738758"/>
          <a:ext cx="10712450" cy="4767197"/>
        </p:xfrm>
        <a:graphic>
          <a:graphicData uri="http://schemas.openxmlformats.org/drawingml/2006/table">
            <a:tbl>
              <a:tblPr firstRow="1" bandRow="1">
                <a:tableStyleId>{2D5ABB26-0587-4C30-8999-92F81FD0307C}</a:tableStyleId>
              </a:tblPr>
              <a:tblGrid>
                <a:gridCol w="2142490">
                  <a:extLst>
                    <a:ext uri="{9D8B030D-6E8A-4147-A177-3AD203B41FA5}">
                      <a16:colId xmlns:a16="http://schemas.microsoft.com/office/drawing/2014/main" val="20000"/>
                    </a:ext>
                  </a:extLst>
                </a:gridCol>
                <a:gridCol w="2142490">
                  <a:extLst>
                    <a:ext uri="{9D8B030D-6E8A-4147-A177-3AD203B41FA5}">
                      <a16:colId xmlns:a16="http://schemas.microsoft.com/office/drawing/2014/main" val="20001"/>
                    </a:ext>
                  </a:extLst>
                </a:gridCol>
                <a:gridCol w="2142490">
                  <a:extLst>
                    <a:ext uri="{9D8B030D-6E8A-4147-A177-3AD203B41FA5}">
                      <a16:colId xmlns:a16="http://schemas.microsoft.com/office/drawing/2014/main" val="20002"/>
                    </a:ext>
                  </a:extLst>
                </a:gridCol>
                <a:gridCol w="2142490">
                  <a:extLst>
                    <a:ext uri="{9D8B030D-6E8A-4147-A177-3AD203B41FA5}">
                      <a16:colId xmlns:a16="http://schemas.microsoft.com/office/drawing/2014/main" val="20003"/>
                    </a:ext>
                  </a:extLst>
                </a:gridCol>
                <a:gridCol w="2142490">
                  <a:extLst>
                    <a:ext uri="{9D8B030D-6E8A-4147-A177-3AD203B41FA5}">
                      <a16:colId xmlns:a16="http://schemas.microsoft.com/office/drawing/2014/main" val="20004"/>
                    </a:ext>
                  </a:extLst>
                </a:gridCol>
              </a:tblGrid>
              <a:tr h="640079">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a:lnSpc>
                          <a:spcPct val="100000"/>
                        </a:lnSpc>
                        <a:spcBef>
                          <a:spcPts val="219"/>
                        </a:spcBef>
                      </a:pPr>
                      <a:r>
                        <a:rPr sz="1800" b="1" spc="-10" dirty="0">
                          <a:latin typeface="Calibri"/>
                          <a:cs typeface="Calibri"/>
                        </a:rPr>
                        <a:t>FGI</a:t>
                      </a:r>
                      <a:r>
                        <a:rPr sz="1800" b="1" spc="-35" dirty="0">
                          <a:latin typeface="Calibri"/>
                          <a:cs typeface="Calibri"/>
                        </a:rPr>
                        <a:t> </a:t>
                      </a:r>
                      <a:r>
                        <a:rPr sz="1800" b="1" dirty="0">
                          <a:latin typeface="Calibri"/>
                          <a:cs typeface="Calibri"/>
                        </a:rPr>
                        <a:t>,</a:t>
                      </a:r>
                      <a:r>
                        <a:rPr sz="1800" b="1" spc="-15" dirty="0">
                          <a:latin typeface="Calibri"/>
                          <a:cs typeface="Calibri"/>
                        </a:rPr>
                        <a:t> </a:t>
                      </a:r>
                      <a:r>
                        <a:rPr sz="1800" b="1" spc="10" dirty="0">
                          <a:latin typeface="Calibri"/>
                          <a:cs typeface="Calibri"/>
                        </a:rPr>
                        <a:t>APL</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797560">
                        <a:lnSpc>
                          <a:spcPct val="100800"/>
                        </a:lnSpc>
                        <a:spcBef>
                          <a:spcPts val="200"/>
                        </a:spcBef>
                      </a:pPr>
                      <a:r>
                        <a:rPr sz="1800" b="1" spc="15" dirty="0">
                          <a:latin typeface="Calibri"/>
                          <a:cs typeface="Calibri"/>
                        </a:rPr>
                        <a:t>C</a:t>
                      </a:r>
                      <a:r>
                        <a:rPr sz="1800" b="1" dirty="0">
                          <a:latin typeface="Calibri"/>
                          <a:cs typeface="Calibri"/>
                        </a:rPr>
                        <a:t>o</a:t>
                      </a:r>
                      <a:r>
                        <a:rPr sz="1800" b="1" spc="10" dirty="0">
                          <a:latin typeface="Calibri"/>
                          <a:cs typeface="Calibri"/>
                        </a:rPr>
                        <a:t>n</a:t>
                      </a:r>
                      <a:r>
                        <a:rPr sz="1800" b="1" spc="-25" dirty="0">
                          <a:latin typeface="Calibri"/>
                          <a:cs typeface="Calibri"/>
                        </a:rPr>
                        <a:t>t</a:t>
                      </a:r>
                      <a:r>
                        <a:rPr sz="1800" b="1" spc="30" dirty="0">
                          <a:latin typeface="Calibri"/>
                          <a:cs typeface="Calibri"/>
                        </a:rPr>
                        <a:t>r</a:t>
                      </a:r>
                      <a:r>
                        <a:rPr sz="1800" b="1" dirty="0">
                          <a:latin typeface="Calibri"/>
                          <a:cs typeface="Calibri"/>
                        </a:rPr>
                        <a:t>o</a:t>
                      </a:r>
                      <a:r>
                        <a:rPr sz="1800" b="1" spc="10" dirty="0">
                          <a:latin typeface="Calibri"/>
                          <a:cs typeface="Calibri"/>
                        </a:rPr>
                        <a:t>l</a:t>
                      </a:r>
                      <a:r>
                        <a:rPr sz="1800" b="1" spc="5" dirty="0">
                          <a:latin typeface="Calibri"/>
                          <a:cs typeface="Calibri"/>
                        </a:rPr>
                        <a:t>l</a:t>
                      </a:r>
                      <a:r>
                        <a:rPr sz="1800" b="1" spc="-10" dirty="0">
                          <a:latin typeface="Calibri"/>
                          <a:cs typeface="Calibri"/>
                        </a:rPr>
                        <a:t>e</a:t>
                      </a:r>
                      <a:r>
                        <a:rPr sz="1800" b="1" dirty="0">
                          <a:latin typeface="Calibri"/>
                          <a:cs typeface="Calibri"/>
                        </a:rPr>
                        <a:t>d</a:t>
                      </a:r>
                      <a:r>
                        <a:rPr sz="1800" b="1" spc="-180" dirty="0">
                          <a:latin typeface="Calibri"/>
                          <a:cs typeface="Calibri"/>
                        </a:rPr>
                        <a:t> </a:t>
                      </a:r>
                      <a:r>
                        <a:rPr sz="1800" b="1" dirty="0">
                          <a:latin typeface="Calibri"/>
                          <a:cs typeface="Calibri"/>
                        </a:rPr>
                        <a:t>or  spontaneous</a:t>
                      </a:r>
                      <a:endParaRPr sz="1800">
                        <a:latin typeface="Calibri"/>
                        <a:cs typeface="Calibri"/>
                      </a:endParaRPr>
                    </a:p>
                  </a:txBody>
                  <a:tcPr marL="0" marR="0" marT="2540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19"/>
                        </a:spcBef>
                      </a:pPr>
                      <a:r>
                        <a:rPr sz="1800" b="1" spc="10" dirty="0">
                          <a:latin typeface="Calibri"/>
                          <a:cs typeface="Calibri"/>
                        </a:rPr>
                        <a:t>Adult</a:t>
                      </a:r>
                      <a:r>
                        <a:rPr sz="1800" b="1" spc="-70" dirty="0">
                          <a:latin typeface="Calibri"/>
                          <a:cs typeface="Calibri"/>
                        </a:rPr>
                        <a:t> </a:t>
                      </a:r>
                      <a:r>
                        <a:rPr sz="1800" b="1" dirty="0">
                          <a:latin typeface="Calibri"/>
                          <a:cs typeface="Calibri"/>
                        </a:rPr>
                        <a:t>or</a:t>
                      </a:r>
                      <a:r>
                        <a:rPr sz="1800" b="1" spc="-15" dirty="0">
                          <a:latin typeface="Calibri"/>
                          <a:cs typeface="Calibri"/>
                        </a:rPr>
                        <a:t> </a:t>
                      </a:r>
                      <a:r>
                        <a:rPr sz="1800" b="1" dirty="0">
                          <a:latin typeface="Calibri"/>
                          <a:cs typeface="Calibri"/>
                        </a:rPr>
                        <a:t>pediatric</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8425">
                        <a:lnSpc>
                          <a:spcPct val="100000"/>
                        </a:lnSpc>
                        <a:spcBef>
                          <a:spcPts val="219"/>
                        </a:spcBef>
                      </a:pPr>
                      <a:r>
                        <a:rPr sz="1800" b="1" dirty="0">
                          <a:latin typeface="Calibri"/>
                          <a:cs typeface="Calibri"/>
                        </a:rPr>
                        <a:t>Modification</a:t>
                      </a:r>
                      <a:endParaRPr sz="1800">
                        <a:latin typeface="Calibri"/>
                        <a:cs typeface="Calibri"/>
                      </a:endParaRPr>
                    </a:p>
                  </a:txBody>
                  <a:tcPr marL="0" marR="0" marT="2793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0"/>
                  </a:ext>
                </a:extLst>
              </a:tr>
              <a:tr h="1332102">
                <a:tc>
                  <a:txBody>
                    <a:bodyPr/>
                    <a:lstStyle/>
                    <a:p>
                      <a:pPr marL="91440">
                        <a:lnSpc>
                          <a:spcPct val="100000"/>
                        </a:lnSpc>
                        <a:spcBef>
                          <a:spcPts val="225"/>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35" dirty="0">
                          <a:latin typeface="Calibri"/>
                          <a:cs typeface="Calibri"/>
                        </a:rPr>
                        <a:t> </a:t>
                      </a:r>
                      <a:r>
                        <a:rPr sz="1800" b="1" dirty="0">
                          <a:latin typeface="Calibri"/>
                          <a:cs typeface="Calibri"/>
                        </a:rPr>
                        <a:t>D</a:t>
                      </a:r>
                      <a:endParaRPr sz="1800">
                        <a:latin typeface="Calibri"/>
                        <a:cs typeface="Calibri"/>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a:lnSpc>
                          <a:spcPct val="100000"/>
                        </a:lnSpc>
                        <a:spcBef>
                          <a:spcPts val="225"/>
                        </a:spcBef>
                      </a:pPr>
                      <a:r>
                        <a:rPr sz="1800" spc="5" dirty="0">
                          <a:latin typeface="Calibri"/>
                          <a:cs typeface="Calibri"/>
                        </a:rPr>
                        <a:t>O</a:t>
                      </a:r>
                      <a:r>
                        <a:rPr sz="1800" spc="25" dirty="0">
                          <a:latin typeface="Calibri"/>
                          <a:cs typeface="Calibri"/>
                        </a:rPr>
                        <a:t>pp</a:t>
                      </a:r>
                      <a:r>
                        <a:rPr sz="1800" spc="20" dirty="0">
                          <a:latin typeface="Calibri"/>
                          <a:cs typeface="Calibri"/>
                        </a:rPr>
                        <a:t>o</a:t>
                      </a:r>
                      <a:r>
                        <a:rPr sz="1800" spc="-35" dirty="0">
                          <a:latin typeface="Calibri"/>
                          <a:cs typeface="Calibri"/>
                        </a:rPr>
                        <a:t>s</a:t>
                      </a:r>
                      <a:r>
                        <a:rPr sz="1800" spc="35" dirty="0">
                          <a:latin typeface="Calibri"/>
                          <a:cs typeface="Calibri"/>
                        </a:rPr>
                        <a:t>i</a:t>
                      </a:r>
                      <a:r>
                        <a:rPr sz="1800" dirty="0">
                          <a:latin typeface="Calibri"/>
                          <a:cs typeface="Calibri"/>
                        </a:rPr>
                        <a:t>te</a:t>
                      </a:r>
                      <a:r>
                        <a:rPr sz="1800" spc="-110" dirty="0">
                          <a:latin typeface="Calibri"/>
                          <a:cs typeface="Calibri"/>
                        </a:rPr>
                        <a:t> </a:t>
                      </a:r>
                      <a:r>
                        <a:rPr sz="1800" spc="20" dirty="0">
                          <a:latin typeface="Calibri"/>
                          <a:cs typeface="Calibri"/>
                        </a:rPr>
                        <a:t>o</a:t>
                      </a:r>
                      <a:r>
                        <a:rPr sz="1800" dirty="0">
                          <a:latin typeface="Calibri"/>
                          <a:cs typeface="Calibri"/>
                        </a:rPr>
                        <a:t>f</a:t>
                      </a:r>
                      <a:r>
                        <a:rPr sz="1800" spc="-60" dirty="0">
                          <a:latin typeface="Calibri"/>
                          <a:cs typeface="Calibri"/>
                        </a:rPr>
                        <a:t> </a:t>
                      </a:r>
                      <a:r>
                        <a:rPr sz="1800" dirty="0">
                          <a:latin typeface="Calibri"/>
                          <a:cs typeface="Calibri"/>
                        </a:rPr>
                        <a:t>A</a:t>
                      </a:r>
                      <a:endParaRPr sz="1800">
                        <a:latin typeface="Calibri"/>
                        <a:cs typeface="Calibri"/>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116205">
                        <a:lnSpc>
                          <a:spcPct val="100800"/>
                        </a:lnSpc>
                        <a:spcBef>
                          <a:spcPts val="210"/>
                        </a:spcBef>
                      </a:pPr>
                      <a:r>
                        <a:rPr sz="1800" spc="30" dirty="0">
                          <a:latin typeface="Calibri"/>
                          <a:cs typeface="Calibri"/>
                        </a:rPr>
                        <a:t>M</a:t>
                      </a:r>
                      <a:r>
                        <a:rPr sz="1800" spc="20" dirty="0">
                          <a:latin typeface="Calibri"/>
                          <a:cs typeface="Calibri"/>
                        </a:rPr>
                        <a:t>o</a:t>
                      </a:r>
                      <a:r>
                        <a:rPr sz="1800" spc="-35" dirty="0">
                          <a:latin typeface="Calibri"/>
                          <a:cs typeface="Calibri"/>
                        </a:rPr>
                        <a:t>s</a:t>
                      </a:r>
                      <a:r>
                        <a:rPr sz="1800" dirty="0">
                          <a:latin typeface="Calibri"/>
                          <a:cs typeface="Calibri"/>
                        </a:rPr>
                        <a:t>t</a:t>
                      </a:r>
                      <a:r>
                        <a:rPr sz="1800" spc="-40" dirty="0">
                          <a:latin typeface="Calibri"/>
                          <a:cs typeface="Calibri"/>
                        </a:rPr>
                        <a:t> </a:t>
                      </a:r>
                      <a:r>
                        <a:rPr sz="1800" dirty="0">
                          <a:latin typeface="Calibri"/>
                          <a:cs typeface="Calibri"/>
                        </a:rPr>
                        <a:t>e</a:t>
                      </a:r>
                      <a:r>
                        <a:rPr sz="1800" spc="-25" dirty="0">
                          <a:latin typeface="Calibri"/>
                          <a:cs typeface="Calibri"/>
                        </a:rPr>
                        <a:t>f</a:t>
                      </a:r>
                      <a:r>
                        <a:rPr sz="1800" spc="-30" dirty="0">
                          <a:latin typeface="Calibri"/>
                          <a:cs typeface="Calibri"/>
                        </a:rPr>
                        <a:t>f</a:t>
                      </a:r>
                      <a:r>
                        <a:rPr sz="1800" spc="35" dirty="0">
                          <a:latin typeface="Calibri"/>
                          <a:cs typeface="Calibri"/>
                        </a:rPr>
                        <a:t>i</a:t>
                      </a:r>
                      <a:r>
                        <a:rPr sz="1800" spc="-15" dirty="0">
                          <a:latin typeface="Calibri"/>
                          <a:cs typeface="Calibri"/>
                        </a:rPr>
                        <a:t>c</a:t>
                      </a:r>
                      <a:r>
                        <a:rPr sz="1800" spc="35" dirty="0">
                          <a:latin typeface="Calibri"/>
                          <a:cs typeface="Calibri"/>
                        </a:rPr>
                        <a:t>i</a:t>
                      </a:r>
                      <a:r>
                        <a:rPr sz="1800" dirty="0">
                          <a:latin typeface="Calibri"/>
                          <a:cs typeface="Calibri"/>
                        </a:rPr>
                        <a:t>e</a:t>
                      </a:r>
                      <a:r>
                        <a:rPr sz="1800" spc="25" dirty="0">
                          <a:latin typeface="Calibri"/>
                          <a:cs typeface="Calibri"/>
                        </a:rPr>
                        <a:t>n</a:t>
                      </a:r>
                      <a:r>
                        <a:rPr sz="1800" dirty="0">
                          <a:latin typeface="Calibri"/>
                          <a:cs typeface="Calibri"/>
                        </a:rPr>
                        <a:t>t</a:t>
                      </a:r>
                      <a:r>
                        <a:rPr sz="1800" spc="-114" dirty="0">
                          <a:latin typeface="Calibri"/>
                          <a:cs typeface="Calibri"/>
                        </a:rPr>
                        <a:t> </a:t>
                      </a:r>
                      <a:r>
                        <a:rPr sz="1800" spc="-15" dirty="0">
                          <a:latin typeface="Calibri"/>
                          <a:cs typeface="Calibri"/>
                        </a:rPr>
                        <a:t>c</a:t>
                      </a:r>
                      <a:r>
                        <a:rPr sz="1800" spc="35" dirty="0">
                          <a:latin typeface="Calibri"/>
                          <a:cs typeface="Calibri"/>
                        </a:rPr>
                        <a:t>i</a:t>
                      </a:r>
                      <a:r>
                        <a:rPr sz="1800" spc="-30" dirty="0">
                          <a:latin typeface="Calibri"/>
                          <a:cs typeface="Calibri"/>
                        </a:rPr>
                        <a:t>r</a:t>
                      </a:r>
                      <a:r>
                        <a:rPr sz="1800" spc="-15" dirty="0">
                          <a:latin typeface="Calibri"/>
                          <a:cs typeface="Calibri"/>
                        </a:rPr>
                        <a:t>c</a:t>
                      </a:r>
                      <a:r>
                        <a:rPr sz="1800" spc="25" dirty="0">
                          <a:latin typeface="Calibri"/>
                          <a:cs typeface="Calibri"/>
                        </a:rPr>
                        <a:t>u</a:t>
                      </a:r>
                      <a:r>
                        <a:rPr sz="1800" spc="35" dirty="0">
                          <a:latin typeface="Calibri"/>
                          <a:cs typeface="Calibri"/>
                        </a:rPr>
                        <a:t>i</a:t>
                      </a:r>
                      <a:r>
                        <a:rPr sz="1800" dirty="0">
                          <a:latin typeface="Calibri"/>
                          <a:cs typeface="Calibri"/>
                        </a:rPr>
                        <a:t>t  </a:t>
                      </a:r>
                      <a:r>
                        <a:rPr sz="1800" spc="-30" dirty="0">
                          <a:latin typeface="Calibri"/>
                          <a:cs typeface="Calibri"/>
                        </a:rPr>
                        <a:t>for</a:t>
                      </a:r>
                      <a:r>
                        <a:rPr sz="1800" spc="5" dirty="0">
                          <a:latin typeface="Calibri"/>
                          <a:cs typeface="Calibri"/>
                        </a:rPr>
                        <a:t> controlled </a:t>
                      </a:r>
                      <a:r>
                        <a:rPr sz="1800" spc="10" dirty="0">
                          <a:latin typeface="Calibri"/>
                          <a:cs typeface="Calibri"/>
                        </a:rPr>
                        <a:t> ventilation</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25"/>
                        </a:spcBef>
                      </a:pPr>
                      <a:r>
                        <a:rPr sz="1800" spc="15" dirty="0">
                          <a:latin typeface="Calibri"/>
                          <a:cs typeface="Calibri"/>
                        </a:rPr>
                        <a:t>Adult</a:t>
                      </a:r>
                      <a:endParaRPr sz="1800">
                        <a:latin typeface="Calibri"/>
                        <a:cs typeface="Calibri"/>
                      </a:endParaRPr>
                    </a:p>
                  </a:txBody>
                  <a:tcPr marL="0" marR="0" marT="2857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8425" marR="313055">
                        <a:lnSpc>
                          <a:spcPct val="100800"/>
                        </a:lnSpc>
                        <a:spcBef>
                          <a:spcPts val="210"/>
                        </a:spcBef>
                      </a:pPr>
                      <a:r>
                        <a:rPr sz="1800" spc="-15" dirty="0">
                          <a:latin typeface="Calibri"/>
                          <a:cs typeface="Calibri"/>
                        </a:rPr>
                        <a:t>m</a:t>
                      </a:r>
                      <a:r>
                        <a:rPr sz="1800" spc="20" dirty="0">
                          <a:latin typeface="Calibri"/>
                          <a:cs typeface="Calibri"/>
                        </a:rPr>
                        <a:t>o</a:t>
                      </a:r>
                      <a:r>
                        <a:rPr sz="1800" spc="25" dirty="0">
                          <a:latin typeface="Calibri"/>
                          <a:cs typeface="Calibri"/>
                        </a:rPr>
                        <a:t>d</a:t>
                      </a:r>
                      <a:r>
                        <a:rPr sz="1800" spc="35" dirty="0">
                          <a:latin typeface="Calibri"/>
                          <a:cs typeface="Calibri"/>
                        </a:rPr>
                        <a:t>i</a:t>
                      </a:r>
                      <a:r>
                        <a:rPr sz="1800" spc="-25" dirty="0">
                          <a:latin typeface="Calibri"/>
                          <a:cs typeface="Calibri"/>
                        </a:rPr>
                        <a:t>f</a:t>
                      </a:r>
                      <a:r>
                        <a:rPr sz="1800" spc="35" dirty="0">
                          <a:latin typeface="Calibri"/>
                          <a:cs typeface="Calibri"/>
                        </a:rPr>
                        <a:t>i</a:t>
                      </a:r>
                      <a:r>
                        <a:rPr sz="1800" dirty="0">
                          <a:latin typeface="Calibri"/>
                          <a:cs typeface="Calibri"/>
                        </a:rPr>
                        <a:t>ed</a:t>
                      </a:r>
                      <a:r>
                        <a:rPr sz="1800" spc="-75" dirty="0">
                          <a:latin typeface="Calibri"/>
                          <a:cs typeface="Calibri"/>
                        </a:rPr>
                        <a:t> </a:t>
                      </a:r>
                      <a:r>
                        <a:rPr sz="1800" spc="35" dirty="0">
                          <a:latin typeface="Calibri"/>
                          <a:cs typeface="Calibri"/>
                        </a:rPr>
                        <a:t>i</a:t>
                      </a:r>
                      <a:r>
                        <a:rPr sz="1800" spc="25" dirty="0">
                          <a:latin typeface="Calibri"/>
                          <a:cs typeface="Calibri"/>
                        </a:rPr>
                        <a:t>n</a:t>
                      </a:r>
                      <a:r>
                        <a:rPr sz="1800" dirty="0">
                          <a:latin typeface="Calibri"/>
                          <a:cs typeface="Calibri"/>
                        </a:rPr>
                        <a:t>to</a:t>
                      </a:r>
                      <a:r>
                        <a:rPr sz="1800" spc="-85" dirty="0">
                          <a:latin typeface="Calibri"/>
                          <a:cs typeface="Calibri"/>
                        </a:rPr>
                        <a:t> </a:t>
                      </a:r>
                      <a:r>
                        <a:rPr sz="1800" dirty="0">
                          <a:latin typeface="Calibri"/>
                          <a:cs typeface="Calibri"/>
                        </a:rPr>
                        <a:t>B</a:t>
                      </a:r>
                      <a:r>
                        <a:rPr sz="1800" spc="30" dirty="0">
                          <a:latin typeface="Calibri"/>
                          <a:cs typeface="Calibri"/>
                        </a:rPr>
                        <a:t>a</a:t>
                      </a:r>
                      <a:r>
                        <a:rPr sz="1800" spc="35" dirty="0">
                          <a:latin typeface="Calibri"/>
                          <a:cs typeface="Calibri"/>
                        </a:rPr>
                        <a:t>i</a:t>
                      </a:r>
                      <a:r>
                        <a:rPr sz="1800" dirty="0">
                          <a:latin typeface="Calibri"/>
                          <a:cs typeface="Calibri"/>
                        </a:rPr>
                        <a:t>n  </a:t>
                      </a:r>
                      <a:r>
                        <a:rPr sz="1800" spc="5" dirty="0">
                          <a:latin typeface="Calibri"/>
                          <a:cs typeface="Calibri"/>
                        </a:rPr>
                        <a:t>circuit</a:t>
                      </a:r>
                      <a:endParaRPr sz="1800">
                        <a:latin typeface="Calibri"/>
                        <a:cs typeface="Calibri"/>
                      </a:endParaRPr>
                    </a:p>
                  </a:txBody>
                  <a:tcPr marL="0" marR="0" marT="266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463040">
                <a:tc>
                  <a:txBody>
                    <a:bodyPr/>
                    <a:lstStyle/>
                    <a:p>
                      <a:pPr marL="91440">
                        <a:lnSpc>
                          <a:spcPct val="100000"/>
                        </a:lnSpc>
                        <a:spcBef>
                          <a:spcPts val="240"/>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55" dirty="0">
                          <a:latin typeface="Calibri"/>
                          <a:cs typeface="Calibri"/>
                        </a:rPr>
                        <a:t> </a:t>
                      </a:r>
                      <a:r>
                        <a:rPr sz="1800" b="1" dirty="0">
                          <a:latin typeface="Calibri"/>
                          <a:cs typeface="Calibri"/>
                        </a:rPr>
                        <a:t>E</a:t>
                      </a:r>
                      <a:endParaRPr sz="1800">
                        <a:latin typeface="Calibri"/>
                        <a:cs typeface="Calibri"/>
                      </a:endParaRPr>
                    </a:p>
                    <a:p>
                      <a:pPr marL="91440">
                        <a:lnSpc>
                          <a:spcPct val="100000"/>
                        </a:lnSpc>
                        <a:spcBef>
                          <a:spcPts val="15"/>
                        </a:spcBef>
                      </a:pPr>
                      <a:r>
                        <a:rPr sz="1800" b="1" spc="-30" dirty="0">
                          <a:latin typeface="Calibri"/>
                          <a:cs typeface="Calibri"/>
                        </a:rPr>
                        <a:t>(Ayre’s </a:t>
                      </a:r>
                      <a:r>
                        <a:rPr sz="1800" b="1" spc="-5" dirty="0">
                          <a:latin typeface="Calibri"/>
                          <a:cs typeface="Calibri"/>
                        </a:rPr>
                        <a:t>T-piece)</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marR="161925">
                        <a:lnSpc>
                          <a:spcPct val="100800"/>
                        </a:lnSpc>
                        <a:spcBef>
                          <a:spcPts val="220"/>
                        </a:spcBef>
                      </a:pPr>
                      <a:r>
                        <a:rPr sz="1800" spc="10" dirty="0">
                          <a:latin typeface="Calibri"/>
                          <a:cs typeface="Calibri"/>
                        </a:rPr>
                        <a:t>D</a:t>
                      </a:r>
                      <a:r>
                        <a:rPr sz="1800" spc="20" dirty="0">
                          <a:latin typeface="Calibri"/>
                          <a:cs typeface="Calibri"/>
                        </a:rPr>
                        <a:t>o</a:t>
                      </a:r>
                      <a:r>
                        <a:rPr sz="1800" dirty="0">
                          <a:latin typeface="Calibri"/>
                          <a:cs typeface="Calibri"/>
                        </a:rPr>
                        <a:t>es</a:t>
                      </a:r>
                      <a:r>
                        <a:rPr sz="1800" spc="-60" dirty="0">
                          <a:latin typeface="Calibri"/>
                          <a:cs typeface="Calibri"/>
                        </a:rPr>
                        <a:t> </a:t>
                      </a:r>
                      <a:r>
                        <a:rPr sz="1800" spc="25" dirty="0">
                          <a:latin typeface="Calibri"/>
                          <a:cs typeface="Calibri"/>
                        </a:rPr>
                        <a:t>n</a:t>
                      </a:r>
                      <a:r>
                        <a:rPr sz="1800" spc="20" dirty="0">
                          <a:latin typeface="Calibri"/>
                          <a:cs typeface="Calibri"/>
                        </a:rPr>
                        <a:t>o</a:t>
                      </a:r>
                      <a:r>
                        <a:rPr sz="1800" dirty="0">
                          <a:latin typeface="Calibri"/>
                          <a:cs typeface="Calibri"/>
                        </a:rPr>
                        <a:t>t</a:t>
                      </a:r>
                      <a:r>
                        <a:rPr sz="1800" spc="-40" dirty="0">
                          <a:latin typeface="Calibri"/>
                          <a:cs typeface="Calibri"/>
                        </a:rPr>
                        <a:t> </a:t>
                      </a:r>
                      <a:r>
                        <a:rPr sz="1800" spc="25" dirty="0">
                          <a:latin typeface="Calibri"/>
                          <a:cs typeface="Calibri"/>
                        </a:rPr>
                        <a:t>h</a:t>
                      </a:r>
                      <a:r>
                        <a:rPr sz="1800" spc="30" dirty="0">
                          <a:latin typeface="Calibri"/>
                          <a:cs typeface="Calibri"/>
                        </a:rPr>
                        <a:t>a</a:t>
                      </a:r>
                      <a:r>
                        <a:rPr sz="1800" spc="5" dirty="0">
                          <a:latin typeface="Calibri"/>
                          <a:cs typeface="Calibri"/>
                        </a:rPr>
                        <a:t>v</a:t>
                      </a:r>
                      <a:r>
                        <a:rPr sz="1800" dirty="0">
                          <a:latin typeface="Calibri"/>
                          <a:cs typeface="Calibri"/>
                        </a:rPr>
                        <a:t>e</a:t>
                      </a:r>
                      <a:r>
                        <a:rPr sz="1800" spc="-105" dirty="0">
                          <a:latin typeface="Calibri"/>
                          <a:cs typeface="Calibri"/>
                        </a:rPr>
                        <a:t> </a:t>
                      </a:r>
                      <a:r>
                        <a:rPr sz="1800" spc="30" dirty="0">
                          <a:latin typeface="Calibri"/>
                          <a:cs typeface="Calibri"/>
                        </a:rPr>
                        <a:t>a</a:t>
                      </a:r>
                      <a:r>
                        <a:rPr sz="1800" dirty="0">
                          <a:latin typeface="Calibri"/>
                          <a:cs typeface="Calibri"/>
                        </a:rPr>
                        <a:t>n  </a:t>
                      </a:r>
                      <a:r>
                        <a:rPr sz="1800" spc="5" dirty="0">
                          <a:latin typeface="Calibri"/>
                          <a:cs typeface="Calibri"/>
                        </a:rPr>
                        <a:t>A</a:t>
                      </a:r>
                      <a:r>
                        <a:rPr sz="1800" spc="-35" dirty="0">
                          <a:latin typeface="Calibri"/>
                          <a:cs typeface="Calibri"/>
                        </a:rPr>
                        <a:t>P</a:t>
                      </a:r>
                      <a:r>
                        <a:rPr sz="1800" dirty="0">
                          <a:latin typeface="Calibri"/>
                          <a:cs typeface="Calibri"/>
                        </a:rPr>
                        <a:t>L</a:t>
                      </a:r>
                      <a:r>
                        <a:rPr sz="1800" spc="30" dirty="0">
                          <a:latin typeface="Calibri"/>
                          <a:cs typeface="Calibri"/>
                        </a:rPr>
                        <a:t> </a:t>
                      </a:r>
                      <a:r>
                        <a:rPr sz="1800" spc="5" dirty="0">
                          <a:latin typeface="Calibri"/>
                          <a:cs typeface="Calibri"/>
                        </a:rPr>
                        <a:t>v</a:t>
                      </a:r>
                      <a:r>
                        <a:rPr sz="1800" spc="30" dirty="0">
                          <a:latin typeface="Calibri"/>
                          <a:cs typeface="Calibri"/>
                        </a:rPr>
                        <a:t>a</a:t>
                      </a:r>
                      <a:r>
                        <a:rPr sz="1800" spc="35" dirty="0">
                          <a:latin typeface="Calibri"/>
                          <a:cs typeface="Calibri"/>
                        </a:rPr>
                        <a:t>l</a:t>
                      </a:r>
                      <a:r>
                        <a:rPr sz="1800" spc="5" dirty="0">
                          <a:latin typeface="Calibri"/>
                          <a:cs typeface="Calibri"/>
                        </a:rPr>
                        <a:t>v</a:t>
                      </a:r>
                      <a:r>
                        <a:rPr sz="1800" dirty="0">
                          <a:latin typeface="Calibri"/>
                          <a:cs typeface="Calibri"/>
                        </a:rPr>
                        <a:t>e</a:t>
                      </a:r>
                      <a:r>
                        <a:rPr sz="1800" spc="-180" dirty="0">
                          <a:latin typeface="Calibri"/>
                          <a:cs typeface="Calibri"/>
                        </a:rPr>
                        <a:t> </a:t>
                      </a:r>
                      <a:r>
                        <a:rPr sz="1800" spc="25" dirty="0">
                          <a:latin typeface="Calibri"/>
                          <a:cs typeface="Calibri"/>
                        </a:rPr>
                        <a:t>n</a:t>
                      </a:r>
                      <a:r>
                        <a:rPr sz="1800" spc="20" dirty="0">
                          <a:latin typeface="Calibri"/>
                          <a:cs typeface="Calibri"/>
                        </a:rPr>
                        <a:t>o</a:t>
                      </a:r>
                      <a:r>
                        <a:rPr sz="1800" dirty="0">
                          <a:latin typeface="Calibri"/>
                          <a:cs typeface="Calibri"/>
                        </a:rPr>
                        <a:t>r</a:t>
                      </a:r>
                      <a:r>
                        <a:rPr sz="1800" spc="10" dirty="0">
                          <a:latin typeface="Calibri"/>
                          <a:cs typeface="Calibri"/>
                        </a:rPr>
                        <a:t> </a:t>
                      </a:r>
                      <a:r>
                        <a:rPr sz="1800" dirty="0">
                          <a:latin typeface="Calibri"/>
                          <a:cs typeface="Calibri"/>
                        </a:rPr>
                        <a:t>a  Reservoir</a:t>
                      </a:r>
                      <a:r>
                        <a:rPr sz="1800" spc="-85" dirty="0">
                          <a:latin typeface="Calibri"/>
                          <a:cs typeface="Calibri"/>
                        </a:rPr>
                        <a:t> </a:t>
                      </a:r>
                      <a:r>
                        <a:rPr sz="1800" spc="5" dirty="0">
                          <a:latin typeface="Calibri"/>
                          <a:cs typeface="Calibri"/>
                        </a:rPr>
                        <a:t>bag.</a:t>
                      </a:r>
                      <a:r>
                        <a:rPr sz="1800" spc="-60" dirty="0">
                          <a:latin typeface="Calibri"/>
                          <a:cs typeface="Calibri"/>
                        </a:rPr>
                        <a:t> </a:t>
                      </a:r>
                      <a:r>
                        <a:rPr sz="1800" spc="-10" dirty="0">
                          <a:latin typeface="Calibri"/>
                          <a:cs typeface="Calibri"/>
                        </a:rPr>
                        <a:t>FGI</a:t>
                      </a:r>
                      <a:r>
                        <a:rPr sz="1800" spc="10" dirty="0">
                          <a:latin typeface="Calibri"/>
                          <a:cs typeface="Calibri"/>
                        </a:rPr>
                        <a:t> </a:t>
                      </a:r>
                      <a:r>
                        <a:rPr sz="1800" spc="15" dirty="0">
                          <a:latin typeface="Calibri"/>
                          <a:cs typeface="Calibri"/>
                        </a:rPr>
                        <a:t>is </a:t>
                      </a:r>
                      <a:r>
                        <a:rPr sz="1800" spc="-390" dirty="0">
                          <a:latin typeface="Calibri"/>
                          <a:cs typeface="Calibri"/>
                        </a:rPr>
                        <a:t> </a:t>
                      </a:r>
                      <a:r>
                        <a:rPr sz="1800" spc="15" dirty="0">
                          <a:latin typeface="Calibri"/>
                          <a:cs typeface="Calibri"/>
                        </a:rPr>
                        <a:t>near </a:t>
                      </a:r>
                      <a:r>
                        <a:rPr sz="1800" dirty="0">
                          <a:latin typeface="Calibri"/>
                          <a:cs typeface="Calibri"/>
                        </a:rPr>
                        <a:t>to </a:t>
                      </a:r>
                      <a:r>
                        <a:rPr sz="1800" spc="5" dirty="0">
                          <a:latin typeface="Calibri"/>
                          <a:cs typeface="Calibri"/>
                        </a:rPr>
                        <a:t>patient's </a:t>
                      </a:r>
                      <a:r>
                        <a:rPr sz="1800" spc="10" dirty="0">
                          <a:latin typeface="Calibri"/>
                          <a:cs typeface="Calibri"/>
                        </a:rPr>
                        <a:t> </a:t>
                      </a:r>
                      <a:r>
                        <a:rPr sz="1800" spc="-5" dirty="0">
                          <a:latin typeface="Calibri"/>
                          <a:cs typeface="Calibri"/>
                        </a:rPr>
                        <a:t>mask.</a:t>
                      </a:r>
                      <a:endParaRPr sz="1800">
                        <a:latin typeface="Calibri"/>
                        <a:cs typeface="Calibri"/>
                      </a:endParaRPr>
                    </a:p>
                  </a:txBody>
                  <a:tcPr marL="0" marR="0" marT="279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817880" algn="just">
                        <a:lnSpc>
                          <a:spcPct val="100899"/>
                        </a:lnSpc>
                        <a:spcBef>
                          <a:spcPts val="220"/>
                        </a:spcBef>
                      </a:pPr>
                      <a:r>
                        <a:rPr sz="1800" spc="35" dirty="0">
                          <a:latin typeface="Calibri"/>
                          <a:cs typeface="Calibri"/>
                        </a:rPr>
                        <a:t>N</a:t>
                      </a:r>
                      <a:r>
                        <a:rPr sz="1800" spc="20" dirty="0">
                          <a:latin typeface="Calibri"/>
                          <a:cs typeface="Calibri"/>
                        </a:rPr>
                        <a:t>o</a:t>
                      </a:r>
                      <a:r>
                        <a:rPr sz="1800" dirty="0">
                          <a:latin typeface="Calibri"/>
                          <a:cs typeface="Calibri"/>
                        </a:rPr>
                        <a:t>t</a:t>
                      </a:r>
                      <a:r>
                        <a:rPr sz="1800" spc="-40" dirty="0">
                          <a:latin typeface="Calibri"/>
                          <a:cs typeface="Calibri"/>
                        </a:rPr>
                        <a:t> </a:t>
                      </a:r>
                      <a:r>
                        <a:rPr sz="1800" spc="-25" dirty="0">
                          <a:latin typeface="Calibri"/>
                          <a:cs typeface="Calibri"/>
                        </a:rPr>
                        <a:t>g</a:t>
                      </a:r>
                      <a:r>
                        <a:rPr sz="1800" spc="20" dirty="0">
                          <a:latin typeface="Calibri"/>
                          <a:cs typeface="Calibri"/>
                        </a:rPr>
                        <a:t>oo</a:t>
                      </a:r>
                      <a:r>
                        <a:rPr sz="1800" dirty="0">
                          <a:latin typeface="Calibri"/>
                          <a:cs typeface="Calibri"/>
                        </a:rPr>
                        <a:t>d</a:t>
                      </a:r>
                      <a:r>
                        <a:rPr sz="1800" spc="-85" dirty="0">
                          <a:latin typeface="Calibri"/>
                          <a:cs typeface="Calibri"/>
                        </a:rPr>
                        <a:t> </a:t>
                      </a:r>
                      <a:r>
                        <a:rPr sz="1800" spc="-100" dirty="0">
                          <a:latin typeface="Calibri"/>
                          <a:cs typeface="Calibri"/>
                        </a:rPr>
                        <a:t>f</a:t>
                      </a:r>
                      <a:r>
                        <a:rPr sz="1800" spc="20" dirty="0">
                          <a:latin typeface="Calibri"/>
                          <a:cs typeface="Calibri"/>
                        </a:rPr>
                        <a:t>o</a:t>
                      </a:r>
                      <a:r>
                        <a:rPr sz="1800" dirty="0">
                          <a:latin typeface="Calibri"/>
                          <a:cs typeface="Calibri"/>
                        </a:rPr>
                        <a:t>r  </a:t>
                      </a:r>
                      <a:r>
                        <a:rPr sz="1800" spc="-35" dirty="0">
                          <a:latin typeface="Calibri"/>
                          <a:cs typeface="Calibri"/>
                        </a:rPr>
                        <a:t>s</a:t>
                      </a:r>
                      <a:r>
                        <a:rPr sz="1800" spc="25" dirty="0">
                          <a:latin typeface="Calibri"/>
                          <a:cs typeface="Calibri"/>
                        </a:rPr>
                        <a:t>p</a:t>
                      </a:r>
                      <a:r>
                        <a:rPr sz="1800" spc="20" dirty="0">
                          <a:latin typeface="Calibri"/>
                          <a:cs typeface="Calibri"/>
                        </a:rPr>
                        <a:t>o</a:t>
                      </a:r>
                      <a:r>
                        <a:rPr sz="1800" spc="25" dirty="0">
                          <a:latin typeface="Calibri"/>
                          <a:cs typeface="Calibri"/>
                        </a:rPr>
                        <a:t>n</a:t>
                      </a:r>
                      <a:r>
                        <a:rPr sz="1800" dirty="0">
                          <a:latin typeface="Calibri"/>
                          <a:cs typeface="Calibri"/>
                        </a:rPr>
                        <a:t>t</a:t>
                      </a:r>
                      <a:r>
                        <a:rPr sz="1800" spc="30" dirty="0">
                          <a:latin typeface="Calibri"/>
                          <a:cs typeface="Calibri"/>
                        </a:rPr>
                        <a:t>a</a:t>
                      </a:r>
                      <a:r>
                        <a:rPr sz="1800" spc="25" dirty="0">
                          <a:latin typeface="Calibri"/>
                          <a:cs typeface="Calibri"/>
                        </a:rPr>
                        <a:t>n</a:t>
                      </a:r>
                      <a:r>
                        <a:rPr sz="1800" dirty="0">
                          <a:latin typeface="Calibri"/>
                          <a:cs typeface="Calibri"/>
                        </a:rPr>
                        <a:t>e</a:t>
                      </a:r>
                      <a:r>
                        <a:rPr sz="1800" spc="25" dirty="0">
                          <a:latin typeface="Calibri"/>
                          <a:cs typeface="Calibri"/>
                        </a:rPr>
                        <a:t>ou</a:t>
                      </a:r>
                      <a:r>
                        <a:rPr sz="1800" dirty="0">
                          <a:latin typeface="Calibri"/>
                          <a:cs typeface="Calibri"/>
                        </a:rPr>
                        <a:t>s  </a:t>
                      </a:r>
                      <a:r>
                        <a:rPr sz="1800" spc="10" dirty="0">
                          <a:latin typeface="Calibri"/>
                          <a:cs typeface="Calibri"/>
                        </a:rPr>
                        <a:t>breathing</a:t>
                      </a:r>
                      <a:endParaRPr sz="1800">
                        <a:latin typeface="Calibri"/>
                        <a:cs typeface="Calibri"/>
                      </a:endParaRPr>
                    </a:p>
                  </a:txBody>
                  <a:tcPr marL="0" marR="0" marT="2794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40"/>
                        </a:spcBef>
                      </a:pPr>
                      <a:r>
                        <a:rPr sz="1800" spc="10" dirty="0">
                          <a:latin typeface="Calibri"/>
                          <a:cs typeface="Calibri"/>
                        </a:rPr>
                        <a:t>pediatric</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2"/>
                  </a:ext>
                </a:extLst>
              </a:tr>
              <a:tr h="1331976">
                <a:tc>
                  <a:txBody>
                    <a:bodyPr/>
                    <a:lstStyle/>
                    <a:p>
                      <a:pPr marL="91440" marR="650240">
                        <a:lnSpc>
                          <a:spcPct val="100800"/>
                        </a:lnSpc>
                        <a:spcBef>
                          <a:spcPts val="240"/>
                        </a:spcBef>
                      </a:pPr>
                      <a:r>
                        <a:rPr sz="1800" b="1" dirty="0">
                          <a:latin typeface="Calibri"/>
                          <a:cs typeface="Calibri"/>
                        </a:rPr>
                        <a:t>M</a:t>
                      </a:r>
                      <a:r>
                        <a:rPr sz="1800" b="1" spc="5" dirty="0">
                          <a:latin typeface="Calibri"/>
                          <a:cs typeface="Calibri"/>
                        </a:rPr>
                        <a:t>apl</a:t>
                      </a:r>
                      <a:r>
                        <a:rPr sz="1800" b="1" spc="-10" dirty="0">
                          <a:latin typeface="Calibri"/>
                          <a:cs typeface="Calibri"/>
                        </a:rPr>
                        <a:t>e</a:t>
                      </a:r>
                      <a:r>
                        <a:rPr sz="1800" b="1" spc="25" dirty="0">
                          <a:latin typeface="Calibri"/>
                          <a:cs typeface="Calibri"/>
                        </a:rPr>
                        <a:t>s</a:t>
                      </a:r>
                      <a:r>
                        <a:rPr sz="1800" b="1" dirty="0">
                          <a:latin typeface="Calibri"/>
                          <a:cs typeface="Calibri"/>
                        </a:rPr>
                        <a:t>o</a:t>
                      </a:r>
                      <a:r>
                        <a:rPr sz="1800" b="1" spc="10" dirty="0">
                          <a:latin typeface="Calibri"/>
                          <a:cs typeface="Calibri"/>
                        </a:rPr>
                        <a:t>n</a:t>
                      </a:r>
                      <a:r>
                        <a:rPr sz="1800" b="1" spc="25" dirty="0">
                          <a:latin typeface="Calibri"/>
                          <a:cs typeface="Calibri"/>
                        </a:rPr>
                        <a:t>'</a:t>
                      </a:r>
                      <a:r>
                        <a:rPr sz="1800" b="1" dirty="0">
                          <a:latin typeface="Calibri"/>
                          <a:cs typeface="Calibri"/>
                        </a:rPr>
                        <a:t>s</a:t>
                      </a:r>
                      <a:r>
                        <a:rPr sz="1800" b="1" spc="-155" dirty="0">
                          <a:latin typeface="Calibri"/>
                          <a:cs typeface="Calibri"/>
                        </a:rPr>
                        <a:t> </a:t>
                      </a:r>
                      <a:r>
                        <a:rPr sz="1800" b="1" dirty="0">
                          <a:latin typeface="Calibri"/>
                          <a:cs typeface="Calibri"/>
                        </a:rPr>
                        <a:t>F  </a:t>
                      </a:r>
                      <a:r>
                        <a:rPr sz="1800" b="1" spc="-40" dirty="0">
                          <a:latin typeface="Calibri"/>
                          <a:cs typeface="Calibri"/>
                        </a:rPr>
                        <a:t>(</a:t>
                      </a:r>
                      <a:r>
                        <a:rPr sz="1800" b="1" spc="-5" dirty="0">
                          <a:latin typeface="Calibri"/>
                          <a:cs typeface="Calibri"/>
                        </a:rPr>
                        <a:t>J</a:t>
                      </a:r>
                      <a:r>
                        <a:rPr sz="1800" b="1" spc="10" dirty="0">
                          <a:latin typeface="Calibri"/>
                          <a:cs typeface="Calibri"/>
                        </a:rPr>
                        <a:t>a</a:t>
                      </a:r>
                      <a:r>
                        <a:rPr sz="1800" b="1" spc="-5" dirty="0">
                          <a:latin typeface="Calibri"/>
                          <a:cs typeface="Calibri"/>
                        </a:rPr>
                        <a:t>c</a:t>
                      </a:r>
                      <a:r>
                        <a:rPr sz="1800" b="1" spc="25" dirty="0">
                          <a:latin typeface="Calibri"/>
                          <a:cs typeface="Calibri"/>
                        </a:rPr>
                        <a:t>ks</a:t>
                      </a:r>
                      <a:r>
                        <a:rPr sz="1800" b="1" dirty="0">
                          <a:latin typeface="Calibri"/>
                          <a:cs typeface="Calibri"/>
                        </a:rPr>
                        <a:t>o</a:t>
                      </a:r>
                      <a:r>
                        <a:rPr sz="1800" b="1" spc="25" dirty="0">
                          <a:latin typeface="Calibri"/>
                          <a:cs typeface="Calibri"/>
                        </a:rPr>
                        <a:t>n</a:t>
                      </a:r>
                      <a:r>
                        <a:rPr sz="1800" b="1" spc="-30" dirty="0">
                          <a:latin typeface="Calibri"/>
                          <a:cs typeface="Calibri"/>
                        </a:rPr>
                        <a:t>-</a:t>
                      </a:r>
                      <a:r>
                        <a:rPr sz="1800" b="1" spc="30" dirty="0">
                          <a:latin typeface="Calibri"/>
                          <a:cs typeface="Calibri"/>
                        </a:rPr>
                        <a:t>R</a:t>
                      </a:r>
                      <a:r>
                        <a:rPr sz="1800" b="1" spc="-10" dirty="0">
                          <a:latin typeface="Calibri"/>
                          <a:cs typeface="Calibri"/>
                        </a:rPr>
                        <a:t>ee</a:t>
                      </a:r>
                      <a:r>
                        <a:rPr sz="1800" b="1" spc="25" dirty="0">
                          <a:latin typeface="Calibri"/>
                          <a:cs typeface="Calibri"/>
                        </a:rPr>
                        <a:t>s</a:t>
                      </a:r>
                      <a:r>
                        <a:rPr sz="1800" b="1" dirty="0">
                          <a:latin typeface="Calibri"/>
                          <a:cs typeface="Calibri"/>
                        </a:rPr>
                        <a:t>’  </a:t>
                      </a:r>
                      <a:r>
                        <a:rPr sz="1800" b="1" spc="5" dirty="0">
                          <a:latin typeface="Calibri"/>
                          <a:cs typeface="Calibri"/>
                        </a:rPr>
                        <a:t>modification)</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3345" marR="199390">
                        <a:lnSpc>
                          <a:spcPct val="100800"/>
                        </a:lnSpc>
                        <a:spcBef>
                          <a:spcPts val="240"/>
                        </a:spcBef>
                      </a:pPr>
                      <a:r>
                        <a:rPr sz="1800" dirty="0">
                          <a:latin typeface="Calibri"/>
                          <a:cs typeface="Calibri"/>
                        </a:rPr>
                        <a:t>Same</a:t>
                      </a:r>
                      <a:r>
                        <a:rPr sz="1800" spc="-40" dirty="0">
                          <a:latin typeface="Calibri"/>
                          <a:cs typeface="Calibri"/>
                        </a:rPr>
                        <a:t> </a:t>
                      </a:r>
                      <a:r>
                        <a:rPr sz="1800" spc="15" dirty="0">
                          <a:latin typeface="Calibri"/>
                          <a:cs typeface="Calibri"/>
                        </a:rPr>
                        <a:t>as</a:t>
                      </a:r>
                      <a:r>
                        <a:rPr sz="1800" spc="-70" dirty="0">
                          <a:latin typeface="Calibri"/>
                          <a:cs typeface="Calibri"/>
                        </a:rPr>
                        <a:t> </a:t>
                      </a:r>
                      <a:r>
                        <a:rPr sz="1800" dirty="0">
                          <a:latin typeface="Calibri"/>
                          <a:cs typeface="Calibri"/>
                        </a:rPr>
                        <a:t>E</a:t>
                      </a:r>
                      <a:r>
                        <a:rPr sz="1800" spc="40" dirty="0">
                          <a:latin typeface="Calibri"/>
                          <a:cs typeface="Calibri"/>
                        </a:rPr>
                        <a:t> </a:t>
                      </a:r>
                      <a:r>
                        <a:rPr sz="1800" dirty="0">
                          <a:latin typeface="Calibri"/>
                          <a:cs typeface="Calibri"/>
                        </a:rPr>
                        <a:t>+</a:t>
                      </a:r>
                      <a:r>
                        <a:rPr sz="1800" spc="-45" dirty="0">
                          <a:latin typeface="Calibri"/>
                          <a:cs typeface="Calibri"/>
                        </a:rPr>
                        <a:t> </a:t>
                      </a:r>
                      <a:r>
                        <a:rPr sz="1800" spc="-5" dirty="0">
                          <a:latin typeface="Calibri"/>
                          <a:cs typeface="Calibri"/>
                        </a:rPr>
                        <a:t>there</a:t>
                      </a:r>
                      <a:r>
                        <a:rPr sz="1800" spc="-40" dirty="0">
                          <a:latin typeface="Calibri"/>
                          <a:cs typeface="Calibri"/>
                        </a:rPr>
                        <a:t> </a:t>
                      </a:r>
                      <a:r>
                        <a:rPr sz="1800" spc="15" dirty="0">
                          <a:latin typeface="Calibri"/>
                          <a:cs typeface="Calibri"/>
                        </a:rPr>
                        <a:t>is </a:t>
                      </a:r>
                      <a:r>
                        <a:rPr sz="1800" spc="-390" dirty="0">
                          <a:latin typeface="Calibri"/>
                          <a:cs typeface="Calibri"/>
                        </a:rPr>
                        <a:t> </a:t>
                      </a:r>
                      <a:r>
                        <a:rPr sz="1800" dirty="0">
                          <a:latin typeface="Calibri"/>
                          <a:cs typeface="Calibri"/>
                        </a:rPr>
                        <a:t>Reservoir</a:t>
                      </a:r>
                      <a:r>
                        <a:rPr sz="1800" spc="-75" dirty="0">
                          <a:latin typeface="Calibri"/>
                          <a:cs typeface="Calibri"/>
                        </a:rPr>
                        <a:t> </a:t>
                      </a:r>
                      <a:r>
                        <a:rPr sz="1800" spc="5" dirty="0">
                          <a:latin typeface="Calibri"/>
                          <a:cs typeface="Calibri"/>
                        </a:rPr>
                        <a:t>bag.</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5250" marR="434975">
                        <a:lnSpc>
                          <a:spcPct val="100800"/>
                        </a:lnSpc>
                        <a:spcBef>
                          <a:spcPts val="240"/>
                        </a:spcBef>
                      </a:pPr>
                      <a:r>
                        <a:rPr sz="1800" spc="30" dirty="0">
                          <a:latin typeface="Calibri"/>
                          <a:cs typeface="Calibri"/>
                        </a:rPr>
                        <a:t>a</a:t>
                      </a:r>
                      <a:r>
                        <a:rPr sz="1800" spc="35" dirty="0">
                          <a:latin typeface="Calibri"/>
                          <a:cs typeface="Calibri"/>
                        </a:rPr>
                        <a:t>ll</a:t>
                      </a:r>
                      <a:r>
                        <a:rPr sz="1800" spc="20" dirty="0">
                          <a:latin typeface="Calibri"/>
                          <a:cs typeface="Calibri"/>
                        </a:rPr>
                        <a:t>o</a:t>
                      </a:r>
                      <a:r>
                        <a:rPr sz="1800" spc="-15" dirty="0">
                          <a:latin typeface="Calibri"/>
                          <a:cs typeface="Calibri"/>
                        </a:rPr>
                        <a:t>w</a:t>
                      </a:r>
                      <a:r>
                        <a:rPr sz="1800" dirty="0">
                          <a:latin typeface="Calibri"/>
                          <a:cs typeface="Calibri"/>
                        </a:rPr>
                        <a:t>s</a:t>
                      </a:r>
                      <a:r>
                        <a:rPr sz="1800" spc="-140" dirty="0">
                          <a:latin typeface="Calibri"/>
                          <a:cs typeface="Calibri"/>
                        </a:rPr>
                        <a:t> </a:t>
                      </a:r>
                      <a:r>
                        <a:rPr sz="1800" spc="-15" dirty="0">
                          <a:latin typeface="Calibri"/>
                          <a:cs typeface="Calibri"/>
                        </a:rPr>
                        <a:t>c</a:t>
                      </a:r>
                      <a:r>
                        <a:rPr sz="1800" spc="20" dirty="0">
                          <a:latin typeface="Calibri"/>
                          <a:cs typeface="Calibri"/>
                        </a:rPr>
                        <a:t>o</a:t>
                      </a:r>
                      <a:r>
                        <a:rPr sz="1800" spc="25" dirty="0">
                          <a:latin typeface="Calibri"/>
                          <a:cs typeface="Calibri"/>
                        </a:rPr>
                        <a:t>n</a:t>
                      </a:r>
                      <a:r>
                        <a:rPr sz="1800" dirty="0">
                          <a:latin typeface="Calibri"/>
                          <a:cs typeface="Calibri"/>
                        </a:rPr>
                        <a:t>t</a:t>
                      </a:r>
                      <a:r>
                        <a:rPr sz="1800" spc="-35" dirty="0">
                          <a:latin typeface="Calibri"/>
                          <a:cs typeface="Calibri"/>
                        </a:rPr>
                        <a:t>r</a:t>
                      </a:r>
                      <a:r>
                        <a:rPr sz="1800" spc="20" dirty="0">
                          <a:latin typeface="Calibri"/>
                          <a:cs typeface="Calibri"/>
                        </a:rPr>
                        <a:t>o</a:t>
                      </a:r>
                      <a:r>
                        <a:rPr sz="1800" spc="35" dirty="0">
                          <a:latin typeface="Calibri"/>
                          <a:cs typeface="Calibri"/>
                        </a:rPr>
                        <a:t>ll</a:t>
                      </a:r>
                      <a:r>
                        <a:rPr sz="1800" dirty="0">
                          <a:latin typeface="Calibri"/>
                          <a:cs typeface="Calibri"/>
                        </a:rPr>
                        <a:t>ed  </a:t>
                      </a:r>
                      <a:r>
                        <a:rPr sz="1800" spc="5" dirty="0">
                          <a:latin typeface="Calibri"/>
                          <a:cs typeface="Calibri"/>
                        </a:rPr>
                        <a:t>v</a:t>
                      </a:r>
                      <a:r>
                        <a:rPr sz="1800" dirty="0">
                          <a:latin typeface="Calibri"/>
                          <a:cs typeface="Calibri"/>
                        </a:rPr>
                        <a:t>e</a:t>
                      </a:r>
                      <a:r>
                        <a:rPr sz="1800" spc="25" dirty="0">
                          <a:latin typeface="Calibri"/>
                          <a:cs typeface="Calibri"/>
                        </a:rPr>
                        <a:t>n</a:t>
                      </a:r>
                      <a:r>
                        <a:rPr sz="1800" dirty="0">
                          <a:latin typeface="Calibri"/>
                          <a:cs typeface="Calibri"/>
                        </a:rPr>
                        <a:t>t</a:t>
                      </a:r>
                      <a:r>
                        <a:rPr sz="1800" spc="30" dirty="0">
                          <a:latin typeface="Calibri"/>
                          <a:cs typeface="Calibri"/>
                        </a:rPr>
                        <a:t>i</a:t>
                      </a:r>
                      <a:r>
                        <a:rPr sz="1800" spc="35" dirty="0">
                          <a:latin typeface="Calibri"/>
                          <a:cs typeface="Calibri"/>
                        </a:rPr>
                        <a:t>l</a:t>
                      </a:r>
                      <a:r>
                        <a:rPr sz="1800" spc="30" dirty="0">
                          <a:latin typeface="Calibri"/>
                          <a:cs typeface="Calibri"/>
                        </a:rPr>
                        <a:t>a</a:t>
                      </a:r>
                      <a:r>
                        <a:rPr sz="1800" dirty="0">
                          <a:latin typeface="Calibri"/>
                          <a:cs typeface="Calibri"/>
                        </a:rPr>
                        <a:t>t</a:t>
                      </a:r>
                      <a:r>
                        <a:rPr sz="1800" spc="30" dirty="0">
                          <a:latin typeface="Calibri"/>
                          <a:cs typeface="Calibri"/>
                        </a:rPr>
                        <a:t>i</a:t>
                      </a:r>
                      <a:r>
                        <a:rPr sz="1800" spc="-55" dirty="0">
                          <a:latin typeface="Calibri"/>
                          <a:cs typeface="Calibri"/>
                        </a:rPr>
                        <a:t>o</a:t>
                      </a:r>
                      <a:r>
                        <a:rPr sz="1800" dirty="0">
                          <a:latin typeface="Calibri"/>
                          <a:cs typeface="Calibri"/>
                        </a:rPr>
                        <a:t>n</a:t>
                      </a:r>
                      <a:r>
                        <a:rPr sz="1800" spc="-160" dirty="0">
                          <a:latin typeface="Calibri"/>
                          <a:cs typeface="Calibri"/>
                        </a:rPr>
                        <a:t> </a:t>
                      </a:r>
                      <a:r>
                        <a:rPr sz="1800" spc="30" dirty="0">
                          <a:latin typeface="Calibri"/>
                          <a:cs typeface="Calibri"/>
                        </a:rPr>
                        <a:t>a</a:t>
                      </a:r>
                      <a:r>
                        <a:rPr sz="1800" spc="25" dirty="0">
                          <a:latin typeface="Calibri"/>
                          <a:cs typeface="Calibri"/>
                        </a:rPr>
                        <a:t>n</a:t>
                      </a:r>
                      <a:r>
                        <a:rPr sz="1800" dirty="0">
                          <a:latin typeface="Calibri"/>
                          <a:cs typeface="Calibri"/>
                        </a:rPr>
                        <a:t>d  </a:t>
                      </a:r>
                      <a:r>
                        <a:rPr sz="1800" spc="5" dirty="0">
                          <a:latin typeface="Calibri"/>
                          <a:cs typeface="Calibri"/>
                        </a:rPr>
                        <a:t>scavenging</a:t>
                      </a:r>
                      <a:endParaRPr sz="1800">
                        <a:latin typeface="Calibri"/>
                        <a:cs typeface="Calibri"/>
                      </a:endParaRPr>
                    </a:p>
                  </a:txBody>
                  <a:tcPr marL="0" marR="0" marT="3048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6520">
                        <a:lnSpc>
                          <a:spcPct val="100000"/>
                        </a:lnSpc>
                        <a:spcBef>
                          <a:spcPts val="259"/>
                        </a:spcBef>
                      </a:pPr>
                      <a:r>
                        <a:rPr sz="1800" spc="10" dirty="0">
                          <a:latin typeface="Calibri"/>
                          <a:cs typeface="Calibri"/>
                        </a:rPr>
                        <a:t>pediatric</a:t>
                      </a:r>
                      <a:endParaRPr sz="1800">
                        <a:latin typeface="Calibri"/>
                        <a:cs typeface="Calibri"/>
                      </a:endParaRPr>
                    </a:p>
                  </a:txBody>
                  <a:tcPr marL="0" marR="0" marT="33019"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pPr>
                      <a:endParaRPr sz="18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14642" y="370522"/>
            <a:ext cx="4189095" cy="758190"/>
          </a:xfrm>
          <a:prstGeom prst="rect">
            <a:avLst/>
          </a:prstGeom>
        </p:spPr>
        <p:txBody>
          <a:bodyPr vert="horz" wrap="square" lIns="0" tIns="13335" rIns="0" bIns="0" rtlCol="0">
            <a:spAutoFit/>
          </a:bodyPr>
          <a:lstStyle/>
          <a:p>
            <a:pPr marL="12700">
              <a:lnSpc>
                <a:spcPct val="100000"/>
              </a:lnSpc>
              <a:spcBef>
                <a:spcPts val="105"/>
              </a:spcBef>
            </a:pPr>
            <a:r>
              <a:rPr sz="4800" spc="-55" dirty="0"/>
              <a:t>The</a:t>
            </a:r>
            <a:r>
              <a:rPr sz="4800" spc="-30" dirty="0"/>
              <a:t> </a:t>
            </a:r>
            <a:r>
              <a:rPr sz="4800" spc="-90" dirty="0"/>
              <a:t>Circle</a:t>
            </a:r>
            <a:r>
              <a:rPr sz="4800" spc="35" dirty="0"/>
              <a:t> </a:t>
            </a:r>
            <a:r>
              <a:rPr sz="4800" spc="-110" dirty="0"/>
              <a:t>System</a:t>
            </a:r>
            <a:endParaRPr sz="4800"/>
          </a:p>
        </p:txBody>
      </p:sp>
      <p:sp>
        <p:nvSpPr>
          <p:cNvPr id="3" name="object 3"/>
          <p:cNvSpPr txBox="1"/>
          <p:nvPr/>
        </p:nvSpPr>
        <p:spPr>
          <a:xfrm>
            <a:off x="439102" y="1417891"/>
            <a:ext cx="11335385" cy="5066030"/>
          </a:xfrm>
          <a:prstGeom prst="rect">
            <a:avLst/>
          </a:prstGeom>
        </p:spPr>
        <p:txBody>
          <a:bodyPr vert="horz" wrap="square" lIns="0" tIns="77470" rIns="0" bIns="0" rtlCol="0">
            <a:spAutoFit/>
          </a:bodyPr>
          <a:lstStyle/>
          <a:p>
            <a:pPr marL="12700" marR="5080" lvl="0" indent="0" algn="just" defTabSz="914400" rtl="0" eaLnBrk="1" fontAlgn="auto" latinLnBrk="0" hangingPunct="1">
              <a:lnSpc>
                <a:spcPct val="79800"/>
              </a:lnSpc>
              <a:spcBef>
                <a:spcPts val="610"/>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Circle</a:t>
            </a:r>
            <a:r>
              <a:rPr kumimoji="0" sz="2000" b="1" i="0" u="none" strike="noStrike" kern="1200" cap="none" spc="-114" normalizeH="0" baseline="0" noProof="0" dirty="0">
                <a:ln>
                  <a:noFill/>
                </a:ln>
                <a:solidFill>
                  <a:srgbClr val="404040"/>
                </a:solidFill>
                <a:effectLst/>
                <a:uLnTx/>
                <a:uFillTx/>
                <a:latin typeface="Calibri"/>
                <a:ea typeface="+mn-ea"/>
                <a:cs typeface="Calibri"/>
              </a:rPr>
              <a:t> </a:t>
            </a:r>
            <a:r>
              <a:rPr kumimoji="0" sz="2000" b="1" i="0" u="none" strike="noStrike" kern="1200" cap="none" spc="15" normalizeH="0" baseline="0" noProof="0" dirty="0">
                <a:ln>
                  <a:noFill/>
                </a:ln>
                <a:solidFill>
                  <a:srgbClr val="404040"/>
                </a:solidFill>
                <a:effectLst/>
                <a:uLnTx/>
                <a:uFillTx/>
                <a:latin typeface="Calibri"/>
                <a:ea typeface="+mn-ea"/>
                <a:cs typeface="Calibri"/>
              </a:rPr>
              <a:t>System</a:t>
            </a:r>
            <a:r>
              <a:rPr kumimoji="0" sz="2000" b="1" i="0" u="none" strike="noStrike" kern="1200" cap="none" spc="-1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aids</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breathing</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system</a:t>
            </a:r>
            <a:r>
              <a:rPr kumimoji="0" sz="2000" b="0" i="0" u="none" strike="noStrike" kern="1200" cap="none" spc="-1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avoiding</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problems</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that</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are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caused</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Mapleson's</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circuits </a:t>
            </a:r>
            <a:r>
              <a:rPr kumimoji="0" sz="2000" b="0" i="0" u="none" strike="noStrike" kern="1200" cap="none" spc="-4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waste</a:t>
            </a:r>
            <a:r>
              <a:rPr kumimoji="0" sz="2000" b="0" i="0" u="none" strike="noStrike" kern="1200" cap="none" spc="-19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6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anaesthetic</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agent,</a:t>
            </a:r>
            <a:r>
              <a:rPr kumimoji="0" sz="2000" b="0" i="0" u="none" strike="noStrike" kern="1200" cap="none" spc="-1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pollution</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Operating</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Room,</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loss</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patient's</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heat</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humidity)</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this </a:t>
            </a:r>
            <a:r>
              <a:rPr kumimoji="0" sz="2000" b="0" i="0" u="none" strike="noStrike" kern="1200" cap="none" spc="-4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achieved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adding</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components</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1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breathing</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system,</a:t>
            </a:r>
            <a:r>
              <a:rPr kumimoji="0" sz="2000" b="0" i="0" u="none" strike="noStrike" kern="1200" cap="none" spc="-135"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as: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just" defTabSz="914400" rtl="0" eaLnBrk="1" fontAlgn="auto" latinLnBrk="0" hangingPunct="1">
              <a:lnSpc>
                <a:spcPct val="100000"/>
              </a:lnSpc>
              <a:spcBef>
                <a:spcPts val="880"/>
              </a:spcBef>
              <a:spcAft>
                <a:spcPts val="0"/>
              </a:spcAft>
              <a:buClrTx/>
              <a:buSzTx/>
              <a:buFontTx/>
              <a:buChar char="-"/>
              <a:tabLst>
                <a:tab pos="422909"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CO2</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Absorber</a:t>
            </a:r>
            <a:r>
              <a:rPr kumimoji="0" sz="2400" b="0" i="0" u="none" strike="noStrike" kern="1200" cap="none" spc="-114"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&amp;</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Absorbent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just" defTabSz="914400" rtl="0" eaLnBrk="1" fontAlgn="auto" latinLnBrk="0" hangingPunct="1">
              <a:lnSpc>
                <a:spcPct val="100000"/>
              </a:lnSpc>
              <a:spcBef>
                <a:spcPts val="800"/>
              </a:spcBef>
              <a:spcAft>
                <a:spcPts val="0"/>
              </a:spcAft>
              <a:buClrTx/>
              <a:buSzTx/>
              <a:buFontTx/>
              <a:buChar char="-"/>
              <a:tabLst>
                <a:tab pos="422909" algn="l"/>
              </a:tabLst>
              <a:defRPr/>
            </a:pPr>
            <a:r>
              <a:rPr kumimoji="0" sz="2400" b="0" i="0" u="none" strike="noStrike" kern="1200" cap="none" spc="0" normalizeH="0" baseline="0" noProof="0" dirty="0">
                <a:ln>
                  <a:noFill/>
                </a:ln>
                <a:solidFill>
                  <a:prstClr val="black"/>
                </a:solidFill>
                <a:effectLst/>
                <a:uLnTx/>
                <a:uFillTx/>
                <a:latin typeface="Calibri"/>
                <a:ea typeface="+mn-ea"/>
                <a:cs typeface="Calibri"/>
              </a:rPr>
              <a:t>FGI</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00"/>
              </a:spcBef>
              <a:spcAft>
                <a:spcPts val="0"/>
              </a:spcAft>
              <a:buClrTx/>
              <a:buSzTx/>
              <a:buFontTx/>
              <a:buChar char="-"/>
              <a:tabLst>
                <a:tab pos="422909"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Unidirectional</a:t>
            </a:r>
            <a:r>
              <a:rPr kumimoji="0" sz="2400" b="0" i="0" u="none" strike="noStrike" kern="1200" cap="none" spc="-130" normalizeH="0" baseline="0" noProof="0" dirty="0">
                <a:ln>
                  <a:noFill/>
                </a:ln>
                <a:solidFill>
                  <a:prstClr val="black"/>
                </a:solidFill>
                <a:effectLst/>
                <a:uLnTx/>
                <a:uFillTx/>
                <a:latin typeface="Calibri"/>
                <a:ea typeface="+mn-ea"/>
                <a:cs typeface="Calibri"/>
              </a:rPr>
              <a:t> </a:t>
            </a:r>
            <a:r>
              <a:rPr kumimoji="0" sz="2400" b="0" i="0" u="none" strike="noStrike" kern="1200" cap="none" spc="-35" normalizeH="0" baseline="0" noProof="0" dirty="0">
                <a:ln>
                  <a:noFill/>
                </a:ln>
                <a:solidFill>
                  <a:prstClr val="black"/>
                </a:solidFill>
                <a:effectLst/>
                <a:uLnTx/>
                <a:uFillTx/>
                <a:latin typeface="Calibri"/>
                <a:ea typeface="+mn-ea"/>
                <a:cs typeface="Calibri"/>
              </a:rPr>
              <a:t>Valves;</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Inspiratory</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&amp;</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Expiratory</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75"/>
              </a:spcBef>
              <a:spcAft>
                <a:spcPts val="0"/>
              </a:spcAft>
              <a:buClrTx/>
              <a:buSzTx/>
              <a:buFontTx/>
              <a:buChar char="-"/>
              <a:tabLst>
                <a:tab pos="422909" algn="l"/>
              </a:tabLst>
              <a:defRPr/>
            </a:pPr>
            <a:r>
              <a:rPr kumimoji="0" sz="2400" b="0" i="0" u="none" strike="noStrike" kern="1200" cap="none" spc="-35" normalizeH="0" baseline="0" noProof="0" dirty="0">
                <a:ln>
                  <a:noFill/>
                </a:ln>
                <a:solidFill>
                  <a:prstClr val="black"/>
                </a:solidFill>
                <a:effectLst/>
                <a:uLnTx/>
                <a:uFillTx/>
                <a:latin typeface="Calibri"/>
                <a:ea typeface="+mn-ea"/>
                <a:cs typeface="Calibri"/>
              </a:rPr>
              <a:t>B</a:t>
            </a:r>
            <a:r>
              <a:rPr kumimoji="0" sz="2400" b="0" i="0" u="none" strike="noStrike" kern="1200" cap="none" spc="-15" normalizeH="0" baseline="0" noProof="0" dirty="0">
                <a:ln>
                  <a:noFill/>
                </a:ln>
                <a:solidFill>
                  <a:prstClr val="black"/>
                </a:solidFill>
                <a:effectLst/>
                <a:uLnTx/>
                <a:uFillTx/>
                <a:latin typeface="Calibri"/>
                <a:ea typeface="+mn-ea"/>
                <a:cs typeface="Calibri"/>
              </a:rPr>
              <a:t>r</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25" normalizeH="0" baseline="0" noProof="0" dirty="0">
                <a:ln>
                  <a:noFill/>
                </a:ln>
                <a:solidFill>
                  <a:prstClr val="black"/>
                </a:solidFill>
                <a:effectLst/>
                <a:uLnTx/>
                <a:uFillTx/>
                <a:latin typeface="Calibri"/>
                <a:ea typeface="+mn-ea"/>
                <a:cs typeface="Calibri"/>
              </a:rPr>
              <a:t>a</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5" normalizeH="0" baseline="0" noProof="0" dirty="0">
                <a:ln>
                  <a:noFill/>
                </a:ln>
                <a:solidFill>
                  <a:prstClr val="black"/>
                </a:solidFill>
                <a:effectLst/>
                <a:uLnTx/>
                <a:uFillTx/>
                <a:latin typeface="Calibri"/>
                <a:ea typeface="+mn-ea"/>
                <a:cs typeface="Calibri"/>
              </a:rPr>
              <a:t>h</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5" normalizeH="0" baseline="0" noProof="0" dirty="0">
                <a:ln>
                  <a:noFill/>
                </a:ln>
                <a:solidFill>
                  <a:prstClr val="black"/>
                </a:solidFill>
                <a:effectLst/>
                <a:uLnTx/>
                <a:uFillTx/>
                <a:latin typeface="Calibri"/>
                <a:ea typeface="+mn-ea"/>
                <a:cs typeface="Calibri"/>
              </a:rPr>
              <a:t>n</a:t>
            </a:r>
            <a:r>
              <a:rPr kumimoji="0" sz="2400" b="0" i="0" u="none" strike="noStrike" kern="1200" cap="none" spc="0" normalizeH="0" baseline="0" noProof="0" dirty="0">
                <a:ln>
                  <a:noFill/>
                </a:ln>
                <a:solidFill>
                  <a:prstClr val="black"/>
                </a:solidFill>
                <a:effectLst/>
                <a:uLnTx/>
                <a:uFillTx/>
                <a:latin typeface="Calibri"/>
                <a:ea typeface="+mn-ea"/>
                <a:cs typeface="Calibri"/>
              </a:rPr>
              <a:t>g</a:t>
            </a:r>
            <a:r>
              <a:rPr kumimoji="0" sz="2400" b="0" i="0" u="none" strike="noStrike" kern="1200" cap="none" spc="-2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5" normalizeH="0" baseline="0" noProof="0" dirty="0">
                <a:ln>
                  <a:noFill/>
                </a:ln>
                <a:solidFill>
                  <a:prstClr val="black"/>
                </a:solidFill>
                <a:effectLst/>
                <a:uLnTx/>
                <a:uFillTx/>
                <a:latin typeface="Calibri"/>
                <a:ea typeface="+mn-ea"/>
                <a:cs typeface="Calibri"/>
              </a:rPr>
              <a:t>ub</a:t>
            </a:r>
            <a:r>
              <a:rPr kumimoji="0" sz="2400" b="0" i="0" u="none" strike="noStrike" kern="1200" cap="none" spc="0" normalizeH="0" baseline="0" noProof="0" dirty="0">
                <a:ln>
                  <a:noFill/>
                </a:ln>
                <a:solidFill>
                  <a:prstClr val="black"/>
                </a:solidFill>
                <a:effectLst/>
                <a:uLnTx/>
                <a:uFillTx/>
                <a:latin typeface="Calibri"/>
                <a:ea typeface="+mn-ea"/>
                <a:cs typeface="Calibri"/>
              </a:rPr>
              <a:t>e</a:t>
            </a:r>
            <a:r>
              <a:rPr kumimoji="0" sz="2400" b="0" i="0" u="none" strike="noStrike" kern="1200" cap="none" spc="30" normalizeH="0" baseline="0" noProof="0" dirty="0">
                <a:ln>
                  <a:noFill/>
                </a:ln>
                <a:solidFill>
                  <a:prstClr val="black"/>
                </a:solidFill>
                <a:effectLst/>
                <a:uLnTx/>
                <a:uFillTx/>
                <a:latin typeface="Calibri"/>
                <a:ea typeface="+mn-ea"/>
                <a:cs typeface="Calibri"/>
              </a:rPr>
              <a:t>s</a:t>
            </a:r>
            <a:r>
              <a:rPr kumimoji="0" sz="2400" b="0" i="0" u="none" strike="noStrike" kern="1200" cap="none" spc="0" normalizeH="0" baseline="0" noProof="0" dirty="0">
                <a:ln>
                  <a:noFill/>
                </a:ln>
                <a:solidFill>
                  <a:prstClr val="black"/>
                </a:solidFill>
                <a:effectLst/>
                <a:uLnTx/>
                <a:uFillTx/>
                <a:latin typeface="Calibri"/>
                <a:ea typeface="+mn-ea"/>
                <a:cs typeface="Calibri"/>
              </a:rPr>
              <a:t>;</a:t>
            </a:r>
            <a:r>
              <a:rPr kumimoji="0" sz="2400" b="0" i="0" u="none" strike="noStrike" kern="1200" cap="none" spc="-14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In</a:t>
            </a:r>
            <a:r>
              <a:rPr kumimoji="0" sz="2400" b="0" i="0" u="none" strike="noStrike" kern="1200" cap="none" spc="35" normalizeH="0" baseline="0" noProof="0" dirty="0">
                <a:ln>
                  <a:noFill/>
                </a:ln>
                <a:solidFill>
                  <a:prstClr val="black"/>
                </a:solidFill>
                <a:effectLst/>
                <a:uLnTx/>
                <a:uFillTx/>
                <a:latin typeface="Calibri"/>
                <a:ea typeface="+mn-ea"/>
                <a:cs typeface="Calibri"/>
              </a:rPr>
              <a:t>s</a:t>
            </a:r>
            <a:r>
              <a:rPr kumimoji="0" sz="2400" b="0" i="0" u="none" strike="noStrike" kern="1200" cap="none" spc="5" normalizeH="0" baseline="0" noProof="0" dirty="0">
                <a:ln>
                  <a:noFill/>
                </a:ln>
                <a:solidFill>
                  <a:prstClr val="black"/>
                </a:solidFill>
                <a:effectLst/>
                <a:uLnTx/>
                <a:uFillTx/>
                <a:latin typeface="Calibri"/>
                <a:ea typeface="+mn-ea"/>
                <a:cs typeface="Calibri"/>
              </a:rPr>
              <a:t>p</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90" normalizeH="0" baseline="0" noProof="0" dirty="0">
                <a:ln>
                  <a:noFill/>
                </a:ln>
                <a:solidFill>
                  <a:prstClr val="black"/>
                </a:solidFill>
                <a:effectLst/>
                <a:uLnTx/>
                <a:uFillTx/>
                <a:latin typeface="Calibri"/>
                <a:ea typeface="+mn-ea"/>
                <a:cs typeface="Calibri"/>
              </a:rPr>
              <a:t>r</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0" normalizeH="0" baseline="0" noProof="0" dirty="0">
                <a:ln>
                  <a:noFill/>
                </a:ln>
                <a:solidFill>
                  <a:prstClr val="black"/>
                </a:solidFill>
                <a:effectLst/>
                <a:uLnTx/>
                <a:uFillTx/>
                <a:latin typeface="Calibri"/>
                <a:ea typeface="+mn-ea"/>
                <a:cs typeface="Calibri"/>
              </a:rPr>
              <a:t>o</a:t>
            </a:r>
            <a:r>
              <a:rPr kumimoji="0" sz="2400" b="0" i="0" u="none" strike="noStrike" kern="1200" cap="none" spc="-15" normalizeH="0" baseline="0" noProof="0" dirty="0">
                <a:ln>
                  <a:noFill/>
                </a:ln>
                <a:solidFill>
                  <a:prstClr val="black"/>
                </a:solidFill>
                <a:effectLst/>
                <a:uLnTx/>
                <a:uFillTx/>
                <a:latin typeface="Calibri"/>
                <a:ea typeface="+mn-ea"/>
                <a:cs typeface="Calibri"/>
              </a:rPr>
              <a:t>r</a:t>
            </a:r>
            <a:r>
              <a:rPr kumimoji="0" sz="2400" b="0" i="0" u="none" strike="noStrike" kern="1200" cap="none" spc="0" normalizeH="0" baseline="0" noProof="0" dirty="0">
                <a:ln>
                  <a:noFill/>
                </a:ln>
                <a:solidFill>
                  <a:prstClr val="black"/>
                </a:solidFill>
                <a:effectLst/>
                <a:uLnTx/>
                <a:uFillTx/>
                <a:latin typeface="Calibri"/>
                <a:ea typeface="+mn-ea"/>
                <a:cs typeface="Calibri"/>
              </a:rPr>
              <a:t>y</a:t>
            </a:r>
            <a:r>
              <a:rPr kumimoji="0" sz="2400" b="0" i="0" u="none" strike="noStrike" kern="1200" cap="none" spc="-6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&amp;</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E</a:t>
            </a:r>
            <a:r>
              <a:rPr kumimoji="0" sz="2400" b="0" i="0" u="none" strike="noStrike" kern="1200" cap="none" spc="5" normalizeH="0" baseline="0" noProof="0" dirty="0">
                <a:ln>
                  <a:noFill/>
                </a:ln>
                <a:solidFill>
                  <a:prstClr val="black"/>
                </a:solidFill>
                <a:effectLst/>
                <a:uLnTx/>
                <a:uFillTx/>
                <a:latin typeface="Calibri"/>
                <a:ea typeface="+mn-ea"/>
                <a:cs typeface="Calibri"/>
              </a:rPr>
              <a:t>xp</a:t>
            </a:r>
            <a:r>
              <a:rPr kumimoji="0" sz="2400" b="0" i="0" u="none" strike="noStrike" kern="1200" cap="none" spc="-30" normalizeH="0" baseline="0" noProof="0" dirty="0">
                <a:ln>
                  <a:noFill/>
                </a:ln>
                <a:solidFill>
                  <a:prstClr val="black"/>
                </a:solidFill>
                <a:effectLst/>
                <a:uLnTx/>
                <a:uFillTx/>
                <a:latin typeface="Calibri"/>
                <a:ea typeface="+mn-ea"/>
                <a:cs typeface="Calibri"/>
              </a:rPr>
              <a:t>i</a:t>
            </a:r>
            <a:r>
              <a:rPr kumimoji="0" sz="2400" b="0" i="0" u="none" strike="noStrike" kern="1200" cap="none" spc="-90" normalizeH="0" baseline="0" noProof="0" dirty="0">
                <a:ln>
                  <a:noFill/>
                </a:ln>
                <a:solidFill>
                  <a:prstClr val="black"/>
                </a:solidFill>
                <a:effectLst/>
                <a:uLnTx/>
                <a:uFillTx/>
                <a:latin typeface="Calibri"/>
                <a:ea typeface="+mn-ea"/>
                <a:cs typeface="Calibri"/>
              </a:rPr>
              <a:t>r</a:t>
            </a: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15" normalizeH="0" baseline="0" noProof="0" dirty="0">
                <a:ln>
                  <a:noFill/>
                </a:ln>
                <a:solidFill>
                  <a:prstClr val="black"/>
                </a:solidFill>
                <a:effectLst/>
                <a:uLnTx/>
                <a:uFillTx/>
                <a:latin typeface="Calibri"/>
                <a:ea typeface="+mn-ea"/>
                <a:cs typeface="Calibri"/>
              </a:rPr>
              <a:t>t</a:t>
            </a:r>
            <a:r>
              <a:rPr kumimoji="0" sz="2400" b="0" i="0" u="none" strike="noStrike" kern="1200" cap="none" spc="0" normalizeH="0" baseline="0" noProof="0" dirty="0">
                <a:ln>
                  <a:noFill/>
                </a:ln>
                <a:solidFill>
                  <a:prstClr val="black"/>
                </a:solidFill>
                <a:effectLst/>
                <a:uLnTx/>
                <a:uFillTx/>
                <a:latin typeface="Calibri"/>
                <a:ea typeface="+mn-ea"/>
                <a:cs typeface="Calibri"/>
              </a:rPr>
              <a:t>o</a:t>
            </a:r>
            <a:r>
              <a:rPr kumimoji="0" sz="2400" b="0" i="0" u="none" strike="noStrike" kern="1200" cap="none" spc="-15" normalizeH="0" baseline="0" noProof="0" dirty="0">
                <a:ln>
                  <a:noFill/>
                </a:ln>
                <a:solidFill>
                  <a:prstClr val="black"/>
                </a:solidFill>
                <a:effectLst/>
                <a:uLnTx/>
                <a:uFillTx/>
                <a:latin typeface="Calibri"/>
                <a:ea typeface="+mn-ea"/>
                <a:cs typeface="Calibri"/>
              </a:rPr>
              <a:t>r</a:t>
            </a:r>
            <a:r>
              <a:rPr kumimoji="0" sz="2400" b="0" i="0" u="none" strike="noStrike" kern="1200" cap="none" spc="0" normalizeH="0" baseline="0" noProof="0" dirty="0">
                <a:ln>
                  <a:noFill/>
                </a:ln>
                <a:solidFill>
                  <a:prstClr val="black"/>
                </a:solidFill>
                <a:effectLst/>
                <a:uLnTx/>
                <a:uFillTx/>
                <a:latin typeface="Calibri"/>
                <a:ea typeface="+mn-ea"/>
                <a:cs typeface="Calibri"/>
              </a:rPr>
              <a:t>y</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00"/>
              </a:spcBef>
              <a:spcAft>
                <a:spcPts val="0"/>
              </a:spcAft>
              <a:buClrTx/>
              <a:buSzTx/>
              <a:buFontTx/>
              <a:buChar char="-"/>
              <a:tabLst>
                <a:tab pos="422909" algn="l"/>
              </a:tabLst>
              <a:defRPr/>
            </a:pPr>
            <a:r>
              <a:rPr kumimoji="0" sz="2400" b="0" i="0" u="none" strike="noStrike" kern="1200" cap="none" spc="5" normalizeH="0" baseline="0" noProof="0" dirty="0">
                <a:ln>
                  <a:noFill/>
                </a:ln>
                <a:solidFill>
                  <a:prstClr val="black"/>
                </a:solidFill>
                <a:effectLst/>
                <a:uLnTx/>
                <a:uFillTx/>
                <a:latin typeface="Calibri"/>
                <a:ea typeface="+mn-ea"/>
                <a:cs typeface="Calibri"/>
              </a:rPr>
              <a:t>Y-shaped</a:t>
            </a:r>
            <a:r>
              <a:rPr kumimoji="0" sz="2400" b="0" i="0" u="none" strike="noStrike" kern="1200" cap="none" spc="-8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connector</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00"/>
              </a:spcBef>
              <a:spcAft>
                <a:spcPts val="0"/>
              </a:spcAft>
              <a:buClrTx/>
              <a:buSzTx/>
              <a:buFontTx/>
              <a:buChar char="-"/>
              <a:tabLst>
                <a:tab pos="422909" algn="l"/>
              </a:tabLst>
              <a:defRPr/>
            </a:pPr>
            <a:r>
              <a:rPr kumimoji="0" sz="2400" b="0" i="0" u="none" strike="noStrike" kern="1200" cap="none" spc="30" normalizeH="0" baseline="0" noProof="0" dirty="0">
                <a:ln>
                  <a:noFill/>
                </a:ln>
                <a:solidFill>
                  <a:prstClr val="black"/>
                </a:solidFill>
                <a:effectLst/>
                <a:uLnTx/>
                <a:uFillTx/>
                <a:latin typeface="Calibri"/>
                <a:ea typeface="+mn-ea"/>
                <a:cs typeface="Calibri"/>
              </a:rPr>
              <a:t>A</a:t>
            </a:r>
            <a:r>
              <a:rPr kumimoji="0" sz="2400" b="0" i="0" u="none" strike="noStrike" kern="1200" cap="none" spc="25" normalizeH="0" baseline="0" noProof="0" dirty="0">
                <a:ln>
                  <a:noFill/>
                </a:ln>
                <a:solidFill>
                  <a:prstClr val="black"/>
                </a:solidFill>
                <a:effectLst/>
                <a:uLnTx/>
                <a:uFillTx/>
                <a:latin typeface="Calibri"/>
                <a:ea typeface="+mn-ea"/>
                <a:cs typeface="Calibri"/>
              </a:rPr>
              <a:t>P</a:t>
            </a:r>
            <a:r>
              <a:rPr kumimoji="0" sz="2400" b="0" i="0" u="none" strike="noStrike" kern="1200" cap="none" spc="0" normalizeH="0" baseline="0" noProof="0" dirty="0">
                <a:ln>
                  <a:noFill/>
                </a:ln>
                <a:solidFill>
                  <a:prstClr val="black"/>
                </a:solidFill>
                <a:effectLst/>
                <a:uLnTx/>
                <a:uFillTx/>
                <a:latin typeface="Calibri"/>
                <a:ea typeface="+mn-ea"/>
                <a:cs typeface="Calibri"/>
              </a:rPr>
              <a:t>L</a:t>
            </a:r>
            <a:r>
              <a:rPr kumimoji="0" sz="2400" b="0" i="0" u="none" strike="noStrike" kern="1200" cap="none" spc="-130" normalizeH="0" baseline="0" noProof="0" dirty="0">
                <a:ln>
                  <a:noFill/>
                </a:ln>
                <a:solidFill>
                  <a:prstClr val="black"/>
                </a:solidFill>
                <a:effectLst/>
                <a:uLnTx/>
                <a:uFillTx/>
                <a:latin typeface="Calibri"/>
                <a:ea typeface="+mn-ea"/>
                <a:cs typeface="Calibri"/>
              </a:rPr>
              <a:t> </a:t>
            </a:r>
            <a:r>
              <a:rPr kumimoji="0" sz="2400" b="0" i="0" u="none" strike="noStrike" kern="1200" cap="none" spc="-165" normalizeH="0" baseline="0" noProof="0" dirty="0">
                <a:ln>
                  <a:noFill/>
                </a:ln>
                <a:solidFill>
                  <a:prstClr val="black"/>
                </a:solidFill>
                <a:effectLst/>
                <a:uLnTx/>
                <a:uFillTx/>
                <a:latin typeface="Calibri"/>
                <a:ea typeface="+mn-ea"/>
                <a:cs typeface="Calibri"/>
              </a:rPr>
              <a:t>V</a:t>
            </a:r>
            <a:r>
              <a:rPr kumimoji="0" sz="2400" b="0" i="0" u="none" strike="noStrike" kern="1200" cap="none" spc="-30" normalizeH="0" baseline="0" noProof="0" dirty="0">
                <a:ln>
                  <a:noFill/>
                </a:ln>
                <a:solidFill>
                  <a:prstClr val="black"/>
                </a:solidFill>
                <a:effectLst/>
                <a:uLnTx/>
                <a:uFillTx/>
                <a:latin typeface="Calibri"/>
                <a:ea typeface="+mn-ea"/>
                <a:cs typeface="Calibri"/>
              </a:rPr>
              <a:t>al</a:t>
            </a:r>
            <a:r>
              <a:rPr kumimoji="0" sz="2400" b="0" i="0" u="none" strike="noStrike" kern="1200" cap="none" spc="-40" normalizeH="0" baseline="0" noProof="0" dirty="0">
                <a:ln>
                  <a:noFill/>
                </a:ln>
                <a:solidFill>
                  <a:prstClr val="black"/>
                </a:solidFill>
                <a:effectLst/>
                <a:uLnTx/>
                <a:uFillTx/>
                <a:latin typeface="Calibri"/>
                <a:ea typeface="+mn-ea"/>
                <a:cs typeface="Calibri"/>
              </a:rPr>
              <a:t>v</a:t>
            </a:r>
            <a:r>
              <a:rPr kumimoji="0" sz="2400" b="0" i="0" u="none" strike="noStrike" kern="1200" cap="none" spc="0" normalizeH="0" baseline="0" noProof="0" dirty="0">
                <a:ln>
                  <a:noFill/>
                </a:ln>
                <a:solidFill>
                  <a:prstClr val="black"/>
                </a:solidFill>
                <a:effectLst/>
                <a:uLnTx/>
                <a:uFillTx/>
                <a:latin typeface="Calibri"/>
                <a:ea typeface="+mn-ea"/>
                <a:cs typeface="Calibri"/>
              </a:rPr>
              <a:t>e</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75"/>
              </a:spcBef>
              <a:spcAft>
                <a:spcPts val="0"/>
              </a:spcAft>
              <a:buClrTx/>
              <a:buSzTx/>
              <a:buFontTx/>
              <a:buChar char="-"/>
              <a:tabLst>
                <a:tab pos="422909" algn="l"/>
              </a:tabLst>
              <a:defRPr/>
            </a:pPr>
            <a:r>
              <a:rPr kumimoji="0" sz="2400" b="0" i="0" u="none" strike="noStrike" kern="1200" cap="none" spc="-20" normalizeH="0" baseline="0" noProof="0" dirty="0">
                <a:ln>
                  <a:noFill/>
                </a:ln>
                <a:solidFill>
                  <a:prstClr val="black"/>
                </a:solidFill>
                <a:effectLst/>
                <a:uLnTx/>
                <a:uFillTx/>
                <a:latin typeface="Calibri"/>
                <a:ea typeface="+mn-ea"/>
                <a:cs typeface="Calibri"/>
              </a:rPr>
              <a:t>Reservoir</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20" normalizeH="0" baseline="0" noProof="0" dirty="0">
                <a:ln>
                  <a:noFill/>
                </a:ln>
                <a:solidFill>
                  <a:prstClr val="black"/>
                </a:solidFill>
                <a:effectLst/>
                <a:uLnTx/>
                <a:uFillTx/>
                <a:latin typeface="Calibri"/>
                <a:ea typeface="+mn-ea"/>
                <a:cs typeface="Calibri"/>
              </a:rPr>
              <a:t>Bag</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00"/>
              </a:spcBef>
              <a:spcAft>
                <a:spcPts val="0"/>
              </a:spcAft>
              <a:buClrTx/>
              <a:buSzTx/>
              <a:buFontTx/>
              <a:buChar char="-"/>
              <a:tabLst>
                <a:tab pos="422909" algn="l"/>
              </a:tabLst>
              <a:defRPr/>
            </a:pPr>
            <a:r>
              <a:rPr kumimoji="0" sz="2400" b="0" i="0" u="none" strike="noStrike" kern="1200" cap="none" spc="-15" normalizeH="0" baseline="0" noProof="0" dirty="0">
                <a:ln>
                  <a:noFill/>
                </a:ln>
                <a:solidFill>
                  <a:prstClr val="black"/>
                </a:solidFill>
                <a:effectLst/>
                <a:uLnTx/>
                <a:uFillTx/>
                <a:latin typeface="Calibri"/>
                <a:ea typeface="+mn-ea"/>
                <a:cs typeface="Calibri"/>
              </a:rPr>
              <a:t>Right angle</a:t>
            </a:r>
            <a:r>
              <a:rPr kumimoji="0" sz="2400" b="0" i="0" u="none" strike="noStrike" kern="1200" cap="none" spc="45"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(90°)</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connector</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22275" marR="0" lvl="0" indent="-162560" algn="l" defTabSz="914400" rtl="0" eaLnBrk="1" fontAlgn="auto" latinLnBrk="0" hangingPunct="1">
              <a:lnSpc>
                <a:spcPct val="100000"/>
              </a:lnSpc>
              <a:spcBef>
                <a:spcPts val="880"/>
              </a:spcBef>
              <a:spcAft>
                <a:spcPts val="0"/>
              </a:spcAft>
              <a:buClrTx/>
              <a:buSzTx/>
              <a:buFontTx/>
              <a:buChar char="-"/>
              <a:tabLst>
                <a:tab pos="422909" algn="l"/>
              </a:tabLst>
              <a:defRPr/>
            </a:pPr>
            <a:r>
              <a:rPr kumimoji="0" sz="2400" b="0" i="0" u="none" strike="noStrike" kern="1200" cap="none" spc="-25" normalizeH="0" baseline="0" noProof="0" dirty="0">
                <a:ln>
                  <a:noFill/>
                </a:ln>
                <a:solidFill>
                  <a:prstClr val="black"/>
                </a:solidFill>
                <a:effectLst/>
                <a:uLnTx/>
                <a:uFillTx/>
                <a:latin typeface="Calibri"/>
                <a:ea typeface="+mn-ea"/>
                <a:cs typeface="Calibri"/>
              </a:rPr>
              <a:t>Ventilation </a:t>
            </a:r>
            <a:r>
              <a:rPr kumimoji="0" sz="2400" b="0" i="0" u="none" strike="noStrike" kern="1200" cap="none" spc="-10" normalizeH="0" baseline="0" noProof="0" dirty="0">
                <a:ln>
                  <a:noFill/>
                </a:ln>
                <a:solidFill>
                  <a:prstClr val="black"/>
                </a:solidFill>
                <a:effectLst/>
                <a:uLnTx/>
                <a:uFillTx/>
                <a:latin typeface="Calibri"/>
                <a:ea typeface="+mn-ea"/>
                <a:cs typeface="Calibri"/>
              </a:rPr>
              <a:t>Mask</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5943600" y="2847974"/>
            <a:ext cx="6238875" cy="4010022"/>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93370" y="2111692"/>
            <a:ext cx="7044055" cy="1336040"/>
          </a:xfrm>
          <a:prstGeom prst="rect">
            <a:avLst/>
          </a:prstGeom>
        </p:spPr>
        <p:txBody>
          <a:bodyPr vert="horz" wrap="square" lIns="0" tIns="48260" rIns="0" bIns="0" rtlCol="0">
            <a:spAutoFit/>
          </a:bodyPr>
          <a:lstStyle/>
          <a:p>
            <a:pPr marL="107950" marR="7620" lvl="0" indent="0" algn="l" defTabSz="914400" rtl="0" eaLnBrk="1" fontAlgn="auto" latinLnBrk="0" hangingPunct="1">
              <a:lnSpc>
                <a:spcPts val="2180"/>
              </a:lnSpc>
              <a:spcBef>
                <a:spcPts val="380"/>
              </a:spcBef>
              <a:spcAft>
                <a:spcPts val="0"/>
              </a:spcAft>
              <a:buClrTx/>
              <a:buSzTx/>
              <a:buFontTx/>
              <a:buNone/>
              <a:tabLst/>
              <a:defRPr/>
            </a:pPr>
            <a:r>
              <a:rPr kumimoji="0" sz="2000" b="1" i="0" u="none" strike="noStrike" kern="1200" cap="none" spc="5" normalizeH="0" baseline="0" noProof="0" dirty="0">
                <a:ln>
                  <a:noFill/>
                </a:ln>
                <a:solidFill>
                  <a:prstClr val="black"/>
                </a:solidFill>
                <a:effectLst/>
                <a:uLnTx/>
                <a:uFillTx/>
                <a:latin typeface="Calibri"/>
                <a:ea typeface="+mn-ea"/>
                <a:cs typeface="Calibri"/>
              </a:rPr>
              <a:t>Carbon</a:t>
            </a:r>
            <a:r>
              <a:rPr kumimoji="0" sz="2000" b="1" i="0" u="none" strike="noStrike" kern="1200" cap="none" spc="-35"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Dioxide</a:t>
            </a:r>
            <a:r>
              <a:rPr kumimoji="0" sz="2000" b="1" i="0" u="none" strike="noStrike" kern="1200" cap="none" spc="-40" normalizeH="0" baseline="0" noProof="0" dirty="0">
                <a:ln>
                  <a:noFill/>
                </a:ln>
                <a:solidFill>
                  <a:prstClr val="black"/>
                </a:solidFill>
                <a:effectLst/>
                <a:uLnTx/>
                <a:uFillTx/>
                <a:latin typeface="Calibri"/>
                <a:ea typeface="+mn-ea"/>
                <a:cs typeface="Calibri"/>
              </a:rPr>
              <a:t> </a:t>
            </a:r>
            <a:r>
              <a:rPr kumimoji="0" sz="2000" b="1" i="0" u="none" strike="noStrike" kern="1200" cap="none" spc="0" normalizeH="0" baseline="0" noProof="0" dirty="0">
                <a:ln>
                  <a:noFill/>
                </a:ln>
                <a:solidFill>
                  <a:prstClr val="black"/>
                </a:solidFill>
                <a:effectLst/>
                <a:uLnTx/>
                <a:uFillTx/>
                <a:latin typeface="Calibri"/>
                <a:ea typeface="+mn-ea"/>
                <a:cs typeface="Calibri"/>
              </a:rPr>
              <a:t>Absorbent:</a:t>
            </a:r>
            <a:r>
              <a:rPr kumimoji="0" sz="2000" b="1" i="0" u="none" strike="noStrike" kern="1200" cap="none" spc="-8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to</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avoid</a:t>
            </a:r>
            <a:r>
              <a:rPr kumimoji="0" sz="2000" b="0" i="0" u="none" strike="noStrike" kern="1200" cap="none" spc="-8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hypercapnia</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upon</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rebreathing </a:t>
            </a:r>
            <a:r>
              <a:rPr kumimoji="0" sz="2000" b="0" i="0" u="none" strike="noStrike" kern="1200" cap="none" spc="-44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alveolar</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gas</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(reserves</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heat</a:t>
            </a:r>
            <a:r>
              <a:rPr kumimoji="0" sz="2000" b="0" i="0" u="none" strike="noStrike" kern="1200" cap="none" spc="-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and</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humidity).</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171450" algn="l" defTabSz="914400" rtl="0" eaLnBrk="1" fontAlgn="auto" latinLnBrk="0" hangingPunct="1">
              <a:lnSpc>
                <a:spcPts val="2180"/>
              </a:lnSpc>
              <a:spcBef>
                <a:spcPts val="1350"/>
              </a:spcBef>
              <a:spcAft>
                <a:spcPts val="0"/>
              </a:spcAft>
              <a:buClrTx/>
              <a:buSzTx/>
              <a:buFontTx/>
              <a:buNone/>
              <a:tabLst/>
              <a:defRPr/>
            </a:pPr>
            <a:r>
              <a:rPr kumimoji="0" sz="2000" b="0" i="0" u="none" strike="noStrike" kern="1200" cap="none" spc="-5" normalizeH="0" baseline="0" noProof="0" dirty="0">
                <a:ln>
                  <a:noFill/>
                </a:ln>
                <a:solidFill>
                  <a:prstClr val="black"/>
                </a:solidFill>
                <a:effectLst/>
                <a:uLnTx/>
                <a:uFillTx/>
                <a:latin typeface="Calibri"/>
                <a:ea typeface="+mn-ea"/>
                <a:cs typeface="Calibri"/>
              </a:rPr>
              <a:t>Soda</a:t>
            </a:r>
            <a:r>
              <a:rPr kumimoji="0" sz="2000" b="0" i="0" u="none" strike="noStrike" kern="1200" cap="none" spc="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Lime</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(more</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common)</a:t>
            </a:r>
            <a:r>
              <a:rPr kumimoji="0" sz="2000" b="0" i="0" u="none" strike="noStrike" kern="1200" cap="none" spc="-9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and</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Barium</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Hydroxide</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Lime</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are</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known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absorbents.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388620" y="4467542"/>
            <a:ext cx="7448550" cy="611505"/>
          </a:xfrm>
          <a:prstGeom prst="rect">
            <a:avLst/>
          </a:prstGeom>
        </p:spPr>
        <p:txBody>
          <a:bodyPr vert="horz" wrap="square" lIns="0" tIns="48260" rIns="0" bIns="0" rtlCol="0">
            <a:spAutoFit/>
          </a:bodyPr>
          <a:lstStyle/>
          <a:p>
            <a:pPr marL="12700" marR="5080" lvl="0" indent="0" algn="l" defTabSz="914400" rtl="0" eaLnBrk="1" fontAlgn="auto" latinLnBrk="0" hangingPunct="1">
              <a:lnSpc>
                <a:spcPts val="2180"/>
              </a:lnSpc>
              <a:spcBef>
                <a:spcPts val="380"/>
              </a:spcBef>
              <a:spcAft>
                <a:spcPts val="0"/>
              </a:spcAft>
              <a:buClrTx/>
              <a:buSzTx/>
              <a:buFontTx/>
              <a:buNone/>
              <a:tabLst/>
              <a:defRPr/>
            </a:pPr>
            <a:r>
              <a:rPr kumimoji="0" sz="2000" b="1" i="0" u="none" strike="noStrike" kern="1200" cap="none" spc="10" normalizeH="0" baseline="0" noProof="0" dirty="0">
                <a:ln>
                  <a:noFill/>
                </a:ln>
                <a:solidFill>
                  <a:prstClr val="black"/>
                </a:solidFill>
                <a:effectLst/>
                <a:uLnTx/>
                <a:uFillTx/>
                <a:latin typeface="Calibri"/>
                <a:ea typeface="+mn-ea"/>
                <a:cs typeface="Calibri"/>
              </a:rPr>
              <a:t>Unidirectional</a:t>
            </a:r>
            <a:r>
              <a:rPr kumimoji="0" sz="2000" b="1" i="0" u="none" strike="noStrike" kern="1200" cap="none" spc="-130" normalizeH="0" baseline="0" noProof="0" dirty="0">
                <a:ln>
                  <a:noFill/>
                </a:ln>
                <a:solidFill>
                  <a:prstClr val="black"/>
                </a:solidFill>
                <a:effectLst/>
                <a:uLnTx/>
                <a:uFillTx/>
                <a:latin typeface="Calibri"/>
                <a:ea typeface="+mn-ea"/>
                <a:cs typeface="Calibri"/>
              </a:rPr>
              <a:t> </a:t>
            </a:r>
            <a:r>
              <a:rPr kumimoji="0" sz="2000" b="1" i="0" u="none" strike="noStrike" kern="1200" cap="none" spc="-5" normalizeH="0" baseline="0" noProof="0" dirty="0">
                <a:ln>
                  <a:noFill/>
                </a:ln>
                <a:solidFill>
                  <a:prstClr val="black"/>
                </a:solidFill>
                <a:effectLst/>
                <a:uLnTx/>
                <a:uFillTx/>
                <a:latin typeface="Calibri"/>
                <a:ea typeface="+mn-ea"/>
                <a:cs typeface="Calibri"/>
              </a:rPr>
              <a:t>Valves:</a:t>
            </a:r>
            <a:r>
              <a:rPr kumimoji="0" sz="2000" b="1" i="0" u="none" strike="noStrike" kern="1200" cap="none" spc="-15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contains</a:t>
            </a:r>
            <a:r>
              <a:rPr kumimoji="0" sz="2000" b="0" i="0" u="none" strike="noStrike" kern="1200" cap="none" spc="-45"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a</a:t>
            </a:r>
            <a:r>
              <a:rPr kumimoji="0" sz="2000" b="0" i="0" u="none" strike="noStrike" kern="1200" cap="none" spc="1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ceramic</a:t>
            </a:r>
            <a:r>
              <a:rPr kumimoji="0" sz="2000" b="0" i="0" u="none" strike="noStrike" kern="1200" cap="none" spc="4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or</a:t>
            </a:r>
            <a:r>
              <a:rPr kumimoji="0" sz="2000" b="0" i="0" u="none" strike="noStrike" kern="1200" cap="none" spc="-3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mica</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disk</a:t>
            </a:r>
            <a:r>
              <a:rPr kumimoji="0" sz="2000" b="0" i="0" u="none" strike="noStrike" kern="1200" cap="none" spc="-9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resting</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horizontal </a:t>
            </a:r>
            <a:r>
              <a:rPr kumimoji="0" sz="2000" b="0" i="0" u="none" strike="noStrike" kern="1200" cap="none" spc="-434"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on</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an</a:t>
            </a:r>
            <a:r>
              <a:rPr kumimoji="0" sz="2000" b="0" i="0" u="none" strike="noStrike" kern="1200" cap="none" spc="-1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annular</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valve</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seat,</a:t>
            </a:r>
            <a:r>
              <a:rPr kumimoji="0" sz="2000" b="0" i="0" u="none" strike="noStrike" kern="1200" cap="none" spc="-65"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this</a:t>
            </a:r>
            <a:r>
              <a:rPr kumimoji="0" sz="2000" b="0" i="0" u="none" strike="noStrike" kern="1200" cap="none" spc="-50" normalizeH="0" baseline="0" noProof="0" dirty="0">
                <a:ln>
                  <a:noFill/>
                </a:ln>
                <a:solidFill>
                  <a:prstClr val="black"/>
                </a:solidFill>
                <a:effectLst/>
                <a:uLnTx/>
                <a:uFillTx/>
                <a:latin typeface="Calibri"/>
                <a:ea typeface="+mn-ea"/>
                <a:cs typeface="Calibri"/>
              </a:rPr>
              <a:t> </a:t>
            </a:r>
            <a:r>
              <a:rPr kumimoji="0" sz="2000" b="0" i="0" u="none" strike="noStrike" kern="1200" cap="none" spc="-10" normalizeH="0" baseline="0" noProof="0" dirty="0">
                <a:ln>
                  <a:noFill/>
                </a:ln>
                <a:solidFill>
                  <a:prstClr val="black"/>
                </a:solidFill>
                <a:effectLst/>
                <a:uLnTx/>
                <a:uFillTx/>
                <a:latin typeface="Calibri"/>
                <a:ea typeface="+mn-ea"/>
                <a:cs typeface="Calibri"/>
              </a:rPr>
              <a:t>prevents</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reflux</a:t>
            </a:r>
            <a:r>
              <a:rPr kumimoji="0" sz="2000" b="0" i="0" u="none" strike="noStrike" kern="1200" cap="none" spc="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of</a:t>
            </a:r>
            <a:r>
              <a:rPr kumimoji="0" sz="2000" b="0" i="0" u="none" strike="noStrike" kern="1200" cap="none" spc="-2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gas</a:t>
            </a:r>
            <a:r>
              <a:rPr kumimoji="0" sz="2000" b="0" i="0" u="none" strike="noStrike" kern="1200" cap="none" spc="-120" normalizeH="0" baseline="0" noProof="0" dirty="0">
                <a:ln>
                  <a:noFill/>
                </a:ln>
                <a:solidFill>
                  <a:prstClr val="black"/>
                </a:solidFill>
                <a:effectLst/>
                <a:uLnTx/>
                <a:uFillTx/>
                <a:latin typeface="Calibri"/>
                <a:ea typeface="+mn-ea"/>
                <a:cs typeface="Calibri"/>
              </a:rPr>
              <a:t> </a:t>
            </a:r>
            <a:r>
              <a:rPr kumimoji="0" sz="2000" b="0" i="0" u="none" strike="noStrike" kern="1200" cap="none" spc="0" normalizeH="0" baseline="0" noProof="0" dirty="0">
                <a:ln>
                  <a:noFill/>
                </a:ln>
                <a:solidFill>
                  <a:prstClr val="black"/>
                </a:solidFill>
                <a:effectLst/>
                <a:uLnTx/>
                <a:uFillTx/>
                <a:latin typeface="Calibri"/>
                <a:ea typeface="+mn-ea"/>
                <a:cs typeface="Calibri"/>
              </a:rPr>
              <a:t>in</a:t>
            </a:r>
            <a:r>
              <a:rPr kumimoji="0" sz="2000" b="0" i="0" u="none" strike="noStrike" kern="1200" cap="none" spc="60" normalizeH="0" baseline="0" noProof="0" dirty="0">
                <a:ln>
                  <a:noFill/>
                </a:ln>
                <a:solidFill>
                  <a:prstClr val="black"/>
                </a:solidFill>
                <a:effectLst/>
                <a:uLnTx/>
                <a:uFillTx/>
                <a:latin typeface="Calibri"/>
                <a:ea typeface="+mn-ea"/>
                <a:cs typeface="Calibri"/>
              </a:rPr>
              <a:t> </a:t>
            </a:r>
            <a:r>
              <a:rPr kumimoji="0" sz="2000" b="0" i="0" u="none" strike="noStrike" kern="1200" cap="none" spc="5" normalizeH="0" baseline="0" noProof="0" dirty="0">
                <a:ln>
                  <a:noFill/>
                </a:ln>
                <a:solidFill>
                  <a:prstClr val="black"/>
                </a:solidFill>
                <a:effectLst/>
                <a:uLnTx/>
                <a:uFillTx/>
                <a:latin typeface="Calibri"/>
                <a:ea typeface="+mn-ea"/>
                <a:cs typeface="Calibri"/>
              </a:rPr>
              <a:t>the</a:t>
            </a:r>
            <a:r>
              <a:rPr kumimoji="0" sz="2000" b="0" i="0" u="none" strike="noStrike" kern="1200" cap="none" spc="-35" normalizeH="0" baseline="0" noProof="0" dirty="0">
                <a:ln>
                  <a:noFill/>
                </a:ln>
                <a:solidFill>
                  <a:prstClr val="black"/>
                </a:solidFill>
                <a:effectLst/>
                <a:uLnTx/>
                <a:uFillTx/>
                <a:latin typeface="Calibri"/>
                <a:ea typeface="+mn-ea"/>
                <a:cs typeface="Calibri"/>
              </a:rPr>
              <a:t> </a:t>
            </a:r>
            <a:r>
              <a:rPr kumimoji="0" sz="2000" b="0" i="0" u="none" strike="noStrike" kern="1200" cap="none" spc="-15" normalizeH="0" baseline="0" noProof="0" dirty="0">
                <a:ln>
                  <a:noFill/>
                </a:ln>
                <a:solidFill>
                  <a:prstClr val="black"/>
                </a:solidFill>
                <a:effectLst/>
                <a:uLnTx/>
                <a:uFillTx/>
                <a:latin typeface="Calibri"/>
                <a:ea typeface="+mn-ea"/>
                <a:cs typeface="Calibri"/>
              </a:rPr>
              <a:t>circuit.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8861502" y="205197"/>
            <a:ext cx="2419001" cy="3681341"/>
          </a:xfrm>
          <a:prstGeom prst="rect">
            <a:avLst/>
          </a:prstGeom>
        </p:spPr>
      </p:pic>
      <p:pic>
        <p:nvPicPr>
          <p:cNvPr id="5" name="object 5"/>
          <p:cNvPicPr/>
          <p:nvPr/>
        </p:nvPicPr>
        <p:blipFill>
          <a:blip r:embed="rId3" cstate="print"/>
          <a:stretch>
            <a:fillRect/>
          </a:stretch>
        </p:blipFill>
        <p:spPr>
          <a:xfrm>
            <a:off x="8312773" y="4114204"/>
            <a:ext cx="3131732" cy="2505868"/>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3400" y="731837"/>
            <a:ext cx="5107305" cy="3192145"/>
          </a:xfrm>
          <a:prstGeom prst="rect">
            <a:avLst/>
          </a:prstGeom>
        </p:spPr>
        <p:txBody>
          <a:bodyPr vert="horz" wrap="square" lIns="0" tIns="155575" rIns="0" bIns="0" rtlCol="0">
            <a:spAutoFit/>
          </a:bodyPr>
          <a:lstStyle/>
          <a:p>
            <a:pPr marL="12700" marR="0" lvl="0" indent="0" algn="l" defTabSz="914400" rtl="0" eaLnBrk="1" fontAlgn="auto" latinLnBrk="0" hangingPunct="1">
              <a:lnSpc>
                <a:spcPct val="100000"/>
              </a:lnSpc>
              <a:spcBef>
                <a:spcPts val="1225"/>
              </a:spcBef>
              <a:spcAft>
                <a:spcPts val="0"/>
              </a:spcAft>
              <a:buClrTx/>
              <a:buSzTx/>
              <a:buFontTx/>
              <a:buNone/>
              <a:tabLst/>
              <a:defRPr/>
            </a:pPr>
            <a:r>
              <a:rPr kumimoji="0" sz="2000" b="1" i="0" u="none" strike="noStrike" kern="1200" cap="none" spc="-10" normalizeH="0" baseline="0" noProof="0" dirty="0">
                <a:ln>
                  <a:noFill/>
                </a:ln>
                <a:solidFill>
                  <a:srgbClr val="404040"/>
                </a:solidFill>
                <a:effectLst/>
                <a:uLnTx/>
                <a:uFillTx/>
                <a:latin typeface="Calibri"/>
                <a:ea typeface="+mn-ea"/>
                <a:cs typeface="Calibri"/>
              </a:rPr>
              <a:t>The</a:t>
            </a:r>
            <a:r>
              <a:rPr kumimoji="0" sz="2000" b="1" i="0" u="none" strike="noStrike" kern="1200" cap="none" spc="25"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essential</a:t>
            </a:r>
            <a:r>
              <a:rPr kumimoji="0" sz="2000" b="1" i="0" u="none" strike="noStrike" kern="1200" cap="none" spc="-130"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features</a:t>
            </a:r>
            <a:r>
              <a:rPr kumimoji="0" sz="2000" b="1" i="0" u="none" strike="noStrike" kern="1200" cap="none" spc="-140" normalizeH="0" baseline="0" noProof="0" dirty="0">
                <a:ln>
                  <a:noFill/>
                </a:ln>
                <a:solidFill>
                  <a:srgbClr val="404040"/>
                </a:solidFill>
                <a:effectLst/>
                <a:uLnTx/>
                <a:uFillTx/>
                <a:latin typeface="Calibri"/>
                <a:ea typeface="+mn-ea"/>
                <a:cs typeface="Calibri"/>
              </a:rPr>
              <a:t> </a:t>
            </a:r>
            <a:r>
              <a:rPr kumimoji="0" sz="2000" b="1" i="0" u="none" strike="noStrike" kern="1200" cap="none" spc="25" normalizeH="0" baseline="0" noProof="0" dirty="0">
                <a:ln>
                  <a:noFill/>
                </a:ln>
                <a:solidFill>
                  <a:srgbClr val="404040"/>
                </a:solidFill>
                <a:effectLst/>
                <a:uLnTx/>
                <a:uFillTx/>
                <a:latin typeface="Calibri"/>
                <a:ea typeface="+mn-ea"/>
                <a:cs typeface="Calibri"/>
              </a:rPr>
              <a:t>of</a:t>
            </a:r>
            <a:r>
              <a:rPr kumimoji="0" sz="2000" b="1" i="0" u="none" strike="noStrike" kern="1200" cap="none" spc="-125" normalizeH="0" baseline="0" noProof="0" dirty="0">
                <a:ln>
                  <a:noFill/>
                </a:ln>
                <a:solidFill>
                  <a:srgbClr val="404040"/>
                </a:solidFill>
                <a:effectLst/>
                <a:uLnTx/>
                <a:uFillTx/>
                <a:latin typeface="Calibri"/>
                <a:ea typeface="+mn-ea"/>
                <a:cs typeface="Calibri"/>
              </a:rPr>
              <a:t> </a:t>
            </a:r>
            <a:r>
              <a:rPr kumimoji="0" sz="2000" b="1" i="0" u="none" strike="noStrike" kern="1200" cap="none" spc="-15" normalizeH="0" baseline="0" noProof="0" dirty="0">
                <a:ln>
                  <a:noFill/>
                </a:ln>
                <a:solidFill>
                  <a:srgbClr val="404040"/>
                </a:solidFill>
                <a:effectLst/>
                <a:uLnTx/>
                <a:uFillTx/>
                <a:latin typeface="Calibri"/>
                <a:ea typeface="+mn-ea"/>
                <a:cs typeface="Calibri"/>
              </a:rPr>
              <a:t>the</a:t>
            </a:r>
            <a:r>
              <a:rPr kumimoji="0" sz="2000" b="1" i="0" u="none" strike="noStrike" kern="1200" cap="none" spc="30"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circle</a:t>
            </a:r>
            <a:r>
              <a:rPr kumimoji="0" sz="2000" b="1" i="0" u="none" strike="noStrike" kern="1200" cap="none" spc="-125" normalizeH="0" baseline="0" noProof="0" dirty="0">
                <a:ln>
                  <a:noFill/>
                </a:ln>
                <a:solidFill>
                  <a:srgbClr val="404040"/>
                </a:solidFill>
                <a:effectLst/>
                <a:uLnTx/>
                <a:uFillTx/>
                <a:latin typeface="Calibri"/>
                <a:ea typeface="+mn-ea"/>
                <a:cs typeface="Calibri"/>
              </a:rPr>
              <a:t> </a:t>
            </a:r>
            <a:r>
              <a:rPr kumimoji="0" sz="2000" b="1" i="0" u="none" strike="noStrike" kern="1200" cap="none" spc="10" normalizeH="0" baseline="0" noProof="0" dirty="0">
                <a:ln>
                  <a:noFill/>
                </a:ln>
                <a:solidFill>
                  <a:srgbClr val="404040"/>
                </a:solidFill>
                <a:effectLst/>
                <a:uLnTx/>
                <a:uFillTx/>
                <a:latin typeface="Calibri"/>
                <a:ea typeface="+mn-ea"/>
                <a:cs typeface="Calibri"/>
              </a:rPr>
              <a:t>absorber</a:t>
            </a:r>
            <a:r>
              <a:rPr kumimoji="0" sz="2000" b="1" i="0" u="none" strike="noStrike" kern="1200" cap="none" spc="-125" normalizeH="0" baseline="0" noProof="0" dirty="0">
                <a:ln>
                  <a:noFill/>
                </a:ln>
                <a:solidFill>
                  <a:srgbClr val="404040"/>
                </a:solidFill>
                <a:effectLst/>
                <a:uLnTx/>
                <a:uFillTx/>
                <a:latin typeface="Calibri"/>
                <a:ea typeface="+mn-ea"/>
                <a:cs typeface="Calibri"/>
              </a:rPr>
              <a:t> </a:t>
            </a:r>
            <a:r>
              <a:rPr kumimoji="0" sz="2000" b="1" i="0" u="none" strike="noStrike" kern="1200" cap="none" spc="15" normalizeH="0" baseline="0" noProof="0" dirty="0">
                <a:ln>
                  <a:noFill/>
                </a:ln>
                <a:solidFill>
                  <a:srgbClr val="404040"/>
                </a:solidFill>
                <a:effectLst/>
                <a:uLnTx/>
                <a:uFillTx/>
                <a:latin typeface="Calibri"/>
                <a:ea typeface="+mn-ea"/>
                <a:cs typeface="Calibri"/>
              </a:rPr>
              <a:t>are: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130"/>
              </a:spcBef>
              <a:spcAft>
                <a:spcPts val="0"/>
              </a:spcAft>
              <a:buClrTx/>
              <a:buSzTx/>
              <a:buFontTx/>
              <a:buChar char="-"/>
              <a:tabLst>
                <a:tab pos="280035"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Carbon</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dioxide</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absorber</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canister</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205"/>
              </a:spcBef>
              <a:spcAft>
                <a:spcPts val="0"/>
              </a:spcAft>
              <a:buClrTx/>
              <a:buSzTx/>
              <a:buFontTx/>
              <a:buChar char="-"/>
              <a:tabLst>
                <a:tab pos="280035" algn="l"/>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Breathing</a:t>
            </a:r>
            <a:r>
              <a:rPr kumimoji="0" sz="2000" b="0" i="0" u="none" strike="noStrike" kern="1200" cap="none" spc="-8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bag</a:t>
            </a:r>
            <a:r>
              <a:rPr kumimoji="0" sz="2000" b="0" i="0" u="none" strike="noStrike" kern="1200" cap="none" spc="-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(B)</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125"/>
              </a:spcBef>
              <a:spcAft>
                <a:spcPts val="0"/>
              </a:spcAft>
              <a:buClrTx/>
              <a:buSzTx/>
              <a:buFontTx/>
              <a:buChar char="-"/>
              <a:tabLst>
                <a:tab pos="280035"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Unidirectional</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inspiratory</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(Vi)</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valve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205"/>
              </a:spcBef>
              <a:spcAft>
                <a:spcPts val="0"/>
              </a:spcAft>
              <a:buClrTx/>
              <a:buSzTx/>
              <a:buFontTx/>
              <a:buChar char="-"/>
              <a:tabLst>
                <a:tab pos="280035"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Unidirectional</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expiratory</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30" normalizeH="0" baseline="0" noProof="0" dirty="0">
                <a:ln>
                  <a:noFill/>
                </a:ln>
                <a:solidFill>
                  <a:srgbClr val="404040"/>
                </a:solidFill>
                <a:effectLst/>
                <a:uLnTx/>
                <a:uFillTx/>
                <a:latin typeface="Calibri"/>
                <a:ea typeface="+mn-ea"/>
                <a:cs typeface="Calibri"/>
              </a:rPr>
              <a:t>(Ve)</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valve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130"/>
              </a:spcBef>
              <a:spcAft>
                <a:spcPts val="0"/>
              </a:spcAft>
              <a:buClrTx/>
              <a:buSzTx/>
              <a:buFontTx/>
              <a:buChar char="-"/>
              <a:tabLst>
                <a:tab pos="280035" algn="l"/>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Fresh</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gas</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supply</a:t>
            </a:r>
            <a:r>
              <a:rPr kumimoji="0" sz="2000" b="0" i="0" u="none" strike="noStrike" kern="1200" cap="none" spc="-10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(F)</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79400" marR="0" lvl="0" indent="-133985" algn="l" defTabSz="914400" rtl="0" eaLnBrk="1" fontAlgn="auto" latinLnBrk="0" hangingPunct="1">
              <a:lnSpc>
                <a:spcPct val="100000"/>
              </a:lnSpc>
              <a:spcBef>
                <a:spcPts val="1205"/>
              </a:spcBef>
              <a:spcAft>
                <a:spcPts val="0"/>
              </a:spcAft>
              <a:buClrTx/>
              <a:buSzTx/>
              <a:buFontTx/>
              <a:buChar char="-"/>
              <a:tabLst>
                <a:tab pos="280035" algn="l"/>
              </a:tabLst>
              <a:defRPr/>
            </a:pPr>
            <a:r>
              <a:rPr kumimoji="0" sz="2000" b="0" i="0" u="none" strike="noStrike" kern="1200" cap="none" spc="15" normalizeH="0" baseline="0" noProof="0" dirty="0">
                <a:ln>
                  <a:noFill/>
                </a:ln>
                <a:solidFill>
                  <a:srgbClr val="404040"/>
                </a:solidFill>
                <a:effectLst/>
                <a:uLnTx/>
                <a:uFillTx/>
                <a:latin typeface="Calibri"/>
                <a:ea typeface="+mn-ea"/>
                <a:cs typeface="Calibri"/>
              </a:rPr>
              <a:t>P</a:t>
            </a:r>
            <a:r>
              <a:rPr kumimoji="0" sz="2000" b="0" i="0" u="none" strike="noStrike" kern="1200" cap="none" spc="-25" normalizeH="0" baseline="0" noProof="0" dirty="0">
                <a:ln>
                  <a:noFill/>
                </a:ln>
                <a:solidFill>
                  <a:srgbClr val="404040"/>
                </a:solidFill>
                <a:effectLst/>
                <a:uLnTx/>
                <a:uFillTx/>
                <a:latin typeface="Calibri"/>
                <a:ea typeface="+mn-ea"/>
                <a:cs typeface="Calibri"/>
              </a:rPr>
              <a:t>r</a:t>
            </a:r>
            <a:r>
              <a:rPr kumimoji="0" sz="2000" b="0" i="0" u="none" strike="noStrike" kern="1200" cap="none" spc="-30" normalizeH="0" baseline="0" noProof="0" dirty="0">
                <a:ln>
                  <a:noFill/>
                </a:ln>
                <a:solidFill>
                  <a:srgbClr val="404040"/>
                </a:solidFill>
                <a:effectLst/>
                <a:uLnTx/>
                <a:uFillTx/>
                <a:latin typeface="Calibri"/>
                <a:ea typeface="+mn-ea"/>
                <a:cs typeface="Calibri"/>
              </a:rPr>
              <a:t>e</a:t>
            </a:r>
            <a:r>
              <a:rPr kumimoji="0" sz="2000" b="0" i="0" u="none" strike="noStrike" kern="1200" cap="none" spc="35" normalizeH="0" baseline="0" noProof="0" dirty="0">
                <a:ln>
                  <a:noFill/>
                </a:ln>
                <a:solidFill>
                  <a:srgbClr val="404040"/>
                </a:solidFill>
                <a:effectLst/>
                <a:uLnTx/>
                <a:uFillTx/>
                <a:latin typeface="Calibri"/>
                <a:ea typeface="+mn-ea"/>
                <a:cs typeface="Calibri"/>
              </a:rPr>
              <a:t>ss</a:t>
            </a:r>
            <a:r>
              <a:rPr kumimoji="0" sz="2000" b="0" i="0" u="none" strike="noStrike" kern="1200" cap="none" spc="-5" normalizeH="0" baseline="0" noProof="0" dirty="0">
                <a:ln>
                  <a:noFill/>
                </a:ln>
                <a:solidFill>
                  <a:srgbClr val="404040"/>
                </a:solidFill>
                <a:effectLst/>
                <a:uLnTx/>
                <a:uFillTx/>
                <a:latin typeface="Calibri"/>
                <a:ea typeface="+mn-ea"/>
                <a:cs typeface="Calibri"/>
              </a:rPr>
              <a:t>u</a:t>
            </a:r>
            <a:r>
              <a:rPr kumimoji="0" sz="2000" b="0" i="0" u="none" strike="noStrike" kern="1200" cap="none" spc="-25" normalizeH="0" baseline="0" noProof="0" dirty="0">
                <a:ln>
                  <a:noFill/>
                </a:ln>
                <a:solidFill>
                  <a:srgbClr val="404040"/>
                </a:solidFill>
                <a:effectLst/>
                <a:uLnTx/>
                <a:uFillTx/>
                <a:latin typeface="Calibri"/>
                <a:ea typeface="+mn-ea"/>
                <a:cs typeface="Calibri"/>
              </a:rPr>
              <a:t>r</a:t>
            </a:r>
            <a:r>
              <a:rPr kumimoji="0" sz="2000" b="0" i="0" u="none" strike="noStrike" kern="1200" cap="none" spc="-15" normalizeH="0" baseline="0" noProof="0" dirty="0">
                <a:ln>
                  <a:noFill/>
                </a:ln>
                <a:solidFill>
                  <a:srgbClr val="404040"/>
                </a:solidFill>
                <a:effectLst/>
                <a:uLnTx/>
                <a:uFillTx/>
                <a:latin typeface="Calibri"/>
                <a:ea typeface="+mn-ea"/>
                <a:cs typeface="Calibri"/>
              </a:rPr>
              <a:t>e-</a:t>
            </a:r>
            <a:r>
              <a:rPr kumimoji="0" sz="2000" b="0" i="0" u="none" strike="noStrike" kern="1200" cap="none" spc="-25" normalizeH="0" baseline="0" noProof="0" dirty="0">
                <a:ln>
                  <a:noFill/>
                </a:ln>
                <a:solidFill>
                  <a:srgbClr val="404040"/>
                </a:solidFill>
                <a:effectLst/>
                <a:uLnTx/>
                <a:uFillTx/>
                <a:latin typeface="Calibri"/>
                <a:ea typeface="+mn-ea"/>
                <a:cs typeface="Calibri"/>
              </a:rPr>
              <a:t>re</a:t>
            </a:r>
            <a:r>
              <a:rPr kumimoji="0" sz="2000" b="0" i="0" u="none" strike="noStrike" kern="1200" cap="none" spc="-15" normalizeH="0" baseline="0" noProof="0" dirty="0">
                <a:ln>
                  <a:noFill/>
                </a:ln>
                <a:solidFill>
                  <a:srgbClr val="404040"/>
                </a:solidFill>
                <a:effectLst/>
                <a:uLnTx/>
                <a:uFillTx/>
                <a:latin typeface="Calibri"/>
                <a:ea typeface="+mn-ea"/>
                <a:cs typeface="Calibri"/>
              </a:rPr>
              <a:t>li</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f</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v</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10" normalizeH="0" baseline="0" noProof="0" dirty="0">
                <a:ln>
                  <a:noFill/>
                </a:ln>
                <a:solidFill>
                  <a:srgbClr val="404040"/>
                </a:solidFill>
                <a:effectLst/>
                <a:uLnTx/>
                <a:uFillTx/>
                <a:latin typeface="Calibri"/>
                <a:ea typeface="+mn-ea"/>
                <a:cs typeface="Calibri"/>
              </a:rPr>
              <a:t>lv</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1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t>
            </a:r>
            <a:r>
              <a:rPr kumimoji="0" sz="2000" b="0" i="0" u="none" strike="noStrike" kern="1200" cap="none" spc="-15" normalizeH="0" baseline="0" noProof="0" dirty="0">
                <a:ln>
                  <a:noFill/>
                </a:ln>
                <a:solidFill>
                  <a:srgbClr val="404040"/>
                </a:solidFill>
                <a:effectLst/>
                <a:uLnTx/>
                <a:uFillTx/>
                <a:latin typeface="Calibri"/>
                <a:ea typeface="+mn-ea"/>
                <a:cs typeface="Calibri"/>
              </a:rPr>
              <a:t>V</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8258175" y="47625"/>
            <a:ext cx="3810000" cy="5572125"/>
            <a:chOff x="8258175" y="47625"/>
            <a:chExt cx="3810000" cy="5572125"/>
          </a:xfrm>
        </p:grpSpPr>
        <p:pic>
          <p:nvPicPr>
            <p:cNvPr id="4" name="object 4"/>
            <p:cNvPicPr/>
            <p:nvPr/>
          </p:nvPicPr>
          <p:blipFill>
            <a:blip r:embed="rId2" cstate="print"/>
            <a:stretch>
              <a:fillRect/>
            </a:stretch>
          </p:blipFill>
          <p:spPr>
            <a:xfrm>
              <a:off x="8258175" y="47625"/>
              <a:ext cx="3724275" cy="3724275"/>
            </a:xfrm>
            <a:prstGeom prst="rect">
              <a:avLst/>
            </a:prstGeom>
          </p:spPr>
        </p:pic>
        <p:pic>
          <p:nvPicPr>
            <p:cNvPr id="5" name="object 5"/>
            <p:cNvPicPr/>
            <p:nvPr/>
          </p:nvPicPr>
          <p:blipFill>
            <a:blip r:embed="rId3" cstate="print"/>
            <a:stretch>
              <a:fillRect/>
            </a:stretch>
          </p:blipFill>
          <p:spPr>
            <a:xfrm>
              <a:off x="10363200" y="3781425"/>
              <a:ext cx="1704975" cy="1838325"/>
            </a:xfrm>
            <a:prstGeom prst="rect">
              <a:avLst/>
            </a:prstGeom>
          </p:spPr>
        </p:pic>
      </p:grpSp>
      <p:sp>
        <p:nvSpPr>
          <p:cNvPr id="6" name="object 6"/>
          <p:cNvSpPr txBox="1"/>
          <p:nvPr/>
        </p:nvSpPr>
        <p:spPr>
          <a:xfrm>
            <a:off x="470534" y="5320982"/>
            <a:ext cx="10426700" cy="1126490"/>
          </a:xfrm>
          <a:prstGeom prst="rect">
            <a:avLst/>
          </a:prstGeom>
        </p:spPr>
        <p:txBody>
          <a:bodyPr vert="horz" wrap="square" lIns="0" tIns="12700" rIns="0" bIns="0" rtlCol="0">
            <a:spAutoFit/>
          </a:bodyPr>
          <a:lstStyle/>
          <a:p>
            <a:pPr marL="231775" marR="0" lvl="0" indent="-219710" algn="l" defTabSz="914400" rtl="0" eaLnBrk="1" fontAlgn="auto" latinLnBrk="0" hangingPunct="1">
              <a:lnSpc>
                <a:spcPts val="2865"/>
              </a:lnSpc>
              <a:spcBef>
                <a:spcPts val="100"/>
              </a:spcBef>
              <a:spcAft>
                <a:spcPts val="0"/>
              </a:spcAft>
              <a:buClrTx/>
              <a:buSzTx/>
              <a:buFont typeface="Calibri"/>
              <a:buChar char="•"/>
              <a:tabLst>
                <a:tab pos="232410" algn="l"/>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N.B.</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40690" marR="0" lvl="1" indent="-228600" algn="l" defTabSz="914400" rtl="0" eaLnBrk="1" fontAlgn="auto" latinLnBrk="0" hangingPunct="1">
              <a:lnSpc>
                <a:spcPts val="2865"/>
              </a:lnSpc>
              <a:spcBef>
                <a:spcPts val="0"/>
              </a:spcBef>
              <a:spcAft>
                <a:spcPts val="0"/>
              </a:spcAft>
              <a:buClrTx/>
              <a:buSzTx/>
              <a:buFontTx/>
              <a:buChar char="*"/>
              <a:tabLst>
                <a:tab pos="441325" algn="l"/>
              </a:tabLst>
              <a:defRPr/>
            </a:pP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9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breathing</a:t>
            </a:r>
            <a:r>
              <a:rPr kumimoji="0" sz="2400" b="0" i="0" u="none" strike="noStrike" kern="1200" cap="none" spc="-1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system</a:t>
            </a:r>
            <a:r>
              <a:rPr kumimoji="0" sz="2400" b="0" i="0" u="none" strike="noStrike" kern="1200" cap="none" spc="-9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most</a:t>
            </a:r>
            <a:r>
              <a:rPr kumimoji="0" sz="2400" b="0" i="0" u="none" strike="noStrike" kern="1200" cap="none" spc="-155"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used</a:t>
            </a:r>
            <a:r>
              <a:rPr kumimoji="0" sz="2400" b="0" i="0" u="none" strike="noStrike" kern="1200" cap="none" spc="3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with</a:t>
            </a:r>
            <a:r>
              <a:rPr kumimoji="0" sz="2400" b="0" i="0" u="none" strike="noStrike" kern="1200" cap="none" spc="-8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anaesthesia</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0" normalizeH="0" baseline="0" noProof="0" dirty="0">
                <a:ln>
                  <a:noFill/>
                </a:ln>
                <a:solidFill>
                  <a:prstClr val="black"/>
                </a:solidFill>
                <a:effectLst/>
                <a:uLnTx/>
                <a:uFillTx/>
                <a:latin typeface="Calibri"/>
                <a:ea typeface="+mn-ea"/>
                <a:cs typeface="Calibri"/>
              </a:rPr>
              <a:t>machines</a:t>
            </a:r>
            <a:r>
              <a:rPr kumimoji="0" sz="2400" b="0" i="0" u="none" strike="noStrike" kern="1200" cap="none" spc="-50"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20" normalizeH="0" baseline="0" noProof="0" dirty="0">
                <a:ln>
                  <a:noFill/>
                </a:ln>
                <a:solidFill>
                  <a:prstClr val="black"/>
                </a:solidFill>
                <a:effectLst/>
                <a:uLnTx/>
                <a:uFillTx/>
                <a:latin typeface="Calibri"/>
                <a:ea typeface="+mn-ea"/>
                <a:cs typeface="Calibri"/>
              </a:rPr>
              <a:t> </a:t>
            </a:r>
            <a:r>
              <a:rPr kumimoji="0" sz="2400" b="0" i="0" u="none" strike="noStrike" kern="1200" cap="none" spc="10" normalizeH="0" baseline="0" noProof="0" dirty="0">
                <a:ln>
                  <a:noFill/>
                </a:ln>
                <a:solidFill>
                  <a:prstClr val="black"/>
                </a:solidFill>
                <a:effectLst/>
                <a:uLnTx/>
                <a:uFillTx/>
                <a:latin typeface="Calibri"/>
                <a:ea typeface="+mn-ea"/>
                <a:cs typeface="Calibri"/>
              </a:rPr>
              <a:t>the</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1" i="0" u="none" strike="noStrike" kern="1200" cap="none" spc="-10" normalizeH="0" baseline="0" noProof="0" dirty="0">
                <a:ln>
                  <a:noFill/>
                </a:ln>
                <a:solidFill>
                  <a:prstClr val="black"/>
                </a:solidFill>
                <a:effectLst/>
                <a:uLnTx/>
                <a:uFillTx/>
                <a:latin typeface="Calibri"/>
                <a:ea typeface="+mn-ea"/>
                <a:cs typeface="Calibri"/>
              </a:rPr>
              <a:t>Circle</a:t>
            </a:r>
            <a:r>
              <a:rPr kumimoji="0" sz="2400" b="1" i="0" u="none" strike="noStrike" kern="1200" cap="none" spc="-25" normalizeH="0" baseline="0" noProof="0" dirty="0">
                <a:ln>
                  <a:noFill/>
                </a:ln>
                <a:solidFill>
                  <a:prstClr val="black"/>
                </a:solidFill>
                <a:effectLst/>
                <a:uLnTx/>
                <a:uFillTx/>
                <a:latin typeface="Calibri"/>
                <a:ea typeface="+mn-ea"/>
                <a:cs typeface="Calibri"/>
              </a:rPr>
              <a:t> </a:t>
            </a:r>
            <a:r>
              <a:rPr kumimoji="0" sz="2400" b="1" i="0" u="none" strike="noStrike" kern="1200" cap="none" spc="-5" normalizeH="0" baseline="0" noProof="0" dirty="0">
                <a:ln>
                  <a:noFill/>
                </a:ln>
                <a:solidFill>
                  <a:prstClr val="black"/>
                </a:solidFill>
                <a:effectLst/>
                <a:uLnTx/>
                <a:uFillTx/>
                <a:latin typeface="Calibri"/>
                <a:ea typeface="+mn-ea"/>
                <a:cs typeface="Calibri"/>
              </a:rPr>
              <a:t>System</a:t>
            </a:r>
            <a:r>
              <a:rPr kumimoji="0" sz="2400" b="0" i="0" u="none" strike="noStrike" kern="1200" cap="none" spc="-5" normalizeH="0" baseline="0" noProof="0" dirty="0">
                <a:ln>
                  <a:noFill/>
                </a:ln>
                <a:solidFill>
                  <a:prstClr val="black"/>
                </a:solidFill>
                <a:effectLst/>
                <a:uLnTx/>
                <a:uFillTx/>
                <a:latin typeface="Calibri"/>
                <a:ea typeface="+mn-ea"/>
                <a:cs typeface="Calibri"/>
              </a:rPr>
              <a:t>.</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441325" marR="0" lvl="1" indent="-229235" algn="l" defTabSz="914400" rtl="0" eaLnBrk="1" fontAlgn="auto" latinLnBrk="0" hangingPunct="1">
              <a:lnSpc>
                <a:spcPct val="100000"/>
              </a:lnSpc>
              <a:spcBef>
                <a:spcPts val="50"/>
              </a:spcBef>
              <a:spcAft>
                <a:spcPts val="0"/>
              </a:spcAft>
              <a:buClrTx/>
              <a:buSzTx/>
              <a:buFont typeface="Calibri"/>
              <a:buChar char="*"/>
              <a:tabLst>
                <a:tab pos="441959" algn="l"/>
              </a:tabLst>
              <a:defRPr/>
            </a:pPr>
            <a:r>
              <a:rPr kumimoji="0" sz="2400" b="1" i="0" u="none" strike="noStrike" kern="1200" cap="none" spc="5" normalizeH="0" baseline="0" noProof="0" dirty="0">
                <a:ln>
                  <a:noFill/>
                </a:ln>
                <a:solidFill>
                  <a:prstClr val="black"/>
                </a:solidFill>
                <a:effectLst/>
                <a:uLnTx/>
                <a:uFillTx/>
                <a:latin typeface="Calibri"/>
                <a:ea typeface="+mn-ea"/>
                <a:cs typeface="Calibri"/>
              </a:rPr>
              <a:t>Bain</a:t>
            </a:r>
            <a:r>
              <a:rPr kumimoji="0" sz="2400" b="1" i="0" u="none" strike="noStrike" kern="1200" cap="none" spc="-35" normalizeH="0" baseline="0" noProof="0" dirty="0">
                <a:ln>
                  <a:noFill/>
                </a:ln>
                <a:solidFill>
                  <a:prstClr val="black"/>
                </a:solidFill>
                <a:effectLst/>
                <a:uLnTx/>
                <a:uFillTx/>
                <a:latin typeface="Calibri"/>
                <a:ea typeface="+mn-ea"/>
                <a:cs typeface="Calibri"/>
              </a:rPr>
              <a:t> </a:t>
            </a:r>
            <a:r>
              <a:rPr kumimoji="0" sz="2400" b="1" i="0" u="none" strike="noStrike" kern="1200" cap="none" spc="-15" normalizeH="0" baseline="0" noProof="0" dirty="0">
                <a:ln>
                  <a:noFill/>
                </a:ln>
                <a:solidFill>
                  <a:prstClr val="black"/>
                </a:solidFill>
                <a:effectLst/>
                <a:uLnTx/>
                <a:uFillTx/>
                <a:latin typeface="Calibri"/>
                <a:ea typeface="+mn-ea"/>
                <a:cs typeface="Calibri"/>
              </a:rPr>
              <a:t>circuit</a:t>
            </a:r>
            <a:r>
              <a:rPr kumimoji="0" sz="2400" b="1" i="0" u="none" strike="noStrike" kern="1200" cap="none" spc="-35" normalizeH="0" baseline="0" noProof="0" dirty="0">
                <a:ln>
                  <a:noFill/>
                </a:ln>
                <a:solidFill>
                  <a:prstClr val="black"/>
                </a:solidFill>
                <a:effectLst/>
                <a:uLnTx/>
                <a:uFillTx/>
                <a:latin typeface="Calibri"/>
                <a:ea typeface="+mn-ea"/>
                <a:cs typeface="Calibri"/>
              </a:rPr>
              <a:t> </a:t>
            </a:r>
            <a:r>
              <a:rPr kumimoji="0" sz="2400" b="0" i="0" u="none" strike="noStrike" kern="1200" cap="none" spc="-15" normalizeH="0" baseline="0" noProof="0" dirty="0">
                <a:ln>
                  <a:noFill/>
                </a:ln>
                <a:solidFill>
                  <a:prstClr val="black"/>
                </a:solidFill>
                <a:effectLst/>
                <a:uLnTx/>
                <a:uFillTx/>
                <a:latin typeface="Calibri"/>
                <a:ea typeface="+mn-ea"/>
                <a:cs typeface="Calibri"/>
              </a:rPr>
              <a:t>is</a:t>
            </a:r>
            <a:r>
              <a:rPr kumimoji="0" sz="2400" b="0" i="0" u="none" strike="noStrike" kern="1200" cap="none" spc="10"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occasionally</a:t>
            </a:r>
            <a:r>
              <a:rPr kumimoji="0" sz="2400" b="0" i="0" u="none" strike="noStrike" kern="1200" cap="none" spc="-55" normalizeH="0" baseline="0" noProof="0" dirty="0">
                <a:ln>
                  <a:noFill/>
                </a:ln>
                <a:solidFill>
                  <a:prstClr val="black"/>
                </a:solidFill>
                <a:effectLst/>
                <a:uLnTx/>
                <a:uFillTx/>
                <a:latin typeface="Calibri"/>
                <a:ea typeface="+mn-ea"/>
                <a:cs typeface="Calibri"/>
              </a:rPr>
              <a:t> </a:t>
            </a:r>
            <a:r>
              <a:rPr kumimoji="0" sz="2400" b="0" i="0" u="none" strike="noStrike" kern="1200" cap="none" spc="5" normalizeH="0" baseline="0" noProof="0" dirty="0">
                <a:ln>
                  <a:noFill/>
                </a:ln>
                <a:solidFill>
                  <a:prstClr val="black"/>
                </a:solidFill>
                <a:effectLst/>
                <a:uLnTx/>
                <a:uFillTx/>
                <a:latin typeface="Calibri"/>
                <a:ea typeface="+mn-ea"/>
                <a:cs typeface="Calibri"/>
              </a:rPr>
              <a:t>used.​</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76972" y="812482"/>
            <a:ext cx="6092825" cy="849630"/>
          </a:xfrm>
          <a:prstGeom prst="rect">
            <a:avLst/>
          </a:prstGeom>
        </p:spPr>
        <p:txBody>
          <a:bodyPr vert="horz" wrap="square" lIns="0" tIns="13335" rIns="0" bIns="0" rtlCol="0">
            <a:spAutoFit/>
          </a:bodyPr>
          <a:lstStyle/>
          <a:p>
            <a:pPr marL="12700">
              <a:lnSpc>
                <a:spcPct val="100000"/>
              </a:lnSpc>
              <a:spcBef>
                <a:spcPts val="105"/>
              </a:spcBef>
            </a:pPr>
            <a:r>
              <a:rPr sz="5400" spc="-60" dirty="0"/>
              <a:t>M</a:t>
            </a:r>
            <a:r>
              <a:rPr sz="5400" spc="-45" dirty="0"/>
              <a:t>ec</a:t>
            </a:r>
            <a:r>
              <a:rPr sz="5400" spc="-110" dirty="0"/>
              <a:t>h</a:t>
            </a:r>
            <a:r>
              <a:rPr sz="5400" spc="-70" dirty="0"/>
              <a:t>a</a:t>
            </a:r>
            <a:r>
              <a:rPr sz="5400" spc="-110" dirty="0"/>
              <a:t>n</a:t>
            </a:r>
            <a:r>
              <a:rPr sz="5400" spc="-70" dirty="0"/>
              <a:t>i</a:t>
            </a:r>
            <a:r>
              <a:rPr sz="5400" spc="-125" dirty="0"/>
              <a:t>c</a:t>
            </a:r>
            <a:r>
              <a:rPr sz="5400" spc="-145" dirty="0"/>
              <a:t>a</a:t>
            </a:r>
            <a:r>
              <a:rPr sz="5400" dirty="0"/>
              <a:t>l</a:t>
            </a:r>
            <a:r>
              <a:rPr sz="5400" spc="-320" dirty="0"/>
              <a:t> </a:t>
            </a:r>
            <a:r>
              <a:rPr sz="5400" spc="-370" dirty="0"/>
              <a:t>V</a:t>
            </a:r>
            <a:r>
              <a:rPr sz="5400" spc="-45" dirty="0"/>
              <a:t>e</a:t>
            </a:r>
            <a:r>
              <a:rPr sz="5400" spc="-110" dirty="0"/>
              <a:t>n</a:t>
            </a:r>
            <a:r>
              <a:rPr sz="5400" spc="-55" dirty="0"/>
              <a:t>t</a:t>
            </a:r>
            <a:r>
              <a:rPr sz="5400" dirty="0"/>
              <a:t>i</a:t>
            </a:r>
            <a:r>
              <a:rPr sz="5400" spc="-65" dirty="0"/>
              <a:t>l</a:t>
            </a:r>
            <a:r>
              <a:rPr sz="5400" spc="-145" dirty="0"/>
              <a:t>a</a:t>
            </a:r>
            <a:r>
              <a:rPr sz="5400" spc="-130" dirty="0"/>
              <a:t>t</a:t>
            </a:r>
            <a:r>
              <a:rPr sz="5400" spc="-70" dirty="0"/>
              <a:t>i</a:t>
            </a:r>
            <a:r>
              <a:rPr sz="5400" spc="-120" dirty="0"/>
              <a:t>o</a:t>
            </a:r>
            <a:r>
              <a:rPr sz="5400" dirty="0"/>
              <a:t>n</a:t>
            </a:r>
            <a:endParaRPr sz="5400"/>
          </a:p>
        </p:txBody>
      </p:sp>
      <p:sp>
        <p:nvSpPr>
          <p:cNvPr id="3" name="object 3"/>
          <p:cNvSpPr txBox="1"/>
          <p:nvPr/>
        </p:nvSpPr>
        <p:spPr>
          <a:xfrm>
            <a:off x="1272286" y="1833816"/>
            <a:ext cx="9772015" cy="3691890"/>
          </a:xfrm>
          <a:prstGeom prst="rect">
            <a:avLst/>
          </a:prstGeom>
        </p:spPr>
        <p:txBody>
          <a:bodyPr vert="horz" wrap="square" lIns="0" tIns="48260" rIns="0" bIns="0" rtlCol="0">
            <a:spAutoFit/>
          </a:bodyPr>
          <a:lstStyle/>
          <a:p>
            <a:pPr marL="12700" marR="5080" lvl="0" indent="0" algn="l" defTabSz="914400" rtl="0" eaLnBrk="1" fontAlgn="auto" latinLnBrk="0" hangingPunct="1">
              <a:lnSpc>
                <a:spcPts val="2180"/>
              </a:lnSpc>
              <a:spcBef>
                <a:spcPts val="380"/>
              </a:spcBef>
              <a:spcAft>
                <a:spcPts val="0"/>
              </a:spcAft>
              <a:buClrTx/>
              <a:buSzTx/>
              <a:buFontTx/>
              <a:buNone/>
              <a:tabLst/>
              <a:defRPr/>
            </a:pPr>
            <a:r>
              <a:rPr kumimoji="0" sz="2000" b="0" i="0" u="none" strike="noStrike" kern="1200" cap="none" spc="-15" normalizeH="0" baseline="0" noProof="0" dirty="0">
                <a:ln>
                  <a:noFill/>
                </a:ln>
                <a:solidFill>
                  <a:srgbClr val="404040"/>
                </a:solidFill>
                <a:effectLst/>
                <a:uLnTx/>
                <a:uFillTx/>
                <a:latin typeface="Calibri"/>
                <a:ea typeface="+mn-ea"/>
                <a:cs typeface="Calibri"/>
              </a:rPr>
              <a:t>Ventilators</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generate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gas</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flow</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a:t>
            </a:r>
            <a:r>
              <a:rPr kumimoji="0" sz="2000" b="0" i="0" u="none" strike="noStrike" kern="1200" cap="none" spc="-10" normalizeH="0" baseline="0" noProof="0" dirty="0">
                <a:ln>
                  <a:noFill/>
                </a:ln>
                <a:solidFill>
                  <a:srgbClr val="404040"/>
                </a:solidFill>
                <a:effectLst/>
                <a:uLnTx/>
                <a:uFillTx/>
                <a:latin typeface="Calibri"/>
                <a:ea typeface="+mn-ea"/>
                <a:cs typeface="Calibri"/>
              </a:rPr>
              <a:t> creating</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6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pressure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gradient</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between</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proximal</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airway</a:t>
            </a:r>
            <a:r>
              <a:rPr kumimoji="0" sz="2000" b="0" i="0" u="none" strike="noStrike" kern="1200" cap="none" spc="-8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 </a:t>
            </a:r>
            <a:r>
              <a:rPr kumimoji="0" sz="2000" b="0" i="0" u="none" strike="noStrike" kern="1200" cap="none" spc="-43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alveoli.</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363855" lvl="0" indent="0" algn="l" defTabSz="914400" rtl="0" eaLnBrk="1" fontAlgn="auto" latinLnBrk="0" hangingPunct="1">
              <a:lnSpc>
                <a:spcPts val="2180"/>
              </a:lnSpc>
              <a:spcBef>
                <a:spcPts val="1350"/>
              </a:spcBef>
              <a:spcAft>
                <a:spcPts val="0"/>
              </a:spcAft>
              <a:buClrTx/>
              <a:buSzTx/>
              <a:buFontTx/>
              <a:buNone/>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All</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modern</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anaesthesia</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machines</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are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equipped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with</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ventilator,</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they</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usually</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have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 </a:t>
            </a:r>
            <a:r>
              <a:rPr kumimoji="0" sz="2000" b="0" i="0" u="none" strike="noStrike" kern="1200" cap="none" spc="-4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double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circuit</a:t>
            </a:r>
            <a:r>
              <a:rPr kumimoji="0" sz="2000" b="0" i="0" u="none" strike="noStrike" kern="1200" cap="none" spc="7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system</a:t>
            </a:r>
            <a:r>
              <a:rPr kumimoji="0" sz="2000" b="0" i="0" u="none" strike="noStrike" kern="1200" cap="none" spc="-1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design</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(Pneumatically</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powered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electronically</a:t>
            </a:r>
            <a:r>
              <a:rPr kumimoji="0" sz="2000" b="0" i="0" u="none" strike="noStrike" kern="1200" cap="none" spc="1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controlled).</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174625" lvl="0" indent="0" algn="l" defTabSz="914400" rtl="0" eaLnBrk="1" fontAlgn="auto" latinLnBrk="0" hangingPunct="1">
              <a:lnSpc>
                <a:spcPts val="2180"/>
              </a:lnSpc>
              <a:spcBef>
                <a:spcPts val="135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Older </a:t>
            </a:r>
            <a:r>
              <a:rPr kumimoji="0" sz="2000" b="0" i="0" u="none" strike="noStrike" kern="1200" cap="none" spc="0" normalizeH="0" baseline="0" noProof="0" dirty="0">
                <a:ln>
                  <a:noFill/>
                </a:ln>
                <a:solidFill>
                  <a:srgbClr val="404040"/>
                </a:solidFill>
                <a:effectLst/>
                <a:uLnTx/>
                <a:uFillTx/>
                <a:latin typeface="Calibri"/>
                <a:ea typeface="+mn-ea"/>
                <a:cs typeface="Calibri"/>
              </a:rPr>
              <a:t>units </a:t>
            </a:r>
            <a:r>
              <a:rPr kumimoji="0" sz="2000" b="0" i="0" u="none" strike="noStrike" kern="1200" cap="none" spc="-15" normalizeH="0" baseline="0" noProof="0" dirty="0">
                <a:ln>
                  <a:noFill/>
                </a:ln>
                <a:solidFill>
                  <a:srgbClr val="404040"/>
                </a:solidFill>
                <a:effectLst/>
                <a:uLnTx/>
                <a:uFillTx/>
                <a:latin typeface="Calibri"/>
                <a:ea typeface="+mn-ea"/>
                <a:cs typeface="Calibri"/>
              </a:rPr>
              <a:t>relied </a:t>
            </a:r>
            <a:r>
              <a:rPr kumimoji="0" sz="2000" b="0" i="0" u="none" strike="noStrike" kern="1200" cap="none" spc="0" normalizeH="0" baseline="0" noProof="0" dirty="0">
                <a:ln>
                  <a:noFill/>
                </a:ln>
                <a:solidFill>
                  <a:srgbClr val="404040"/>
                </a:solidFill>
                <a:effectLst/>
                <a:uLnTx/>
                <a:uFillTx/>
                <a:latin typeface="Calibri"/>
                <a:ea typeface="+mn-ea"/>
                <a:cs typeface="Calibri"/>
              </a:rPr>
              <a:t>on </a:t>
            </a:r>
            <a:r>
              <a:rPr kumimoji="0" sz="2000" b="0" i="0" u="none" strike="noStrike" kern="1200" cap="none" spc="5" normalizeH="0" baseline="0" noProof="0" dirty="0">
                <a:ln>
                  <a:noFill/>
                </a:ln>
                <a:solidFill>
                  <a:srgbClr val="404040"/>
                </a:solidFill>
                <a:effectLst/>
                <a:uLnTx/>
                <a:uFillTx/>
                <a:latin typeface="Calibri"/>
                <a:ea typeface="+mn-ea"/>
                <a:cs typeface="Calibri"/>
              </a:rPr>
              <a:t>the </a:t>
            </a:r>
            <a:r>
              <a:rPr kumimoji="0" sz="2000" b="0" i="0" u="none" strike="noStrike" kern="1200" cap="none" spc="-10" normalizeH="0" baseline="0" noProof="0" dirty="0">
                <a:ln>
                  <a:noFill/>
                </a:ln>
                <a:solidFill>
                  <a:srgbClr val="404040"/>
                </a:solidFill>
                <a:effectLst/>
                <a:uLnTx/>
                <a:uFillTx/>
                <a:latin typeface="Calibri"/>
                <a:ea typeface="+mn-ea"/>
                <a:cs typeface="Calibri"/>
              </a:rPr>
              <a:t>generation </a:t>
            </a:r>
            <a:r>
              <a:rPr kumimoji="0" sz="2000" b="0" i="0" u="none" strike="noStrike" kern="1200" cap="none" spc="0" normalizeH="0" baseline="0" noProof="0" dirty="0">
                <a:ln>
                  <a:noFill/>
                </a:ln>
                <a:solidFill>
                  <a:srgbClr val="404040"/>
                </a:solidFill>
                <a:effectLst/>
                <a:uLnTx/>
                <a:uFillTx/>
                <a:latin typeface="Calibri"/>
                <a:ea typeface="+mn-ea"/>
                <a:cs typeface="Calibri"/>
              </a:rPr>
              <a:t>of negative pressure around </a:t>
            </a:r>
            <a:r>
              <a:rPr kumimoji="0" sz="2000" b="0" i="0" u="none" strike="noStrike" kern="1200" cap="none" spc="5" normalizeH="0" baseline="0" noProof="0" dirty="0">
                <a:ln>
                  <a:noFill/>
                </a:ln>
                <a:solidFill>
                  <a:srgbClr val="404040"/>
                </a:solidFill>
                <a:effectLst/>
                <a:uLnTx/>
                <a:uFillTx/>
                <a:latin typeface="Calibri"/>
                <a:ea typeface="+mn-ea"/>
                <a:cs typeface="Calibri"/>
              </a:rPr>
              <a:t>and </a:t>
            </a:r>
            <a:r>
              <a:rPr kumimoji="0" sz="2000" b="0" i="0" u="none" strike="noStrike" kern="1200" cap="none" spc="0" normalizeH="0" baseline="0" noProof="0" dirty="0">
                <a:ln>
                  <a:noFill/>
                </a:ln>
                <a:solidFill>
                  <a:srgbClr val="404040"/>
                </a:solidFill>
                <a:effectLst/>
                <a:uLnTx/>
                <a:uFillTx/>
                <a:latin typeface="Calibri"/>
                <a:ea typeface="+mn-ea"/>
                <a:cs typeface="Calibri"/>
              </a:rPr>
              <a:t>inside </a:t>
            </a:r>
            <a:r>
              <a:rPr kumimoji="0" sz="2000" b="0" i="0" u="none" strike="noStrike" kern="1200" cap="none" spc="5" normalizeH="0" baseline="0" noProof="0" dirty="0">
                <a:ln>
                  <a:noFill/>
                </a:ln>
                <a:solidFill>
                  <a:srgbClr val="404040"/>
                </a:solidFill>
                <a:effectLst/>
                <a:uLnTx/>
                <a:uFillTx/>
                <a:latin typeface="Calibri"/>
                <a:ea typeface="+mn-ea"/>
                <a:cs typeface="Calibri"/>
              </a:rPr>
              <a:t>the </a:t>
            </a:r>
            <a:r>
              <a:rPr kumimoji="0" sz="2000" b="0" i="0" u="none" strike="noStrike" kern="1200" cap="none" spc="0" normalizeH="0" baseline="0" noProof="0" dirty="0">
                <a:ln>
                  <a:noFill/>
                </a:ln>
                <a:solidFill>
                  <a:srgbClr val="404040"/>
                </a:solidFill>
                <a:effectLst/>
                <a:uLnTx/>
                <a:uFillTx/>
                <a:latin typeface="Calibri"/>
                <a:ea typeface="+mn-ea"/>
                <a:cs typeface="Calibri"/>
              </a:rPr>
              <a:t>chest </a:t>
            </a:r>
            <a:r>
              <a:rPr kumimoji="0" sz="2000" b="0" i="0" u="none" strike="noStrike" kern="1200" cap="none" spc="5" normalizeH="0" baseline="0" noProof="0" dirty="0">
                <a:ln>
                  <a:noFill/>
                </a:ln>
                <a:solidFill>
                  <a:srgbClr val="404040"/>
                </a:solidFill>
                <a:effectLst/>
                <a:uLnTx/>
                <a:uFillTx/>
                <a:latin typeface="Calibri"/>
                <a:ea typeface="+mn-ea"/>
                <a:cs typeface="Calibri"/>
              </a:rPr>
              <a:t>(e.g., </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iron</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lungs),</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whereas</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modern</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ventilators</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generate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positive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pressure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gas</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flow</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in</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upper </a:t>
            </a:r>
            <a:r>
              <a:rPr kumimoji="0" sz="2000" b="0" i="0" u="none" strike="noStrike" kern="1200" cap="none" spc="-434"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airway.</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085"/>
              </a:spcBef>
              <a:spcAft>
                <a:spcPts val="0"/>
              </a:spcAft>
              <a:buClrTx/>
              <a:buSzTx/>
              <a:buFontTx/>
              <a:buNone/>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Types:-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22250" marR="0" lvl="0" indent="-133985" algn="l" defTabSz="914400" rtl="0" eaLnBrk="1" fontAlgn="auto" latinLnBrk="0" hangingPunct="1">
              <a:lnSpc>
                <a:spcPct val="100000"/>
              </a:lnSpc>
              <a:spcBef>
                <a:spcPts val="1205"/>
              </a:spcBef>
              <a:spcAft>
                <a:spcPts val="0"/>
              </a:spcAft>
              <a:buClrTx/>
              <a:buSzTx/>
              <a:buFontTx/>
              <a:buChar char="-"/>
              <a:tabLst>
                <a:tab pos="222885" algn="l"/>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Positive</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Pressure</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Ventilators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22250" marR="0" lvl="0" indent="-133985" algn="l" defTabSz="914400" rtl="0" eaLnBrk="1" fontAlgn="auto" latinLnBrk="0" hangingPunct="1">
              <a:lnSpc>
                <a:spcPct val="100000"/>
              </a:lnSpc>
              <a:spcBef>
                <a:spcPts val="1130"/>
              </a:spcBef>
              <a:spcAft>
                <a:spcPts val="0"/>
              </a:spcAft>
              <a:buClrTx/>
              <a:buSzTx/>
              <a:buFontTx/>
              <a:buChar char="-"/>
              <a:tabLst>
                <a:tab pos="222885" algn="l"/>
              </a:tabLst>
              <a:defRPr/>
            </a:pPr>
            <a:r>
              <a:rPr kumimoji="0" sz="2000" b="0" i="0" u="none" strike="noStrike" kern="1200" cap="none" spc="-20" normalizeH="0" baseline="0" noProof="0" dirty="0">
                <a:ln>
                  <a:noFill/>
                </a:ln>
                <a:solidFill>
                  <a:srgbClr val="404040"/>
                </a:solidFill>
                <a:effectLst/>
                <a:uLnTx/>
                <a:uFillTx/>
                <a:latin typeface="Calibri"/>
                <a:ea typeface="+mn-ea"/>
                <a:cs typeface="Calibri"/>
              </a:rPr>
              <a:t>Ne</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10" normalizeH="0" baseline="0" noProof="0" dirty="0">
                <a:ln>
                  <a:noFill/>
                </a:ln>
                <a:solidFill>
                  <a:srgbClr val="404040"/>
                </a:solidFill>
                <a:effectLst/>
                <a:uLnTx/>
                <a:uFillTx/>
                <a:latin typeface="Calibri"/>
                <a:ea typeface="+mn-ea"/>
                <a:cs typeface="Calibri"/>
              </a:rPr>
              <a:t>at</a:t>
            </a:r>
            <a:r>
              <a:rPr kumimoji="0" sz="2000" b="0" i="0" u="none" strike="noStrike" kern="1200" cap="none" spc="-15" normalizeH="0" baseline="0" noProof="0" dirty="0">
                <a:ln>
                  <a:noFill/>
                </a:ln>
                <a:solidFill>
                  <a:srgbClr val="404040"/>
                </a:solidFill>
                <a:effectLst/>
                <a:uLnTx/>
                <a:uFillTx/>
                <a:latin typeface="Calibri"/>
                <a:ea typeface="+mn-ea"/>
                <a:cs typeface="Calibri"/>
              </a:rPr>
              <a:t>iv</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a:t>
            </a:r>
            <a:r>
              <a:rPr kumimoji="0" sz="2000" b="0" i="0" u="none" strike="noStrike" kern="1200" cap="none" spc="-25" normalizeH="0" baseline="0" noProof="0" dirty="0">
                <a:ln>
                  <a:noFill/>
                </a:ln>
                <a:solidFill>
                  <a:srgbClr val="404040"/>
                </a:solidFill>
                <a:effectLst/>
                <a:uLnTx/>
                <a:uFillTx/>
                <a:latin typeface="Calibri"/>
                <a:ea typeface="+mn-ea"/>
                <a:cs typeface="Calibri"/>
              </a:rPr>
              <a:t>re</a:t>
            </a:r>
            <a:r>
              <a:rPr kumimoji="0" sz="2000" b="0" i="0" u="none" strike="noStrike" kern="1200" cap="none" spc="40" normalizeH="0" baseline="0" noProof="0" dirty="0">
                <a:ln>
                  <a:noFill/>
                </a:ln>
                <a:solidFill>
                  <a:srgbClr val="404040"/>
                </a:solidFill>
                <a:effectLst/>
                <a:uLnTx/>
                <a:uFillTx/>
                <a:latin typeface="Calibri"/>
                <a:ea typeface="+mn-ea"/>
                <a:cs typeface="Calibri"/>
              </a:rPr>
              <a:t>ss</a:t>
            </a:r>
            <a:r>
              <a:rPr kumimoji="0" sz="2000" b="0" i="0" u="none" strike="noStrike" kern="1200" cap="none" spc="-5" normalizeH="0" baseline="0" noProof="0" dirty="0">
                <a:ln>
                  <a:noFill/>
                </a:ln>
                <a:solidFill>
                  <a:srgbClr val="404040"/>
                </a:solidFill>
                <a:effectLst/>
                <a:uLnTx/>
                <a:uFillTx/>
                <a:latin typeface="Calibri"/>
                <a:ea typeface="+mn-ea"/>
                <a:cs typeface="Calibri"/>
              </a:rPr>
              <a:t>u</a:t>
            </a:r>
            <a:r>
              <a:rPr kumimoji="0" sz="2000" b="0" i="0" u="none" strike="noStrike" kern="1200" cap="none" spc="-30" normalizeH="0" baseline="0" noProof="0" dirty="0">
                <a:ln>
                  <a:noFill/>
                </a:ln>
                <a:solidFill>
                  <a:srgbClr val="404040"/>
                </a:solidFill>
                <a:effectLst/>
                <a:uLnTx/>
                <a:uFillTx/>
                <a:latin typeface="Calibri"/>
                <a:ea typeface="+mn-ea"/>
                <a:cs typeface="Calibri"/>
              </a:rPr>
              <a:t>r</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90" normalizeH="0" baseline="0" noProof="0" dirty="0">
                <a:ln>
                  <a:noFill/>
                </a:ln>
                <a:solidFill>
                  <a:srgbClr val="404040"/>
                </a:solidFill>
                <a:effectLst/>
                <a:uLnTx/>
                <a:uFillTx/>
                <a:latin typeface="Calibri"/>
                <a:ea typeface="+mn-ea"/>
                <a:cs typeface="Calibri"/>
              </a:rPr>
              <a:t>V</a:t>
            </a:r>
            <a:r>
              <a:rPr kumimoji="0" sz="2000" b="0" i="0" u="none" strike="noStrike" kern="1200" cap="none" spc="-25"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5" normalizeH="0" baseline="0" noProof="0" dirty="0">
                <a:ln>
                  <a:noFill/>
                </a:ln>
                <a:solidFill>
                  <a:srgbClr val="404040"/>
                </a:solidFill>
                <a:effectLst/>
                <a:uLnTx/>
                <a:uFillTx/>
                <a:latin typeface="Calibri"/>
                <a:ea typeface="+mn-ea"/>
                <a:cs typeface="Calibri"/>
              </a:rPr>
              <a:t>t</a:t>
            </a:r>
            <a:r>
              <a:rPr kumimoji="0" sz="2000" b="0" i="0" u="none" strike="noStrike" kern="1200" cap="none" spc="-20" normalizeH="0" baseline="0" noProof="0" dirty="0">
                <a:ln>
                  <a:noFill/>
                </a:ln>
                <a:solidFill>
                  <a:srgbClr val="404040"/>
                </a:solidFill>
                <a:effectLst/>
                <a:uLnTx/>
                <a:uFillTx/>
                <a:latin typeface="Calibri"/>
                <a:ea typeface="+mn-ea"/>
                <a:cs typeface="Calibri"/>
              </a:rPr>
              <a:t>i</a:t>
            </a:r>
            <a:r>
              <a:rPr kumimoji="0" sz="2000" b="0" i="0" u="none" strike="noStrike" kern="1200" cap="none" spc="-15" normalizeH="0" baseline="0" noProof="0" dirty="0">
                <a:ln>
                  <a:noFill/>
                </a:ln>
                <a:solidFill>
                  <a:srgbClr val="404040"/>
                </a:solidFill>
                <a:effectLst/>
                <a:uLnTx/>
                <a:uFillTx/>
                <a:latin typeface="Calibri"/>
                <a:ea typeface="+mn-ea"/>
                <a:cs typeface="Calibri"/>
              </a:rPr>
              <a:t>l</a:t>
            </a:r>
            <a:r>
              <a:rPr kumimoji="0" sz="2000" b="0" i="0" u="none" strike="noStrike" kern="1200" cap="none" spc="10" normalizeH="0" baseline="0" noProof="0" dirty="0">
                <a:ln>
                  <a:noFill/>
                </a:ln>
                <a:solidFill>
                  <a:srgbClr val="404040"/>
                </a:solidFill>
                <a:effectLst/>
                <a:uLnTx/>
                <a:uFillTx/>
                <a:latin typeface="Calibri"/>
                <a:ea typeface="+mn-ea"/>
                <a:cs typeface="Calibri"/>
              </a:rPr>
              <a:t>at</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30" normalizeH="0" baseline="0" noProof="0" dirty="0">
                <a:ln>
                  <a:noFill/>
                </a:ln>
                <a:solidFill>
                  <a:srgbClr val="404040"/>
                </a:solidFill>
                <a:effectLst/>
                <a:uLnTx/>
                <a:uFillTx/>
                <a:latin typeface="Calibri"/>
                <a:ea typeface="+mn-ea"/>
                <a:cs typeface="Calibri"/>
              </a:rPr>
              <a:t>r</a:t>
            </a:r>
            <a:r>
              <a:rPr kumimoji="0" sz="2000" b="0" i="0" u="none" strike="noStrike" kern="1200" cap="none" spc="10" normalizeH="0" baseline="0" noProof="0" dirty="0">
                <a:ln>
                  <a:noFill/>
                </a:ln>
                <a:solidFill>
                  <a:srgbClr val="404040"/>
                </a:solidFill>
                <a:effectLst/>
                <a:uLnTx/>
                <a:uFillTx/>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62" y="622871"/>
            <a:ext cx="6687820" cy="758190"/>
          </a:xfrm>
          <a:prstGeom prst="rect">
            <a:avLst/>
          </a:prstGeom>
        </p:spPr>
        <p:txBody>
          <a:bodyPr vert="horz" wrap="square" lIns="0" tIns="13335" rIns="0" bIns="0" rtlCol="0">
            <a:spAutoFit/>
          </a:bodyPr>
          <a:lstStyle/>
          <a:p>
            <a:pPr marL="12700">
              <a:lnSpc>
                <a:spcPct val="100000"/>
              </a:lnSpc>
              <a:spcBef>
                <a:spcPts val="105"/>
              </a:spcBef>
            </a:pPr>
            <a:r>
              <a:rPr sz="4800" spc="-90" dirty="0"/>
              <a:t>Positive</a:t>
            </a:r>
            <a:r>
              <a:rPr sz="4800" spc="45" dirty="0"/>
              <a:t> </a:t>
            </a:r>
            <a:r>
              <a:rPr sz="4800" spc="-85" dirty="0"/>
              <a:t>Pressure</a:t>
            </a:r>
            <a:r>
              <a:rPr sz="4800" spc="35" dirty="0"/>
              <a:t> </a:t>
            </a:r>
            <a:r>
              <a:rPr sz="4800" spc="-120" dirty="0"/>
              <a:t>Ventilators</a:t>
            </a:r>
            <a:endParaRPr sz="4800"/>
          </a:p>
        </p:txBody>
      </p:sp>
      <p:sp>
        <p:nvSpPr>
          <p:cNvPr id="3" name="object 3"/>
          <p:cNvSpPr txBox="1"/>
          <p:nvPr/>
        </p:nvSpPr>
        <p:spPr>
          <a:xfrm>
            <a:off x="906780" y="2080577"/>
            <a:ext cx="7770495" cy="3692525"/>
          </a:xfrm>
          <a:prstGeom prst="rect">
            <a:avLst/>
          </a:prstGeom>
        </p:spPr>
        <p:txBody>
          <a:bodyPr vert="horz" wrap="square" lIns="0" tIns="15875" rIns="0" bIns="0" rtlCol="0">
            <a:spAutoFit/>
          </a:bodyPr>
          <a:lstStyle/>
          <a:p>
            <a:pPr marL="107950" marR="0" lvl="0" indent="0" algn="l" defTabSz="914400" rtl="0" eaLnBrk="1" fontAlgn="auto" latinLnBrk="0" hangingPunct="1">
              <a:lnSpc>
                <a:spcPts val="2290"/>
              </a:lnSpc>
              <a:spcBef>
                <a:spcPts val="125"/>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lungs</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are</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intermittently</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inflated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positive</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pressure</a:t>
            </a:r>
            <a:r>
              <a:rPr kumimoji="0" sz="2000" b="0" i="0" u="none" strike="noStrike" kern="1200" cap="none" spc="-11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generated</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ts val="2290"/>
              </a:lnSpc>
              <a:spcBef>
                <a:spcPts val="0"/>
              </a:spcBef>
              <a:spcAft>
                <a:spcPts val="0"/>
              </a:spcAft>
              <a:buClrTx/>
              <a:buSzTx/>
              <a:buFontTx/>
              <a:buNone/>
              <a:tabLst/>
              <a:defRPr/>
            </a:pPr>
            <a:r>
              <a:rPr kumimoji="0" sz="2000" b="0" i="0" u="none" strike="noStrike" kern="1200" cap="none" spc="-10" normalizeH="0" baseline="0" noProof="0" dirty="0">
                <a:ln>
                  <a:noFill/>
                </a:ln>
                <a:solidFill>
                  <a:srgbClr val="404040"/>
                </a:solidFill>
                <a:effectLst/>
                <a:uLnTx/>
                <a:uFillTx/>
                <a:latin typeface="Calibri"/>
                <a:ea typeface="+mn-ea"/>
                <a:cs typeface="Calibri"/>
              </a:rPr>
              <a:t>v</a:t>
            </a:r>
            <a:r>
              <a:rPr kumimoji="0" sz="2000" b="0" i="0" u="none" strike="noStrike" kern="1200" cap="none" spc="-30" normalizeH="0" baseline="0" noProof="0" dirty="0">
                <a:ln>
                  <a:noFill/>
                </a:ln>
                <a:solidFill>
                  <a:srgbClr val="404040"/>
                </a:solidFill>
                <a:effectLst/>
                <a:uLnTx/>
                <a:uFillTx/>
                <a:latin typeface="Calibri"/>
                <a:ea typeface="+mn-ea"/>
                <a:cs typeface="Calibri"/>
              </a:rPr>
              <a:t>e</a:t>
            </a:r>
            <a:r>
              <a:rPr kumimoji="0" sz="2000" b="0" i="0" u="none" strike="noStrike" kern="1200" cap="none" spc="-5" normalizeH="0" baseline="0" noProof="0" dirty="0">
                <a:ln>
                  <a:noFill/>
                </a:ln>
                <a:solidFill>
                  <a:srgbClr val="404040"/>
                </a:solidFill>
                <a:effectLst/>
                <a:uLnTx/>
                <a:uFillTx/>
                <a:latin typeface="Calibri"/>
                <a:ea typeface="+mn-ea"/>
                <a:cs typeface="Calibri"/>
              </a:rPr>
              <a:t>n</a:t>
            </a:r>
            <a:r>
              <a:rPr kumimoji="0" sz="2000" b="0" i="0" u="none" strike="noStrike" kern="1200" cap="none" spc="10" normalizeH="0" baseline="0" noProof="0" dirty="0">
                <a:ln>
                  <a:noFill/>
                </a:ln>
                <a:solidFill>
                  <a:srgbClr val="404040"/>
                </a:solidFill>
                <a:effectLst/>
                <a:uLnTx/>
                <a:uFillTx/>
                <a:latin typeface="Calibri"/>
                <a:ea typeface="+mn-ea"/>
                <a:cs typeface="Calibri"/>
              </a:rPr>
              <a:t>t</a:t>
            </a:r>
            <a:r>
              <a:rPr kumimoji="0" sz="2000" b="0" i="0" u="none" strike="noStrike" kern="1200" cap="none" spc="-20" normalizeH="0" baseline="0" noProof="0" dirty="0">
                <a:ln>
                  <a:noFill/>
                </a:ln>
                <a:solidFill>
                  <a:srgbClr val="404040"/>
                </a:solidFill>
                <a:effectLst/>
                <a:uLnTx/>
                <a:uFillTx/>
                <a:latin typeface="Calibri"/>
                <a:ea typeface="+mn-ea"/>
                <a:cs typeface="Calibri"/>
              </a:rPr>
              <a:t>i</a:t>
            </a:r>
            <a:r>
              <a:rPr kumimoji="0" sz="2000" b="0" i="0" u="none" strike="noStrike" kern="1200" cap="none" spc="-15" normalizeH="0" baseline="0" noProof="0" dirty="0">
                <a:ln>
                  <a:noFill/>
                </a:ln>
                <a:solidFill>
                  <a:srgbClr val="404040"/>
                </a:solidFill>
                <a:effectLst/>
                <a:uLnTx/>
                <a:uFillTx/>
                <a:latin typeface="Calibri"/>
                <a:ea typeface="+mn-ea"/>
                <a:cs typeface="Calibri"/>
              </a:rPr>
              <a:t>l</a:t>
            </a:r>
            <a:r>
              <a:rPr kumimoji="0" sz="2000" b="0" i="0" u="none" strike="noStrike" kern="1200" cap="none" spc="10" normalizeH="0" baseline="0" noProof="0" dirty="0">
                <a:ln>
                  <a:noFill/>
                </a:ln>
                <a:solidFill>
                  <a:srgbClr val="404040"/>
                </a:solidFill>
                <a:effectLst/>
                <a:uLnTx/>
                <a:uFillTx/>
                <a:latin typeface="Calibri"/>
                <a:ea typeface="+mn-ea"/>
                <a:cs typeface="Calibri"/>
              </a:rPr>
              <a:t>at</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175" normalizeH="0" baseline="0" noProof="0" dirty="0">
                <a:ln>
                  <a:noFill/>
                </a:ln>
                <a:solidFill>
                  <a:srgbClr val="404040"/>
                </a:solidFill>
                <a:effectLst/>
                <a:uLnTx/>
                <a:uFillTx/>
                <a:latin typeface="Calibri"/>
                <a:ea typeface="+mn-ea"/>
                <a:cs typeface="Calibri"/>
              </a:rPr>
              <a:t>r</a:t>
            </a:r>
            <a:r>
              <a:rPr kumimoji="0" sz="2000" b="0" i="0" u="none" strike="noStrike" kern="1200" cap="none" spc="5" normalizeH="0" baseline="0" noProof="0" dirty="0">
                <a:ln>
                  <a:noFill/>
                </a:ln>
                <a:solidFill>
                  <a:srgbClr val="404040"/>
                </a:solidFill>
                <a:effectLst/>
                <a:uLnTx/>
                <a:uFillTx/>
                <a:latin typeface="Calibri"/>
                <a:ea typeface="+mn-ea"/>
                <a:cs typeface="Calibri"/>
              </a:rPr>
              <a:t>,</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0" normalizeH="0" baseline="0" noProof="0" dirty="0">
                <a:ln>
                  <a:noFill/>
                </a:ln>
                <a:solidFill>
                  <a:srgbClr val="404040"/>
                </a:solidFill>
                <a:effectLst/>
                <a:uLnTx/>
                <a:uFillTx/>
                <a:latin typeface="Calibri"/>
                <a:ea typeface="+mn-ea"/>
                <a:cs typeface="Calibri"/>
              </a:rPr>
              <a:t>n</a:t>
            </a:r>
            <a:r>
              <a:rPr kumimoji="0" sz="2000" b="0" i="0" u="none" strike="noStrike" kern="1200" cap="none" spc="15" normalizeH="0" baseline="0" noProof="0" dirty="0">
                <a:ln>
                  <a:noFill/>
                </a:ln>
                <a:solidFill>
                  <a:srgbClr val="404040"/>
                </a:solidFill>
                <a:effectLst/>
                <a:uLnTx/>
                <a:uFillTx/>
                <a:latin typeface="Calibri"/>
                <a:ea typeface="+mn-ea"/>
                <a:cs typeface="Calibri"/>
              </a:rPr>
              <a:t>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g</a:t>
            </a:r>
            <a:r>
              <a:rPr kumimoji="0" sz="2000" b="0" i="0" u="none" strike="noStrike" kern="1200" cap="none" spc="10" normalizeH="0" baseline="0" noProof="0" dirty="0">
                <a:ln>
                  <a:noFill/>
                </a:ln>
                <a:solidFill>
                  <a:srgbClr val="404040"/>
                </a:solidFill>
                <a:effectLst/>
                <a:uLnTx/>
                <a:uFillTx/>
                <a:latin typeface="Calibri"/>
                <a:ea typeface="+mn-ea"/>
                <a:cs typeface="Calibri"/>
              </a:rPr>
              <a:t>as</a:t>
            </a:r>
            <a:r>
              <a:rPr kumimoji="0" sz="2000" b="0" i="0" u="none" strike="noStrike" kern="1200" cap="none" spc="-12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fl</a:t>
            </a:r>
            <a:r>
              <a:rPr kumimoji="0" sz="2000" b="0" i="0" u="none" strike="noStrike" kern="1200" cap="none" spc="-10" normalizeH="0" baseline="0" noProof="0" dirty="0">
                <a:ln>
                  <a:noFill/>
                </a:ln>
                <a:solidFill>
                  <a:srgbClr val="404040"/>
                </a:solidFill>
                <a:effectLst/>
                <a:uLnTx/>
                <a:uFillTx/>
                <a:latin typeface="Calibri"/>
                <a:ea typeface="+mn-ea"/>
                <a:cs typeface="Calibri"/>
              </a:rPr>
              <a:t>o</a:t>
            </a:r>
            <a:r>
              <a:rPr kumimoji="0" sz="2000" b="0" i="0" u="none" strike="noStrike" kern="1200" cap="none" spc="20" normalizeH="0" baseline="0" noProof="0" dirty="0">
                <a:ln>
                  <a:noFill/>
                </a:ln>
                <a:solidFill>
                  <a:srgbClr val="404040"/>
                </a:solidFill>
                <a:effectLst/>
                <a:uLnTx/>
                <a:uFillTx/>
                <a:latin typeface="Calibri"/>
                <a:ea typeface="+mn-ea"/>
                <a:cs typeface="Calibri"/>
              </a:rPr>
              <a:t>w</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i</a:t>
            </a:r>
            <a:r>
              <a:rPr kumimoji="0" sz="2000" b="0" i="0" u="none" strike="noStrike" kern="1200" cap="none" spc="10" normalizeH="0" baseline="0" noProof="0" dirty="0">
                <a:ln>
                  <a:noFill/>
                </a:ln>
                <a:solidFill>
                  <a:srgbClr val="404040"/>
                </a:solidFill>
                <a:effectLst/>
                <a:uLnTx/>
                <a:uFillTx/>
                <a:latin typeface="Calibri"/>
                <a:ea typeface="+mn-ea"/>
                <a:cs typeface="Calibri"/>
              </a:rPr>
              <a:t>s</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d</a:t>
            </a:r>
            <a:r>
              <a:rPr kumimoji="0" sz="2000" b="0" i="0" u="none" strike="noStrike" kern="1200" cap="none" spc="-30" normalizeH="0" baseline="0" noProof="0" dirty="0">
                <a:ln>
                  <a:noFill/>
                </a:ln>
                <a:solidFill>
                  <a:srgbClr val="404040"/>
                </a:solidFill>
                <a:effectLst/>
                <a:uLnTx/>
                <a:uFillTx/>
                <a:latin typeface="Calibri"/>
                <a:ea typeface="+mn-ea"/>
                <a:cs typeface="Calibri"/>
              </a:rPr>
              <a:t>e</a:t>
            </a:r>
            <a:r>
              <a:rPr kumimoji="0" sz="2000" b="0" i="0" u="none" strike="noStrike" kern="1200" cap="none" spc="-15" normalizeH="0" baseline="0" noProof="0" dirty="0">
                <a:ln>
                  <a:noFill/>
                </a:ln>
                <a:solidFill>
                  <a:srgbClr val="404040"/>
                </a:solidFill>
                <a:effectLst/>
                <a:uLnTx/>
                <a:uFillTx/>
                <a:latin typeface="Calibri"/>
                <a:ea typeface="+mn-ea"/>
                <a:cs typeface="Calibri"/>
              </a:rPr>
              <a:t>liv</a:t>
            </a:r>
            <a:r>
              <a:rPr kumimoji="0" sz="2000" b="0" i="0" u="none" strike="noStrike" kern="1200" cap="none" spc="-30" normalizeH="0" baseline="0" noProof="0" dirty="0">
                <a:ln>
                  <a:noFill/>
                </a:ln>
                <a:solidFill>
                  <a:srgbClr val="404040"/>
                </a:solidFill>
                <a:effectLst/>
                <a:uLnTx/>
                <a:uFillTx/>
                <a:latin typeface="Calibri"/>
                <a:ea typeface="+mn-ea"/>
                <a:cs typeface="Calibri"/>
              </a:rPr>
              <a:t>e</a:t>
            </a:r>
            <a:r>
              <a:rPr kumimoji="0" sz="2000" b="0" i="0" u="none" strike="noStrike" kern="1200" cap="none" spc="-25" normalizeH="0" baseline="0" noProof="0" dirty="0">
                <a:ln>
                  <a:noFill/>
                </a:ln>
                <a:solidFill>
                  <a:srgbClr val="404040"/>
                </a:solidFill>
                <a:effectLst/>
                <a:uLnTx/>
                <a:uFillTx/>
                <a:latin typeface="Calibri"/>
                <a:ea typeface="+mn-ea"/>
                <a:cs typeface="Calibri"/>
              </a:rPr>
              <a:t>r</a:t>
            </a:r>
            <a:r>
              <a:rPr kumimoji="0" sz="2000" b="0" i="0" u="none" strike="noStrike" kern="1200" cap="none" spc="-30" normalizeH="0" baseline="0" noProof="0" dirty="0">
                <a:ln>
                  <a:noFill/>
                </a:ln>
                <a:solidFill>
                  <a:srgbClr val="404040"/>
                </a:solidFill>
                <a:effectLst/>
                <a:uLnTx/>
                <a:uFillTx/>
                <a:latin typeface="Calibri"/>
                <a:ea typeface="+mn-ea"/>
                <a:cs typeface="Calibri"/>
              </a:rPr>
              <a:t>e</a:t>
            </a:r>
            <a:r>
              <a:rPr kumimoji="0" sz="2000" b="0" i="0" u="none" strike="noStrike" kern="1200" cap="none" spc="15" normalizeH="0" baseline="0" noProof="0" dirty="0">
                <a:ln>
                  <a:noFill/>
                </a:ln>
                <a:solidFill>
                  <a:srgbClr val="404040"/>
                </a:solidFill>
                <a:effectLst/>
                <a:uLnTx/>
                <a:uFillTx/>
                <a:latin typeface="Calibri"/>
                <a:ea typeface="+mn-ea"/>
                <a:cs typeface="Calibri"/>
              </a:rPr>
              <a:t>d</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a:t>
            </a:r>
            <a:r>
              <a:rPr kumimoji="0" sz="2000" b="0" i="0" u="none" strike="noStrike" kern="1200" cap="none" spc="-10" normalizeH="0" baseline="0" noProof="0" dirty="0">
                <a:ln>
                  <a:noFill/>
                </a:ln>
                <a:solidFill>
                  <a:srgbClr val="404040"/>
                </a:solidFill>
                <a:effectLst/>
                <a:uLnTx/>
                <a:uFillTx/>
                <a:latin typeface="Calibri"/>
                <a:ea typeface="+mn-ea"/>
                <a:cs typeface="Calibri"/>
              </a:rPr>
              <a:t>h</a:t>
            </a:r>
            <a:r>
              <a:rPr kumimoji="0" sz="2000" b="0" i="0" u="none" strike="noStrike" kern="1200" cap="none" spc="10" normalizeH="0" baseline="0" noProof="0" dirty="0">
                <a:ln>
                  <a:noFill/>
                </a:ln>
                <a:solidFill>
                  <a:srgbClr val="404040"/>
                </a:solidFill>
                <a:effectLst/>
                <a:uLnTx/>
                <a:uFillTx/>
                <a:latin typeface="Calibri"/>
                <a:ea typeface="+mn-ea"/>
                <a:cs typeface="Calibri"/>
              </a:rPr>
              <a:t>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10" normalizeH="0" baseline="0" noProof="0" dirty="0">
                <a:ln>
                  <a:noFill/>
                </a:ln>
                <a:solidFill>
                  <a:srgbClr val="404040"/>
                </a:solidFill>
                <a:effectLst/>
                <a:uLnTx/>
                <a:uFillTx/>
                <a:latin typeface="Calibri"/>
                <a:ea typeface="+mn-ea"/>
                <a:cs typeface="Calibri"/>
              </a:rPr>
              <a:t>i</a:t>
            </a:r>
            <a:r>
              <a:rPr kumimoji="0" sz="2000" b="0" i="0" u="none" strike="noStrike" kern="1200" cap="none" spc="-25" normalizeH="0" baseline="0" noProof="0" dirty="0">
                <a:ln>
                  <a:noFill/>
                </a:ln>
                <a:solidFill>
                  <a:srgbClr val="404040"/>
                </a:solidFill>
                <a:effectLst/>
                <a:uLnTx/>
                <a:uFillTx/>
                <a:latin typeface="Calibri"/>
                <a:ea typeface="+mn-ea"/>
                <a:cs typeface="Calibri"/>
              </a:rPr>
              <a:t>r</a:t>
            </a:r>
            <a:r>
              <a:rPr kumimoji="0" sz="2000" b="0" i="0" u="none" strike="noStrike" kern="1200" cap="none" spc="-10" normalizeH="0" baseline="0" noProof="0" dirty="0">
                <a:ln>
                  <a:noFill/>
                </a:ln>
                <a:solidFill>
                  <a:srgbClr val="404040"/>
                </a:solidFill>
                <a:effectLst/>
                <a:uLnTx/>
                <a:uFillTx/>
                <a:latin typeface="Calibri"/>
                <a:ea typeface="+mn-ea"/>
                <a:cs typeface="Calibri"/>
              </a:rPr>
              <a:t>w</a:t>
            </a:r>
            <a:r>
              <a:rPr kumimoji="0" sz="2000" b="0" i="0" u="none" strike="noStrike" kern="1200" cap="none" spc="10" normalizeH="0" baseline="0" noProof="0" dirty="0">
                <a:ln>
                  <a:noFill/>
                </a:ln>
                <a:solidFill>
                  <a:srgbClr val="404040"/>
                </a:solidFill>
                <a:effectLst/>
                <a:uLnTx/>
                <a:uFillTx/>
                <a:latin typeface="Calibri"/>
                <a:ea typeface="+mn-ea"/>
                <a:cs typeface="Calibri"/>
              </a:rPr>
              <a:t>a</a:t>
            </a:r>
            <a:r>
              <a:rPr kumimoji="0" sz="2000" b="0" i="0" u="none" strike="noStrike" kern="1200" cap="none" spc="-160" normalizeH="0" baseline="0" noProof="0" dirty="0">
                <a:ln>
                  <a:noFill/>
                </a:ln>
                <a:solidFill>
                  <a:srgbClr val="404040"/>
                </a:solidFill>
                <a:effectLst/>
                <a:uLnTx/>
                <a:uFillTx/>
                <a:latin typeface="Calibri"/>
                <a:ea typeface="+mn-ea"/>
                <a:cs typeface="Calibri"/>
              </a:rPr>
              <a:t>y</a:t>
            </a:r>
            <a:r>
              <a:rPr kumimoji="0" sz="2000" b="0" i="0" u="none" strike="noStrike" kern="1200" cap="none" spc="5" normalizeH="0" baseline="0" noProof="0" dirty="0">
                <a:ln>
                  <a:noFill/>
                </a:ln>
                <a:solidFill>
                  <a:srgbClr val="404040"/>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ct val="100000"/>
              </a:lnSpc>
              <a:spcBef>
                <a:spcPts val="113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Able</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to</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use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endotracheal</a:t>
            </a:r>
            <a:r>
              <a:rPr kumimoji="0" sz="2000" b="0" i="0" u="none" strike="noStrike" kern="1200" cap="none" spc="5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or</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tracheostomy</a:t>
            </a:r>
            <a:r>
              <a:rPr kumimoji="0" sz="2000" b="0" i="0" u="none" strike="noStrike" kern="1200" cap="none" spc="-10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tube.</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ct val="100000"/>
              </a:lnSpc>
              <a:spcBef>
                <a:spcPts val="1130"/>
              </a:spcBef>
              <a:spcAft>
                <a:spcPts val="0"/>
              </a:spcAft>
              <a:buClrTx/>
              <a:buSzTx/>
              <a:buFontTx/>
              <a:buNone/>
              <a:tabLst/>
              <a:defRPr/>
            </a:pPr>
            <a:r>
              <a:rPr kumimoji="0" sz="2000" b="1" i="0" u="heavy" strike="noStrike" kern="1200" cap="none" spc="-60" normalizeH="0" baseline="0" noProof="0" dirty="0">
                <a:ln>
                  <a:noFill/>
                </a:ln>
                <a:solidFill>
                  <a:srgbClr val="404040"/>
                </a:solidFill>
                <a:effectLst/>
                <a:uLnTx/>
                <a:uFill>
                  <a:solidFill>
                    <a:srgbClr val="404040"/>
                  </a:solidFill>
                </a:uFill>
                <a:latin typeface="Calibri"/>
                <a:ea typeface="+mn-ea"/>
                <a:cs typeface="Calibri"/>
              </a:rPr>
              <a:t>V</a:t>
            </a:r>
            <a:r>
              <a:rPr kumimoji="0" sz="2000" b="1" i="0" u="heavy" strike="noStrike" kern="1200" cap="none" spc="40" normalizeH="0" baseline="0" noProof="0" dirty="0">
                <a:ln>
                  <a:noFill/>
                </a:ln>
                <a:solidFill>
                  <a:srgbClr val="404040"/>
                </a:solidFill>
                <a:effectLst/>
                <a:uLnTx/>
                <a:uFill>
                  <a:solidFill>
                    <a:srgbClr val="404040"/>
                  </a:solidFill>
                </a:uFill>
                <a:latin typeface="Calibri"/>
                <a:ea typeface="+mn-ea"/>
                <a:cs typeface="Calibri"/>
              </a:rPr>
              <a:t>o</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l</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u</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m</a:t>
            </a:r>
            <a:r>
              <a:rPr kumimoji="0" sz="2000" b="1" i="0" u="heavy" strike="noStrike" kern="1200" cap="none" spc="45"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-c</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y</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c</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le</a:t>
            </a: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d</a:t>
            </a:r>
            <a:r>
              <a:rPr kumimoji="0" sz="2000" b="1" i="0" u="heavy" strike="noStrike" kern="1200" cap="none" spc="-190" normalizeH="0" baseline="0" noProof="0" dirty="0">
                <a:ln>
                  <a:noFill/>
                </a:ln>
                <a:solidFill>
                  <a:srgbClr val="404040"/>
                </a:solidFill>
                <a:effectLst/>
                <a:uLnTx/>
                <a:uFill>
                  <a:solidFill>
                    <a:srgbClr val="404040"/>
                  </a:solidFill>
                </a:uFill>
                <a:latin typeface="Calibri"/>
                <a:ea typeface="+mn-ea"/>
                <a:cs typeface="Calibri"/>
              </a:rPr>
              <a:t> </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v</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n</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t</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il</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at</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o</a:t>
            </a: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167640" lvl="0" indent="228600" algn="l" defTabSz="914400" rtl="0" eaLnBrk="1" fontAlgn="auto" latinLnBrk="0" hangingPunct="1">
              <a:lnSpc>
                <a:spcPts val="2180"/>
              </a:lnSpc>
              <a:spcBef>
                <a:spcPts val="1465"/>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The </a:t>
            </a:r>
            <a:r>
              <a:rPr kumimoji="0" sz="2000" b="0" i="0" u="none" strike="noStrike" kern="1200" cap="none" spc="-5" normalizeH="0" baseline="0" noProof="0" dirty="0">
                <a:ln>
                  <a:noFill/>
                </a:ln>
                <a:solidFill>
                  <a:srgbClr val="404040"/>
                </a:solidFill>
                <a:effectLst/>
                <a:uLnTx/>
                <a:uFillTx/>
                <a:latin typeface="Calibri"/>
                <a:ea typeface="+mn-ea"/>
                <a:cs typeface="Calibri"/>
              </a:rPr>
              <a:t>ventilator </a:t>
            </a:r>
            <a:r>
              <a:rPr kumimoji="0" sz="2000" b="0" i="0" u="none" strike="noStrike" kern="1200" cap="none" spc="-15" normalizeH="0" baseline="0" noProof="0" dirty="0">
                <a:ln>
                  <a:noFill/>
                </a:ln>
                <a:solidFill>
                  <a:srgbClr val="404040"/>
                </a:solidFill>
                <a:effectLst/>
                <a:uLnTx/>
                <a:uFillTx/>
                <a:latin typeface="Calibri"/>
                <a:ea typeface="+mn-ea"/>
                <a:cs typeface="Calibri"/>
              </a:rPr>
              <a:t>delivers </a:t>
            </a:r>
            <a:r>
              <a:rPr kumimoji="0" sz="2000" b="0" i="0" u="none" strike="noStrike" kern="1200" cap="none" spc="10" normalizeH="0" baseline="0" noProof="0" dirty="0">
                <a:ln>
                  <a:noFill/>
                </a:ln>
                <a:solidFill>
                  <a:srgbClr val="404040"/>
                </a:solidFill>
                <a:effectLst/>
                <a:uLnTx/>
                <a:uFillTx/>
                <a:latin typeface="Calibri"/>
                <a:ea typeface="+mn-ea"/>
                <a:cs typeface="Calibri"/>
              </a:rPr>
              <a:t>a </a:t>
            </a:r>
            <a:r>
              <a:rPr kumimoji="0" sz="2000" b="0" i="0" u="none" strike="noStrike" kern="1200" cap="none" spc="-5" normalizeH="0" baseline="0" noProof="0" dirty="0">
                <a:ln>
                  <a:noFill/>
                </a:ln>
                <a:solidFill>
                  <a:srgbClr val="404040"/>
                </a:solidFill>
                <a:effectLst/>
                <a:uLnTx/>
                <a:uFillTx/>
                <a:latin typeface="Calibri"/>
                <a:ea typeface="+mn-ea"/>
                <a:cs typeface="Calibri"/>
              </a:rPr>
              <a:t>pre-set </a:t>
            </a:r>
            <a:r>
              <a:rPr kumimoji="0" sz="2000" b="0" i="0" u="none" strike="noStrike" kern="1200" cap="none" spc="0" normalizeH="0" baseline="0" noProof="0" dirty="0">
                <a:ln>
                  <a:noFill/>
                </a:ln>
                <a:solidFill>
                  <a:srgbClr val="404040"/>
                </a:solidFill>
                <a:effectLst/>
                <a:uLnTx/>
                <a:uFillTx/>
                <a:latin typeface="Calibri"/>
                <a:ea typeface="+mn-ea"/>
                <a:cs typeface="Calibri"/>
              </a:rPr>
              <a:t>tidal </a:t>
            </a:r>
            <a:r>
              <a:rPr kumimoji="0" sz="2000" b="0" i="0" u="none" strike="noStrike" kern="1200" cap="none" spc="5" normalizeH="0" baseline="0" noProof="0" dirty="0">
                <a:ln>
                  <a:noFill/>
                </a:ln>
                <a:solidFill>
                  <a:srgbClr val="404040"/>
                </a:solidFill>
                <a:effectLst/>
                <a:uLnTx/>
                <a:uFillTx/>
                <a:latin typeface="Calibri"/>
                <a:ea typeface="+mn-ea"/>
                <a:cs typeface="Calibri"/>
              </a:rPr>
              <a:t>volume </a:t>
            </a:r>
            <a:r>
              <a:rPr kumimoji="0" sz="2000" b="0" i="0" u="none" strike="noStrike" kern="1200" cap="none" spc="-5" normalizeH="0" baseline="0" noProof="0" dirty="0">
                <a:ln>
                  <a:noFill/>
                </a:ln>
                <a:solidFill>
                  <a:srgbClr val="404040"/>
                </a:solidFill>
                <a:effectLst/>
                <a:uLnTx/>
                <a:uFillTx/>
                <a:latin typeface="Calibri"/>
                <a:ea typeface="+mn-ea"/>
                <a:cs typeface="Calibri"/>
              </a:rPr>
              <a:t>regardless </a:t>
            </a:r>
            <a:r>
              <a:rPr kumimoji="0" sz="2000" b="0" i="0" u="none" strike="noStrike" kern="1200" cap="none" spc="0" normalizeH="0" baseline="0" noProof="0" dirty="0">
                <a:ln>
                  <a:noFill/>
                </a:ln>
                <a:solidFill>
                  <a:srgbClr val="404040"/>
                </a:solidFill>
                <a:effectLst/>
                <a:uLnTx/>
                <a:uFillTx/>
                <a:latin typeface="Calibri"/>
                <a:ea typeface="+mn-ea"/>
                <a:cs typeface="Calibri"/>
              </a:rPr>
              <a:t>of </a:t>
            </a:r>
            <a:r>
              <a:rPr kumimoji="0" sz="2000" b="0" i="0" u="none" strike="noStrike" kern="1200" cap="none" spc="5" normalizeH="0" baseline="0" noProof="0" dirty="0">
                <a:ln>
                  <a:noFill/>
                </a:ln>
                <a:solidFill>
                  <a:srgbClr val="404040"/>
                </a:solidFill>
                <a:effectLst/>
                <a:uLnTx/>
                <a:uFillTx/>
                <a:latin typeface="Calibri"/>
                <a:ea typeface="+mn-ea"/>
                <a:cs typeface="Calibri"/>
              </a:rPr>
              <a:t>the </a:t>
            </a:r>
            <a:r>
              <a:rPr kumimoji="0" sz="2000" b="0" i="0" u="none" strike="noStrike" kern="1200" cap="none" spc="0" normalizeH="0" baseline="0" noProof="0" dirty="0">
                <a:ln>
                  <a:noFill/>
                </a:ln>
                <a:solidFill>
                  <a:srgbClr val="404040"/>
                </a:solidFill>
                <a:effectLst/>
                <a:uLnTx/>
                <a:uFillTx/>
                <a:latin typeface="Calibri"/>
                <a:ea typeface="+mn-ea"/>
                <a:cs typeface="Calibri"/>
              </a:rPr>
              <a:t>pressure </a:t>
            </a:r>
            <a:r>
              <a:rPr kumimoji="0" sz="2000" b="0" i="0" u="none" strike="noStrike" kern="1200" cap="none" spc="-44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generated.</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ct val="100000"/>
              </a:lnSpc>
              <a:spcBef>
                <a:spcPts val="1090"/>
              </a:spcBef>
              <a:spcAft>
                <a:spcPts val="0"/>
              </a:spcAft>
              <a:buClrTx/>
              <a:buSzTx/>
              <a:buFontTx/>
              <a:buNone/>
              <a:tabLst/>
              <a:defRPr/>
            </a:pP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P</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re</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ss</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u</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r</a:t>
            </a:r>
            <a:r>
              <a:rPr kumimoji="0" sz="2000" b="1" i="0" u="heavy" strike="noStrike" kern="1200" cap="none" spc="60"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p</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r</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s</a:t>
            </a:r>
            <a:r>
              <a:rPr kumimoji="0" sz="2000" b="1" i="0" u="heavy" strike="noStrike" kern="1200" cap="none" spc="40"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t</a:t>
            </a:r>
            <a:r>
              <a:rPr kumimoji="0" sz="2000" b="1" i="0" u="heavy" strike="noStrike" kern="1200" cap="none" spc="-180" normalizeH="0" baseline="0" noProof="0" dirty="0">
                <a:ln>
                  <a:noFill/>
                </a:ln>
                <a:solidFill>
                  <a:srgbClr val="404040"/>
                </a:solidFill>
                <a:effectLst/>
                <a:uLnTx/>
                <a:uFill>
                  <a:solidFill>
                    <a:srgbClr val="404040"/>
                  </a:solidFill>
                </a:uFill>
                <a:latin typeface="Calibri"/>
                <a:ea typeface="+mn-ea"/>
                <a:cs typeface="Calibri"/>
              </a:rPr>
              <a:t> </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v</a:t>
            </a:r>
            <a:r>
              <a:rPr kumimoji="0" sz="2000" b="1" i="0" u="heavy" strike="noStrike" kern="1200" cap="none" spc="40"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n</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t</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il</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a</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t</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o</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n</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5080" lvl="0" indent="228600" algn="l" defTabSz="914400" rtl="0" eaLnBrk="1" fontAlgn="auto" latinLnBrk="0" hangingPunct="1">
              <a:lnSpc>
                <a:spcPct val="89200"/>
              </a:lnSpc>
              <a:spcBef>
                <a:spcPts val="1465"/>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The </a:t>
            </a:r>
            <a:r>
              <a:rPr kumimoji="0" sz="2000" b="0" i="0" u="none" strike="noStrike" kern="1200" cap="none" spc="-5" normalizeH="0" baseline="0" noProof="0" dirty="0">
                <a:ln>
                  <a:noFill/>
                </a:ln>
                <a:solidFill>
                  <a:srgbClr val="404040"/>
                </a:solidFill>
                <a:effectLst/>
                <a:uLnTx/>
                <a:uFillTx/>
                <a:latin typeface="Calibri"/>
                <a:ea typeface="+mn-ea"/>
                <a:cs typeface="Calibri"/>
              </a:rPr>
              <a:t>ventilator </a:t>
            </a:r>
            <a:r>
              <a:rPr kumimoji="0" sz="2000" b="0" i="0" u="none" strike="noStrike" kern="1200" cap="none" spc="-15" normalizeH="0" baseline="0" noProof="0" dirty="0">
                <a:ln>
                  <a:noFill/>
                </a:ln>
                <a:solidFill>
                  <a:srgbClr val="404040"/>
                </a:solidFill>
                <a:effectLst/>
                <a:uLnTx/>
                <a:uFillTx/>
                <a:latin typeface="Calibri"/>
                <a:ea typeface="+mn-ea"/>
                <a:cs typeface="Calibri"/>
              </a:rPr>
              <a:t>delivers </a:t>
            </a:r>
            <a:r>
              <a:rPr kumimoji="0" sz="2000" b="0" i="0" u="none" strike="noStrike" kern="1200" cap="none" spc="10" normalizeH="0" baseline="0" noProof="0" dirty="0">
                <a:ln>
                  <a:noFill/>
                </a:ln>
                <a:solidFill>
                  <a:srgbClr val="404040"/>
                </a:solidFill>
                <a:effectLst/>
                <a:uLnTx/>
                <a:uFillTx/>
                <a:latin typeface="Calibri"/>
                <a:ea typeface="+mn-ea"/>
                <a:cs typeface="Calibri"/>
              </a:rPr>
              <a:t>a </a:t>
            </a:r>
            <a:r>
              <a:rPr kumimoji="0" sz="2000" b="0" i="0" u="none" strike="noStrike" kern="1200" cap="none" spc="-5" normalizeH="0" baseline="0" noProof="0" dirty="0">
                <a:ln>
                  <a:noFill/>
                </a:ln>
                <a:solidFill>
                  <a:srgbClr val="404040"/>
                </a:solidFill>
                <a:effectLst/>
                <a:uLnTx/>
                <a:uFillTx/>
                <a:latin typeface="Calibri"/>
                <a:ea typeface="+mn-ea"/>
                <a:cs typeface="Calibri"/>
              </a:rPr>
              <a:t>pre-set </a:t>
            </a:r>
            <a:r>
              <a:rPr kumimoji="0" sz="2000" b="0" i="0" u="none" strike="noStrike" kern="1200" cap="none" spc="0" normalizeH="0" baseline="0" noProof="0" dirty="0">
                <a:ln>
                  <a:noFill/>
                </a:ln>
                <a:solidFill>
                  <a:srgbClr val="404040"/>
                </a:solidFill>
                <a:effectLst/>
                <a:uLnTx/>
                <a:uFillTx/>
                <a:latin typeface="Calibri"/>
                <a:ea typeface="+mn-ea"/>
                <a:cs typeface="Calibri"/>
              </a:rPr>
              <a:t>target pressure </a:t>
            </a:r>
            <a:r>
              <a:rPr kumimoji="0" sz="2000" b="0" i="0" u="none" strike="noStrike" kern="1200" cap="none" spc="10" normalizeH="0" baseline="0" noProof="0" dirty="0">
                <a:ln>
                  <a:noFill/>
                </a:ln>
                <a:solidFill>
                  <a:srgbClr val="404040"/>
                </a:solidFill>
                <a:effectLst/>
                <a:uLnTx/>
                <a:uFillTx/>
                <a:latin typeface="Calibri"/>
                <a:ea typeface="+mn-ea"/>
                <a:cs typeface="Calibri"/>
              </a:rPr>
              <a:t>to </a:t>
            </a:r>
            <a:r>
              <a:rPr kumimoji="0" sz="2000" b="0" i="0" u="none" strike="noStrike" kern="1200" cap="none" spc="5" normalizeH="0" baseline="0" noProof="0" dirty="0">
                <a:ln>
                  <a:noFill/>
                </a:ln>
                <a:solidFill>
                  <a:srgbClr val="404040"/>
                </a:solidFill>
                <a:effectLst/>
                <a:uLnTx/>
                <a:uFillTx/>
                <a:latin typeface="Calibri"/>
                <a:ea typeface="+mn-ea"/>
                <a:cs typeface="Calibri"/>
              </a:rPr>
              <a:t>the </a:t>
            </a:r>
            <a:r>
              <a:rPr kumimoji="0" sz="2000" b="0" i="0" u="none" strike="noStrike" kern="1200" cap="none" spc="0" normalizeH="0" baseline="0" noProof="0" dirty="0">
                <a:ln>
                  <a:noFill/>
                </a:ln>
                <a:solidFill>
                  <a:srgbClr val="404040"/>
                </a:solidFill>
                <a:effectLst/>
                <a:uLnTx/>
                <a:uFillTx/>
                <a:latin typeface="Calibri"/>
                <a:ea typeface="+mn-ea"/>
                <a:cs typeface="Calibri"/>
              </a:rPr>
              <a:t>airway </a:t>
            </a:r>
            <a:r>
              <a:rPr kumimoji="0" sz="2000" b="0" i="0" u="none" strike="noStrike" kern="1200" cap="none" spc="-5" normalizeH="0" baseline="0" noProof="0" dirty="0">
                <a:ln>
                  <a:noFill/>
                </a:ln>
                <a:solidFill>
                  <a:srgbClr val="404040"/>
                </a:solidFill>
                <a:effectLst/>
                <a:uLnTx/>
                <a:uFillTx/>
                <a:latin typeface="Calibri"/>
                <a:ea typeface="+mn-ea"/>
                <a:cs typeface="Calibri"/>
              </a:rPr>
              <a:t>during </a:t>
            </a:r>
            <a:r>
              <a:rPr kumimoji="0" sz="2000" b="0" i="0" u="none" strike="noStrike" kern="1200" cap="none" spc="0"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inspiration.</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resulting</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tidal</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volume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delivered</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20" normalizeH="0" baseline="0" noProof="0" dirty="0">
                <a:ln>
                  <a:noFill/>
                </a:ln>
                <a:solidFill>
                  <a:srgbClr val="404040"/>
                </a:solidFill>
                <a:effectLst/>
                <a:uLnTx/>
                <a:uFillTx/>
                <a:latin typeface="Calibri"/>
                <a:ea typeface="+mn-ea"/>
                <a:cs typeface="Calibri"/>
              </a:rPr>
              <a:t>therefore</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determined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by </a:t>
            </a:r>
            <a:r>
              <a:rPr kumimoji="0" sz="2000" b="0" i="0" u="none" strike="noStrike" kern="1200" cap="none" spc="-434"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lung</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compliance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airway</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resistance.</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9124950" y="2143125"/>
            <a:ext cx="2924175" cy="378142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44575" y="452056"/>
            <a:ext cx="9922510" cy="758190"/>
          </a:xfrm>
          <a:prstGeom prst="rect">
            <a:avLst/>
          </a:prstGeom>
        </p:spPr>
        <p:txBody>
          <a:bodyPr vert="horz" wrap="square" lIns="0" tIns="13335" rIns="0" bIns="0" rtlCol="0">
            <a:spAutoFit/>
          </a:bodyPr>
          <a:lstStyle/>
          <a:p>
            <a:pPr marL="12700">
              <a:lnSpc>
                <a:spcPct val="100000"/>
              </a:lnSpc>
              <a:spcBef>
                <a:spcPts val="105"/>
              </a:spcBef>
            </a:pPr>
            <a:r>
              <a:rPr sz="4800" spc="-95" dirty="0"/>
              <a:t>Negative</a:t>
            </a:r>
            <a:r>
              <a:rPr sz="4800" spc="130" dirty="0"/>
              <a:t> </a:t>
            </a:r>
            <a:r>
              <a:rPr sz="4800" spc="-90" dirty="0"/>
              <a:t>Pressure</a:t>
            </a:r>
            <a:r>
              <a:rPr sz="4800" spc="-20" dirty="0"/>
              <a:t> </a:t>
            </a:r>
            <a:r>
              <a:rPr sz="4800" spc="-120" dirty="0"/>
              <a:t>Ventilators</a:t>
            </a:r>
            <a:r>
              <a:rPr sz="4800" spc="270" dirty="0"/>
              <a:t> </a:t>
            </a:r>
            <a:r>
              <a:rPr sz="4800" spc="-80" dirty="0"/>
              <a:t>(Iron</a:t>
            </a:r>
            <a:r>
              <a:rPr sz="4800" spc="5" dirty="0"/>
              <a:t> </a:t>
            </a:r>
            <a:r>
              <a:rPr sz="4800" spc="-70" dirty="0"/>
              <a:t>Lungs)</a:t>
            </a:r>
            <a:endParaRPr sz="4800"/>
          </a:p>
        </p:txBody>
      </p:sp>
      <p:sp>
        <p:nvSpPr>
          <p:cNvPr id="3" name="object 3"/>
          <p:cNvSpPr txBox="1"/>
          <p:nvPr/>
        </p:nvSpPr>
        <p:spPr>
          <a:xfrm>
            <a:off x="1272286" y="1833816"/>
            <a:ext cx="9023985" cy="611505"/>
          </a:xfrm>
          <a:prstGeom prst="rect">
            <a:avLst/>
          </a:prstGeom>
        </p:spPr>
        <p:txBody>
          <a:bodyPr vert="horz" wrap="square" lIns="0" tIns="15875" rIns="0" bIns="0" rtlCol="0">
            <a:spAutoFit/>
          </a:bodyPr>
          <a:lstStyle/>
          <a:p>
            <a:pPr marL="12700" marR="0" lvl="0" indent="0" algn="l" defTabSz="914400" rtl="0" eaLnBrk="1" fontAlgn="auto" latinLnBrk="0" hangingPunct="1">
              <a:lnSpc>
                <a:spcPts val="2290"/>
              </a:lnSpc>
              <a:spcBef>
                <a:spcPts val="125"/>
              </a:spcBef>
              <a:spcAft>
                <a:spcPts val="0"/>
              </a:spcAft>
              <a:buClrTx/>
              <a:buSzTx/>
              <a:buFontTx/>
              <a:buNone/>
              <a:tabLst/>
              <a:defRPr/>
            </a:pPr>
            <a:r>
              <a:rPr kumimoji="0" sz="2000" b="0" i="0" u="none" strike="noStrike" kern="1200" cap="none" spc="0" normalizeH="0" baseline="0" noProof="0" dirty="0">
                <a:ln>
                  <a:noFill/>
                </a:ln>
                <a:solidFill>
                  <a:srgbClr val="404040"/>
                </a:solidFill>
                <a:effectLst/>
                <a:uLnTx/>
                <a:uFillTx/>
                <a:latin typeface="Calibri"/>
                <a:ea typeface="+mn-ea"/>
                <a:cs typeface="Calibri"/>
              </a:rPr>
              <a:t>Applied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negative</a:t>
            </a:r>
            <a:r>
              <a:rPr kumimoji="0" sz="2000" b="0" i="0" u="none" strike="noStrike" kern="1200" cap="none" spc="-114"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pressure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around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body</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or</a:t>
            </a:r>
            <a:r>
              <a:rPr kumimoji="0" sz="2000" b="0" i="0" u="none" strike="noStrike" kern="1200" cap="none" spc="-30" normalizeH="0" baseline="0" noProof="0" dirty="0">
                <a:ln>
                  <a:noFill/>
                </a:ln>
                <a:solidFill>
                  <a:srgbClr val="404040"/>
                </a:solidFill>
                <a:effectLst/>
                <a:uLnTx/>
                <a:uFillTx/>
                <a:latin typeface="Calibri"/>
                <a:ea typeface="+mn-ea"/>
                <a:cs typeface="Calibri"/>
              </a:rPr>
              <a:t> </a:t>
            </a:r>
            <a:r>
              <a:rPr kumimoji="0" sz="2000" b="0" i="0" u="none" strike="noStrike" kern="1200" cap="none" spc="-15" normalizeH="0" baseline="0" noProof="0" dirty="0">
                <a:ln>
                  <a:noFill/>
                </a:ln>
                <a:solidFill>
                  <a:srgbClr val="404040"/>
                </a:solidFill>
                <a:effectLst/>
                <a:uLnTx/>
                <a:uFillTx/>
                <a:latin typeface="Calibri"/>
                <a:ea typeface="+mn-ea"/>
                <a:cs typeface="Calibri"/>
              </a:rPr>
              <a:t>thoracic</a:t>
            </a:r>
            <a:r>
              <a:rPr kumimoji="0" sz="2000" b="0" i="0" u="none" strike="noStrike" kern="1200" cap="none" spc="1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cavity;</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body</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2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patient</a:t>
            </a:r>
            <a:r>
              <a:rPr kumimoji="0" sz="2000" b="0" i="0" u="none" strike="noStrike" kern="1200" cap="none" spc="-1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is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290"/>
              </a:lnSpc>
              <a:spcBef>
                <a:spcPts val="0"/>
              </a:spcBef>
              <a:spcAft>
                <a:spcPts val="0"/>
              </a:spcAft>
              <a:buClrTx/>
              <a:buSzTx/>
              <a:buFontTx/>
              <a:buNone/>
              <a:tabLst/>
              <a:defRPr/>
            </a:pPr>
            <a:r>
              <a:rPr kumimoji="0" sz="2000" b="0" i="0" u="none" strike="noStrike" kern="1200" cap="none" spc="-5" normalizeH="0" baseline="0" noProof="0" dirty="0">
                <a:ln>
                  <a:noFill/>
                </a:ln>
                <a:solidFill>
                  <a:srgbClr val="404040"/>
                </a:solidFill>
                <a:effectLst/>
                <a:uLnTx/>
                <a:uFillTx/>
                <a:latin typeface="Calibri"/>
                <a:ea typeface="+mn-ea"/>
                <a:cs typeface="Calibri"/>
              </a:rPr>
              <a:t>enclosed</a:t>
            </a:r>
            <a:r>
              <a:rPr kumimoji="0" sz="2000" b="0" i="0" u="none" strike="noStrike" kern="1200" cap="none" spc="5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in</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an</a:t>
            </a:r>
            <a:r>
              <a:rPr kumimoji="0" sz="2000" b="0" i="0" u="none" strike="noStrike" kern="1200" cap="none" spc="-10" normalizeH="0" baseline="0" noProof="0" dirty="0">
                <a:ln>
                  <a:noFill/>
                </a:ln>
                <a:solidFill>
                  <a:srgbClr val="404040"/>
                </a:solidFill>
                <a:effectLst/>
                <a:uLnTx/>
                <a:uFillTx/>
                <a:latin typeface="Calibri"/>
                <a:ea typeface="+mn-ea"/>
                <a:cs typeface="Calibri"/>
              </a:rPr>
              <a:t> iron</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25" normalizeH="0" baseline="0" noProof="0" dirty="0">
                <a:ln>
                  <a:noFill/>
                </a:ln>
                <a:solidFill>
                  <a:srgbClr val="404040"/>
                </a:solidFill>
                <a:effectLst/>
                <a:uLnTx/>
                <a:uFillTx/>
                <a:latin typeface="Calibri"/>
                <a:ea typeface="+mn-ea"/>
                <a:cs typeface="Calibri"/>
              </a:rPr>
              <a:t>box</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or</a:t>
            </a:r>
            <a:r>
              <a:rPr kumimoji="0" sz="2000" b="0" i="0" u="none" strike="noStrike" kern="1200" cap="none" spc="-30" normalizeH="0" baseline="0" noProof="0" dirty="0">
                <a:ln>
                  <a:noFill/>
                </a:ln>
                <a:solidFill>
                  <a:srgbClr val="404040"/>
                </a:solidFill>
                <a:effectLst/>
                <a:uLnTx/>
                <a:uFillTx/>
                <a:latin typeface="Calibri"/>
                <a:ea typeface="+mn-ea"/>
                <a:cs typeface="Calibri"/>
              </a:rPr>
              <a:t> cylinder,</a:t>
            </a:r>
            <a:r>
              <a:rPr kumimoji="0" sz="2000" b="0" i="0" u="none" strike="noStrike" kern="1200" cap="none" spc="9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and</a:t>
            </a:r>
            <a:r>
              <a:rPr kumimoji="0" sz="2000" b="0" i="0" u="none" strike="noStrike" kern="1200" cap="none" spc="-20"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patient’s</a:t>
            </a:r>
            <a:r>
              <a:rPr kumimoji="0" sz="2000" b="0" i="0" u="none" strike="noStrike" kern="1200" cap="none" spc="-45"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head</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10" normalizeH="0" baseline="0" noProof="0" dirty="0">
                <a:ln>
                  <a:noFill/>
                </a:ln>
                <a:solidFill>
                  <a:srgbClr val="404040"/>
                </a:solidFill>
                <a:effectLst/>
                <a:uLnTx/>
                <a:uFillTx/>
                <a:latin typeface="Calibri"/>
                <a:ea typeface="+mn-ea"/>
                <a:cs typeface="Calibri"/>
              </a:rPr>
              <a:t>protruded</a:t>
            </a:r>
            <a:r>
              <a:rPr kumimoji="0" sz="2000" b="0" i="0" u="none" strike="noStrike" kern="1200" cap="none" spc="6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out</a:t>
            </a:r>
            <a:r>
              <a:rPr kumimoji="0" sz="2000" b="0" i="0" u="none" strike="noStrike" kern="1200" cap="none" spc="40" normalizeH="0" baseline="0" noProof="0" dirty="0">
                <a:ln>
                  <a:noFill/>
                </a:ln>
                <a:solidFill>
                  <a:srgbClr val="404040"/>
                </a:solidFill>
                <a:effectLst/>
                <a:uLnTx/>
                <a:uFillTx/>
                <a:latin typeface="Calibri"/>
                <a:ea typeface="+mn-ea"/>
                <a:cs typeface="Calibri"/>
              </a:rPr>
              <a:t> </a:t>
            </a:r>
            <a:r>
              <a:rPr kumimoji="0" sz="2000" b="0" i="0" u="none" strike="noStrike" kern="1200" cap="none" spc="0" normalizeH="0" baseline="0" noProof="0" dirty="0">
                <a:ln>
                  <a:noFill/>
                </a:ln>
                <a:solidFill>
                  <a:srgbClr val="404040"/>
                </a:solidFill>
                <a:effectLst/>
                <a:uLnTx/>
                <a:uFillTx/>
                <a:latin typeface="Calibri"/>
                <a:ea typeface="+mn-ea"/>
                <a:cs typeface="Calibri"/>
              </a:rPr>
              <a:t>of</a:t>
            </a:r>
            <a:r>
              <a:rPr kumimoji="0" sz="2000" b="0" i="0" u="none" strike="noStrike" kern="1200" cap="none" spc="-1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the</a:t>
            </a:r>
            <a:r>
              <a:rPr kumimoji="0" sz="2000" b="0" i="0" u="none" strike="noStrike" kern="1200" cap="none" spc="-35" normalizeH="0" baseline="0" noProof="0" dirty="0">
                <a:ln>
                  <a:noFill/>
                </a:ln>
                <a:solidFill>
                  <a:srgbClr val="404040"/>
                </a:solidFill>
                <a:effectLst/>
                <a:uLnTx/>
                <a:uFillTx/>
                <a:latin typeface="Calibri"/>
                <a:ea typeface="+mn-ea"/>
                <a:cs typeface="Calibri"/>
              </a:rPr>
              <a:t> </a:t>
            </a:r>
            <a:r>
              <a:rPr kumimoji="0" sz="2000" b="0" i="0" u="none" strike="noStrike" kern="1200" cap="none" spc="-5" normalizeH="0" baseline="0" noProof="0" dirty="0">
                <a:ln>
                  <a:noFill/>
                </a:ln>
                <a:solidFill>
                  <a:srgbClr val="404040"/>
                </a:solidFill>
                <a:effectLst/>
                <a:uLnTx/>
                <a:uFillTx/>
                <a:latin typeface="Calibri"/>
                <a:ea typeface="+mn-ea"/>
                <a:cs typeface="Calibri"/>
              </a:rPr>
              <a:t>end.</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6534150" y="2847975"/>
            <a:ext cx="4838700" cy="3162300"/>
          </a:xfrm>
          <a:prstGeom prst="rect">
            <a:avLst/>
          </a:prstGeom>
        </p:spPr>
      </p:pic>
      <p:pic>
        <p:nvPicPr>
          <p:cNvPr id="5" name="object 5"/>
          <p:cNvPicPr/>
          <p:nvPr/>
        </p:nvPicPr>
        <p:blipFill>
          <a:blip r:embed="rId3" cstate="print"/>
          <a:stretch>
            <a:fillRect/>
          </a:stretch>
        </p:blipFill>
        <p:spPr>
          <a:xfrm>
            <a:off x="1371600" y="3095625"/>
            <a:ext cx="4457700" cy="28956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140777" y="415988"/>
            <a:ext cx="3490595" cy="758190"/>
          </a:xfrm>
          <a:prstGeom prst="rect">
            <a:avLst/>
          </a:prstGeom>
        </p:spPr>
        <p:txBody>
          <a:bodyPr vert="horz" wrap="square" lIns="0" tIns="13335" rIns="0" bIns="0" rtlCol="0">
            <a:spAutoFit/>
          </a:bodyPr>
          <a:lstStyle/>
          <a:p>
            <a:pPr marL="12700">
              <a:lnSpc>
                <a:spcPct val="100000"/>
              </a:lnSpc>
              <a:spcBef>
                <a:spcPts val="105"/>
              </a:spcBef>
            </a:pPr>
            <a:r>
              <a:rPr sz="4800" spc="-80" dirty="0"/>
              <a:t>Humidification</a:t>
            </a:r>
            <a:endParaRPr sz="4800"/>
          </a:p>
        </p:txBody>
      </p:sp>
      <p:sp>
        <p:nvSpPr>
          <p:cNvPr id="3" name="object 3"/>
          <p:cNvSpPr txBox="1">
            <a:spLocks noGrp="1"/>
          </p:cNvSpPr>
          <p:nvPr>
            <p:ph type="body" idx="1"/>
          </p:nvPr>
        </p:nvSpPr>
        <p:spPr>
          <a:prstGeom prst="rect">
            <a:avLst/>
          </a:prstGeom>
        </p:spPr>
        <p:txBody>
          <a:bodyPr vert="horz" wrap="square" lIns="0" tIns="155575" rIns="0" bIns="0" rtlCol="0">
            <a:spAutoFit/>
          </a:bodyPr>
          <a:lstStyle/>
          <a:p>
            <a:pPr marL="34925">
              <a:lnSpc>
                <a:spcPct val="100000"/>
              </a:lnSpc>
              <a:spcBef>
                <a:spcPts val="1225"/>
              </a:spcBef>
            </a:pPr>
            <a:r>
              <a:rPr spc="-10" dirty="0"/>
              <a:t>Prevention</a:t>
            </a:r>
            <a:r>
              <a:rPr spc="-15" dirty="0"/>
              <a:t> </a:t>
            </a:r>
            <a:r>
              <a:rPr dirty="0"/>
              <a:t>of</a:t>
            </a:r>
            <a:r>
              <a:rPr spc="-20" dirty="0"/>
              <a:t> </a:t>
            </a:r>
            <a:r>
              <a:rPr spc="-10" dirty="0"/>
              <a:t>cilial</a:t>
            </a:r>
            <a:r>
              <a:rPr spc="65" dirty="0"/>
              <a:t> </a:t>
            </a:r>
            <a:r>
              <a:rPr spc="20" dirty="0"/>
              <a:t>damage</a:t>
            </a:r>
            <a:r>
              <a:rPr spc="-110" dirty="0"/>
              <a:t> </a:t>
            </a:r>
            <a:r>
              <a:rPr spc="5" dirty="0"/>
              <a:t>and</a:t>
            </a:r>
            <a:r>
              <a:rPr spc="-90" dirty="0"/>
              <a:t> </a:t>
            </a:r>
            <a:r>
              <a:rPr spc="-15" dirty="0"/>
              <a:t>reduced</a:t>
            </a:r>
            <a:r>
              <a:rPr spc="65" dirty="0"/>
              <a:t> </a:t>
            </a:r>
            <a:r>
              <a:rPr spc="-10" dirty="0"/>
              <a:t>drying</a:t>
            </a:r>
            <a:r>
              <a:rPr spc="95" dirty="0"/>
              <a:t> </a:t>
            </a:r>
            <a:r>
              <a:rPr dirty="0"/>
              <a:t>of</a:t>
            </a:r>
            <a:r>
              <a:rPr spc="-20" dirty="0"/>
              <a:t> </a:t>
            </a:r>
            <a:r>
              <a:rPr spc="-5" dirty="0"/>
              <a:t>secretions.</a:t>
            </a:r>
          </a:p>
          <a:p>
            <a:pPr marL="34925" marR="173355">
              <a:lnSpc>
                <a:spcPts val="2180"/>
              </a:lnSpc>
              <a:spcBef>
                <a:spcPts val="1385"/>
              </a:spcBef>
            </a:pPr>
            <a:r>
              <a:rPr spc="25" dirty="0"/>
              <a:t>As </a:t>
            </a:r>
            <a:r>
              <a:rPr spc="-5" dirty="0"/>
              <a:t>prolonged severe </a:t>
            </a:r>
            <a:r>
              <a:rPr spc="-15" dirty="0"/>
              <a:t>dehydration </a:t>
            </a:r>
            <a:r>
              <a:rPr dirty="0"/>
              <a:t>of </a:t>
            </a:r>
            <a:r>
              <a:rPr spc="5" dirty="0"/>
              <a:t>the </a:t>
            </a:r>
            <a:r>
              <a:rPr spc="-10" dirty="0"/>
              <a:t>bronchial tree </a:t>
            </a:r>
            <a:r>
              <a:rPr spc="-5" dirty="0"/>
              <a:t>leads </a:t>
            </a:r>
            <a:r>
              <a:rPr spc="10" dirty="0"/>
              <a:t>to </a:t>
            </a:r>
            <a:r>
              <a:rPr spc="-5" dirty="0"/>
              <a:t>encrustation </a:t>
            </a:r>
            <a:r>
              <a:rPr dirty="0"/>
              <a:t>of </a:t>
            </a:r>
            <a:r>
              <a:rPr spc="5" dirty="0"/>
              <a:t>mucus and </a:t>
            </a:r>
            <a:r>
              <a:rPr spc="-10" dirty="0"/>
              <a:t>bronchial </a:t>
            </a:r>
            <a:r>
              <a:rPr dirty="0"/>
              <a:t>or </a:t>
            </a:r>
            <a:r>
              <a:rPr spc="-440" dirty="0"/>
              <a:t> </a:t>
            </a:r>
            <a:r>
              <a:rPr spc="-15" dirty="0"/>
              <a:t>endotracheal</a:t>
            </a:r>
            <a:r>
              <a:rPr spc="135" dirty="0"/>
              <a:t> </a:t>
            </a:r>
            <a:r>
              <a:rPr spc="-5" dirty="0"/>
              <a:t>obstruction,</a:t>
            </a:r>
            <a:r>
              <a:rPr spc="-55" dirty="0"/>
              <a:t> </a:t>
            </a:r>
            <a:r>
              <a:rPr spc="-10" dirty="0"/>
              <a:t>particularly</a:t>
            </a:r>
            <a:r>
              <a:rPr spc="55" dirty="0"/>
              <a:t> </a:t>
            </a:r>
            <a:r>
              <a:rPr dirty="0"/>
              <a:t>in</a:t>
            </a:r>
            <a:r>
              <a:rPr spc="65" dirty="0"/>
              <a:t> </a:t>
            </a:r>
            <a:r>
              <a:rPr spc="-5" dirty="0"/>
              <a:t>neonates</a:t>
            </a:r>
            <a:r>
              <a:rPr spc="-45" dirty="0"/>
              <a:t> </a:t>
            </a:r>
            <a:r>
              <a:rPr spc="5" dirty="0"/>
              <a:t>and</a:t>
            </a:r>
            <a:r>
              <a:rPr spc="-15" dirty="0"/>
              <a:t> </a:t>
            </a:r>
            <a:r>
              <a:rPr dirty="0"/>
              <a:t>patients</a:t>
            </a:r>
            <a:r>
              <a:rPr spc="-50" dirty="0"/>
              <a:t> </a:t>
            </a:r>
            <a:r>
              <a:rPr dirty="0"/>
              <a:t>with</a:t>
            </a:r>
            <a:r>
              <a:rPr spc="-20" dirty="0"/>
              <a:t> </a:t>
            </a:r>
            <a:r>
              <a:rPr spc="-15" dirty="0"/>
              <a:t>respiratory</a:t>
            </a:r>
            <a:r>
              <a:rPr spc="55" dirty="0"/>
              <a:t> </a:t>
            </a:r>
            <a:r>
              <a:rPr spc="-20" dirty="0"/>
              <a:t>infection.</a:t>
            </a:r>
          </a:p>
          <a:p>
            <a:pPr marL="34925">
              <a:lnSpc>
                <a:spcPct val="100000"/>
              </a:lnSpc>
              <a:spcBef>
                <a:spcPts val="1090"/>
              </a:spcBef>
            </a:pPr>
            <a:r>
              <a:rPr spc="-5" dirty="0"/>
              <a:t>Humidifiers</a:t>
            </a:r>
            <a:r>
              <a:rPr spc="-50" dirty="0"/>
              <a:t> </a:t>
            </a:r>
            <a:r>
              <a:rPr dirty="0"/>
              <a:t>added</a:t>
            </a:r>
            <a:r>
              <a:rPr spc="65" dirty="0"/>
              <a:t> </a:t>
            </a:r>
            <a:r>
              <a:rPr spc="10" dirty="0"/>
              <a:t>to</a:t>
            </a:r>
            <a:r>
              <a:rPr spc="-100" dirty="0"/>
              <a:t> </a:t>
            </a:r>
            <a:r>
              <a:rPr spc="5" dirty="0"/>
              <a:t>the</a:t>
            </a:r>
            <a:r>
              <a:rPr spc="45" dirty="0"/>
              <a:t> </a:t>
            </a:r>
            <a:r>
              <a:rPr spc="-5" dirty="0"/>
              <a:t>breathing</a:t>
            </a:r>
            <a:r>
              <a:rPr spc="-60" dirty="0"/>
              <a:t> </a:t>
            </a:r>
            <a:r>
              <a:rPr spc="-15" dirty="0"/>
              <a:t>circuit</a:t>
            </a:r>
            <a:r>
              <a:rPr spc="75" dirty="0"/>
              <a:t> </a:t>
            </a:r>
            <a:r>
              <a:rPr dirty="0"/>
              <a:t>minimize</a:t>
            </a:r>
            <a:r>
              <a:rPr spc="-35" dirty="0"/>
              <a:t> </a:t>
            </a:r>
            <a:r>
              <a:rPr dirty="0"/>
              <a:t>water</a:t>
            </a:r>
            <a:r>
              <a:rPr spc="-110" dirty="0"/>
              <a:t> </a:t>
            </a:r>
            <a:r>
              <a:rPr spc="5" dirty="0"/>
              <a:t>and</a:t>
            </a:r>
            <a:r>
              <a:rPr spc="-15" dirty="0"/>
              <a:t> </a:t>
            </a:r>
            <a:r>
              <a:rPr dirty="0"/>
              <a:t>heat </a:t>
            </a:r>
            <a:r>
              <a:rPr spc="10" dirty="0"/>
              <a:t>loss.</a:t>
            </a:r>
          </a:p>
          <a:p>
            <a:pPr marL="34925" marR="5080">
              <a:lnSpc>
                <a:spcPct val="89700"/>
              </a:lnSpc>
              <a:spcBef>
                <a:spcPts val="1450"/>
              </a:spcBef>
            </a:pPr>
            <a:r>
              <a:rPr spc="-5" dirty="0"/>
              <a:t>Prolonged humidification </a:t>
            </a:r>
            <a:r>
              <a:rPr dirty="0"/>
              <a:t>of </a:t>
            </a:r>
            <a:r>
              <a:rPr spc="10" dirty="0"/>
              <a:t>gases </a:t>
            </a:r>
            <a:r>
              <a:rPr spc="5" dirty="0"/>
              <a:t>by the </a:t>
            </a:r>
            <a:r>
              <a:rPr spc="-10" dirty="0"/>
              <a:t>lower </a:t>
            </a:r>
            <a:r>
              <a:rPr spc="-15" dirty="0"/>
              <a:t>respiratory </a:t>
            </a:r>
            <a:r>
              <a:rPr spc="-20" dirty="0"/>
              <a:t>tract </a:t>
            </a:r>
            <a:r>
              <a:rPr spc="-5" dirty="0"/>
              <a:t>leads </a:t>
            </a:r>
            <a:r>
              <a:rPr spc="10" dirty="0"/>
              <a:t>to </a:t>
            </a:r>
            <a:r>
              <a:rPr spc="-15" dirty="0"/>
              <a:t>dehydration </a:t>
            </a:r>
            <a:r>
              <a:rPr dirty="0"/>
              <a:t>of </a:t>
            </a:r>
            <a:r>
              <a:rPr spc="10" dirty="0"/>
              <a:t>mucosa, </a:t>
            </a:r>
            <a:r>
              <a:rPr spc="-10" dirty="0"/>
              <a:t>altered </a:t>
            </a:r>
            <a:r>
              <a:rPr spc="-440" dirty="0"/>
              <a:t> </a:t>
            </a:r>
            <a:r>
              <a:rPr spc="-10" dirty="0"/>
              <a:t>ciliary </a:t>
            </a:r>
            <a:r>
              <a:rPr spc="-5" dirty="0"/>
              <a:t>function, </a:t>
            </a:r>
            <a:r>
              <a:rPr dirty="0"/>
              <a:t>and, </a:t>
            </a:r>
            <a:r>
              <a:rPr spc="-5" dirty="0"/>
              <a:t>if </a:t>
            </a:r>
            <a:r>
              <a:rPr spc="-10" dirty="0"/>
              <a:t>excessively </a:t>
            </a:r>
            <a:r>
              <a:rPr spc="-5" dirty="0"/>
              <a:t>prolonged, </a:t>
            </a:r>
            <a:r>
              <a:rPr spc="-10" dirty="0"/>
              <a:t>could </a:t>
            </a:r>
            <a:r>
              <a:rPr spc="-5" dirty="0"/>
              <a:t>potentially lead </a:t>
            </a:r>
            <a:r>
              <a:rPr spc="10" dirty="0"/>
              <a:t>to </a:t>
            </a:r>
            <a:r>
              <a:rPr spc="5" dirty="0"/>
              <a:t>inspissation </a:t>
            </a:r>
            <a:r>
              <a:rPr dirty="0"/>
              <a:t>of </a:t>
            </a:r>
            <a:r>
              <a:rPr spc="-5" dirty="0"/>
              <a:t>secretions, </a:t>
            </a:r>
            <a:r>
              <a:rPr dirty="0"/>
              <a:t> atelectasis, </a:t>
            </a:r>
            <a:r>
              <a:rPr spc="10" dirty="0"/>
              <a:t>and </a:t>
            </a:r>
            <a:r>
              <a:rPr spc="-15" dirty="0"/>
              <a:t>even </a:t>
            </a:r>
            <a:r>
              <a:rPr spc="-10" dirty="0"/>
              <a:t>ventilation/perfusion </a:t>
            </a:r>
            <a:r>
              <a:rPr spc="10" dirty="0"/>
              <a:t>mismatching, </a:t>
            </a:r>
            <a:r>
              <a:rPr spc="-10" dirty="0"/>
              <a:t>particularly </a:t>
            </a:r>
            <a:r>
              <a:rPr dirty="0"/>
              <a:t>in </a:t>
            </a:r>
            <a:r>
              <a:rPr spc="-5" dirty="0"/>
              <a:t>patients </a:t>
            </a:r>
            <a:r>
              <a:rPr dirty="0"/>
              <a:t>with </a:t>
            </a:r>
            <a:r>
              <a:rPr spc="-10" dirty="0"/>
              <a:t>underlying </a:t>
            </a:r>
            <a:r>
              <a:rPr spc="-5" dirty="0"/>
              <a:t>lung </a:t>
            </a:r>
            <a:r>
              <a:rPr dirty="0"/>
              <a:t> </a:t>
            </a:r>
            <a:r>
              <a:rPr spc="5" dirty="0"/>
              <a:t>disease.</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2422" y="128206"/>
            <a:ext cx="781685" cy="334645"/>
          </a:xfrm>
          <a:prstGeom prst="rect">
            <a:avLst/>
          </a:prstGeom>
        </p:spPr>
        <p:txBody>
          <a:bodyPr vert="horz" wrap="square" lIns="0" tIns="15875" rIns="0" bIns="0" rtlCol="0">
            <a:spAutoFit/>
          </a:bodyPr>
          <a:lstStyle/>
          <a:p>
            <a:pPr marL="12700">
              <a:lnSpc>
                <a:spcPct val="100000"/>
              </a:lnSpc>
              <a:spcBef>
                <a:spcPts val="125"/>
              </a:spcBef>
            </a:pPr>
            <a:r>
              <a:rPr sz="2000" b="1" spc="-10" dirty="0">
                <a:latin typeface="Calibri"/>
                <a:cs typeface="Calibri"/>
              </a:rPr>
              <a:t>Types:-</a:t>
            </a:r>
            <a:endParaRPr sz="2000">
              <a:latin typeface="Calibri"/>
              <a:cs typeface="Calibri"/>
            </a:endParaRPr>
          </a:p>
        </p:txBody>
      </p:sp>
      <p:sp>
        <p:nvSpPr>
          <p:cNvPr id="3" name="object 3"/>
          <p:cNvSpPr txBox="1"/>
          <p:nvPr/>
        </p:nvSpPr>
        <p:spPr>
          <a:xfrm>
            <a:off x="237172" y="795972"/>
            <a:ext cx="8064500" cy="5651500"/>
          </a:xfrm>
          <a:prstGeom prst="rect">
            <a:avLst/>
          </a:prstGeom>
        </p:spPr>
        <p:txBody>
          <a:bodyPr vert="horz" wrap="square" lIns="0" tIns="15240" rIns="0" bIns="0" rtlCol="0">
            <a:spAutoFit/>
          </a:bodyPr>
          <a:lstStyle/>
          <a:p>
            <a:pPr marL="12700" marR="410209" lvl="0" indent="419100" algn="l" defTabSz="914400" rtl="0" eaLnBrk="1" fontAlgn="auto" latinLnBrk="0" hangingPunct="1">
              <a:lnSpc>
                <a:spcPct val="99100"/>
              </a:lnSpc>
              <a:spcBef>
                <a:spcPts val="120"/>
              </a:spcBef>
              <a:spcAft>
                <a:spcPts val="0"/>
              </a:spcAft>
              <a:buClrTx/>
              <a:buSzTx/>
              <a:buFontTx/>
              <a:buNone/>
              <a:tabLst/>
              <a:defRPr/>
            </a:pPr>
            <a:r>
              <a:rPr kumimoji="0" sz="1800" b="1" i="0" u="none" strike="noStrike" kern="1200" cap="none" spc="0" normalizeH="0" baseline="0" noProof="0" dirty="0">
                <a:ln>
                  <a:noFill/>
                </a:ln>
                <a:solidFill>
                  <a:srgbClr val="404040"/>
                </a:solidFill>
                <a:effectLst/>
                <a:uLnTx/>
                <a:uFillTx/>
                <a:latin typeface="Calibri"/>
                <a:ea typeface="+mn-ea"/>
                <a:cs typeface="Calibri"/>
              </a:rPr>
              <a:t>Passive:</a:t>
            </a:r>
            <a:r>
              <a:rPr kumimoji="0" sz="1800" b="1" i="0" u="none" strike="noStrike" kern="1200" cap="none" spc="-145"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The</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simplest</a:t>
            </a:r>
            <a:r>
              <a:rPr kumimoji="0" sz="1800" b="0" i="0" u="none" strike="noStrike" kern="1200" cap="none" spc="-3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designs</a:t>
            </a:r>
            <a:r>
              <a:rPr kumimoji="0" sz="1800" b="0" i="0" u="none" strike="noStrike" kern="1200" cap="none" spc="-6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are</a:t>
            </a:r>
            <a:r>
              <a:rPr kumimoji="0" sz="1800" b="0" i="0" u="none" strike="noStrike" kern="1200" cap="none" spc="-2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condenser</a:t>
            </a:r>
            <a:r>
              <a:rPr kumimoji="0" sz="1800" b="0" i="0" u="none" strike="noStrike" kern="1200" cap="none" spc="-6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humidifiers</a:t>
            </a:r>
            <a:r>
              <a:rPr kumimoji="0" sz="1800" b="0" i="0" u="none" strike="noStrike" kern="1200" cap="none" spc="-135"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or</a:t>
            </a:r>
            <a:r>
              <a:rPr kumimoji="0" sz="1800" b="0" i="0" u="none" strike="noStrike" kern="1200" cap="none" spc="-65"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heat</a:t>
            </a:r>
            <a:r>
              <a:rPr kumimoji="0" sz="1800" b="0" i="0" u="none" strike="noStrike" kern="1200" cap="none" spc="-35"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and</a:t>
            </a:r>
            <a:r>
              <a:rPr kumimoji="0" sz="1800" b="0" i="0" u="none" strike="noStrike" kern="1200" cap="none" spc="-8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moisture </a:t>
            </a:r>
            <a:r>
              <a:rPr kumimoji="0" sz="1800" b="0" i="0" u="none" strike="noStrike" kern="1200" cap="none" spc="-39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exchanger </a:t>
            </a:r>
            <a:r>
              <a:rPr kumimoji="0" sz="1800" b="0" i="0" u="none" strike="noStrike" kern="1200" cap="none" spc="5" normalizeH="0" baseline="0" noProof="0" dirty="0">
                <a:ln>
                  <a:noFill/>
                </a:ln>
                <a:solidFill>
                  <a:srgbClr val="404040"/>
                </a:solidFill>
                <a:effectLst/>
                <a:uLnTx/>
                <a:uFillTx/>
                <a:latin typeface="Calibri"/>
                <a:ea typeface="+mn-ea"/>
                <a:cs typeface="Calibri"/>
              </a:rPr>
              <a:t>(HME) units. </a:t>
            </a:r>
            <a:r>
              <a:rPr kumimoji="0" sz="1800" b="0" i="0" u="none" strike="noStrike" kern="1200" cap="none" spc="10" normalizeH="0" baseline="0" noProof="0" dirty="0">
                <a:ln>
                  <a:noFill/>
                </a:ln>
                <a:solidFill>
                  <a:srgbClr val="404040"/>
                </a:solidFill>
                <a:effectLst/>
                <a:uLnTx/>
                <a:uFillTx/>
                <a:latin typeface="Calibri"/>
                <a:ea typeface="+mn-ea"/>
                <a:cs typeface="Calibri"/>
              </a:rPr>
              <a:t>They do </a:t>
            </a:r>
            <a:r>
              <a:rPr kumimoji="0" sz="1800" b="0" i="0" u="none" strike="noStrike" kern="1200" cap="none" spc="15" normalizeH="0" baseline="0" noProof="0" dirty="0">
                <a:ln>
                  <a:noFill/>
                </a:ln>
                <a:solidFill>
                  <a:srgbClr val="404040"/>
                </a:solidFill>
                <a:effectLst/>
                <a:uLnTx/>
                <a:uFillTx/>
                <a:latin typeface="Calibri"/>
                <a:ea typeface="+mn-ea"/>
                <a:cs typeface="Calibri"/>
              </a:rPr>
              <a:t>not add heat </a:t>
            </a:r>
            <a:r>
              <a:rPr kumimoji="0" sz="1800" b="0" i="0" u="none" strike="noStrike" kern="1200" cap="none" spc="10" normalizeH="0" baseline="0" noProof="0" dirty="0">
                <a:ln>
                  <a:noFill/>
                </a:ln>
                <a:solidFill>
                  <a:srgbClr val="404040"/>
                </a:solidFill>
                <a:effectLst/>
                <a:uLnTx/>
                <a:uFillTx/>
                <a:latin typeface="Calibri"/>
                <a:ea typeface="+mn-ea"/>
                <a:cs typeface="Calibri"/>
              </a:rPr>
              <a:t>or </a:t>
            </a:r>
            <a:r>
              <a:rPr kumimoji="0" sz="1800" b="0" i="0" u="none" strike="noStrike" kern="1200" cap="none" spc="15" normalizeH="0" baseline="0" noProof="0" dirty="0">
                <a:ln>
                  <a:noFill/>
                </a:ln>
                <a:solidFill>
                  <a:srgbClr val="404040"/>
                </a:solidFill>
                <a:effectLst/>
                <a:uLnTx/>
                <a:uFillTx/>
                <a:latin typeface="Calibri"/>
                <a:ea typeface="+mn-ea"/>
                <a:cs typeface="Calibri"/>
              </a:rPr>
              <a:t>vapor but </a:t>
            </a:r>
            <a:r>
              <a:rPr kumimoji="0" sz="1800" b="0" i="0" u="none" strike="noStrike" kern="1200" cap="none" spc="0" normalizeH="0" baseline="0" noProof="0" dirty="0">
                <a:ln>
                  <a:noFill/>
                </a:ln>
                <a:solidFill>
                  <a:srgbClr val="404040"/>
                </a:solidFill>
                <a:effectLst/>
                <a:uLnTx/>
                <a:uFillTx/>
                <a:latin typeface="Calibri"/>
                <a:ea typeface="+mn-ea"/>
                <a:cs typeface="Calibri"/>
              </a:rPr>
              <a:t>rather </a:t>
            </a:r>
            <a:r>
              <a:rPr kumimoji="0" sz="1800" b="0" i="0" u="none" strike="noStrike" kern="1200" cap="none" spc="5" normalizeH="0" baseline="0" noProof="0" dirty="0">
                <a:ln>
                  <a:noFill/>
                </a:ln>
                <a:solidFill>
                  <a:srgbClr val="404040"/>
                </a:solidFill>
                <a:effectLst/>
                <a:uLnTx/>
                <a:uFillTx/>
                <a:latin typeface="Calibri"/>
                <a:ea typeface="+mn-ea"/>
                <a:cs typeface="Calibri"/>
              </a:rPr>
              <a:t>traps exhaled </a:t>
            </a:r>
            <a:r>
              <a:rPr kumimoji="0" sz="1800" b="0" i="0" u="none" strike="noStrike" kern="1200" cap="none" spc="10" normalizeH="0" baseline="0" noProof="0" dirty="0">
                <a:ln>
                  <a:noFill/>
                </a:ln>
                <a:solidFill>
                  <a:srgbClr val="404040"/>
                </a:solidFill>
                <a:effectLst/>
                <a:uLnTx/>
                <a:uFillTx/>
                <a:latin typeface="Calibri"/>
                <a:ea typeface="+mn-ea"/>
                <a:cs typeface="Calibri"/>
              </a:rPr>
              <a:t> humidification</a:t>
            </a:r>
            <a:r>
              <a:rPr kumimoji="0" sz="1800" b="0" i="0" u="none" strike="noStrike" kern="1200" cap="none" spc="-16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and</a:t>
            </a:r>
            <a:r>
              <a:rPr kumimoji="0" sz="1800" b="0" i="0" u="none" strike="noStrike" kern="1200" cap="none" spc="-85"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heat,</a:t>
            </a:r>
            <a:r>
              <a:rPr kumimoji="0" sz="1800" b="0" i="0" u="none" strike="noStrike" kern="1200" cap="none" spc="-114"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which</a:t>
            </a:r>
            <a:r>
              <a:rPr kumimoji="0" sz="1800" b="0" i="0" u="none" strike="noStrike" kern="1200" cap="none" spc="-1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is</a:t>
            </a:r>
            <a:r>
              <a:rPr kumimoji="0" sz="1800" b="0" i="0" u="none" strike="noStrike" kern="1200" cap="none" spc="-6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released</a:t>
            </a:r>
            <a:r>
              <a:rPr kumimoji="0" sz="1800" b="0" i="0" u="none" strike="noStrike" kern="1200" cap="none" spc="-5"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upon</a:t>
            </a:r>
            <a:r>
              <a:rPr kumimoji="0" sz="1800" b="0" i="0" u="none" strike="noStrike" kern="1200" cap="none" spc="-8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the</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subsequent</a:t>
            </a:r>
            <a:r>
              <a:rPr kumimoji="0" sz="1800" b="0" i="0" u="none" strike="noStrike" kern="1200" cap="none" spc="-114"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inhalation.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4318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5" normalizeH="0" baseline="0" noProof="0" dirty="0">
                <a:ln>
                  <a:noFill/>
                </a:ln>
                <a:solidFill>
                  <a:srgbClr val="404040"/>
                </a:solidFill>
                <a:effectLst/>
                <a:uLnTx/>
                <a:uFillTx/>
                <a:latin typeface="Calibri"/>
                <a:ea typeface="+mn-ea"/>
                <a:cs typeface="Calibri"/>
              </a:rPr>
              <a:t>Active:</a:t>
            </a:r>
            <a:r>
              <a:rPr kumimoji="0" sz="1800" b="1" i="0" u="none" strike="noStrike" kern="1200" cap="none" spc="1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More</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effective</a:t>
            </a:r>
            <a:r>
              <a:rPr kumimoji="0" sz="1800" b="0" i="0" u="none" strike="noStrike" kern="1200" cap="none" spc="-25"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in</a:t>
            </a:r>
            <a:r>
              <a:rPr kumimoji="0" sz="1800" b="0" i="0" u="none" strike="noStrike" kern="1200" cap="none" spc="-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preserving</a:t>
            </a:r>
            <a:r>
              <a:rPr kumimoji="0" sz="1800" b="0" i="0" u="none" strike="noStrike" kern="1200" cap="none" spc="-5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moisture</a:t>
            </a:r>
            <a:r>
              <a:rPr kumimoji="0" sz="1800" b="0" i="0" u="none" strike="noStrike" kern="1200" cap="none" spc="-25"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and</a:t>
            </a:r>
            <a:r>
              <a:rPr kumimoji="0" sz="1800" b="0" i="0" u="none" strike="noStrike" kern="1200" cap="none" spc="-8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heat.</a:t>
            </a:r>
            <a:r>
              <a:rPr kumimoji="0" sz="1800" b="0" i="0" u="none" strike="noStrike" kern="1200" cap="none" spc="-11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They</a:t>
            </a:r>
            <a:r>
              <a:rPr kumimoji="0" sz="1800" b="0" i="0" u="none" strike="noStrike" kern="1200" cap="none" spc="-2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add</a:t>
            </a:r>
            <a:r>
              <a:rPr kumimoji="0" sz="1800" b="0" i="0" u="none" strike="noStrike" kern="1200" cap="none" spc="-8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water</a:t>
            </a:r>
            <a:r>
              <a:rPr kumimoji="0" sz="1800" b="0" i="0" u="none" strike="noStrike" kern="1200" cap="none" spc="-6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to</a:t>
            </a:r>
            <a:r>
              <a:rPr kumimoji="0" sz="1800" b="0" i="0" u="none" strike="noStrike" kern="1200" cap="none" spc="-10" normalizeH="0" baseline="0" noProof="0" dirty="0">
                <a:ln>
                  <a:noFill/>
                </a:ln>
                <a:solidFill>
                  <a:srgbClr val="404040"/>
                </a:solidFill>
                <a:effectLst/>
                <a:uLnTx/>
                <a:uFillTx/>
                <a:latin typeface="Calibri"/>
                <a:ea typeface="+mn-ea"/>
                <a:cs typeface="Calibri"/>
              </a:rPr>
              <a:t> gas,</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by;</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88925" marR="0" lvl="0" indent="-124460" algn="l" defTabSz="914400" rtl="0" eaLnBrk="1" fontAlgn="auto" latinLnBrk="0" hangingPunct="1">
              <a:lnSpc>
                <a:spcPct val="100000"/>
              </a:lnSpc>
              <a:spcBef>
                <a:spcPts val="240"/>
              </a:spcBef>
              <a:spcAft>
                <a:spcPts val="0"/>
              </a:spcAft>
              <a:buClrTx/>
              <a:buSzTx/>
              <a:buFontTx/>
              <a:buChar char="-"/>
              <a:tabLst>
                <a:tab pos="289560" algn="l"/>
              </a:tabLst>
              <a:defRPr/>
            </a:pPr>
            <a:r>
              <a:rPr kumimoji="0" sz="1800" b="0" i="0" u="none" strike="noStrike" kern="1200" cap="none" spc="5" normalizeH="0" baseline="0" noProof="0" dirty="0">
                <a:ln>
                  <a:noFill/>
                </a:ln>
                <a:solidFill>
                  <a:srgbClr val="404040"/>
                </a:solidFill>
                <a:effectLst/>
                <a:uLnTx/>
                <a:uFillTx/>
                <a:latin typeface="Calibri"/>
                <a:ea typeface="+mn-ea"/>
                <a:cs typeface="Calibri"/>
              </a:rPr>
              <a:t>passing</a:t>
            </a:r>
            <a:r>
              <a:rPr kumimoji="0" sz="1800" b="0" i="0" u="none" strike="noStrike" kern="1200" cap="none" spc="-5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the</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gas</a:t>
            </a:r>
            <a:r>
              <a:rPr kumimoji="0" sz="1800" b="0" i="0" u="none" strike="noStrike" kern="1200" cap="none" spc="1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over</a:t>
            </a:r>
            <a:r>
              <a:rPr kumimoji="0" sz="1800" b="0" i="0" u="none" strike="noStrike" kern="1200" cap="none" spc="-60"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a</a:t>
            </a:r>
            <a:r>
              <a:rPr kumimoji="0" sz="1800" b="0" i="0" u="none" strike="noStrike" kern="1200" cap="none" spc="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water</a:t>
            </a:r>
            <a:r>
              <a:rPr kumimoji="0" sz="1800" b="0" i="0" u="none" strike="noStrike" kern="1200" cap="none" spc="-14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chamber</a:t>
            </a:r>
            <a:r>
              <a:rPr kumimoji="0" sz="1800" b="0" i="0" u="none" strike="noStrike" kern="1200" cap="none" spc="-5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(pass-over</a:t>
            </a:r>
            <a:r>
              <a:rPr kumimoji="0" sz="1800" b="0" i="0" u="none" strike="noStrike" kern="1200" cap="none" spc="15"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humidifier)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88925" marR="0" lvl="0" indent="-124460" algn="l" defTabSz="914400" rtl="0" eaLnBrk="1" fontAlgn="auto" latinLnBrk="0" hangingPunct="1">
              <a:lnSpc>
                <a:spcPct val="100000"/>
              </a:lnSpc>
              <a:spcBef>
                <a:spcPts val="170"/>
              </a:spcBef>
              <a:spcAft>
                <a:spcPts val="0"/>
              </a:spcAft>
              <a:buClrTx/>
              <a:buSzTx/>
              <a:buFontTx/>
              <a:buChar char="-"/>
              <a:tabLst>
                <a:tab pos="289560" algn="l"/>
              </a:tabLst>
              <a:defRPr/>
            </a:pPr>
            <a:r>
              <a:rPr kumimoji="0" sz="1800" b="0" i="0" u="none" strike="noStrike" kern="1200" cap="none" spc="0" normalizeH="0" baseline="0" noProof="0" dirty="0">
                <a:ln>
                  <a:noFill/>
                </a:ln>
                <a:solidFill>
                  <a:srgbClr val="404040"/>
                </a:solidFill>
                <a:effectLst/>
                <a:uLnTx/>
                <a:uFillTx/>
                <a:latin typeface="Calibri"/>
                <a:ea typeface="+mn-ea"/>
                <a:cs typeface="Calibri"/>
              </a:rPr>
              <a:t>saturated</a:t>
            </a:r>
            <a:r>
              <a:rPr kumimoji="0" sz="1800" b="0" i="0" u="none" strike="noStrike" kern="1200" cap="none" spc="-9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wick</a:t>
            </a:r>
            <a:r>
              <a:rPr kumimoji="0" sz="1800" b="0" i="0" u="none" strike="noStrike" kern="1200" cap="none" spc="-4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(wick</a:t>
            </a:r>
            <a:r>
              <a:rPr kumimoji="0" sz="1800" b="0" i="0" u="none" strike="noStrike" kern="1200" cap="none" spc="-4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humidifier)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88925" marR="0" lvl="0" indent="-124460" algn="l" defTabSz="914400" rtl="0" eaLnBrk="1" fontAlgn="auto" latinLnBrk="0" hangingPunct="1">
              <a:lnSpc>
                <a:spcPct val="100000"/>
              </a:lnSpc>
              <a:spcBef>
                <a:spcPts val="245"/>
              </a:spcBef>
              <a:spcAft>
                <a:spcPts val="0"/>
              </a:spcAft>
              <a:buClrTx/>
              <a:buSzTx/>
              <a:buFontTx/>
              <a:buChar char="-"/>
              <a:tabLst>
                <a:tab pos="289560" algn="l"/>
              </a:tabLst>
              <a:defRPr/>
            </a:pPr>
            <a:r>
              <a:rPr kumimoji="0" sz="1800" b="0" i="0" u="none" strike="noStrike" kern="1200" cap="none" spc="25" normalizeH="0" baseline="0" noProof="0" dirty="0">
                <a:ln>
                  <a:noFill/>
                </a:ln>
                <a:solidFill>
                  <a:srgbClr val="404040"/>
                </a:solidFill>
                <a:effectLst/>
                <a:uLnTx/>
                <a:uFillTx/>
                <a:latin typeface="Calibri"/>
                <a:ea typeface="+mn-ea"/>
                <a:cs typeface="Calibri"/>
              </a:rPr>
              <a:t>bubb</a:t>
            </a:r>
            <a:r>
              <a:rPr kumimoji="0" sz="1800" b="0" i="0" u="none" strike="noStrike" kern="1200" cap="none" spc="35" normalizeH="0" baseline="0" noProof="0" dirty="0">
                <a:ln>
                  <a:noFill/>
                </a:ln>
                <a:solidFill>
                  <a:srgbClr val="404040"/>
                </a:solidFill>
                <a:effectLst/>
                <a:uLnTx/>
                <a:uFillTx/>
                <a:latin typeface="Calibri"/>
                <a:ea typeface="+mn-ea"/>
                <a:cs typeface="Calibri"/>
              </a:rPr>
              <a:t>li</a:t>
            </a:r>
            <a:r>
              <a:rPr kumimoji="0" sz="1800" b="0" i="0" u="none" strike="noStrike" kern="1200" cap="none" spc="25" normalizeH="0" baseline="0" noProof="0" dirty="0">
                <a:ln>
                  <a:noFill/>
                </a:ln>
                <a:solidFill>
                  <a:srgbClr val="404040"/>
                </a:solidFill>
                <a:effectLst/>
                <a:uLnTx/>
                <a:uFillTx/>
                <a:latin typeface="Calibri"/>
                <a:ea typeface="+mn-ea"/>
                <a:cs typeface="Calibri"/>
              </a:rPr>
              <a:t>n</a:t>
            </a:r>
            <a:r>
              <a:rPr kumimoji="0" sz="1800" b="0" i="0" u="none" strike="noStrike" kern="1200" cap="none" spc="0" normalizeH="0" baseline="0" noProof="0" dirty="0">
                <a:ln>
                  <a:noFill/>
                </a:ln>
                <a:solidFill>
                  <a:srgbClr val="404040"/>
                </a:solidFill>
                <a:effectLst/>
                <a:uLnTx/>
                <a:uFillTx/>
                <a:latin typeface="Calibri"/>
                <a:ea typeface="+mn-ea"/>
                <a:cs typeface="Calibri"/>
              </a:rPr>
              <a:t>g</a:t>
            </a:r>
            <a:r>
              <a:rPr kumimoji="0" sz="1800" b="0" i="0" u="none" strike="noStrike" kern="1200" cap="none" spc="-204"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t</a:t>
            </a:r>
            <a:r>
              <a:rPr kumimoji="0" sz="1800" b="0" i="0" u="none" strike="noStrike" kern="1200" cap="none" spc="20" normalizeH="0" baseline="0" noProof="0" dirty="0">
                <a:ln>
                  <a:noFill/>
                </a:ln>
                <a:solidFill>
                  <a:srgbClr val="404040"/>
                </a:solidFill>
                <a:effectLst/>
                <a:uLnTx/>
                <a:uFillTx/>
                <a:latin typeface="Calibri"/>
                <a:ea typeface="+mn-ea"/>
                <a:cs typeface="Calibri"/>
              </a:rPr>
              <a:t>h</a:t>
            </a:r>
            <a:r>
              <a:rPr kumimoji="0" sz="1800" b="0" i="0" u="none" strike="noStrike" kern="1200" cap="none" spc="-30" normalizeH="0" baseline="0" noProof="0" dirty="0">
                <a:ln>
                  <a:noFill/>
                </a:ln>
                <a:solidFill>
                  <a:srgbClr val="404040"/>
                </a:solidFill>
                <a:effectLst/>
                <a:uLnTx/>
                <a:uFillTx/>
                <a:latin typeface="Calibri"/>
                <a:ea typeface="+mn-ea"/>
                <a:cs typeface="Calibri"/>
              </a:rPr>
              <a:t>r</a:t>
            </a:r>
            <a:r>
              <a:rPr kumimoji="0" sz="1800" b="0" i="0" u="none" strike="noStrike" kern="1200" cap="none" spc="20" normalizeH="0" baseline="0" noProof="0" dirty="0">
                <a:ln>
                  <a:noFill/>
                </a:ln>
                <a:solidFill>
                  <a:srgbClr val="404040"/>
                </a:solidFill>
                <a:effectLst/>
                <a:uLnTx/>
                <a:uFillTx/>
                <a:latin typeface="Calibri"/>
                <a:ea typeface="+mn-ea"/>
                <a:cs typeface="Calibri"/>
              </a:rPr>
              <a:t>o</a:t>
            </a:r>
            <a:r>
              <a:rPr kumimoji="0" sz="1800" b="0" i="0" u="none" strike="noStrike" kern="1200" cap="none" spc="25" normalizeH="0" baseline="0" noProof="0" dirty="0">
                <a:ln>
                  <a:noFill/>
                </a:ln>
                <a:solidFill>
                  <a:srgbClr val="404040"/>
                </a:solidFill>
                <a:effectLst/>
                <a:uLnTx/>
                <a:uFillTx/>
                <a:latin typeface="Calibri"/>
                <a:ea typeface="+mn-ea"/>
                <a:cs typeface="Calibri"/>
              </a:rPr>
              <a:t>u</a:t>
            </a:r>
            <a:r>
              <a:rPr kumimoji="0" sz="1800" b="0" i="0" u="none" strike="noStrike" kern="1200" cap="none" spc="-25" normalizeH="0" baseline="0" noProof="0" dirty="0">
                <a:ln>
                  <a:noFill/>
                </a:ln>
                <a:solidFill>
                  <a:srgbClr val="404040"/>
                </a:solidFill>
                <a:effectLst/>
                <a:uLnTx/>
                <a:uFillTx/>
                <a:latin typeface="Calibri"/>
                <a:ea typeface="+mn-ea"/>
                <a:cs typeface="Calibri"/>
              </a:rPr>
              <a:t>g</a:t>
            </a:r>
            <a:r>
              <a:rPr kumimoji="0" sz="1800" b="0" i="0" u="none" strike="noStrike" kern="1200" cap="none" spc="0" normalizeH="0" baseline="0" noProof="0" dirty="0">
                <a:ln>
                  <a:noFill/>
                </a:ln>
                <a:solidFill>
                  <a:srgbClr val="404040"/>
                </a:solidFill>
                <a:effectLst/>
                <a:uLnTx/>
                <a:uFillTx/>
                <a:latin typeface="Calibri"/>
                <a:ea typeface="+mn-ea"/>
                <a:cs typeface="Calibri"/>
              </a:rPr>
              <a:t>h</a:t>
            </a:r>
            <a:r>
              <a:rPr kumimoji="0" sz="1800" b="0" i="0" u="none" strike="noStrike" kern="1200" cap="none" spc="-1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w</a:t>
            </a:r>
            <a:r>
              <a:rPr kumimoji="0" sz="1800" b="0" i="0" u="none" strike="noStrike" kern="1200" cap="none" spc="30" normalizeH="0" baseline="0" noProof="0" dirty="0">
                <a:ln>
                  <a:noFill/>
                </a:ln>
                <a:solidFill>
                  <a:srgbClr val="404040"/>
                </a:solidFill>
                <a:effectLst/>
                <a:uLnTx/>
                <a:uFillTx/>
                <a:latin typeface="Calibri"/>
                <a:ea typeface="+mn-ea"/>
                <a:cs typeface="Calibri"/>
              </a:rPr>
              <a:t>a</a:t>
            </a:r>
            <a:r>
              <a:rPr kumimoji="0" sz="1800" b="0" i="0" u="none" strike="noStrike" kern="1200" cap="none" spc="0" normalizeH="0" baseline="0" noProof="0" dirty="0">
                <a:ln>
                  <a:noFill/>
                </a:ln>
                <a:solidFill>
                  <a:srgbClr val="404040"/>
                </a:solidFill>
                <a:effectLst/>
                <a:uLnTx/>
                <a:uFillTx/>
                <a:latin typeface="Calibri"/>
                <a:ea typeface="+mn-ea"/>
                <a:cs typeface="Calibri"/>
              </a:rPr>
              <a:t>ter</a:t>
            </a:r>
            <a:r>
              <a:rPr kumimoji="0" sz="1800" b="0" i="0" u="none" strike="noStrike" kern="1200" cap="none" spc="-65" normalizeH="0" baseline="0" noProof="0" dirty="0">
                <a:ln>
                  <a:noFill/>
                </a:ln>
                <a:solidFill>
                  <a:srgbClr val="404040"/>
                </a:solidFill>
                <a:effectLst/>
                <a:uLnTx/>
                <a:uFillTx/>
                <a:latin typeface="Calibri"/>
                <a:ea typeface="+mn-ea"/>
                <a:cs typeface="Calibri"/>
              </a:rPr>
              <a:t> </a:t>
            </a:r>
            <a:r>
              <a:rPr kumimoji="0" sz="1800" b="0" i="0" u="none" strike="noStrike" kern="1200" cap="none" spc="-25" normalizeH="0" baseline="0" noProof="0" dirty="0">
                <a:ln>
                  <a:noFill/>
                </a:ln>
                <a:solidFill>
                  <a:srgbClr val="404040"/>
                </a:solidFill>
                <a:effectLst/>
                <a:uLnTx/>
                <a:uFillTx/>
                <a:latin typeface="Calibri"/>
                <a:ea typeface="+mn-ea"/>
                <a:cs typeface="Calibri"/>
              </a:rPr>
              <a:t>(</a:t>
            </a:r>
            <a:r>
              <a:rPr kumimoji="0" sz="1800" b="0" i="0" u="none" strike="noStrike" kern="1200" cap="none" spc="25" normalizeH="0" baseline="0" noProof="0" dirty="0">
                <a:ln>
                  <a:noFill/>
                </a:ln>
                <a:solidFill>
                  <a:srgbClr val="404040"/>
                </a:solidFill>
                <a:effectLst/>
                <a:uLnTx/>
                <a:uFillTx/>
                <a:latin typeface="Calibri"/>
                <a:ea typeface="+mn-ea"/>
                <a:cs typeface="Calibri"/>
              </a:rPr>
              <a:t>bubb</a:t>
            </a:r>
            <a:r>
              <a:rPr kumimoji="0" sz="1800" b="0" i="0" u="none" strike="noStrike" kern="1200" cap="none" spc="35" normalizeH="0" baseline="0" noProof="0" dirty="0">
                <a:ln>
                  <a:noFill/>
                </a:ln>
                <a:solidFill>
                  <a:srgbClr val="404040"/>
                </a:solidFill>
                <a:effectLst/>
                <a:uLnTx/>
                <a:uFillTx/>
                <a:latin typeface="Calibri"/>
                <a:ea typeface="+mn-ea"/>
                <a:cs typeface="Calibri"/>
              </a:rPr>
              <a:t>l</a:t>
            </a:r>
            <a:r>
              <a:rPr kumimoji="0" sz="1800" b="0" i="0" u="none" strike="noStrike" kern="1200" cap="none" spc="45" normalizeH="0" baseline="0" noProof="0" dirty="0">
                <a:ln>
                  <a:noFill/>
                </a:ln>
                <a:solidFill>
                  <a:srgbClr val="404040"/>
                </a:solidFill>
                <a:effectLst/>
                <a:uLnTx/>
                <a:uFillTx/>
                <a:latin typeface="Calibri"/>
                <a:ea typeface="+mn-ea"/>
                <a:cs typeface="Calibri"/>
              </a:rPr>
              <a:t>e</a:t>
            </a:r>
            <a:r>
              <a:rPr kumimoji="0" sz="1800" b="0" i="0" u="none" strike="noStrike" kern="1200" cap="none" spc="-30" normalizeH="0" baseline="0" noProof="0" dirty="0">
                <a:ln>
                  <a:noFill/>
                </a:ln>
                <a:solidFill>
                  <a:srgbClr val="404040"/>
                </a:solidFill>
                <a:effectLst/>
                <a:uLnTx/>
                <a:uFillTx/>
                <a:latin typeface="Calibri"/>
                <a:ea typeface="+mn-ea"/>
                <a:cs typeface="Calibri"/>
              </a:rPr>
              <a:t>-</a:t>
            </a:r>
            <a:r>
              <a:rPr kumimoji="0" sz="1800" b="0" i="0" u="none" strike="noStrike" kern="1200" cap="none" spc="0" normalizeH="0" baseline="0" noProof="0" dirty="0">
                <a:ln>
                  <a:noFill/>
                </a:ln>
                <a:solidFill>
                  <a:srgbClr val="404040"/>
                </a:solidFill>
                <a:effectLst/>
                <a:uLnTx/>
                <a:uFillTx/>
                <a:latin typeface="Calibri"/>
                <a:ea typeface="+mn-ea"/>
                <a:cs typeface="Calibri"/>
              </a:rPr>
              <a:t>t</a:t>
            </a:r>
            <a:r>
              <a:rPr kumimoji="0" sz="1800" b="0" i="0" u="none" strike="noStrike" kern="1200" cap="none" spc="20" normalizeH="0" baseline="0" noProof="0" dirty="0">
                <a:ln>
                  <a:noFill/>
                </a:ln>
                <a:solidFill>
                  <a:srgbClr val="404040"/>
                </a:solidFill>
                <a:effectLst/>
                <a:uLnTx/>
                <a:uFillTx/>
                <a:latin typeface="Calibri"/>
                <a:ea typeface="+mn-ea"/>
                <a:cs typeface="Calibri"/>
              </a:rPr>
              <a:t>h</a:t>
            </a:r>
            <a:r>
              <a:rPr kumimoji="0" sz="1800" b="0" i="0" u="none" strike="noStrike" kern="1200" cap="none" spc="-30" normalizeH="0" baseline="0" noProof="0" dirty="0">
                <a:ln>
                  <a:noFill/>
                </a:ln>
                <a:solidFill>
                  <a:srgbClr val="404040"/>
                </a:solidFill>
                <a:effectLst/>
                <a:uLnTx/>
                <a:uFillTx/>
                <a:latin typeface="Calibri"/>
                <a:ea typeface="+mn-ea"/>
                <a:cs typeface="Calibri"/>
              </a:rPr>
              <a:t>r</a:t>
            </a:r>
            <a:r>
              <a:rPr kumimoji="0" sz="1800" b="0" i="0" u="none" strike="noStrike" kern="1200" cap="none" spc="20" normalizeH="0" baseline="0" noProof="0" dirty="0">
                <a:ln>
                  <a:noFill/>
                </a:ln>
                <a:solidFill>
                  <a:srgbClr val="404040"/>
                </a:solidFill>
                <a:effectLst/>
                <a:uLnTx/>
                <a:uFillTx/>
                <a:latin typeface="Calibri"/>
                <a:ea typeface="+mn-ea"/>
                <a:cs typeface="Calibri"/>
              </a:rPr>
              <a:t>o</a:t>
            </a:r>
            <a:r>
              <a:rPr kumimoji="0" sz="1800" b="0" i="0" u="none" strike="noStrike" kern="1200" cap="none" spc="25" normalizeH="0" baseline="0" noProof="0" dirty="0">
                <a:ln>
                  <a:noFill/>
                </a:ln>
                <a:solidFill>
                  <a:srgbClr val="404040"/>
                </a:solidFill>
                <a:effectLst/>
                <a:uLnTx/>
                <a:uFillTx/>
                <a:latin typeface="Calibri"/>
                <a:ea typeface="+mn-ea"/>
                <a:cs typeface="Calibri"/>
              </a:rPr>
              <a:t>u</a:t>
            </a:r>
            <a:r>
              <a:rPr kumimoji="0" sz="1800" b="0" i="0" u="none" strike="noStrike" kern="1200" cap="none" spc="-25" normalizeH="0" baseline="0" noProof="0" dirty="0">
                <a:ln>
                  <a:noFill/>
                </a:ln>
                <a:solidFill>
                  <a:srgbClr val="404040"/>
                </a:solidFill>
                <a:effectLst/>
                <a:uLnTx/>
                <a:uFillTx/>
                <a:latin typeface="Calibri"/>
                <a:ea typeface="+mn-ea"/>
                <a:cs typeface="Calibri"/>
              </a:rPr>
              <a:t>g</a:t>
            </a:r>
            <a:r>
              <a:rPr kumimoji="0" sz="1800" b="0" i="0" u="none" strike="noStrike" kern="1200" cap="none" spc="0" normalizeH="0" baseline="0" noProof="0" dirty="0">
                <a:ln>
                  <a:noFill/>
                </a:ln>
                <a:solidFill>
                  <a:srgbClr val="404040"/>
                </a:solidFill>
                <a:effectLst/>
                <a:uLnTx/>
                <a:uFillTx/>
                <a:latin typeface="Calibri"/>
                <a:ea typeface="+mn-ea"/>
                <a:cs typeface="Calibri"/>
              </a:rPr>
              <a:t>h</a:t>
            </a:r>
            <a:r>
              <a:rPr kumimoji="0" sz="1800" b="0" i="0" u="none" strike="noStrike" kern="1200" cap="none" spc="-160" normalizeH="0" baseline="0" noProof="0" dirty="0">
                <a:ln>
                  <a:noFill/>
                </a:ln>
                <a:solidFill>
                  <a:srgbClr val="404040"/>
                </a:solidFill>
                <a:effectLst/>
                <a:uLnTx/>
                <a:uFillTx/>
                <a:latin typeface="Calibri"/>
                <a:ea typeface="+mn-ea"/>
                <a:cs typeface="Calibri"/>
              </a:rPr>
              <a:t> </a:t>
            </a:r>
            <a:r>
              <a:rPr kumimoji="0" sz="1800" b="0" i="0" u="none" strike="noStrike" kern="1200" cap="none" spc="25" normalizeH="0" baseline="0" noProof="0" dirty="0">
                <a:ln>
                  <a:noFill/>
                </a:ln>
                <a:solidFill>
                  <a:srgbClr val="404040"/>
                </a:solidFill>
                <a:effectLst/>
                <a:uLnTx/>
                <a:uFillTx/>
                <a:latin typeface="Calibri"/>
                <a:ea typeface="+mn-ea"/>
                <a:cs typeface="Calibri"/>
              </a:rPr>
              <a:t>hu</a:t>
            </a:r>
            <a:r>
              <a:rPr kumimoji="0" sz="1800" b="0" i="0" u="none" strike="noStrike" kern="1200" cap="none" spc="-15" normalizeH="0" baseline="0" noProof="0" dirty="0">
                <a:ln>
                  <a:noFill/>
                </a:ln>
                <a:solidFill>
                  <a:srgbClr val="404040"/>
                </a:solidFill>
                <a:effectLst/>
                <a:uLnTx/>
                <a:uFillTx/>
                <a:latin typeface="Calibri"/>
                <a:ea typeface="+mn-ea"/>
                <a:cs typeface="Calibri"/>
              </a:rPr>
              <a:t>m</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25" normalizeH="0" baseline="0" noProof="0" dirty="0">
                <a:ln>
                  <a:noFill/>
                </a:ln>
                <a:solidFill>
                  <a:srgbClr val="404040"/>
                </a:solidFill>
                <a:effectLst/>
                <a:uLnTx/>
                <a:uFillTx/>
                <a:latin typeface="Calibri"/>
                <a:ea typeface="+mn-ea"/>
                <a:cs typeface="Calibri"/>
              </a:rPr>
              <a:t>d</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30" normalizeH="0" baseline="0" noProof="0" dirty="0">
                <a:ln>
                  <a:noFill/>
                </a:ln>
                <a:solidFill>
                  <a:srgbClr val="404040"/>
                </a:solidFill>
                <a:effectLst/>
                <a:uLnTx/>
                <a:uFillTx/>
                <a:latin typeface="Calibri"/>
                <a:ea typeface="+mn-ea"/>
                <a:cs typeface="Calibri"/>
              </a:rPr>
              <a:t>f</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0" normalizeH="0" baseline="0" noProof="0" dirty="0">
                <a:ln>
                  <a:noFill/>
                </a:ln>
                <a:solidFill>
                  <a:srgbClr val="404040"/>
                </a:solidFill>
                <a:effectLst/>
                <a:uLnTx/>
                <a:uFillTx/>
                <a:latin typeface="Calibri"/>
                <a:ea typeface="+mn-ea"/>
                <a:cs typeface="Calibri"/>
              </a:rPr>
              <a:t>e</a:t>
            </a:r>
            <a:r>
              <a:rPr kumimoji="0" sz="1800" b="0" i="0" u="none" strike="noStrike" kern="1200" cap="none" spc="-30" normalizeH="0" baseline="0" noProof="0" dirty="0">
                <a:ln>
                  <a:noFill/>
                </a:ln>
                <a:solidFill>
                  <a:srgbClr val="404040"/>
                </a:solidFill>
                <a:effectLst/>
                <a:uLnTx/>
                <a:uFillTx/>
                <a:latin typeface="Calibri"/>
                <a:ea typeface="+mn-ea"/>
                <a:cs typeface="Calibri"/>
              </a:rPr>
              <a:t>r</a:t>
            </a:r>
            <a:r>
              <a:rPr kumimoji="0" sz="1800" b="0" i="0" u="none" strike="noStrike" kern="1200" cap="none" spc="0" normalizeH="0" baseline="0" noProof="0" dirty="0">
                <a:ln>
                  <a:noFill/>
                </a:ln>
                <a:solidFill>
                  <a:srgbClr val="404040"/>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88925" marR="0" lvl="0" indent="-124460" algn="l" defTabSz="914400" rtl="0" eaLnBrk="1" fontAlgn="auto" latinLnBrk="0" hangingPunct="1">
              <a:lnSpc>
                <a:spcPct val="100000"/>
              </a:lnSpc>
              <a:spcBef>
                <a:spcPts val="165"/>
              </a:spcBef>
              <a:spcAft>
                <a:spcPts val="0"/>
              </a:spcAft>
              <a:buClrTx/>
              <a:buSzTx/>
              <a:buFontTx/>
              <a:buChar char="-"/>
              <a:tabLst>
                <a:tab pos="289560" algn="l"/>
              </a:tabLst>
              <a:defRPr/>
            </a:pPr>
            <a:r>
              <a:rPr kumimoji="0" sz="1800" b="0" i="0" u="none" strike="noStrike" kern="1200" cap="none" spc="5" normalizeH="0" baseline="0" noProof="0" dirty="0">
                <a:ln>
                  <a:noFill/>
                </a:ln>
                <a:solidFill>
                  <a:srgbClr val="404040"/>
                </a:solidFill>
                <a:effectLst/>
                <a:uLnTx/>
                <a:uFillTx/>
                <a:latin typeface="Calibri"/>
                <a:ea typeface="+mn-ea"/>
                <a:cs typeface="Calibri"/>
              </a:rPr>
              <a:t>mixing</a:t>
            </a:r>
            <a:r>
              <a:rPr kumimoji="0" sz="1800" b="0" i="0" u="none" strike="noStrike" kern="1200" cap="none" spc="-50" normalizeH="0" baseline="0" noProof="0" dirty="0">
                <a:ln>
                  <a:noFill/>
                </a:ln>
                <a:solidFill>
                  <a:srgbClr val="404040"/>
                </a:solidFill>
                <a:effectLst/>
                <a:uLnTx/>
                <a:uFillTx/>
                <a:latin typeface="Calibri"/>
                <a:ea typeface="+mn-ea"/>
                <a:cs typeface="Calibri"/>
              </a:rPr>
              <a:t> </a:t>
            </a:r>
            <a:r>
              <a:rPr kumimoji="0" sz="1800" b="0" i="0" u="none" strike="noStrike" kern="1200" cap="none" spc="15" normalizeH="0" baseline="0" noProof="0" dirty="0">
                <a:ln>
                  <a:noFill/>
                </a:ln>
                <a:solidFill>
                  <a:srgbClr val="404040"/>
                </a:solidFill>
                <a:effectLst/>
                <a:uLnTx/>
                <a:uFillTx/>
                <a:latin typeface="Calibri"/>
                <a:ea typeface="+mn-ea"/>
                <a:cs typeface="Calibri"/>
              </a:rPr>
              <a:t>it</a:t>
            </a:r>
            <a:r>
              <a:rPr kumimoji="0" sz="1800" b="0" i="0" u="none" strike="noStrike" kern="1200" cap="none" spc="-3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with</a:t>
            </a:r>
            <a:r>
              <a:rPr kumimoji="0" sz="1800" b="0" i="0" u="none" strike="noStrike" kern="1200" cap="none" spc="-5" normalizeH="0" baseline="0" noProof="0" dirty="0">
                <a:ln>
                  <a:noFill/>
                </a:ln>
                <a:solidFill>
                  <a:srgbClr val="404040"/>
                </a:solidFill>
                <a:effectLst/>
                <a:uLnTx/>
                <a:uFillTx/>
                <a:latin typeface="Calibri"/>
                <a:ea typeface="+mn-ea"/>
                <a:cs typeface="Calibri"/>
              </a:rPr>
              <a:t> vaporized</a:t>
            </a:r>
            <a:r>
              <a:rPr kumimoji="0" sz="1800" b="0" i="0" u="none" strike="noStrike" kern="1200" cap="none" spc="-75" normalizeH="0" baseline="0" noProof="0" dirty="0">
                <a:ln>
                  <a:noFill/>
                </a:ln>
                <a:solidFill>
                  <a:srgbClr val="404040"/>
                </a:solidFill>
                <a:effectLst/>
                <a:uLnTx/>
                <a:uFillTx/>
                <a:latin typeface="Calibri"/>
                <a:ea typeface="+mn-ea"/>
                <a:cs typeface="Calibri"/>
              </a:rPr>
              <a:t> </a:t>
            </a:r>
            <a:r>
              <a:rPr kumimoji="0" sz="1800" b="0" i="0" u="none" strike="noStrike" kern="1200" cap="none" spc="0" normalizeH="0" baseline="0" noProof="0" dirty="0">
                <a:ln>
                  <a:noFill/>
                </a:ln>
                <a:solidFill>
                  <a:srgbClr val="404040"/>
                </a:solidFill>
                <a:effectLst/>
                <a:uLnTx/>
                <a:uFillTx/>
                <a:latin typeface="Calibri"/>
                <a:ea typeface="+mn-ea"/>
                <a:cs typeface="Calibri"/>
              </a:rPr>
              <a:t>water</a:t>
            </a:r>
            <a:r>
              <a:rPr kumimoji="0" sz="1800" b="0" i="0" u="none" strike="noStrike" kern="1200" cap="none" spc="-6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(vapor-phase</a:t>
            </a:r>
            <a:r>
              <a:rPr kumimoji="0" sz="1800" b="0" i="0" u="none" strike="noStrike" kern="1200" cap="none" spc="-100" normalizeH="0" baseline="0" noProof="0" dirty="0">
                <a:ln>
                  <a:noFill/>
                </a:ln>
                <a:solidFill>
                  <a:srgbClr val="404040"/>
                </a:solidFill>
                <a:effectLst/>
                <a:uLnTx/>
                <a:uFillTx/>
                <a:latin typeface="Calibri"/>
                <a:ea typeface="+mn-ea"/>
                <a:cs typeface="Calibri"/>
              </a:rPr>
              <a:t> </a:t>
            </a:r>
            <a:r>
              <a:rPr kumimoji="0" sz="1800" b="0" i="0" u="none" strike="noStrike" kern="1200" cap="none" spc="10" normalizeH="0" baseline="0" noProof="0" dirty="0">
                <a:ln>
                  <a:noFill/>
                </a:ln>
                <a:solidFill>
                  <a:srgbClr val="404040"/>
                </a:solidFill>
                <a:effectLst/>
                <a:uLnTx/>
                <a:uFillTx/>
                <a:latin typeface="Calibri"/>
                <a:ea typeface="+mn-ea"/>
                <a:cs typeface="Calibri"/>
              </a:rPr>
              <a:t>humidifier)</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07950" marR="0" lvl="0" indent="0" algn="l" defTabSz="914400" rtl="0" eaLnBrk="1" fontAlgn="auto" latinLnBrk="0" hangingPunct="1">
              <a:lnSpc>
                <a:spcPct val="100000"/>
              </a:lnSpc>
              <a:spcBef>
                <a:spcPts val="1170"/>
              </a:spcBef>
              <a:spcAft>
                <a:spcPts val="0"/>
              </a:spcAft>
              <a:buClrTx/>
              <a:buSzTx/>
              <a:buFontTx/>
              <a:buNone/>
              <a:tabLst/>
              <a:defRPr/>
            </a:pP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D</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s</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a</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d</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v</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a</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n</a:t>
            </a:r>
            <a:r>
              <a:rPr kumimoji="0" sz="2000" b="1" i="0" u="heavy" strike="noStrike" kern="1200" cap="none" spc="-25" normalizeH="0" baseline="0" noProof="0" dirty="0">
                <a:ln>
                  <a:noFill/>
                </a:ln>
                <a:solidFill>
                  <a:srgbClr val="404040"/>
                </a:solidFill>
                <a:effectLst/>
                <a:uLnTx/>
                <a:uFill>
                  <a:solidFill>
                    <a:srgbClr val="404040"/>
                  </a:solidFill>
                </a:uFill>
                <a:latin typeface="Calibri"/>
                <a:ea typeface="+mn-ea"/>
                <a:cs typeface="Calibri"/>
              </a:rPr>
              <a:t>t</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a</a:t>
            </a:r>
            <a:r>
              <a:rPr kumimoji="0" sz="2000" b="1" i="0" u="heavy" strike="noStrike" kern="1200" cap="none" spc="20" normalizeH="0" baseline="0" noProof="0" dirty="0">
                <a:ln>
                  <a:noFill/>
                </a:ln>
                <a:solidFill>
                  <a:srgbClr val="404040"/>
                </a:solidFill>
                <a:effectLst/>
                <a:uLnTx/>
                <a:uFill>
                  <a:solidFill>
                    <a:srgbClr val="404040"/>
                  </a:solidFill>
                </a:uFill>
                <a:latin typeface="Calibri"/>
                <a:ea typeface="+mn-ea"/>
                <a:cs typeface="Calibri"/>
              </a:rPr>
              <a:t>g</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e</a:t>
            </a: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s</a:t>
            </a:r>
            <a:r>
              <a:rPr kumimoji="0" sz="2000" b="1" i="0" u="heavy" strike="noStrike" kern="1200" cap="none" spc="-140" normalizeH="0" baseline="0" noProof="0" dirty="0">
                <a:ln>
                  <a:noFill/>
                </a:ln>
                <a:solidFill>
                  <a:srgbClr val="404040"/>
                </a:solidFill>
                <a:effectLst/>
                <a:uLnTx/>
                <a:uFill>
                  <a:solidFill>
                    <a:srgbClr val="404040"/>
                  </a:solidFill>
                </a:uFill>
                <a:latin typeface="Calibri"/>
                <a:ea typeface="+mn-ea"/>
                <a:cs typeface="Calibri"/>
              </a:rPr>
              <a:t> </a:t>
            </a:r>
            <a:r>
              <a:rPr kumimoji="0" sz="2000" b="1" i="0" u="heavy" strike="noStrike" kern="1200" cap="none" spc="45" normalizeH="0" baseline="0" noProof="0" dirty="0">
                <a:ln>
                  <a:noFill/>
                </a:ln>
                <a:solidFill>
                  <a:srgbClr val="404040"/>
                </a:solidFill>
                <a:effectLst/>
                <a:uLnTx/>
                <a:uFill>
                  <a:solidFill>
                    <a:srgbClr val="404040"/>
                  </a:solidFill>
                </a:uFill>
                <a:latin typeface="Calibri"/>
                <a:ea typeface="+mn-ea"/>
                <a:cs typeface="Calibri"/>
              </a:rPr>
              <a:t>o</a:t>
            </a:r>
            <a:r>
              <a:rPr kumimoji="0" sz="2000" b="1" i="0" u="heavy" strike="noStrike" kern="1200" cap="none" spc="5" normalizeH="0" baseline="0" noProof="0" dirty="0">
                <a:ln>
                  <a:noFill/>
                </a:ln>
                <a:solidFill>
                  <a:srgbClr val="404040"/>
                </a:solidFill>
                <a:effectLst/>
                <a:uLnTx/>
                <a:uFill>
                  <a:solidFill>
                    <a:srgbClr val="404040"/>
                  </a:solidFill>
                </a:uFill>
                <a:latin typeface="Calibri"/>
                <a:ea typeface="+mn-ea"/>
                <a:cs typeface="Calibri"/>
              </a:rPr>
              <a:t>f</a:t>
            </a:r>
            <a:r>
              <a:rPr kumimoji="0" sz="2000" b="1" i="0" u="heavy" strike="noStrike" kern="1200" cap="none" spc="-120" normalizeH="0" baseline="0" noProof="0" dirty="0">
                <a:ln>
                  <a:noFill/>
                </a:ln>
                <a:solidFill>
                  <a:srgbClr val="404040"/>
                </a:solidFill>
                <a:effectLst/>
                <a:uLnTx/>
                <a:uFill>
                  <a:solidFill>
                    <a:srgbClr val="404040"/>
                  </a:solidFill>
                </a:uFill>
                <a:latin typeface="Calibri"/>
                <a:ea typeface="+mn-ea"/>
                <a:cs typeface="Calibri"/>
              </a:rPr>
              <a:t> </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H</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u</a:t>
            </a:r>
            <a:r>
              <a:rPr kumimoji="0" sz="2000" b="1" i="0" u="heavy" strike="noStrike" kern="1200" cap="none" spc="15" normalizeH="0" baseline="0" noProof="0" dirty="0">
                <a:ln>
                  <a:noFill/>
                </a:ln>
                <a:solidFill>
                  <a:srgbClr val="404040"/>
                </a:solidFill>
                <a:effectLst/>
                <a:uLnTx/>
                <a:uFill>
                  <a:solidFill>
                    <a:srgbClr val="404040"/>
                  </a:solidFill>
                </a:uFill>
                <a:latin typeface="Calibri"/>
                <a:ea typeface="+mn-ea"/>
                <a:cs typeface="Calibri"/>
              </a:rPr>
              <a:t>m</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d</a:t>
            </a:r>
            <a:r>
              <a:rPr kumimoji="0" sz="2000" b="1" i="0" u="heavy" strike="noStrike" kern="1200" cap="none" spc="30" normalizeH="0" baseline="0" noProof="0" dirty="0">
                <a:ln>
                  <a:noFill/>
                </a:ln>
                <a:solidFill>
                  <a:srgbClr val="404040"/>
                </a:solidFill>
                <a:effectLst/>
                <a:uLnTx/>
                <a:uFill>
                  <a:solidFill>
                    <a:srgbClr val="404040"/>
                  </a:solidFill>
                </a:uFill>
                <a:latin typeface="Calibri"/>
                <a:ea typeface="+mn-ea"/>
                <a:cs typeface="Calibri"/>
              </a:rPr>
              <a:t>i</a:t>
            </a:r>
            <a:r>
              <a:rPr kumimoji="0" sz="2000" b="1" i="0" u="heavy" strike="noStrike" kern="1200" cap="none" spc="35" normalizeH="0" baseline="0" noProof="0" dirty="0">
                <a:ln>
                  <a:noFill/>
                </a:ln>
                <a:solidFill>
                  <a:srgbClr val="404040"/>
                </a:solidFill>
                <a:effectLst/>
                <a:uLnTx/>
                <a:uFill>
                  <a:solidFill>
                    <a:srgbClr val="404040"/>
                  </a:solidFill>
                </a:uFill>
                <a:latin typeface="Calibri"/>
                <a:ea typeface="+mn-ea"/>
                <a:cs typeface="Calibri"/>
              </a:rPr>
              <a:t>fier</a:t>
            </a:r>
            <a:r>
              <a:rPr kumimoji="0" sz="2000" b="1" i="0" u="heavy" strike="noStrike" kern="1200" cap="none" spc="10" normalizeH="0" baseline="0" noProof="0" dirty="0">
                <a:ln>
                  <a:noFill/>
                </a:ln>
                <a:solidFill>
                  <a:srgbClr val="404040"/>
                </a:solidFill>
                <a:effectLst/>
                <a:uLnTx/>
                <a:uFill>
                  <a:solidFill>
                    <a:srgbClr val="404040"/>
                  </a:solidFill>
                </a:uFill>
                <a:latin typeface="Calibri"/>
                <a:ea typeface="+mn-ea"/>
                <a:cs typeface="Calibri"/>
              </a:rPr>
              <a:t>s</a:t>
            </a:r>
            <a:endParaRPr kumimoji="0" sz="20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180"/>
              </a:spcBef>
              <a:spcAft>
                <a:spcPts val="0"/>
              </a:spcAft>
              <a:buClrTx/>
              <a:buSzTx/>
              <a:buFontTx/>
              <a:buChar char="-"/>
              <a:tabLst>
                <a:tab pos="241935" algn="l"/>
              </a:tabLst>
              <a:defRPr/>
            </a:pPr>
            <a:r>
              <a:rPr kumimoji="0" sz="1800" b="0" i="0" u="none" strike="noStrike" kern="1200" cap="none" spc="5" normalizeH="0" baseline="0" noProof="0" dirty="0">
                <a:ln>
                  <a:noFill/>
                </a:ln>
                <a:solidFill>
                  <a:srgbClr val="404040"/>
                </a:solidFill>
                <a:effectLst/>
                <a:uLnTx/>
                <a:uFillTx/>
                <a:latin typeface="Calibri"/>
                <a:ea typeface="+mn-ea"/>
                <a:cs typeface="Calibri"/>
              </a:rPr>
              <a:t>Disconnection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220"/>
              </a:spcBef>
              <a:spcAft>
                <a:spcPts val="0"/>
              </a:spcAft>
              <a:buClrTx/>
              <a:buSzTx/>
              <a:buFontTx/>
              <a:buChar char="-"/>
              <a:tabLst>
                <a:tab pos="241935" algn="l"/>
              </a:tabLst>
              <a:defRPr/>
            </a:pPr>
            <a:r>
              <a:rPr kumimoji="0" sz="1800" b="0" i="0" u="none" strike="noStrike" kern="1200" cap="none" spc="5" normalizeH="0" baseline="0" noProof="0" dirty="0">
                <a:ln>
                  <a:noFill/>
                </a:ln>
                <a:solidFill>
                  <a:srgbClr val="404040"/>
                </a:solidFill>
                <a:effectLst/>
                <a:uLnTx/>
                <a:uFillTx/>
                <a:latin typeface="Calibri"/>
                <a:ea typeface="+mn-ea"/>
                <a:cs typeface="Calibri"/>
              </a:rPr>
              <a:t>Overheating</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145"/>
              </a:spcBef>
              <a:spcAft>
                <a:spcPts val="0"/>
              </a:spcAft>
              <a:buClrTx/>
              <a:buSzTx/>
              <a:buFontTx/>
              <a:buChar char="-"/>
              <a:tabLst>
                <a:tab pos="241935" algn="l"/>
              </a:tabLst>
              <a:defRPr/>
            </a:pPr>
            <a:r>
              <a:rPr kumimoji="0" sz="1800" b="0" i="0" u="none" strike="noStrike" kern="1200" cap="none" spc="0" normalizeH="0" baseline="0" noProof="0" dirty="0">
                <a:ln>
                  <a:noFill/>
                </a:ln>
                <a:solidFill>
                  <a:srgbClr val="404040"/>
                </a:solidFill>
                <a:effectLst/>
                <a:uLnTx/>
                <a:uFillTx/>
                <a:latin typeface="Calibri"/>
                <a:ea typeface="+mn-ea"/>
                <a:cs typeface="Calibri"/>
              </a:rPr>
              <a:t>Overhydration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220"/>
              </a:spcBef>
              <a:spcAft>
                <a:spcPts val="0"/>
              </a:spcAft>
              <a:buClrTx/>
              <a:buSzTx/>
              <a:buFontTx/>
              <a:buChar char="-"/>
              <a:tabLst>
                <a:tab pos="241935" algn="l"/>
              </a:tabLst>
              <a:defRPr/>
            </a:pPr>
            <a:r>
              <a:rPr kumimoji="0" sz="1800" b="0" i="0" u="none" strike="noStrike" kern="1200" cap="none" spc="-5" normalizeH="0" baseline="0" noProof="0" dirty="0">
                <a:ln>
                  <a:noFill/>
                </a:ln>
                <a:solidFill>
                  <a:srgbClr val="404040"/>
                </a:solidFill>
                <a:effectLst/>
                <a:uLnTx/>
                <a:uFillTx/>
                <a:latin typeface="Calibri"/>
                <a:ea typeface="+mn-ea"/>
                <a:cs typeface="Calibri"/>
              </a:rPr>
              <a:t>Infection</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220"/>
              </a:spcBef>
              <a:spcAft>
                <a:spcPts val="0"/>
              </a:spcAft>
              <a:buClrTx/>
              <a:buSzTx/>
              <a:buFontTx/>
              <a:buChar char="-"/>
              <a:tabLst>
                <a:tab pos="241935" algn="l"/>
              </a:tabLst>
              <a:defRPr/>
            </a:pPr>
            <a:r>
              <a:rPr kumimoji="0" sz="1800" b="0" i="0" u="none" strike="noStrike" kern="1200" cap="none" spc="10" normalizeH="0" baseline="0" noProof="0" dirty="0">
                <a:ln>
                  <a:noFill/>
                </a:ln>
                <a:solidFill>
                  <a:srgbClr val="404040"/>
                </a:solidFill>
                <a:effectLst/>
                <a:uLnTx/>
                <a:uFillTx/>
                <a:latin typeface="Calibri"/>
                <a:ea typeface="+mn-ea"/>
                <a:cs typeface="Calibri"/>
              </a:rPr>
              <a:t>C</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30" normalizeH="0" baseline="0" noProof="0" dirty="0">
                <a:ln>
                  <a:noFill/>
                </a:ln>
                <a:solidFill>
                  <a:srgbClr val="404040"/>
                </a:solidFill>
                <a:effectLst/>
                <a:uLnTx/>
                <a:uFillTx/>
                <a:latin typeface="Calibri"/>
                <a:ea typeface="+mn-ea"/>
                <a:cs typeface="Calibri"/>
              </a:rPr>
              <a:t>r</a:t>
            </a:r>
            <a:r>
              <a:rPr kumimoji="0" sz="1800" b="0" i="0" u="none" strike="noStrike" kern="1200" cap="none" spc="-15" normalizeH="0" baseline="0" noProof="0" dirty="0">
                <a:ln>
                  <a:noFill/>
                </a:ln>
                <a:solidFill>
                  <a:srgbClr val="404040"/>
                </a:solidFill>
                <a:effectLst/>
                <a:uLnTx/>
                <a:uFillTx/>
                <a:latin typeface="Calibri"/>
                <a:ea typeface="+mn-ea"/>
                <a:cs typeface="Calibri"/>
              </a:rPr>
              <a:t>c</a:t>
            </a:r>
            <a:r>
              <a:rPr kumimoji="0" sz="1800" b="0" i="0" u="none" strike="noStrike" kern="1200" cap="none" spc="25" normalizeH="0" baseline="0" noProof="0" dirty="0">
                <a:ln>
                  <a:noFill/>
                </a:ln>
                <a:solidFill>
                  <a:srgbClr val="404040"/>
                </a:solidFill>
                <a:effectLst/>
                <a:uLnTx/>
                <a:uFillTx/>
                <a:latin typeface="Calibri"/>
                <a:ea typeface="+mn-ea"/>
                <a:cs typeface="Calibri"/>
              </a:rPr>
              <a:t>u</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0" normalizeH="0" baseline="0" noProof="0" dirty="0">
                <a:ln>
                  <a:noFill/>
                </a:ln>
                <a:solidFill>
                  <a:srgbClr val="404040"/>
                </a:solidFill>
                <a:effectLst/>
                <a:uLnTx/>
                <a:uFillTx/>
                <a:latin typeface="Calibri"/>
                <a:ea typeface="+mn-ea"/>
                <a:cs typeface="Calibri"/>
              </a:rPr>
              <a:t>t</a:t>
            </a:r>
            <a:r>
              <a:rPr kumimoji="0" sz="1800" b="0" i="0" u="none" strike="noStrike" kern="1200" cap="none" spc="-114" normalizeH="0" baseline="0" noProof="0" dirty="0">
                <a:ln>
                  <a:noFill/>
                </a:ln>
                <a:solidFill>
                  <a:srgbClr val="404040"/>
                </a:solidFill>
                <a:effectLst/>
                <a:uLnTx/>
                <a:uFillTx/>
                <a:latin typeface="Calibri"/>
                <a:ea typeface="+mn-ea"/>
                <a:cs typeface="Calibri"/>
              </a:rPr>
              <a:t> </a:t>
            </a:r>
            <a:r>
              <a:rPr kumimoji="0" sz="1800" b="0" i="0" u="none" strike="noStrike" kern="1200" cap="none" spc="-30" normalizeH="0" baseline="0" noProof="0" dirty="0">
                <a:ln>
                  <a:noFill/>
                </a:ln>
                <a:solidFill>
                  <a:srgbClr val="404040"/>
                </a:solidFill>
                <a:effectLst/>
                <a:uLnTx/>
                <a:uFillTx/>
                <a:latin typeface="Calibri"/>
                <a:ea typeface="+mn-ea"/>
                <a:cs typeface="Calibri"/>
              </a:rPr>
              <a:t>r</a:t>
            </a:r>
            <a:r>
              <a:rPr kumimoji="0" sz="1800" b="0" i="0" u="none" strike="noStrike" kern="1200" cap="none" spc="0" normalizeH="0" baseline="0" noProof="0" dirty="0">
                <a:ln>
                  <a:noFill/>
                </a:ln>
                <a:solidFill>
                  <a:srgbClr val="404040"/>
                </a:solidFill>
                <a:effectLst/>
                <a:uLnTx/>
                <a:uFillTx/>
                <a:latin typeface="Calibri"/>
                <a:ea typeface="+mn-ea"/>
                <a:cs typeface="Calibri"/>
              </a:rPr>
              <a:t>e</a:t>
            </a:r>
            <a:r>
              <a:rPr kumimoji="0" sz="1800" b="0" i="0" u="none" strike="noStrike" kern="1200" cap="none" spc="-30" normalizeH="0" baseline="0" noProof="0" dirty="0">
                <a:ln>
                  <a:noFill/>
                </a:ln>
                <a:solidFill>
                  <a:srgbClr val="404040"/>
                </a:solidFill>
                <a:effectLst/>
                <a:uLnTx/>
                <a:uFillTx/>
                <a:latin typeface="Calibri"/>
                <a:ea typeface="+mn-ea"/>
                <a:cs typeface="Calibri"/>
              </a:rPr>
              <a:t>s</a:t>
            </a:r>
            <a:r>
              <a:rPr kumimoji="0" sz="1800" b="0" i="0" u="none" strike="noStrike" kern="1200" cap="none" spc="35" normalizeH="0" baseline="0" noProof="0" dirty="0">
                <a:ln>
                  <a:noFill/>
                </a:ln>
                <a:solidFill>
                  <a:srgbClr val="404040"/>
                </a:solidFill>
                <a:effectLst/>
                <a:uLnTx/>
                <a:uFillTx/>
                <a:latin typeface="Calibri"/>
                <a:ea typeface="+mn-ea"/>
                <a:cs typeface="Calibri"/>
              </a:rPr>
              <a:t>i</a:t>
            </a:r>
            <a:r>
              <a:rPr kumimoji="0" sz="1800" b="0" i="0" u="none" strike="noStrike" kern="1200" cap="none" spc="-35" normalizeH="0" baseline="0" noProof="0" dirty="0">
                <a:ln>
                  <a:noFill/>
                </a:ln>
                <a:solidFill>
                  <a:srgbClr val="404040"/>
                </a:solidFill>
                <a:effectLst/>
                <a:uLnTx/>
                <a:uFillTx/>
                <a:latin typeface="Calibri"/>
                <a:ea typeface="+mn-ea"/>
                <a:cs typeface="Calibri"/>
              </a:rPr>
              <a:t>s</a:t>
            </a:r>
            <a:r>
              <a:rPr kumimoji="0" sz="1800" b="0" i="0" u="none" strike="noStrike" kern="1200" cap="none" spc="0" normalizeH="0" baseline="0" noProof="0" dirty="0">
                <a:ln>
                  <a:noFill/>
                </a:ln>
                <a:solidFill>
                  <a:srgbClr val="404040"/>
                </a:solidFill>
                <a:effectLst/>
                <a:uLnTx/>
                <a:uFillTx/>
                <a:latin typeface="Calibri"/>
                <a:ea typeface="+mn-ea"/>
                <a:cs typeface="Calibri"/>
              </a:rPr>
              <a:t>t</a:t>
            </a:r>
            <a:r>
              <a:rPr kumimoji="0" sz="1800" b="0" i="0" u="none" strike="noStrike" kern="1200" cap="none" spc="30" normalizeH="0" baseline="0" noProof="0" dirty="0">
                <a:ln>
                  <a:noFill/>
                </a:ln>
                <a:solidFill>
                  <a:srgbClr val="404040"/>
                </a:solidFill>
                <a:effectLst/>
                <a:uLnTx/>
                <a:uFillTx/>
                <a:latin typeface="Calibri"/>
                <a:ea typeface="+mn-ea"/>
                <a:cs typeface="Calibri"/>
              </a:rPr>
              <a:t>a</a:t>
            </a:r>
            <a:r>
              <a:rPr kumimoji="0" sz="1800" b="0" i="0" u="none" strike="noStrike" kern="1200" cap="none" spc="25" normalizeH="0" baseline="0" noProof="0" dirty="0">
                <a:ln>
                  <a:noFill/>
                </a:ln>
                <a:solidFill>
                  <a:srgbClr val="404040"/>
                </a:solidFill>
                <a:effectLst/>
                <a:uLnTx/>
                <a:uFillTx/>
                <a:latin typeface="Calibri"/>
                <a:ea typeface="+mn-ea"/>
                <a:cs typeface="Calibri"/>
              </a:rPr>
              <a:t>n</a:t>
            </a:r>
            <a:r>
              <a:rPr kumimoji="0" sz="1800" b="0" i="0" u="none" strike="noStrike" kern="1200" cap="none" spc="-15" normalizeH="0" baseline="0" noProof="0" dirty="0">
                <a:ln>
                  <a:noFill/>
                </a:ln>
                <a:solidFill>
                  <a:srgbClr val="404040"/>
                </a:solidFill>
                <a:effectLst/>
                <a:uLnTx/>
                <a:uFillTx/>
                <a:latin typeface="Calibri"/>
                <a:ea typeface="+mn-ea"/>
                <a:cs typeface="Calibri"/>
              </a:rPr>
              <a:t>c</a:t>
            </a:r>
            <a:r>
              <a:rPr kumimoji="0" sz="1800" b="0" i="0" u="none" strike="noStrike" kern="1200" cap="none" spc="0" normalizeH="0" baseline="0" noProof="0" dirty="0">
                <a:ln>
                  <a:noFill/>
                </a:ln>
                <a:solidFill>
                  <a:srgbClr val="404040"/>
                </a:solidFill>
                <a:effectLst/>
                <a:uLnTx/>
                <a:uFillTx/>
                <a:latin typeface="Calibri"/>
                <a:ea typeface="+mn-ea"/>
                <a:cs typeface="Calibri"/>
              </a:rPr>
              <a:t>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241300" marR="0" lvl="0" indent="-124460" algn="l" defTabSz="914400" rtl="0" eaLnBrk="1" fontAlgn="auto" latinLnBrk="0" hangingPunct="1">
              <a:lnSpc>
                <a:spcPct val="100000"/>
              </a:lnSpc>
              <a:spcBef>
                <a:spcPts val="1145"/>
              </a:spcBef>
              <a:spcAft>
                <a:spcPts val="0"/>
              </a:spcAft>
              <a:buClrTx/>
              <a:buSzTx/>
              <a:buFontTx/>
              <a:buChar char="-"/>
              <a:tabLst>
                <a:tab pos="241935" algn="l"/>
              </a:tabLst>
              <a:defRPr/>
            </a:pPr>
            <a:r>
              <a:rPr kumimoji="0" sz="1800" b="0" i="0" u="none" strike="noStrike" kern="1200" cap="none" spc="-15" normalizeH="0" baseline="0" noProof="0" dirty="0">
                <a:ln>
                  <a:noFill/>
                </a:ln>
                <a:solidFill>
                  <a:srgbClr val="404040"/>
                </a:solidFill>
                <a:effectLst/>
                <a:uLnTx/>
                <a:uFillTx/>
                <a:latin typeface="Calibri"/>
                <a:ea typeface="+mn-ea"/>
                <a:cs typeface="Calibri"/>
              </a:rPr>
              <a:t>Interference</a:t>
            </a:r>
            <a:r>
              <a:rPr kumimoji="0" sz="1800" b="0" i="0" u="none" strike="noStrike" kern="1200" cap="none" spc="-3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with</a:t>
            </a:r>
            <a:r>
              <a:rPr kumimoji="0" sz="1800" b="0" i="0" u="none" strike="noStrike" kern="1200" cap="none" spc="-10"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other</a:t>
            </a:r>
            <a:r>
              <a:rPr kumimoji="0" sz="1800" b="0" i="0" u="none" strike="noStrike" kern="1200" cap="none" spc="-55" normalizeH="0" baseline="0" noProof="0" dirty="0">
                <a:ln>
                  <a:noFill/>
                </a:ln>
                <a:solidFill>
                  <a:srgbClr val="404040"/>
                </a:solidFill>
                <a:effectLst/>
                <a:uLnTx/>
                <a:uFillTx/>
                <a:latin typeface="Calibri"/>
                <a:ea typeface="+mn-ea"/>
                <a:cs typeface="Calibri"/>
              </a:rPr>
              <a:t> </a:t>
            </a:r>
            <a:r>
              <a:rPr kumimoji="0" sz="1800" b="0" i="0" u="none" strike="noStrike" kern="1200" cap="none" spc="5" normalizeH="0" baseline="0" noProof="0" dirty="0">
                <a:ln>
                  <a:noFill/>
                </a:ln>
                <a:solidFill>
                  <a:srgbClr val="404040"/>
                </a:solidFill>
                <a:effectLst/>
                <a:uLnTx/>
                <a:uFillTx/>
                <a:latin typeface="Calibri"/>
                <a:ea typeface="+mn-ea"/>
                <a:cs typeface="Calibri"/>
              </a:rPr>
              <a:t>devices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4" name="object 4"/>
          <p:cNvPicPr/>
          <p:nvPr/>
        </p:nvPicPr>
        <p:blipFill>
          <a:blip r:embed="rId2" cstate="print"/>
          <a:stretch>
            <a:fillRect/>
          </a:stretch>
        </p:blipFill>
        <p:spPr>
          <a:xfrm>
            <a:off x="9505950" y="3524248"/>
            <a:ext cx="1619250" cy="3209924"/>
          </a:xfrm>
          <a:prstGeom prst="rect">
            <a:avLst/>
          </a:prstGeom>
        </p:spPr>
      </p:pic>
      <p:pic>
        <p:nvPicPr>
          <p:cNvPr id="5" name="object 5"/>
          <p:cNvPicPr/>
          <p:nvPr/>
        </p:nvPicPr>
        <p:blipFill>
          <a:blip r:embed="rId3" cstate="print"/>
          <a:stretch>
            <a:fillRect/>
          </a:stretch>
        </p:blipFill>
        <p:spPr>
          <a:xfrm>
            <a:off x="8848725" y="200025"/>
            <a:ext cx="3143250" cy="321945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22400" y="434071"/>
            <a:ext cx="12103100" cy="2137765"/>
          </a:xfrm>
          <a:prstGeom prst="rect">
            <a:avLst/>
          </a:prstGeom>
        </p:spPr>
        <p:txBody>
          <a:bodyPr vert="horz" wrap="square" lIns="0" tIns="13970" rIns="0" bIns="0" rtlCol="0">
            <a:spAutoFit/>
          </a:bodyPr>
          <a:lstStyle/>
          <a:p>
            <a:pPr marL="40640">
              <a:lnSpc>
                <a:spcPct val="100000"/>
              </a:lnSpc>
              <a:spcBef>
                <a:spcPts val="110"/>
              </a:spcBef>
            </a:pPr>
            <a:r>
              <a:rPr sz="13800" b="1" spc="-70" dirty="0">
                <a:latin typeface="CommercialScript BT" panose="03030803040807090C04" pitchFamily="66" charset="0"/>
              </a:rPr>
              <a:t>T</a:t>
            </a:r>
            <a:r>
              <a:rPr sz="13800" b="1" spc="-110" dirty="0">
                <a:latin typeface="CommercialScript BT" panose="03030803040807090C04" pitchFamily="66" charset="0"/>
              </a:rPr>
              <a:t>h</a:t>
            </a:r>
            <a:r>
              <a:rPr sz="13800" b="1" spc="-90" dirty="0">
                <a:latin typeface="CommercialScript BT" panose="03030803040807090C04" pitchFamily="66" charset="0"/>
              </a:rPr>
              <a:t>a</a:t>
            </a:r>
            <a:r>
              <a:rPr sz="13800" b="1" spc="-110" dirty="0">
                <a:latin typeface="CommercialScript BT" panose="03030803040807090C04" pitchFamily="66" charset="0"/>
              </a:rPr>
              <a:t>n</a:t>
            </a:r>
            <a:r>
              <a:rPr sz="13800" b="1" spc="5" dirty="0">
                <a:latin typeface="CommercialScript BT" panose="03030803040807090C04" pitchFamily="66" charset="0"/>
              </a:rPr>
              <a:t>k</a:t>
            </a:r>
            <a:r>
              <a:rPr sz="13800" b="1" spc="-405" dirty="0">
                <a:latin typeface="CommercialScript BT" panose="03030803040807090C04" pitchFamily="66" charset="0"/>
              </a:rPr>
              <a:t> </a:t>
            </a:r>
            <a:r>
              <a:rPr sz="13800" b="1" spc="-760" dirty="0">
                <a:latin typeface="CommercialScript BT" panose="03030803040807090C04" pitchFamily="66" charset="0"/>
              </a:rPr>
              <a:t>Y</a:t>
            </a:r>
            <a:r>
              <a:rPr sz="13800" b="1" spc="-60" dirty="0">
                <a:latin typeface="CommercialScript BT" panose="03030803040807090C04" pitchFamily="66" charset="0"/>
              </a:rPr>
              <a:t>o</a:t>
            </a:r>
            <a:r>
              <a:rPr sz="13800" b="1" spc="5" dirty="0">
                <a:latin typeface="CommercialScript BT" panose="03030803040807090C04" pitchFamily="66" charset="0"/>
              </a:rPr>
              <a:t>u</a:t>
            </a:r>
            <a:r>
              <a:rPr lang="en-US" sz="13800" b="1" spc="5" dirty="0">
                <a:latin typeface="CommercialScript BT" panose="03030803040807090C04" pitchFamily="66" charset="0"/>
              </a:rPr>
              <a:t> </a:t>
            </a:r>
            <a:endParaRPr sz="13800" b="1" spc="5" dirty="0">
              <a:latin typeface="CommercialScript BT" panose="03030803040807090C04" pitchFamily="66" charset="0"/>
            </a:endParaRPr>
          </a:p>
        </p:txBody>
      </p:sp>
      <p:pic>
        <p:nvPicPr>
          <p:cNvPr id="6" name="Picture 5" descr="A cat sitting on the floor&#10;&#10;Description automatically generated">
            <a:extLst>
              <a:ext uri="{FF2B5EF4-FFF2-40B4-BE49-F238E27FC236}">
                <a16:creationId xmlns:a16="http://schemas.microsoft.com/office/drawing/2014/main" id="{FB0AD660-7A85-91CB-9872-C3B901C3A73E}"/>
              </a:ext>
            </a:extLst>
          </p:cNvPr>
          <p:cNvPicPr>
            <a:picLocks noChangeAspect="1"/>
          </p:cNvPicPr>
          <p:nvPr/>
        </p:nvPicPr>
        <p:blipFill>
          <a:blip r:embed="rId2"/>
          <a:stretch>
            <a:fillRect/>
          </a:stretch>
        </p:blipFill>
        <p:spPr>
          <a:xfrm>
            <a:off x="990600" y="2589311"/>
            <a:ext cx="3834618" cy="3834618"/>
          </a:xfrm>
          <a:prstGeom prst="rect">
            <a:avLst/>
          </a:prstGeom>
        </p:spPr>
      </p:pic>
      <p:pic>
        <p:nvPicPr>
          <p:cNvPr id="8" name="Picture 7" descr="A close up of a cat&#10;&#10;Description automatically generated">
            <a:extLst>
              <a:ext uri="{FF2B5EF4-FFF2-40B4-BE49-F238E27FC236}">
                <a16:creationId xmlns:a16="http://schemas.microsoft.com/office/drawing/2014/main" id="{5E650D91-C7FA-7CE8-B6A5-7DC0B8E07AD0}"/>
              </a:ext>
            </a:extLst>
          </p:cNvPr>
          <p:cNvPicPr>
            <a:picLocks noChangeAspect="1"/>
          </p:cNvPicPr>
          <p:nvPr/>
        </p:nvPicPr>
        <p:blipFill>
          <a:blip r:embed="rId3"/>
          <a:stretch>
            <a:fillRect/>
          </a:stretch>
        </p:blipFill>
        <p:spPr>
          <a:xfrm>
            <a:off x="4978400" y="2870200"/>
            <a:ext cx="7213600" cy="3606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70" name="Rectangle 2069">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F07484A0-6D89-DAC4-F13C-1AB22865FA62}"/>
              </a:ext>
            </a:extLst>
          </p:cNvPr>
          <p:cNvSpPr txBox="1"/>
          <p:nvPr/>
        </p:nvSpPr>
        <p:spPr>
          <a:xfrm>
            <a:off x="838200" y="1825625"/>
            <a:ext cx="5393361" cy="435133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1500" b="0" i="0" u="none" strike="noStrike">
                <a:effectLst/>
              </a:rPr>
              <a:t>These machines typically consist of several components:</a:t>
            </a:r>
          </a:p>
          <a:p>
            <a:pPr indent="-228600">
              <a:lnSpc>
                <a:spcPct val="90000"/>
              </a:lnSpc>
              <a:spcAft>
                <a:spcPts val="600"/>
              </a:spcAft>
              <a:buFont typeface="Arial" panose="020B0604020202020204" pitchFamily="34" charset="0"/>
              <a:buChar char="•"/>
            </a:pPr>
            <a:r>
              <a:rPr lang="en-US" sz="1500" b="1" i="0" u="none" strike="noStrike">
                <a:effectLst/>
              </a:rPr>
              <a:t>Gas Sources:</a:t>
            </a:r>
            <a:r>
              <a:rPr lang="en-US" sz="1500" b="0" i="0" u="none" strike="noStrike">
                <a:effectLst/>
              </a:rPr>
              <a:t> These machines connect to various gas sources, including oxygen, nitrous oxide, and sometimes compressed air.</a:t>
            </a:r>
          </a:p>
          <a:p>
            <a:pPr indent="-228600">
              <a:lnSpc>
                <a:spcPct val="90000"/>
              </a:lnSpc>
              <a:spcAft>
                <a:spcPts val="600"/>
              </a:spcAft>
              <a:buFont typeface="Arial" panose="020B0604020202020204" pitchFamily="34" charset="0"/>
              <a:buChar char="•"/>
            </a:pPr>
            <a:r>
              <a:rPr lang="en-US" sz="1500" b="1" i="0" u="none" strike="noStrike">
                <a:effectLst/>
              </a:rPr>
              <a:t>Vaporizers:</a:t>
            </a:r>
            <a:r>
              <a:rPr lang="en-US" sz="1500" b="0" i="0" u="none" strike="noStrike">
                <a:effectLst/>
              </a:rPr>
              <a:t> These devices control the concentration of volatile anesthetic agents mixed with the carrier gases, ensuring accurate delivery to the patient.</a:t>
            </a:r>
          </a:p>
          <a:p>
            <a:pPr indent="-228600">
              <a:lnSpc>
                <a:spcPct val="90000"/>
              </a:lnSpc>
              <a:spcAft>
                <a:spcPts val="600"/>
              </a:spcAft>
              <a:buFont typeface="Arial" panose="020B0604020202020204" pitchFamily="34" charset="0"/>
              <a:buChar char="•"/>
            </a:pPr>
            <a:r>
              <a:rPr lang="en-US" sz="1500" b="1" i="0" u="none" strike="noStrike">
                <a:effectLst/>
              </a:rPr>
              <a:t>Breathing Circuit:</a:t>
            </a:r>
            <a:r>
              <a:rPr lang="en-US" sz="1500" b="0" i="0" u="none" strike="noStrike">
                <a:effectLst/>
              </a:rPr>
              <a:t> A system of tubes and valves that delivers the gases from the machine to the patient's airways, often connected to a breathing mask or an endotracheal tube.</a:t>
            </a:r>
          </a:p>
          <a:p>
            <a:pPr indent="-228600">
              <a:lnSpc>
                <a:spcPct val="90000"/>
              </a:lnSpc>
              <a:spcAft>
                <a:spcPts val="600"/>
              </a:spcAft>
              <a:buFont typeface="Arial" panose="020B0604020202020204" pitchFamily="34" charset="0"/>
              <a:buChar char="•"/>
            </a:pPr>
            <a:r>
              <a:rPr lang="en-US" sz="1500" b="1" i="0" u="none" strike="noStrike">
                <a:effectLst/>
              </a:rPr>
              <a:t>Ventilator:</a:t>
            </a:r>
            <a:r>
              <a:rPr lang="en-US" sz="1500" b="0" i="0" u="none" strike="noStrike">
                <a:effectLst/>
              </a:rPr>
              <a:t> Some anesthesia machines have integrated ventilators to assist the patient's breathing during the procedure.</a:t>
            </a:r>
          </a:p>
          <a:p>
            <a:pPr indent="-228600">
              <a:lnSpc>
                <a:spcPct val="90000"/>
              </a:lnSpc>
              <a:spcAft>
                <a:spcPts val="600"/>
              </a:spcAft>
              <a:buFont typeface="Arial" panose="020B0604020202020204" pitchFamily="34" charset="0"/>
              <a:buChar char="•"/>
            </a:pPr>
            <a:r>
              <a:rPr lang="en-US" sz="1500" b="1" i="0" u="none" strike="noStrike">
                <a:effectLst/>
              </a:rPr>
              <a:t>Monitoring Equipment:</a:t>
            </a:r>
            <a:r>
              <a:rPr lang="en-US" sz="1500" b="0" i="0" u="none" strike="noStrike">
                <a:effectLst/>
              </a:rPr>
              <a:t> Anesthesia machines often include monitors for vital signs like oxygen saturation, blood pressure, heart rate, and respiratory rate.</a:t>
            </a:r>
          </a:p>
          <a:p>
            <a:pPr indent="-228600">
              <a:lnSpc>
                <a:spcPct val="90000"/>
              </a:lnSpc>
              <a:spcAft>
                <a:spcPts val="600"/>
              </a:spcAft>
              <a:buFont typeface="Arial" panose="020B0604020202020204" pitchFamily="34" charset="0"/>
              <a:buChar char="•"/>
            </a:pPr>
            <a:r>
              <a:rPr lang="en-US" sz="1500" b="1" i="0" u="none" strike="noStrike">
                <a:effectLst/>
              </a:rPr>
              <a:t>Safety Features:</a:t>
            </a:r>
            <a:r>
              <a:rPr lang="en-US" sz="1500" b="0" i="0" u="none" strike="noStrike">
                <a:effectLst/>
              </a:rPr>
              <a:t> These machines have safety mechanisms to prevent over-administration of gases or other issues that might endanger the patient.</a:t>
            </a:r>
          </a:p>
        </p:txBody>
      </p:sp>
      <p:pic>
        <p:nvPicPr>
          <p:cNvPr id="2050" name="Picture 2" descr="The Anesthesia Machine">
            <a:extLst>
              <a:ext uri="{FF2B5EF4-FFF2-40B4-BE49-F238E27FC236}">
                <a16:creationId xmlns:a16="http://schemas.microsoft.com/office/drawing/2014/main" id="{6991CBC0-C99C-90BC-6796-BF9BE6AF57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441" r="17307" b="-2"/>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2072"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074"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1899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04A8AE1-9605-41DC-920F-A4B8E8F23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Arc 12">
            <a:extLst>
              <a:ext uri="{FF2B5EF4-FFF2-40B4-BE49-F238E27FC236}">
                <a16:creationId xmlns:a16="http://schemas.microsoft.com/office/drawing/2014/main" id="{5B7778FC-632E-4DCA-A7CB-0D7731CCF9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790889" flipH="1">
            <a:off x="715850" y="795372"/>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1021DC44-5C45-6944-53EC-DCDE6CF811BF}"/>
              </a:ext>
            </a:extLst>
          </p:cNvPr>
          <p:cNvSpPr txBox="1"/>
          <p:nvPr/>
        </p:nvSpPr>
        <p:spPr>
          <a:xfrm>
            <a:off x="304180" y="3172723"/>
            <a:ext cx="5536397" cy="3935281"/>
          </a:xfrm>
          <a:prstGeom prst="rect">
            <a:avLst/>
          </a:prstGeom>
        </p:spPr>
        <p:txBody>
          <a:bodyPr vert="horz" lIns="91440" tIns="45720" rIns="91440" bIns="45720" rtlCol="0">
            <a:normAutofit/>
          </a:bodyPr>
          <a:lstStyle/>
          <a:p>
            <a:pPr>
              <a:lnSpc>
                <a:spcPct val="90000"/>
              </a:lnSpc>
              <a:spcAft>
                <a:spcPts val="600"/>
              </a:spcAft>
            </a:pPr>
            <a:r>
              <a:rPr lang="en-US" b="1" i="0" u="none" strike="noStrike" dirty="0">
                <a:effectLst/>
              </a:rPr>
              <a:t>Intermittent Flow Anesthesia Machines (IFAMs): </a:t>
            </a:r>
            <a:r>
              <a:rPr lang="en-US" b="0" i="0" u="none" strike="noStrike" dirty="0">
                <a:effectLst/>
              </a:rPr>
              <a:t>are a specialized type of anesthesia delivery system designed to provide controlled intermittent flow of gases to the patient during surgical procedures.</a:t>
            </a:r>
          </a:p>
          <a:p>
            <a:pPr>
              <a:lnSpc>
                <a:spcPct val="90000"/>
              </a:lnSpc>
              <a:spcAft>
                <a:spcPts val="600"/>
              </a:spcAft>
            </a:pPr>
            <a:r>
              <a:rPr lang="en-US" b="0" i="0" u="none" strike="noStrike" dirty="0">
                <a:effectLst/>
              </a:rPr>
              <a:t>Unlike continuous flow machines, which deliver a constant flow of gases, IFAMs are equipped to deliver gas only during the patient's inhalation phase. They operate using a demand valve mechanism that triggers gas delivery when the patient initiates a breath. This mechanism helps conserve anesthetic gases and oxygen since the flow is synchronized with the patient's breathing</a:t>
            </a:r>
          </a:p>
        </p:txBody>
      </p:sp>
      <p:sp>
        <p:nvSpPr>
          <p:cNvPr id="15" name="Oval 14">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2396"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A23A907-97FB-4A8F-880A-DD77401C42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17460" y="4737713"/>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9B586596-3CCC-5E03-FC01-7927E0C82FB0}"/>
              </a:ext>
            </a:extLst>
          </p:cNvPr>
          <p:cNvSpPr/>
          <p:nvPr/>
        </p:nvSpPr>
        <p:spPr>
          <a:xfrm>
            <a:off x="7474281" y="1396686"/>
            <a:ext cx="3240506" cy="406462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400" kern="1200">
                <a:ln w="0"/>
                <a:solidFill>
                  <a:srgbClr val="FFFFFF"/>
                </a:solidFill>
                <a:effectLst>
                  <a:outerShdw blurRad="38100" dist="19050" dir="2700000" algn="tl" rotWithShape="0">
                    <a:schemeClr val="dk1">
                      <a:alpha val="40000"/>
                    </a:schemeClr>
                  </a:outerShdw>
                </a:effectLst>
                <a:latin typeface="+mj-lt"/>
                <a:ea typeface="+mj-ea"/>
                <a:cs typeface="+mj-cs"/>
              </a:rPr>
              <a:t>Type of anesthesia machines </a:t>
            </a:r>
            <a:endParaRPr lang="en-US" sz="4400" b="0" kern="1200" cap="none" spc="0">
              <a:ln w="0"/>
              <a:solidFill>
                <a:srgbClr val="FFFFFF"/>
              </a:solidFill>
              <a:effectLst>
                <a:outerShdw blurRad="38100" dist="19050" dir="2700000" algn="tl" rotWithShape="0">
                  <a:schemeClr val="dk1">
                    <a:alpha val="40000"/>
                  </a:schemeClr>
                </a:outerShdw>
              </a:effectLst>
              <a:latin typeface="+mj-lt"/>
              <a:ea typeface="+mj-ea"/>
              <a:cs typeface="+mj-cs"/>
            </a:endParaRPr>
          </a:p>
        </p:txBody>
      </p:sp>
      <p:sp>
        <p:nvSpPr>
          <p:cNvPr id="6" name="TextBox 5">
            <a:extLst>
              <a:ext uri="{FF2B5EF4-FFF2-40B4-BE49-F238E27FC236}">
                <a16:creationId xmlns:a16="http://schemas.microsoft.com/office/drawing/2014/main" id="{3432F7C5-B516-ED1C-342A-CAD0773C7F7A}"/>
              </a:ext>
            </a:extLst>
          </p:cNvPr>
          <p:cNvSpPr txBox="1"/>
          <p:nvPr/>
        </p:nvSpPr>
        <p:spPr>
          <a:xfrm>
            <a:off x="355454" y="1972394"/>
            <a:ext cx="6096000" cy="1200329"/>
          </a:xfrm>
          <a:prstGeom prst="rect">
            <a:avLst/>
          </a:prstGeom>
          <a:noFill/>
        </p:spPr>
        <p:txBody>
          <a:bodyPr wrap="square">
            <a:spAutoFit/>
          </a:bodyPr>
          <a:lstStyle/>
          <a:p>
            <a:pPr>
              <a:spcAft>
                <a:spcPts val="600"/>
              </a:spcAft>
            </a:pPr>
            <a:r>
              <a:rPr lang="en-US" b="1" i="0" u="none" strike="noStrike" dirty="0">
                <a:effectLst/>
                <a:latin typeface="Söhne"/>
              </a:rPr>
              <a:t>continuous Flow Anesthesia Machines:</a:t>
            </a:r>
            <a:r>
              <a:rPr lang="en-US" b="0" i="0" u="none" strike="noStrike" dirty="0">
                <a:solidFill>
                  <a:srgbClr val="374151"/>
                </a:solidFill>
                <a:effectLst/>
                <a:latin typeface="Söhne"/>
              </a:rPr>
              <a:t> These are the traditional types that provide a continuous flow of gases to the patient. They're characterized by their reliability and steady gas delivery.</a:t>
            </a:r>
            <a:endParaRPr lang="en-AE" dirty="0"/>
          </a:p>
        </p:txBody>
      </p:sp>
    </p:spTree>
    <p:extLst>
      <p:ext uri="{BB962C8B-B14F-4D97-AF65-F5344CB8AC3E}">
        <p14:creationId xmlns:p14="http://schemas.microsoft.com/office/powerpoint/2010/main" val="1601234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edical gas outlet Archives -">
            <a:extLst>
              <a:ext uri="{FF2B5EF4-FFF2-40B4-BE49-F238E27FC236}">
                <a16:creationId xmlns:a16="http://schemas.microsoft.com/office/drawing/2014/main" id="{7B2B2D92-2850-D981-117D-FB9A75F8AE9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64988" y="2464817"/>
            <a:ext cx="3368969" cy="1928366"/>
          </a:xfrm>
          <a:prstGeom prst="rect">
            <a:avLst/>
          </a:prstGeom>
          <a:noFill/>
          <a:extLst>
            <a:ext uri="{909E8E84-426E-40DD-AFC4-6F175D3DCCD1}">
              <a14:hiddenFill xmlns:a14="http://schemas.microsoft.com/office/drawing/2010/main">
                <a:solidFill>
                  <a:srgbClr val="FFFFFF"/>
                </a:solidFill>
              </a14:hiddenFill>
            </a:ext>
          </a:extLst>
        </p:spPr>
      </p:pic>
      <p:sp>
        <p:nvSpPr>
          <p:cNvPr id="3081" name="Freeform: Shape 3080">
            <a:extLst>
              <a:ext uri="{FF2B5EF4-FFF2-40B4-BE49-F238E27FC236}">
                <a16:creationId xmlns:a16="http://schemas.microsoft.com/office/drawing/2014/main" id="{15109354-9C5D-4F8C-B0E6-D1043C7BF2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29992" y="0"/>
            <a:ext cx="7562008" cy="6858000"/>
          </a:xfrm>
          <a:custGeom>
            <a:avLst/>
            <a:gdLst>
              <a:gd name="connsiteX0" fmla="*/ 7529613 w 7529613"/>
              <a:gd name="connsiteY0" fmla="*/ 0 h 6858000"/>
              <a:gd name="connsiteX1" fmla="*/ 1222331 w 7529613"/>
              <a:gd name="connsiteY1" fmla="*/ 0 h 6858000"/>
              <a:gd name="connsiteX2" fmla="*/ 1126483 w 7529613"/>
              <a:gd name="connsiteY2" fmla="*/ 148742 h 6858000"/>
              <a:gd name="connsiteX3" fmla="*/ 767554 w 7529613"/>
              <a:gd name="connsiteY3" fmla="*/ 819975 h 6858000"/>
              <a:gd name="connsiteX4" fmla="*/ 742103 w 7529613"/>
              <a:gd name="connsiteY4" fmla="*/ 854514 h 6858000"/>
              <a:gd name="connsiteX5" fmla="*/ 785881 w 7529613"/>
              <a:gd name="connsiteY5" fmla="*/ 750263 h 6858000"/>
              <a:gd name="connsiteX6" fmla="*/ 978978 w 7529613"/>
              <a:gd name="connsiteY6" fmla="*/ 331786 h 6858000"/>
              <a:gd name="connsiteX7" fmla="*/ 1155717 w 7529613"/>
              <a:gd name="connsiteY7" fmla="*/ 0 h 6858000"/>
              <a:gd name="connsiteX8" fmla="*/ 1098249 w 7529613"/>
              <a:gd name="connsiteY8" fmla="*/ 0 h 6858000"/>
              <a:gd name="connsiteX9" fmla="*/ 991458 w 7529613"/>
              <a:gd name="connsiteY9" fmla="*/ 196614 h 6858000"/>
              <a:gd name="connsiteX10" fmla="*/ 493941 w 7529613"/>
              <a:gd name="connsiteY10" fmla="*/ 1371196 h 6858000"/>
              <a:gd name="connsiteX11" fmla="*/ 46485 w 7529613"/>
              <a:gd name="connsiteY11" fmla="*/ 3331516 h 6858000"/>
              <a:gd name="connsiteX12" fmla="*/ 12252 w 7529613"/>
              <a:gd name="connsiteY12" fmla="*/ 4357388 h 6858000"/>
              <a:gd name="connsiteX13" fmla="*/ 170821 w 7529613"/>
              <a:gd name="connsiteY13" fmla="*/ 5552906 h 6858000"/>
              <a:gd name="connsiteX14" fmla="*/ 537265 w 7529613"/>
              <a:gd name="connsiteY14" fmla="*/ 6828295 h 6858000"/>
              <a:gd name="connsiteX15" fmla="*/ 549692 w 7529613"/>
              <a:gd name="connsiteY15" fmla="*/ 6858000 h 6858000"/>
              <a:gd name="connsiteX16" fmla="*/ 602234 w 7529613"/>
              <a:gd name="connsiteY16" fmla="*/ 6858000 h 6858000"/>
              <a:gd name="connsiteX17" fmla="*/ 595414 w 7529613"/>
              <a:gd name="connsiteY17" fmla="*/ 6841549 h 6858000"/>
              <a:gd name="connsiteX18" fmla="*/ 364260 w 7529613"/>
              <a:gd name="connsiteY18" fmla="*/ 6142729 h 6858000"/>
              <a:gd name="connsiteX19" fmla="*/ 213071 w 7529613"/>
              <a:gd name="connsiteY19" fmla="*/ 5513923 h 6858000"/>
              <a:gd name="connsiteX20" fmla="*/ 211290 w 7529613"/>
              <a:gd name="connsiteY20" fmla="*/ 5480401 h 6858000"/>
              <a:gd name="connsiteX21" fmla="*/ 311446 w 7529613"/>
              <a:gd name="connsiteY21" fmla="*/ 5830359 h 6858000"/>
              <a:gd name="connsiteX22" fmla="*/ 622963 w 7529613"/>
              <a:gd name="connsiteY22" fmla="*/ 6670527 h 6858000"/>
              <a:gd name="connsiteX23" fmla="*/ 710464 w 7529613"/>
              <a:gd name="connsiteY23" fmla="*/ 6858000 h 6858000"/>
              <a:gd name="connsiteX24" fmla="*/ 7529613 w 7529613"/>
              <a:gd name="connsiteY2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29613" h="6858000">
                <a:moveTo>
                  <a:pt x="7529613" y="0"/>
                </a:moveTo>
                <a:lnTo>
                  <a:pt x="1222331" y="0"/>
                </a:lnTo>
                <a:lnTo>
                  <a:pt x="1126483" y="148742"/>
                </a:lnTo>
                <a:cubicBezTo>
                  <a:pt x="995323" y="365513"/>
                  <a:pt x="876174" y="589569"/>
                  <a:pt x="767554" y="819975"/>
                </a:cubicBezTo>
                <a:cubicBezTo>
                  <a:pt x="762210" y="833492"/>
                  <a:pt x="753441" y="845393"/>
                  <a:pt x="742103" y="854514"/>
                </a:cubicBezTo>
                <a:cubicBezTo>
                  <a:pt x="756737" y="819849"/>
                  <a:pt x="770991" y="784928"/>
                  <a:pt x="785881" y="750263"/>
                </a:cubicBezTo>
                <a:cubicBezTo>
                  <a:pt x="846713" y="608712"/>
                  <a:pt x="910948" y="469145"/>
                  <a:pt x="978978" y="331786"/>
                </a:cubicBezTo>
                <a:lnTo>
                  <a:pt x="1155717" y="0"/>
                </a:lnTo>
                <a:lnTo>
                  <a:pt x="1098249" y="0"/>
                </a:lnTo>
                <a:lnTo>
                  <a:pt x="991458" y="196614"/>
                </a:lnTo>
                <a:cubicBezTo>
                  <a:pt x="797017" y="573253"/>
                  <a:pt x="633548" y="966066"/>
                  <a:pt x="493941" y="1371196"/>
                </a:cubicBezTo>
                <a:cubicBezTo>
                  <a:pt x="276630" y="2007265"/>
                  <a:pt x="126659" y="2664286"/>
                  <a:pt x="46485" y="3331516"/>
                </a:cubicBezTo>
                <a:cubicBezTo>
                  <a:pt x="4488" y="3672965"/>
                  <a:pt x="-14219" y="4013908"/>
                  <a:pt x="12252" y="4357388"/>
                </a:cubicBezTo>
                <a:cubicBezTo>
                  <a:pt x="43558" y="4758899"/>
                  <a:pt x="90773" y="5157998"/>
                  <a:pt x="170821" y="5552906"/>
                </a:cubicBezTo>
                <a:cubicBezTo>
                  <a:pt x="259109" y="5988893"/>
                  <a:pt x="378967" y="6414594"/>
                  <a:pt x="537265" y="6828295"/>
                </a:cubicBezTo>
                <a:lnTo>
                  <a:pt x="549692" y="6858000"/>
                </a:lnTo>
                <a:lnTo>
                  <a:pt x="602234" y="6858000"/>
                </a:lnTo>
                <a:lnTo>
                  <a:pt x="595414" y="6841549"/>
                </a:lnTo>
                <a:cubicBezTo>
                  <a:pt x="507884" y="6614016"/>
                  <a:pt x="431296" y="6380817"/>
                  <a:pt x="364260" y="6142729"/>
                </a:cubicBezTo>
                <a:cubicBezTo>
                  <a:pt x="305974" y="5935370"/>
                  <a:pt x="262958" y="5723695"/>
                  <a:pt x="213071" y="5513923"/>
                </a:cubicBezTo>
                <a:cubicBezTo>
                  <a:pt x="211892" y="5502788"/>
                  <a:pt x="211299" y="5491601"/>
                  <a:pt x="211290" y="5480401"/>
                </a:cubicBezTo>
                <a:cubicBezTo>
                  <a:pt x="247814" y="5607635"/>
                  <a:pt x="276958" y="5719759"/>
                  <a:pt x="311446" y="5830359"/>
                </a:cubicBezTo>
                <a:cubicBezTo>
                  <a:pt x="401357" y="6118381"/>
                  <a:pt x="505060" y="6398531"/>
                  <a:pt x="622963" y="6670527"/>
                </a:cubicBezTo>
                <a:lnTo>
                  <a:pt x="710464" y="6858000"/>
                </a:lnTo>
                <a:lnTo>
                  <a:pt x="7529613" y="6858000"/>
                </a:lnTo>
                <a:close/>
              </a:path>
            </a:pathLst>
          </a:custGeom>
          <a:solidFill>
            <a:schemeClr val="accent2"/>
          </a:solidFill>
          <a:ln w="6857" cap="flat">
            <a:noFill/>
            <a:prstDash val="solid"/>
            <a:miter/>
          </a:ln>
        </p:spPr>
        <p:txBody>
          <a:bodyPr wrap="square" rtlCol="0" anchor="ctr">
            <a:noAutofit/>
          </a:bodyPr>
          <a:lstStyle/>
          <a:p>
            <a:endParaRPr lang="en-US"/>
          </a:p>
        </p:txBody>
      </p:sp>
      <p:sp>
        <p:nvSpPr>
          <p:cNvPr id="3083" name="sketch line">
            <a:extLst>
              <a:ext uri="{FF2B5EF4-FFF2-40B4-BE49-F238E27FC236}">
                <a16:creationId xmlns:a16="http://schemas.microsoft.com/office/drawing/2014/main" id="{49B530FE-A87D-41A0-A920-ADC6539EA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59353" y="2560829"/>
            <a:ext cx="5029200" cy="18288"/>
          </a:xfrm>
          <a:custGeom>
            <a:avLst/>
            <a:gdLst>
              <a:gd name="connsiteX0" fmla="*/ 0 w 5029200"/>
              <a:gd name="connsiteY0" fmla="*/ 0 h 18288"/>
              <a:gd name="connsiteX1" fmla="*/ 528066 w 5029200"/>
              <a:gd name="connsiteY1" fmla="*/ 0 h 18288"/>
              <a:gd name="connsiteX2" fmla="*/ 1207008 w 5029200"/>
              <a:gd name="connsiteY2" fmla="*/ 0 h 18288"/>
              <a:gd name="connsiteX3" fmla="*/ 1785366 w 5029200"/>
              <a:gd name="connsiteY3" fmla="*/ 0 h 18288"/>
              <a:gd name="connsiteX4" fmla="*/ 2313432 w 5029200"/>
              <a:gd name="connsiteY4" fmla="*/ 0 h 18288"/>
              <a:gd name="connsiteX5" fmla="*/ 2992374 w 5029200"/>
              <a:gd name="connsiteY5" fmla="*/ 0 h 18288"/>
              <a:gd name="connsiteX6" fmla="*/ 3621024 w 5029200"/>
              <a:gd name="connsiteY6" fmla="*/ 0 h 18288"/>
              <a:gd name="connsiteX7" fmla="*/ 4249674 w 5029200"/>
              <a:gd name="connsiteY7" fmla="*/ 0 h 18288"/>
              <a:gd name="connsiteX8" fmla="*/ 5029200 w 5029200"/>
              <a:gd name="connsiteY8" fmla="*/ 0 h 18288"/>
              <a:gd name="connsiteX9" fmla="*/ 5029200 w 5029200"/>
              <a:gd name="connsiteY9" fmla="*/ 18288 h 18288"/>
              <a:gd name="connsiteX10" fmla="*/ 4501134 w 5029200"/>
              <a:gd name="connsiteY10" fmla="*/ 18288 h 18288"/>
              <a:gd name="connsiteX11" fmla="*/ 4023360 w 5029200"/>
              <a:gd name="connsiteY11" fmla="*/ 18288 h 18288"/>
              <a:gd name="connsiteX12" fmla="*/ 3344418 w 5029200"/>
              <a:gd name="connsiteY12" fmla="*/ 18288 h 18288"/>
              <a:gd name="connsiteX13" fmla="*/ 2816352 w 5029200"/>
              <a:gd name="connsiteY13" fmla="*/ 18288 h 18288"/>
              <a:gd name="connsiteX14" fmla="*/ 2137410 w 5029200"/>
              <a:gd name="connsiteY14" fmla="*/ 18288 h 18288"/>
              <a:gd name="connsiteX15" fmla="*/ 1408176 w 5029200"/>
              <a:gd name="connsiteY15" fmla="*/ 18288 h 18288"/>
              <a:gd name="connsiteX16" fmla="*/ 829818 w 5029200"/>
              <a:gd name="connsiteY16" fmla="*/ 18288 h 18288"/>
              <a:gd name="connsiteX17" fmla="*/ 0 w 5029200"/>
              <a:gd name="connsiteY17" fmla="*/ 18288 h 18288"/>
              <a:gd name="connsiteX18" fmla="*/ 0 w 5029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029200" h="18288" fill="none" extrusionOk="0">
                <a:moveTo>
                  <a:pt x="0" y="0"/>
                </a:moveTo>
                <a:cubicBezTo>
                  <a:pt x="142937" y="1696"/>
                  <a:pt x="371859" y="12840"/>
                  <a:pt x="528066" y="0"/>
                </a:cubicBezTo>
                <a:cubicBezTo>
                  <a:pt x="684273" y="-12840"/>
                  <a:pt x="928949" y="-5725"/>
                  <a:pt x="1207008" y="0"/>
                </a:cubicBezTo>
                <a:cubicBezTo>
                  <a:pt x="1485067" y="5725"/>
                  <a:pt x="1562886" y="-21331"/>
                  <a:pt x="1785366" y="0"/>
                </a:cubicBezTo>
                <a:cubicBezTo>
                  <a:pt x="2007846" y="21331"/>
                  <a:pt x="2056226" y="25221"/>
                  <a:pt x="2313432" y="0"/>
                </a:cubicBezTo>
                <a:cubicBezTo>
                  <a:pt x="2570638" y="-25221"/>
                  <a:pt x="2732455" y="16294"/>
                  <a:pt x="2992374" y="0"/>
                </a:cubicBezTo>
                <a:cubicBezTo>
                  <a:pt x="3252293" y="-16294"/>
                  <a:pt x="3319267" y="-29774"/>
                  <a:pt x="3621024" y="0"/>
                </a:cubicBezTo>
                <a:cubicBezTo>
                  <a:pt x="3922781" y="29774"/>
                  <a:pt x="3998107" y="-1004"/>
                  <a:pt x="4249674" y="0"/>
                </a:cubicBezTo>
                <a:cubicBezTo>
                  <a:pt x="4501241" y="1004"/>
                  <a:pt x="4792523" y="-4510"/>
                  <a:pt x="5029200" y="0"/>
                </a:cubicBezTo>
                <a:cubicBezTo>
                  <a:pt x="5029730" y="6954"/>
                  <a:pt x="5029934" y="12839"/>
                  <a:pt x="5029200" y="18288"/>
                </a:cubicBezTo>
                <a:cubicBezTo>
                  <a:pt x="4805432" y="23154"/>
                  <a:pt x="4715801" y="17034"/>
                  <a:pt x="4501134" y="18288"/>
                </a:cubicBezTo>
                <a:cubicBezTo>
                  <a:pt x="4286467" y="19542"/>
                  <a:pt x="4193719" y="41701"/>
                  <a:pt x="4023360" y="18288"/>
                </a:cubicBezTo>
                <a:cubicBezTo>
                  <a:pt x="3853001" y="-5125"/>
                  <a:pt x="3676466" y="16909"/>
                  <a:pt x="3344418" y="18288"/>
                </a:cubicBezTo>
                <a:cubicBezTo>
                  <a:pt x="3012370" y="19667"/>
                  <a:pt x="2945824" y="14410"/>
                  <a:pt x="2816352" y="18288"/>
                </a:cubicBezTo>
                <a:cubicBezTo>
                  <a:pt x="2686880" y="22166"/>
                  <a:pt x="2438351" y="13507"/>
                  <a:pt x="2137410" y="18288"/>
                </a:cubicBezTo>
                <a:cubicBezTo>
                  <a:pt x="1836469" y="23069"/>
                  <a:pt x="1581391" y="46111"/>
                  <a:pt x="1408176" y="18288"/>
                </a:cubicBezTo>
                <a:cubicBezTo>
                  <a:pt x="1234961" y="-9535"/>
                  <a:pt x="1040489" y="-7495"/>
                  <a:pt x="829818" y="18288"/>
                </a:cubicBezTo>
                <a:cubicBezTo>
                  <a:pt x="619147" y="44071"/>
                  <a:pt x="238626" y="37568"/>
                  <a:pt x="0" y="18288"/>
                </a:cubicBezTo>
                <a:cubicBezTo>
                  <a:pt x="-570" y="9279"/>
                  <a:pt x="132" y="5100"/>
                  <a:pt x="0" y="0"/>
                </a:cubicBezTo>
                <a:close/>
              </a:path>
              <a:path w="5029200" h="18288" stroke="0" extrusionOk="0">
                <a:moveTo>
                  <a:pt x="0" y="0"/>
                </a:moveTo>
                <a:cubicBezTo>
                  <a:pt x="165412" y="-21137"/>
                  <a:pt x="322344" y="-21985"/>
                  <a:pt x="578358" y="0"/>
                </a:cubicBezTo>
                <a:cubicBezTo>
                  <a:pt x="834372" y="21985"/>
                  <a:pt x="907099" y="-19195"/>
                  <a:pt x="1056132" y="0"/>
                </a:cubicBezTo>
                <a:cubicBezTo>
                  <a:pt x="1205165" y="19195"/>
                  <a:pt x="1612834" y="-24928"/>
                  <a:pt x="1785366" y="0"/>
                </a:cubicBezTo>
                <a:cubicBezTo>
                  <a:pt x="1957898" y="24928"/>
                  <a:pt x="2149044" y="19108"/>
                  <a:pt x="2363724" y="0"/>
                </a:cubicBezTo>
                <a:cubicBezTo>
                  <a:pt x="2578404" y="-19108"/>
                  <a:pt x="2759981" y="-21788"/>
                  <a:pt x="2942082" y="0"/>
                </a:cubicBezTo>
                <a:cubicBezTo>
                  <a:pt x="3124183" y="21788"/>
                  <a:pt x="3482217" y="8836"/>
                  <a:pt x="3671316" y="0"/>
                </a:cubicBezTo>
                <a:cubicBezTo>
                  <a:pt x="3860415" y="-8836"/>
                  <a:pt x="4058665" y="-25048"/>
                  <a:pt x="4199382" y="0"/>
                </a:cubicBezTo>
                <a:cubicBezTo>
                  <a:pt x="4340099" y="25048"/>
                  <a:pt x="4735096" y="-22088"/>
                  <a:pt x="5029200" y="0"/>
                </a:cubicBezTo>
                <a:cubicBezTo>
                  <a:pt x="5028517" y="5414"/>
                  <a:pt x="5028480" y="12510"/>
                  <a:pt x="5029200" y="18288"/>
                </a:cubicBezTo>
                <a:cubicBezTo>
                  <a:pt x="4891577" y="31493"/>
                  <a:pt x="4684146" y="-2509"/>
                  <a:pt x="4501134" y="18288"/>
                </a:cubicBezTo>
                <a:cubicBezTo>
                  <a:pt x="4318122" y="39085"/>
                  <a:pt x="4030703" y="3672"/>
                  <a:pt x="3872484" y="18288"/>
                </a:cubicBezTo>
                <a:cubicBezTo>
                  <a:pt x="3714265" y="32905"/>
                  <a:pt x="3546134" y="7501"/>
                  <a:pt x="3294126" y="18288"/>
                </a:cubicBezTo>
                <a:cubicBezTo>
                  <a:pt x="3042118" y="29075"/>
                  <a:pt x="2912116" y="11153"/>
                  <a:pt x="2564892" y="18288"/>
                </a:cubicBezTo>
                <a:cubicBezTo>
                  <a:pt x="2217668" y="25423"/>
                  <a:pt x="2095118" y="11659"/>
                  <a:pt x="1835658" y="18288"/>
                </a:cubicBezTo>
                <a:cubicBezTo>
                  <a:pt x="1576198" y="24917"/>
                  <a:pt x="1500897" y="19889"/>
                  <a:pt x="1307592" y="18288"/>
                </a:cubicBezTo>
                <a:cubicBezTo>
                  <a:pt x="1114287" y="16687"/>
                  <a:pt x="961527" y="47453"/>
                  <a:pt x="678942" y="18288"/>
                </a:cubicBezTo>
                <a:cubicBezTo>
                  <a:pt x="396357" y="-10877"/>
                  <a:pt x="271066" y="23005"/>
                  <a:pt x="0" y="18288"/>
                </a:cubicBezTo>
                <a:cubicBezTo>
                  <a:pt x="-306" y="11061"/>
                  <a:pt x="-655" y="7751"/>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005CFDA-DC09-DBAB-90C2-29529D1A01D8}"/>
              </a:ext>
            </a:extLst>
          </p:cNvPr>
          <p:cNvSpPr txBox="1"/>
          <p:nvPr/>
        </p:nvSpPr>
        <p:spPr>
          <a:xfrm>
            <a:off x="5032296" y="2684377"/>
            <a:ext cx="7159704" cy="3417611"/>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br>
              <a:rPr lang="en-US" b="0" i="0" u="none" strike="noStrike" dirty="0">
                <a:solidFill>
                  <a:srgbClr val="FFFFFF"/>
                </a:solidFill>
                <a:effectLst/>
              </a:rPr>
            </a:br>
            <a:r>
              <a:rPr lang="en-US" b="0" i="0" u="none" strike="noStrike" dirty="0">
                <a:solidFill>
                  <a:srgbClr val="FFFFFF"/>
                </a:solidFill>
                <a:effectLst/>
              </a:rPr>
              <a:t>Medical gases are crucial elements used in various healthcare settings for diagnostic, therapeutic, and life-support purposes. These gases play essential roles in patient care, surgery, emergency medicine, and other medical procedures. Some common medical gases include:</a:t>
            </a:r>
          </a:p>
          <a:p>
            <a:pPr indent="-228600">
              <a:lnSpc>
                <a:spcPct val="90000"/>
              </a:lnSpc>
              <a:spcAft>
                <a:spcPts val="600"/>
              </a:spcAft>
              <a:buFont typeface="Arial" panose="020B0604020202020204" pitchFamily="34" charset="0"/>
              <a:buChar char="•"/>
            </a:pPr>
            <a:r>
              <a:rPr lang="en-US" b="1" i="0" u="none" strike="noStrike" dirty="0">
                <a:solidFill>
                  <a:srgbClr val="FFFFFF"/>
                </a:solidFill>
                <a:effectLst/>
              </a:rPr>
              <a:t>Oxygen (O2):</a:t>
            </a:r>
            <a:r>
              <a:rPr lang="en-US" b="0" i="0" u="none" strike="noStrike" dirty="0">
                <a:solidFill>
                  <a:srgbClr val="FFFFFF"/>
                </a:solidFill>
                <a:effectLst/>
              </a:rPr>
              <a:t> Perhaps the most fundamental medical gas, oxygen is vital for sustaining life. It's used in various treatments, from aiding respiration to supporting patients with respiratory conditions or during surgery.</a:t>
            </a:r>
          </a:p>
          <a:p>
            <a:pPr indent="-228600">
              <a:lnSpc>
                <a:spcPct val="90000"/>
              </a:lnSpc>
              <a:spcAft>
                <a:spcPts val="600"/>
              </a:spcAft>
              <a:buFont typeface="Arial" panose="020B0604020202020204" pitchFamily="34" charset="0"/>
              <a:buChar char="•"/>
            </a:pPr>
            <a:r>
              <a:rPr lang="en-US" b="1" i="0" u="none" strike="noStrike" dirty="0">
                <a:solidFill>
                  <a:srgbClr val="FFFFFF"/>
                </a:solidFill>
                <a:effectLst/>
              </a:rPr>
              <a:t>Nitrous Oxide (N2O):</a:t>
            </a:r>
            <a:r>
              <a:rPr lang="en-US" b="0" i="0" u="none" strike="noStrike" dirty="0">
                <a:solidFill>
                  <a:srgbClr val="FFFFFF"/>
                </a:solidFill>
                <a:effectLst/>
              </a:rPr>
              <a:t> Known as laughing gas, nitrous oxide is often used as an anesthetic agent in dental procedures and certain minor surgeries. It has both anesthetic and analgesic properties.</a:t>
            </a:r>
          </a:p>
          <a:p>
            <a:pPr indent="-228600">
              <a:lnSpc>
                <a:spcPct val="90000"/>
              </a:lnSpc>
              <a:spcAft>
                <a:spcPts val="600"/>
              </a:spcAft>
              <a:buFont typeface="Arial" panose="020B0604020202020204" pitchFamily="34" charset="0"/>
              <a:buChar char="•"/>
            </a:pPr>
            <a:r>
              <a:rPr lang="en-US" b="1" i="0" u="none" strike="noStrike" dirty="0">
                <a:solidFill>
                  <a:srgbClr val="FFFFFF"/>
                </a:solidFill>
                <a:effectLst/>
              </a:rPr>
              <a:t>Medical Air:</a:t>
            </a:r>
            <a:r>
              <a:rPr lang="en-US" b="0" i="0" u="none" strike="noStrike" dirty="0">
                <a:solidFill>
                  <a:srgbClr val="FFFFFF"/>
                </a:solidFill>
                <a:effectLst/>
              </a:rPr>
              <a:t> This is a mixture of oxygen and nitrogen used for various purposes, such as operating pneumatic surgical tools, ventilating patients, and diluting certain medical gases.</a:t>
            </a:r>
          </a:p>
        </p:txBody>
      </p:sp>
      <p:sp>
        <p:nvSpPr>
          <p:cNvPr id="6" name="Rectangle 5">
            <a:extLst>
              <a:ext uri="{FF2B5EF4-FFF2-40B4-BE49-F238E27FC236}">
                <a16:creationId xmlns:a16="http://schemas.microsoft.com/office/drawing/2014/main" id="{20A02A3D-238D-4DD2-CC8A-1F936CB6F702}"/>
              </a:ext>
            </a:extLst>
          </p:cNvPr>
          <p:cNvSpPr/>
          <p:nvPr/>
        </p:nvSpPr>
        <p:spPr>
          <a:xfrm>
            <a:off x="5759353" y="1466700"/>
            <a:ext cx="4192303"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Medical gases</a:t>
            </a:r>
          </a:p>
        </p:txBody>
      </p:sp>
    </p:spTree>
    <p:extLst>
      <p:ext uri="{BB962C8B-B14F-4D97-AF65-F5344CB8AC3E}">
        <p14:creationId xmlns:p14="http://schemas.microsoft.com/office/powerpoint/2010/main" val="48834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D2B266D-3625-4584-A5C3-7D3F672CF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463B99A-73EE-4FBB-B7C4-F9F9BCC25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A5D2A5D1-BA0D-47D3-B051-DA7743C46E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9825"/>
          </a:xfrm>
          <a:custGeom>
            <a:avLst/>
            <a:gdLst>
              <a:gd name="connsiteX0" fmla="*/ 6789701 w 12192000"/>
              <a:gd name="connsiteY0" fmla="*/ 6151588 h 6219825"/>
              <a:gd name="connsiteX1" fmla="*/ 6788702 w 12192000"/>
              <a:gd name="connsiteY1" fmla="*/ 6151666 h 6219825"/>
              <a:gd name="connsiteX2" fmla="*/ 6788476 w 12192000"/>
              <a:gd name="connsiteY2" fmla="*/ 6152200 h 6219825"/>
              <a:gd name="connsiteX3" fmla="*/ 9834 w 12192000"/>
              <a:gd name="connsiteY3" fmla="*/ 0 h 6219825"/>
              <a:gd name="connsiteX4" fmla="*/ 12357 w 12192000"/>
              <a:gd name="connsiteY4" fmla="*/ 1 h 6219825"/>
              <a:gd name="connsiteX5" fmla="*/ 12192000 w 12192000"/>
              <a:gd name="connsiteY5" fmla="*/ 1 h 6219825"/>
              <a:gd name="connsiteX6" fmla="*/ 12192000 w 12192000"/>
              <a:gd name="connsiteY6" fmla="*/ 5105401 h 6219825"/>
              <a:gd name="connsiteX7" fmla="*/ 12191716 w 12192000"/>
              <a:gd name="connsiteY7" fmla="*/ 5105401 h 6219825"/>
              <a:gd name="connsiteX8" fmla="*/ 12192000 w 12192000"/>
              <a:gd name="connsiteY8" fmla="*/ 5256977 h 6219825"/>
              <a:gd name="connsiteX9" fmla="*/ 12061096 w 12192000"/>
              <a:gd name="connsiteY9" fmla="*/ 5296034 h 6219825"/>
              <a:gd name="connsiteX10" fmla="*/ 11676800 w 12192000"/>
              <a:gd name="connsiteY10" fmla="*/ 5399652 h 6219825"/>
              <a:gd name="connsiteX11" fmla="*/ 10425355 w 12192000"/>
              <a:gd name="connsiteY11" fmla="*/ 5683310 h 6219825"/>
              <a:gd name="connsiteX12" fmla="*/ 9424022 w 12192000"/>
              <a:gd name="connsiteY12" fmla="*/ 5858546 h 6219825"/>
              <a:gd name="connsiteX13" fmla="*/ 8458419 w 12192000"/>
              <a:gd name="connsiteY13" fmla="*/ 5992303 h 6219825"/>
              <a:gd name="connsiteX14" fmla="*/ 7715970 w 12192000"/>
              <a:gd name="connsiteY14" fmla="*/ 6072283 h 6219825"/>
              <a:gd name="connsiteX15" fmla="*/ 6951716 w 12192000"/>
              <a:gd name="connsiteY15" fmla="*/ 6138091 h 6219825"/>
              <a:gd name="connsiteX16" fmla="*/ 6936303 w 12192000"/>
              <a:gd name="connsiteY16" fmla="*/ 6140163 h 6219825"/>
              <a:gd name="connsiteX17" fmla="*/ 6790448 w 12192000"/>
              <a:gd name="connsiteY17" fmla="*/ 6151529 h 6219825"/>
              <a:gd name="connsiteX18" fmla="*/ 6799941 w 12192000"/>
              <a:gd name="connsiteY18" fmla="*/ 6153349 h 6219825"/>
              <a:gd name="connsiteX19" fmla="*/ 6835432 w 12192000"/>
              <a:gd name="connsiteY19" fmla="*/ 6151642 h 6219825"/>
              <a:gd name="connsiteX20" fmla="*/ 6884003 w 12192000"/>
              <a:gd name="connsiteY20" fmla="*/ 6148662 h 6219825"/>
              <a:gd name="connsiteX21" fmla="*/ 7578771 w 12192000"/>
              <a:gd name="connsiteY21" fmla="*/ 6116122 h 6219825"/>
              <a:gd name="connsiteX22" fmla="*/ 8623845 w 12192000"/>
              <a:gd name="connsiteY22" fmla="*/ 6029188 h 6219825"/>
              <a:gd name="connsiteX23" fmla="*/ 9479970 w 12192000"/>
              <a:gd name="connsiteY23" fmla="*/ 5925239 h 6219825"/>
              <a:gd name="connsiteX24" fmla="*/ 10629308 w 12192000"/>
              <a:gd name="connsiteY24" fmla="*/ 5731000 h 6219825"/>
              <a:gd name="connsiteX25" fmla="*/ 11998498 w 12192000"/>
              <a:gd name="connsiteY25" fmla="*/ 5404869 h 6219825"/>
              <a:gd name="connsiteX26" fmla="*/ 12192000 w 12192000"/>
              <a:gd name="connsiteY26" fmla="*/ 5347846 h 6219825"/>
              <a:gd name="connsiteX27" fmla="*/ 12192000 w 12192000"/>
              <a:gd name="connsiteY27" fmla="*/ 5402606 h 6219825"/>
              <a:gd name="connsiteX28" fmla="*/ 11829257 w 12192000"/>
              <a:gd name="connsiteY28" fmla="*/ 5507950 h 6219825"/>
              <a:gd name="connsiteX29" fmla="*/ 10939183 w 12192000"/>
              <a:gd name="connsiteY29" fmla="*/ 5722555 h 6219825"/>
              <a:gd name="connsiteX30" fmla="*/ 9985530 w 12192000"/>
              <a:gd name="connsiteY30" fmla="*/ 5902635 h 6219825"/>
              <a:gd name="connsiteX31" fmla="*/ 9186882 w 12192000"/>
              <a:gd name="connsiteY31" fmla="*/ 6018631 h 6219825"/>
              <a:gd name="connsiteX32" fmla="*/ 8578198 w 12192000"/>
              <a:gd name="connsiteY32" fmla="*/ 6088179 h 6219825"/>
              <a:gd name="connsiteX33" fmla="*/ 7864358 w 12192000"/>
              <a:gd name="connsiteY33" fmla="*/ 6149656 h 6219825"/>
              <a:gd name="connsiteX34" fmla="*/ 6935502 w 12192000"/>
              <a:gd name="connsiteY34" fmla="*/ 6201071 h 6219825"/>
              <a:gd name="connsiteX35" fmla="*/ 6477750 w 12192000"/>
              <a:gd name="connsiteY35" fmla="*/ 6214980 h 6219825"/>
              <a:gd name="connsiteX36" fmla="*/ 6362294 w 12192000"/>
              <a:gd name="connsiteY36" fmla="*/ 6219825 h 6219825"/>
              <a:gd name="connsiteX37" fmla="*/ 6057129 w 12192000"/>
              <a:gd name="connsiteY37" fmla="*/ 6219825 h 6219825"/>
              <a:gd name="connsiteX38" fmla="*/ 5977784 w 12192000"/>
              <a:gd name="connsiteY38" fmla="*/ 6215229 h 6219825"/>
              <a:gd name="connsiteX39" fmla="*/ 5265087 w 12192000"/>
              <a:gd name="connsiteY39" fmla="*/ 6178965 h 6219825"/>
              <a:gd name="connsiteX40" fmla="*/ 4346277 w 12192000"/>
              <a:gd name="connsiteY40" fmla="*/ 6116869 h 6219825"/>
              <a:gd name="connsiteX41" fmla="*/ 3373045 w 12192000"/>
              <a:gd name="connsiteY41" fmla="*/ 6018259 h 6219825"/>
              <a:gd name="connsiteX42" fmla="*/ 2362173 w 12192000"/>
              <a:gd name="connsiteY42" fmla="*/ 5899282 h 6219825"/>
              <a:gd name="connsiteX43" fmla="*/ 1233178 w 12192000"/>
              <a:gd name="connsiteY43" fmla="*/ 5726033 h 6219825"/>
              <a:gd name="connsiteX44" fmla="*/ 68500 w 12192000"/>
              <a:gd name="connsiteY44" fmla="*/ 5486226 h 6219825"/>
              <a:gd name="connsiteX45" fmla="*/ 0 w 12192000"/>
              <a:gd name="connsiteY45" fmla="*/ 5468863 h 6219825"/>
              <a:gd name="connsiteX46" fmla="*/ 0 w 12192000"/>
              <a:gd name="connsiteY46" fmla="*/ 5412351 h 6219825"/>
              <a:gd name="connsiteX47" fmla="*/ 72441 w 12192000"/>
              <a:gd name="connsiteY47" fmla="*/ 5431135 h 6219825"/>
              <a:gd name="connsiteX48" fmla="*/ 600716 w 12192000"/>
              <a:gd name="connsiteY48" fmla="*/ 5549555 h 6219825"/>
              <a:gd name="connsiteX49" fmla="*/ 1769512 w 12192000"/>
              <a:gd name="connsiteY49" fmla="*/ 5759811 h 6219825"/>
              <a:gd name="connsiteX50" fmla="*/ 2613554 w 12192000"/>
              <a:gd name="connsiteY50" fmla="*/ 5876802 h 6219825"/>
              <a:gd name="connsiteX51" fmla="*/ 2581134 w 12192000"/>
              <a:gd name="connsiteY51" fmla="*/ 5866867 h 6219825"/>
              <a:gd name="connsiteX52" fmla="*/ 1112635 w 12192000"/>
              <a:gd name="connsiteY52" fmla="*/ 5534031 h 6219825"/>
              <a:gd name="connsiteX53" fmla="*/ 420412 w 12192000"/>
              <a:gd name="connsiteY53" fmla="*/ 5334514 h 6219825"/>
              <a:gd name="connsiteX54" fmla="*/ 0 w 12192000"/>
              <a:gd name="connsiteY54" fmla="*/ 5195539 h 6219825"/>
              <a:gd name="connsiteX55" fmla="*/ 60 w 12192000"/>
              <a:gd name="connsiteY55" fmla="*/ 5105401 h 6219825"/>
              <a:gd name="connsiteX56" fmla="*/ 0 w 12192000"/>
              <a:gd name="connsiteY56" fmla="*/ 5105401 h 6219825"/>
              <a:gd name="connsiteX57" fmla="*/ 0 w 12192000"/>
              <a:gd name="connsiteY57" fmla="*/ 1 h 6219825"/>
              <a:gd name="connsiteX58" fmla="*/ 9834 w 12192000"/>
              <a:gd name="connsiteY58" fmla="*/ 1 h 6219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92000" h="6219825">
                <a:moveTo>
                  <a:pt x="6789701" y="6151588"/>
                </a:moveTo>
                <a:lnTo>
                  <a:pt x="6788702" y="6151666"/>
                </a:lnTo>
                <a:cubicBezTo>
                  <a:pt x="6788627" y="6151844"/>
                  <a:pt x="6788551" y="6152022"/>
                  <a:pt x="6788476" y="6152200"/>
                </a:cubicBezTo>
                <a:close/>
                <a:moveTo>
                  <a:pt x="9834" y="0"/>
                </a:moveTo>
                <a:lnTo>
                  <a:pt x="12357" y="1"/>
                </a:lnTo>
                <a:lnTo>
                  <a:pt x="12192000" y="1"/>
                </a:lnTo>
                <a:lnTo>
                  <a:pt x="12192000" y="5105401"/>
                </a:lnTo>
                <a:lnTo>
                  <a:pt x="12191716" y="5105401"/>
                </a:lnTo>
                <a:lnTo>
                  <a:pt x="12192000" y="5256977"/>
                </a:lnTo>
                <a:lnTo>
                  <a:pt x="12061096" y="5296034"/>
                </a:lnTo>
                <a:cubicBezTo>
                  <a:pt x="11933500" y="5332263"/>
                  <a:pt x="11805390" y="5366806"/>
                  <a:pt x="11676800" y="5399652"/>
                </a:cubicBezTo>
                <a:cubicBezTo>
                  <a:pt x="11262789" y="5507204"/>
                  <a:pt x="10845343" y="5600846"/>
                  <a:pt x="10425355" y="5683310"/>
                </a:cubicBezTo>
                <a:cubicBezTo>
                  <a:pt x="10092810" y="5748549"/>
                  <a:pt x="9759033" y="5806970"/>
                  <a:pt x="9424022" y="5858546"/>
                </a:cubicBezTo>
                <a:cubicBezTo>
                  <a:pt x="9102997" y="5908224"/>
                  <a:pt x="8781133" y="5952809"/>
                  <a:pt x="8458419" y="5992303"/>
                </a:cubicBezTo>
                <a:cubicBezTo>
                  <a:pt x="8211360" y="6022481"/>
                  <a:pt x="7963792" y="6048065"/>
                  <a:pt x="7715970" y="6072283"/>
                </a:cubicBezTo>
                <a:lnTo>
                  <a:pt x="6951716" y="6138091"/>
                </a:lnTo>
                <a:lnTo>
                  <a:pt x="6936303" y="6140163"/>
                </a:lnTo>
                <a:lnTo>
                  <a:pt x="6790448" y="6151529"/>
                </a:lnTo>
                <a:lnTo>
                  <a:pt x="6799941" y="6153349"/>
                </a:lnTo>
                <a:cubicBezTo>
                  <a:pt x="6811623" y="6153816"/>
                  <a:pt x="6823734" y="6151642"/>
                  <a:pt x="6835432" y="6151642"/>
                </a:cubicBezTo>
                <a:cubicBezTo>
                  <a:pt x="6851580" y="6151642"/>
                  <a:pt x="6867729" y="6149034"/>
                  <a:pt x="6884003" y="6148662"/>
                </a:cubicBezTo>
                <a:cubicBezTo>
                  <a:pt x="7115805" y="6143198"/>
                  <a:pt x="7347351" y="6131026"/>
                  <a:pt x="7578771" y="6116122"/>
                </a:cubicBezTo>
                <a:cubicBezTo>
                  <a:pt x="7927552" y="6093644"/>
                  <a:pt x="8276080" y="6065453"/>
                  <a:pt x="8623845" y="6029188"/>
                </a:cubicBezTo>
                <a:cubicBezTo>
                  <a:pt x="8909939" y="5999878"/>
                  <a:pt x="9195310" y="5965228"/>
                  <a:pt x="9479970" y="5925239"/>
                </a:cubicBezTo>
                <a:cubicBezTo>
                  <a:pt x="9864901" y="5870842"/>
                  <a:pt x="10248014" y="5806101"/>
                  <a:pt x="10629308" y="5731000"/>
                </a:cubicBezTo>
                <a:cubicBezTo>
                  <a:pt x="11090114" y="5639842"/>
                  <a:pt x="11546975" y="5532291"/>
                  <a:pt x="11998498" y="5404869"/>
                </a:cubicBezTo>
                <a:lnTo>
                  <a:pt x="12192000" y="5347846"/>
                </a:lnTo>
                <a:lnTo>
                  <a:pt x="12192000" y="5402606"/>
                </a:lnTo>
                <a:lnTo>
                  <a:pt x="11829257" y="5507950"/>
                </a:lnTo>
                <a:cubicBezTo>
                  <a:pt x="11534769" y="5587680"/>
                  <a:pt x="11238120" y="5658596"/>
                  <a:pt x="10939183" y="5722555"/>
                </a:cubicBezTo>
                <a:cubicBezTo>
                  <a:pt x="10622824" y="5790365"/>
                  <a:pt x="10304941" y="5850387"/>
                  <a:pt x="9985530" y="5902635"/>
                </a:cubicBezTo>
                <a:cubicBezTo>
                  <a:pt x="9720036" y="5946102"/>
                  <a:pt x="9453814" y="5984764"/>
                  <a:pt x="9186882" y="6018631"/>
                </a:cubicBezTo>
                <a:cubicBezTo>
                  <a:pt x="8984197" y="6044216"/>
                  <a:pt x="8781514" y="6068309"/>
                  <a:pt x="8578198" y="6088179"/>
                </a:cubicBezTo>
                <a:lnTo>
                  <a:pt x="7864358" y="6149656"/>
                </a:lnTo>
                <a:cubicBezTo>
                  <a:pt x="7554994" y="6172009"/>
                  <a:pt x="7245502" y="6189895"/>
                  <a:pt x="6935502" y="6201071"/>
                </a:cubicBezTo>
                <a:lnTo>
                  <a:pt x="6477750" y="6214980"/>
                </a:lnTo>
                <a:cubicBezTo>
                  <a:pt x="6439195" y="6212895"/>
                  <a:pt x="6400529" y="6214521"/>
                  <a:pt x="6362294" y="6219825"/>
                </a:cubicBezTo>
                <a:lnTo>
                  <a:pt x="6057129" y="6219825"/>
                </a:lnTo>
                <a:lnTo>
                  <a:pt x="5977784" y="6215229"/>
                </a:lnTo>
                <a:lnTo>
                  <a:pt x="5265087" y="6178965"/>
                </a:lnTo>
                <a:cubicBezTo>
                  <a:pt x="4958267" y="6166544"/>
                  <a:pt x="4651826" y="6146055"/>
                  <a:pt x="4346277" y="6116869"/>
                </a:cubicBezTo>
                <a:lnTo>
                  <a:pt x="3373045" y="6018259"/>
                </a:lnTo>
                <a:cubicBezTo>
                  <a:pt x="3035412" y="5983982"/>
                  <a:pt x="2698456" y="5944327"/>
                  <a:pt x="2362173" y="5899282"/>
                </a:cubicBezTo>
                <a:cubicBezTo>
                  <a:pt x="1984692" y="5849108"/>
                  <a:pt x="1608364" y="5791358"/>
                  <a:pt x="1233178" y="5726033"/>
                </a:cubicBezTo>
                <a:cubicBezTo>
                  <a:pt x="842181" y="5657291"/>
                  <a:pt x="453758" y="5578770"/>
                  <a:pt x="68500" y="5486226"/>
                </a:cubicBezTo>
                <a:lnTo>
                  <a:pt x="0" y="5468863"/>
                </a:lnTo>
                <a:lnTo>
                  <a:pt x="0" y="5412351"/>
                </a:lnTo>
                <a:lnTo>
                  <a:pt x="72441" y="5431135"/>
                </a:lnTo>
                <a:cubicBezTo>
                  <a:pt x="247961" y="5473331"/>
                  <a:pt x="424164" y="5512608"/>
                  <a:pt x="600716" y="5549555"/>
                </a:cubicBezTo>
                <a:cubicBezTo>
                  <a:pt x="988279" y="5630403"/>
                  <a:pt x="1378133" y="5699330"/>
                  <a:pt x="1769512" y="5759811"/>
                </a:cubicBezTo>
                <a:cubicBezTo>
                  <a:pt x="2052426" y="5803406"/>
                  <a:pt x="2335725" y="5843519"/>
                  <a:pt x="2613554" y="5876802"/>
                </a:cubicBezTo>
                <a:cubicBezTo>
                  <a:pt x="2605544" y="5879410"/>
                  <a:pt x="2594611" y="5869350"/>
                  <a:pt x="2581134" y="5866867"/>
                </a:cubicBezTo>
                <a:cubicBezTo>
                  <a:pt x="2087178" y="5774877"/>
                  <a:pt x="1597684" y="5663937"/>
                  <a:pt x="1112635" y="5534031"/>
                </a:cubicBezTo>
                <a:cubicBezTo>
                  <a:pt x="880453" y="5471934"/>
                  <a:pt x="649713" y="5405428"/>
                  <a:pt x="420412" y="5334514"/>
                </a:cubicBezTo>
                <a:lnTo>
                  <a:pt x="0" y="5195539"/>
                </a:lnTo>
                <a:lnTo>
                  <a:pt x="60" y="5105401"/>
                </a:lnTo>
                <a:lnTo>
                  <a:pt x="0" y="5105401"/>
                </a:lnTo>
                <a:lnTo>
                  <a:pt x="0" y="1"/>
                </a:lnTo>
                <a:lnTo>
                  <a:pt x="9834" y="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screenshot of a calendar&#10;&#10;Description automatically generated">
            <a:extLst>
              <a:ext uri="{FF2B5EF4-FFF2-40B4-BE49-F238E27FC236}">
                <a16:creationId xmlns:a16="http://schemas.microsoft.com/office/drawing/2014/main" id="{C312A301-2C81-7579-7D7F-CAC5B95CBDD5}"/>
              </a:ext>
            </a:extLst>
          </p:cNvPr>
          <p:cNvPicPr>
            <a:picLocks noChangeAspect="1"/>
          </p:cNvPicPr>
          <p:nvPr/>
        </p:nvPicPr>
        <p:blipFill rotWithShape="1">
          <a:blip r:embed="rId2"/>
          <a:srcRect l="5902" t="21042" r="4698" b="56250"/>
          <a:stretch/>
        </p:blipFill>
        <p:spPr>
          <a:xfrm>
            <a:off x="1548608" y="228600"/>
            <a:ext cx="9018584" cy="4953000"/>
          </a:xfrm>
          <a:prstGeom prst="rect">
            <a:avLst/>
          </a:prstGeom>
        </p:spPr>
      </p:pic>
    </p:spTree>
    <p:extLst>
      <p:ext uri="{BB962C8B-B14F-4D97-AF65-F5344CB8AC3E}">
        <p14:creationId xmlns:p14="http://schemas.microsoft.com/office/powerpoint/2010/main" val="249223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sp>
        <p:nvSpPr>
          <p:cNvPr id="1769" name="Google Shape;1769;p67"/>
          <p:cNvSpPr txBox="1">
            <a:spLocks noGrp="1"/>
          </p:cNvSpPr>
          <p:nvPr>
            <p:ph type="sldNum" idx="4294967295"/>
          </p:nvPr>
        </p:nvSpPr>
        <p:spPr>
          <a:xfrm>
            <a:off x="11205845" y="6231535"/>
            <a:ext cx="731600" cy="524800"/>
          </a:xfrm>
          <a:prstGeom prst="rect">
            <a:avLst/>
          </a:prstGeom>
        </p:spPr>
        <p:txBody>
          <a:bodyPr spcFirstLastPara="1" wrap="square" lIns="121900" tIns="121900" rIns="121900" bIns="121900" anchor="t" anchorCtr="0">
            <a:noAutofit/>
          </a:bodyPr>
          <a:lstStyle/>
          <a:p>
            <a:pPr defTabSz="1219170">
              <a:buClr>
                <a:srgbClr val="000000"/>
              </a:buClr>
            </a:pPr>
            <a:fld id="{00000000-1234-1234-1234-123412341234}" type="slidenum">
              <a:rPr lang="en" kern="0">
                <a:solidFill>
                  <a:srgbClr val="F0E9DD"/>
                </a:solidFill>
              </a:rPr>
              <a:pPr defTabSz="1219170">
                <a:buClr>
                  <a:srgbClr val="000000"/>
                </a:buClr>
              </a:pPr>
              <a:t>8</a:t>
            </a:fld>
            <a:endParaRPr kern="0">
              <a:solidFill>
                <a:srgbClr val="F0E9DD"/>
              </a:solidFill>
            </a:endParaRPr>
          </a:p>
        </p:txBody>
      </p:sp>
      <p:sp>
        <p:nvSpPr>
          <p:cNvPr id="1770" name="Google Shape;1770;p67"/>
          <p:cNvSpPr/>
          <p:nvPr/>
        </p:nvSpPr>
        <p:spPr>
          <a:xfrm rot="9122142">
            <a:off x="6540418" y="1742386"/>
            <a:ext cx="347751" cy="188959"/>
          </a:xfrm>
          <a:custGeom>
            <a:avLst/>
            <a:gdLst/>
            <a:ahLst/>
            <a:cxnLst/>
            <a:rect l="l" t="t" r="r" b="b"/>
            <a:pathLst>
              <a:path w="10433" h="5669" extrusionOk="0">
                <a:moveTo>
                  <a:pt x="3622" y="2187"/>
                </a:moveTo>
                <a:cubicBezTo>
                  <a:pt x="4122" y="2187"/>
                  <a:pt x="4610" y="2289"/>
                  <a:pt x="5046" y="2496"/>
                </a:cubicBezTo>
                <a:cubicBezTo>
                  <a:pt x="5440" y="2683"/>
                  <a:pt x="5699" y="2904"/>
                  <a:pt x="5838" y="3172"/>
                </a:cubicBezTo>
                <a:cubicBezTo>
                  <a:pt x="5979" y="3446"/>
                  <a:pt x="6004" y="3802"/>
                  <a:pt x="5906" y="4173"/>
                </a:cubicBezTo>
                <a:cubicBezTo>
                  <a:pt x="5763" y="4715"/>
                  <a:pt x="5399" y="5162"/>
                  <a:pt x="4936" y="5368"/>
                </a:cubicBezTo>
                <a:cubicBezTo>
                  <a:pt x="4751" y="5450"/>
                  <a:pt x="4550" y="5490"/>
                  <a:pt x="4352" y="5490"/>
                </a:cubicBezTo>
                <a:cubicBezTo>
                  <a:pt x="4022" y="5490"/>
                  <a:pt x="3699" y="5380"/>
                  <a:pt x="3467" y="5171"/>
                </a:cubicBezTo>
                <a:cubicBezTo>
                  <a:pt x="3041" y="4788"/>
                  <a:pt x="2893" y="4104"/>
                  <a:pt x="3069" y="3341"/>
                </a:cubicBezTo>
                <a:cubicBezTo>
                  <a:pt x="3163" y="2932"/>
                  <a:pt x="3330" y="2544"/>
                  <a:pt x="3556" y="2188"/>
                </a:cubicBezTo>
                <a:cubicBezTo>
                  <a:pt x="3578" y="2187"/>
                  <a:pt x="3600" y="2187"/>
                  <a:pt x="3622" y="2187"/>
                </a:cubicBezTo>
                <a:close/>
                <a:moveTo>
                  <a:pt x="7372" y="1"/>
                </a:moveTo>
                <a:cubicBezTo>
                  <a:pt x="6895" y="1"/>
                  <a:pt x="6425" y="64"/>
                  <a:pt x="5976" y="193"/>
                </a:cubicBezTo>
                <a:cubicBezTo>
                  <a:pt x="4925" y="494"/>
                  <a:pt x="4027" y="1159"/>
                  <a:pt x="3458" y="2012"/>
                </a:cubicBezTo>
                <a:cubicBezTo>
                  <a:pt x="3026" y="2032"/>
                  <a:pt x="2588" y="2124"/>
                  <a:pt x="2163" y="2290"/>
                </a:cubicBezTo>
                <a:cubicBezTo>
                  <a:pt x="1166" y="2679"/>
                  <a:pt x="383" y="3422"/>
                  <a:pt x="19" y="4328"/>
                </a:cubicBezTo>
                <a:cubicBezTo>
                  <a:pt x="0" y="4373"/>
                  <a:pt x="22" y="4425"/>
                  <a:pt x="67" y="4444"/>
                </a:cubicBezTo>
                <a:cubicBezTo>
                  <a:pt x="78" y="4448"/>
                  <a:pt x="90" y="4450"/>
                  <a:pt x="101" y="4450"/>
                </a:cubicBezTo>
                <a:cubicBezTo>
                  <a:pt x="136" y="4450"/>
                  <a:pt x="169" y="4429"/>
                  <a:pt x="183" y="4394"/>
                </a:cubicBezTo>
                <a:cubicBezTo>
                  <a:pt x="530" y="3534"/>
                  <a:pt x="1276" y="2828"/>
                  <a:pt x="2228" y="2456"/>
                </a:cubicBezTo>
                <a:cubicBezTo>
                  <a:pt x="2594" y="2313"/>
                  <a:pt x="2969" y="2227"/>
                  <a:pt x="3341" y="2198"/>
                </a:cubicBezTo>
                <a:lnTo>
                  <a:pt x="3341" y="2198"/>
                </a:lnTo>
                <a:cubicBezTo>
                  <a:pt x="3136" y="2543"/>
                  <a:pt x="2985" y="2913"/>
                  <a:pt x="2896" y="3300"/>
                </a:cubicBezTo>
                <a:cubicBezTo>
                  <a:pt x="2705" y="4128"/>
                  <a:pt x="2874" y="4876"/>
                  <a:pt x="3348" y="5303"/>
                </a:cubicBezTo>
                <a:cubicBezTo>
                  <a:pt x="3612" y="5542"/>
                  <a:pt x="3980" y="5667"/>
                  <a:pt x="4353" y="5667"/>
                </a:cubicBezTo>
                <a:lnTo>
                  <a:pt x="4353" y="5668"/>
                </a:lnTo>
                <a:cubicBezTo>
                  <a:pt x="4576" y="5668"/>
                  <a:pt x="4801" y="5623"/>
                  <a:pt x="5009" y="5532"/>
                </a:cubicBezTo>
                <a:cubicBezTo>
                  <a:pt x="5521" y="5303"/>
                  <a:pt x="5921" y="4812"/>
                  <a:pt x="6078" y="4220"/>
                </a:cubicBezTo>
                <a:cubicBezTo>
                  <a:pt x="6188" y="3805"/>
                  <a:pt x="6158" y="3403"/>
                  <a:pt x="5996" y="3090"/>
                </a:cubicBezTo>
                <a:cubicBezTo>
                  <a:pt x="5839" y="2786"/>
                  <a:pt x="5553" y="2539"/>
                  <a:pt x="5123" y="2335"/>
                </a:cubicBezTo>
                <a:cubicBezTo>
                  <a:pt x="4678" y="2125"/>
                  <a:pt x="4185" y="2016"/>
                  <a:pt x="3676" y="2009"/>
                </a:cubicBezTo>
                <a:cubicBezTo>
                  <a:pt x="4224" y="1239"/>
                  <a:pt x="5056" y="641"/>
                  <a:pt x="6025" y="364"/>
                </a:cubicBezTo>
                <a:cubicBezTo>
                  <a:pt x="6458" y="240"/>
                  <a:pt x="6912" y="179"/>
                  <a:pt x="7373" y="179"/>
                </a:cubicBezTo>
                <a:cubicBezTo>
                  <a:pt x="8352" y="179"/>
                  <a:pt x="9365" y="454"/>
                  <a:pt x="10286" y="986"/>
                </a:cubicBezTo>
                <a:cubicBezTo>
                  <a:pt x="10300" y="994"/>
                  <a:pt x="10315" y="998"/>
                  <a:pt x="10330" y="998"/>
                </a:cubicBezTo>
                <a:cubicBezTo>
                  <a:pt x="10360" y="998"/>
                  <a:pt x="10391" y="982"/>
                  <a:pt x="10408" y="953"/>
                </a:cubicBezTo>
                <a:cubicBezTo>
                  <a:pt x="10432" y="912"/>
                  <a:pt x="10417" y="857"/>
                  <a:pt x="10374" y="832"/>
                </a:cubicBezTo>
                <a:cubicBezTo>
                  <a:pt x="9426" y="284"/>
                  <a:pt x="8382" y="1"/>
                  <a:pt x="737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780" name="Google Shape;1780;p67"/>
          <p:cNvGrpSpPr/>
          <p:nvPr/>
        </p:nvGrpSpPr>
        <p:grpSpPr>
          <a:xfrm>
            <a:off x="4343403" y="4063600"/>
            <a:ext cx="201236" cy="191377"/>
            <a:chOff x="3716290" y="4256524"/>
            <a:chExt cx="150927" cy="143533"/>
          </a:xfrm>
        </p:grpSpPr>
        <p:sp>
          <p:nvSpPr>
            <p:cNvPr id="1781" name="Google Shape;1781;p67"/>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67"/>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67"/>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784" name="Google Shape;1784;p67"/>
          <p:cNvSpPr/>
          <p:nvPr/>
        </p:nvSpPr>
        <p:spPr>
          <a:xfrm rot="3716763">
            <a:off x="7698083" y="3047467"/>
            <a:ext cx="149032" cy="140532"/>
          </a:xfrm>
          <a:custGeom>
            <a:avLst/>
            <a:gdLst/>
            <a:ahLst/>
            <a:cxnLst/>
            <a:rect l="l" t="t" r="r" b="b"/>
            <a:pathLst>
              <a:path w="4471" h="4216" extrusionOk="0">
                <a:moveTo>
                  <a:pt x="2432" y="1"/>
                </a:moveTo>
                <a:cubicBezTo>
                  <a:pt x="2379" y="1"/>
                  <a:pt x="2332" y="37"/>
                  <a:pt x="2320" y="92"/>
                </a:cubicBezTo>
                <a:lnTo>
                  <a:pt x="1960" y="1746"/>
                </a:lnTo>
                <a:cubicBezTo>
                  <a:pt x="1364" y="1561"/>
                  <a:pt x="761" y="1402"/>
                  <a:pt x="152" y="1271"/>
                </a:cubicBezTo>
                <a:cubicBezTo>
                  <a:pt x="143" y="1269"/>
                  <a:pt x="135" y="1268"/>
                  <a:pt x="126" y="1268"/>
                </a:cubicBezTo>
                <a:cubicBezTo>
                  <a:pt x="73" y="1268"/>
                  <a:pt x="26" y="1305"/>
                  <a:pt x="15" y="1359"/>
                </a:cubicBezTo>
                <a:cubicBezTo>
                  <a:pt x="1" y="1422"/>
                  <a:pt x="40" y="1482"/>
                  <a:pt x="103" y="1496"/>
                </a:cubicBezTo>
                <a:cubicBezTo>
                  <a:pt x="712" y="1627"/>
                  <a:pt x="1315" y="1787"/>
                  <a:pt x="1911" y="1972"/>
                </a:cubicBezTo>
                <a:lnTo>
                  <a:pt x="1454" y="4076"/>
                </a:lnTo>
                <a:cubicBezTo>
                  <a:pt x="1440" y="4137"/>
                  <a:pt x="1481" y="4199"/>
                  <a:pt x="1543" y="4213"/>
                </a:cubicBezTo>
                <a:cubicBezTo>
                  <a:pt x="1551" y="4215"/>
                  <a:pt x="1559" y="4215"/>
                  <a:pt x="1567" y="4215"/>
                </a:cubicBezTo>
                <a:cubicBezTo>
                  <a:pt x="1620" y="4215"/>
                  <a:pt x="1668" y="4178"/>
                  <a:pt x="1681" y="4125"/>
                </a:cubicBezTo>
                <a:lnTo>
                  <a:pt x="2132" y="2041"/>
                </a:lnTo>
                <a:cubicBezTo>
                  <a:pt x="2867" y="2278"/>
                  <a:pt x="3589" y="2554"/>
                  <a:pt x="4292" y="2870"/>
                </a:cubicBezTo>
                <a:cubicBezTo>
                  <a:pt x="4307" y="2876"/>
                  <a:pt x="4323" y="2880"/>
                  <a:pt x="4338" y="2880"/>
                </a:cubicBezTo>
                <a:cubicBezTo>
                  <a:pt x="4382" y="2880"/>
                  <a:pt x="4425" y="2854"/>
                  <a:pt x="4443" y="2812"/>
                </a:cubicBezTo>
                <a:cubicBezTo>
                  <a:pt x="4470" y="2754"/>
                  <a:pt x="4443" y="2685"/>
                  <a:pt x="4385" y="2660"/>
                </a:cubicBezTo>
                <a:cubicBezTo>
                  <a:pt x="3669" y="2337"/>
                  <a:pt x="2931" y="2056"/>
                  <a:pt x="2182" y="1815"/>
                </a:cubicBezTo>
                <a:lnTo>
                  <a:pt x="2546" y="140"/>
                </a:lnTo>
                <a:cubicBezTo>
                  <a:pt x="2559" y="78"/>
                  <a:pt x="2519" y="16"/>
                  <a:pt x="2457" y="3"/>
                </a:cubicBezTo>
                <a:cubicBezTo>
                  <a:pt x="2448" y="1"/>
                  <a:pt x="2440" y="1"/>
                  <a:pt x="243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67"/>
          <p:cNvSpPr/>
          <p:nvPr/>
        </p:nvSpPr>
        <p:spPr>
          <a:xfrm rot="8517656" flipH="1">
            <a:off x="4688912" y="5175304"/>
            <a:ext cx="201245" cy="245357"/>
          </a:xfrm>
          <a:custGeom>
            <a:avLst/>
            <a:gdLst/>
            <a:ahLst/>
            <a:cxnLst/>
            <a:rect l="l" t="t" r="r" b="b"/>
            <a:pathLst>
              <a:path w="6141" h="9588" extrusionOk="0">
                <a:moveTo>
                  <a:pt x="5935" y="366"/>
                </a:moveTo>
                <a:lnTo>
                  <a:pt x="5935" y="366"/>
                </a:lnTo>
                <a:cubicBezTo>
                  <a:pt x="5821" y="3356"/>
                  <a:pt x="5547" y="6369"/>
                  <a:pt x="5090" y="9336"/>
                </a:cubicBezTo>
                <a:cubicBezTo>
                  <a:pt x="3424" y="8811"/>
                  <a:pt x="1826" y="8081"/>
                  <a:pt x="274" y="7373"/>
                </a:cubicBezTo>
                <a:cubicBezTo>
                  <a:pt x="1895" y="4840"/>
                  <a:pt x="3789" y="2489"/>
                  <a:pt x="5935" y="366"/>
                </a:cubicBezTo>
                <a:close/>
                <a:moveTo>
                  <a:pt x="6095" y="1"/>
                </a:moveTo>
                <a:cubicBezTo>
                  <a:pt x="6049" y="1"/>
                  <a:pt x="6003" y="1"/>
                  <a:pt x="5958" y="24"/>
                </a:cubicBezTo>
                <a:cubicBezTo>
                  <a:pt x="3721" y="2238"/>
                  <a:pt x="1712" y="4703"/>
                  <a:pt x="23" y="7350"/>
                </a:cubicBezTo>
                <a:cubicBezTo>
                  <a:pt x="0" y="7396"/>
                  <a:pt x="0" y="7419"/>
                  <a:pt x="23" y="7442"/>
                </a:cubicBezTo>
                <a:cubicBezTo>
                  <a:pt x="23" y="7465"/>
                  <a:pt x="46" y="7510"/>
                  <a:pt x="69" y="7510"/>
                </a:cubicBezTo>
                <a:cubicBezTo>
                  <a:pt x="1689" y="8264"/>
                  <a:pt x="3378" y="9040"/>
                  <a:pt x="5159" y="9565"/>
                </a:cubicBezTo>
                <a:cubicBezTo>
                  <a:pt x="5159" y="9587"/>
                  <a:pt x="5182" y="9587"/>
                  <a:pt x="5182" y="9587"/>
                </a:cubicBezTo>
                <a:cubicBezTo>
                  <a:pt x="5204" y="9587"/>
                  <a:pt x="5227" y="9565"/>
                  <a:pt x="5250" y="9565"/>
                </a:cubicBezTo>
                <a:cubicBezTo>
                  <a:pt x="5273" y="9542"/>
                  <a:pt x="5296" y="9519"/>
                  <a:pt x="5296" y="9496"/>
                </a:cubicBezTo>
                <a:cubicBezTo>
                  <a:pt x="5752" y="6392"/>
                  <a:pt x="6049" y="3242"/>
                  <a:pt x="6140" y="115"/>
                </a:cubicBezTo>
                <a:cubicBezTo>
                  <a:pt x="6140" y="69"/>
                  <a:pt x="6117" y="24"/>
                  <a:pt x="609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67"/>
          <p:cNvSpPr/>
          <p:nvPr/>
        </p:nvSpPr>
        <p:spPr>
          <a:xfrm flipH="1">
            <a:off x="344289" y="701016"/>
            <a:ext cx="273520" cy="273520"/>
          </a:xfrm>
          <a:custGeom>
            <a:avLst/>
            <a:gdLst/>
            <a:ahLst/>
            <a:cxnLst/>
            <a:rect l="l" t="t" r="r" b="b"/>
            <a:pathLst>
              <a:path w="7602" h="7602" extrusionOk="0">
                <a:moveTo>
                  <a:pt x="2648" y="1"/>
                </a:moveTo>
                <a:cubicBezTo>
                  <a:pt x="2420" y="1"/>
                  <a:pt x="2237" y="183"/>
                  <a:pt x="2237" y="434"/>
                </a:cubicBezTo>
                <a:lnTo>
                  <a:pt x="2237" y="1804"/>
                </a:lnTo>
                <a:cubicBezTo>
                  <a:pt x="2237" y="2032"/>
                  <a:pt x="2032" y="2215"/>
                  <a:pt x="1804" y="2215"/>
                </a:cubicBezTo>
                <a:lnTo>
                  <a:pt x="434" y="2215"/>
                </a:lnTo>
                <a:cubicBezTo>
                  <a:pt x="206" y="2215"/>
                  <a:pt x="0" y="2420"/>
                  <a:pt x="0" y="2648"/>
                </a:cubicBezTo>
                <a:lnTo>
                  <a:pt x="0" y="4954"/>
                </a:lnTo>
                <a:cubicBezTo>
                  <a:pt x="0" y="5182"/>
                  <a:pt x="206" y="5387"/>
                  <a:pt x="434" y="5387"/>
                </a:cubicBezTo>
                <a:lnTo>
                  <a:pt x="1804" y="5387"/>
                </a:lnTo>
                <a:cubicBezTo>
                  <a:pt x="2032" y="5387"/>
                  <a:pt x="2237" y="5570"/>
                  <a:pt x="2237" y="5798"/>
                </a:cubicBezTo>
                <a:lnTo>
                  <a:pt x="2237" y="7168"/>
                </a:lnTo>
                <a:cubicBezTo>
                  <a:pt x="2237" y="7419"/>
                  <a:pt x="2420" y="7601"/>
                  <a:pt x="2648" y="7601"/>
                </a:cubicBezTo>
                <a:lnTo>
                  <a:pt x="4976" y="7601"/>
                </a:lnTo>
                <a:cubicBezTo>
                  <a:pt x="5205" y="7601"/>
                  <a:pt x="5387" y="7419"/>
                  <a:pt x="5387" y="7168"/>
                </a:cubicBezTo>
                <a:lnTo>
                  <a:pt x="5387" y="5798"/>
                </a:lnTo>
                <a:cubicBezTo>
                  <a:pt x="5387" y="5570"/>
                  <a:pt x="5570" y="5387"/>
                  <a:pt x="5798" y="5387"/>
                </a:cubicBezTo>
                <a:lnTo>
                  <a:pt x="7190" y="5387"/>
                </a:lnTo>
                <a:cubicBezTo>
                  <a:pt x="7419" y="5387"/>
                  <a:pt x="7601" y="5182"/>
                  <a:pt x="7601" y="4954"/>
                </a:cubicBezTo>
                <a:lnTo>
                  <a:pt x="7601" y="2648"/>
                </a:lnTo>
                <a:cubicBezTo>
                  <a:pt x="7601" y="2420"/>
                  <a:pt x="7419" y="2215"/>
                  <a:pt x="7190" y="2215"/>
                </a:cubicBezTo>
                <a:lnTo>
                  <a:pt x="5798" y="2215"/>
                </a:lnTo>
                <a:cubicBezTo>
                  <a:pt x="5570" y="2215"/>
                  <a:pt x="5387" y="2032"/>
                  <a:pt x="5387" y="1804"/>
                </a:cubicBezTo>
                <a:lnTo>
                  <a:pt x="5387" y="434"/>
                </a:lnTo>
                <a:cubicBezTo>
                  <a:pt x="5387" y="183"/>
                  <a:pt x="5205" y="1"/>
                  <a:pt x="497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4" name="Picture 3">
            <a:extLst>
              <a:ext uri="{FF2B5EF4-FFF2-40B4-BE49-F238E27FC236}">
                <a16:creationId xmlns:a16="http://schemas.microsoft.com/office/drawing/2014/main" id="{D5697CBF-0593-748B-541F-C51CBE2CC217}"/>
              </a:ext>
            </a:extLst>
          </p:cNvPr>
          <p:cNvPicPr>
            <a:picLocks noChangeAspect="1"/>
          </p:cNvPicPr>
          <p:nvPr/>
        </p:nvPicPr>
        <p:blipFill>
          <a:blip r:embed="rId3"/>
          <a:stretch>
            <a:fillRect/>
          </a:stretch>
        </p:blipFill>
        <p:spPr>
          <a:xfrm>
            <a:off x="1197879" y="100773"/>
            <a:ext cx="8948021" cy="623153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4" name="Google Shape;1924;p70"/>
          <p:cNvSpPr txBox="1">
            <a:spLocks noGrp="1"/>
          </p:cNvSpPr>
          <p:nvPr>
            <p:ph type="title"/>
          </p:nvPr>
        </p:nvSpPr>
        <p:spPr>
          <a:xfrm>
            <a:off x="1800783" y="889899"/>
            <a:ext cx="7280000" cy="1256000"/>
          </a:xfrm>
          <a:prstGeom prst="rect">
            <a:avLst/>
          </a:prstGeom>
        </p:spPr>
        <p:txBody>
          <a:bodyPr spcFirstLastPara="1" wrap="square" lIns="121900" tIns="121900" rIns="121900" bIns="121900" anchor="b" anchorCtr="0">
            <a:noAutofit/>
          </a:bodyPr>
          <a:lstStyle/>
          <a:p>
            <a:pPr lvl="0"/>
            <a:r>
              <a:rPr lang="en-US" b="1" dirty="0"/>
              <a:t>Pipelines</a:t>
            </a:r>
            <a:endParaRPr b="1" dirty="0"/>
          </a:p>
        </p:txBody>
      </p:sp>
      <p:sp>
        <p:nvSpPr>
          <p:cNvPr id="1926" name="Google Shape;1926;p70"/>
          <p:cNvSpPr txBox="1">
            <a:spLocks noGrp="1"/>
          </p:cNvSpPr>
          <p:nvPr>
            <p:ph type="subTitle" idx="1"/>
          </p:nvPr>
        </p:nvSpPr>
        <p:spPr>
          <a:xfrm>
            <a:off x="540842" y="2364173"/>
            <a:ext cx="11317481" cy="2725283"/>
          </a:xfrm>
          <a:prstGeom prst="rect">
            <a:avLst/>
          </a:prstGeom>
        </p:spPr>
        <p:txBody>
          <a:bodyPr spcFirstLastPara="1" wrap="square" lIns="121900" tIns="121900" rIns="121900" bIns="121900" anchor="t" anchorCtr="0">
            <a:noAutofit/>
          </a:bodyPr>
          <a:lstStyle/>
          <a:p>
            <a:pPr marL="0" indent="0"/>
            <a:r>
              <a:rPr lang="en-US" sz="2400" b="1" dirty="0"/>
              <a:t>Medical gases are delivered from their central supply source to the  operating room through a piping network.</a:t>
            </a:r>
          </a:p>
          <a:p>
            <a:pPr marL="0" indent="0"/>
            <a:endParaRPr lang="en-US" sz="1867" b="1" dirty="0"/>
          </a:p>
          <a:p>
            <a:pPr marL="0" indent="0"/>
            <a:r>
              <a:rPr lang="en-US" sz="2400" b="1" dirty="0"/>
              <a:t>The tubing is </a:t>
            </a:r>
            <a:r>
              <a:rPr lang="en-US" sz="2400" b="1" i="1" dirty="0" err="1">
                <a:solidFill>
                  <a:schemeClr val="accent1">
                    <a:lumMod val="50000"/>
                  </a:schemeClr>
                </a:solidFill>
              </a:rPr>
              <a:t>colour</a:t>
            </a:r>
            <a:r>
              <a:rPr lang="en-US" sz="2400" b="1" i="1" dirty="0">
                <a:solidFill>
                  <a:schemeClr val="accent1">
                    <a:lumMod val="50000"/>
                  </a:schemeClr>
                </a:solidFill>
              </a:rPr>
              <a:t>-coded</a:t>
            </a:r>
            <a:r>
              <a:rPr lang="en-US" sz="2400" b="1" dirty="0"/>
              <a:t> and connects to the </a:t>
            </a:r>
            <a:r>
              <a:rPr lang="en-US" sz="2400" b="1" dirty="0" err="1"/>
              <a:t>anaesthesia</a:t>
            </a:r>
            <a:r>
              <a:rPr lang="en-US" sz="2400" b="1" dirty="0"/>
              <a:t>  machine through a non-interchangeable </a:t>
            </a:r>
            <a:r>
              <a:rPr lang="en-US" sz="2400" b="1" i="1" dirty="0">
                <a:solidFill>
                  <a:schemeClr val="accent1">
                    <a:lumMod val="50000"/>
                  </a:schemeClr>
                </a:solidFill>
              </a:rPr>
              <a:t>diameter-index safety  system (DISS)</a:t>
            </a:r>
            <a:r>
              <a:rPr lang="en-US" sz="2400" b="1" dirty="0"/>
              <a:t> fitting that prevents incorrect hose attachment.</a:t>
            </a:r>
          </a:p>
          <a:p>
            <a:pPr marL="0" indent="0"/>
            <a:endParaRPr lang="en-US" sz="1867" b="1" dirty="0"/>
          </a:p>
          <a:p>
            <a:pPr marL="0" indent="0"/>
            <a:r>
              <a:rPr lang="en-US" sz="2400" b="1" dirty="0"/>
              <a:t>The </a:t>
            </a:r>
            <a:r>
              <a:rPr lang="en-US" sz="2400" b="1" dirty="0" err="1"/>
              <a:t>anaesthetist</a:t>
            </a:r>
            <a:r>
              <a:rPr lang="en-US" sz="2400" b="1" dirty="0"/>
              <a:t> should check that the pipeline pressure displayed  on the </a:t>
            </a:r>
            <a:r>
              <a:rPr lang="en-US" sz="2400" b="1" dirty="0" err="1"/>
              <a:t>anaesthetic</a:t>
            </a:r>
            <a:r>
              <a:rPr lang="en-US" sz="2400" b="1" dirty="0"/>
              <a:t> machine should indicate 400 kPa.</a:t>
            </a:r>
          </a:p>
        </p:txBody>
      </p:sp>
      <p:grpSp>
        <p:nvGrpSpPr>
          <p:cNvPr id="1945" name="Google Shape;1945;p70"/>
          <p:cNvGrpSpPr/>
          <p:nvPr/>
        </p:nvGrpSpPr>
        <p:grpSpPr>
          <a:xfrm rot="-5712340">
            <a:off x="6649596" y="1436676"/>
            <a:ext cx="265737" cy="335587"/>
            <a:chOff x="3311031" y="3025663"/>
            <a:chExt cx="308584" cy="389695"/>
          </a:xfrm>
        </p:grpSpPr>
        <p:sp>
          <p:nvSpPr>
            <p:cNvPr id="1946" name="Google Shape;1946;p70"/>
            <p:cNvSpPr/>
            <p:nvPr/>
          </p:nvSpPr>
          <p:spPr>
            <a:xfrm flipH="1">
              <a:off x="3311031" y="3025663"/>
              <a:ext cx="308584" cy="389695"/>
            </a:xfrm>
            <a:custGeom>
              <a:avLst/>
              <a:gdLst/>
              <a:ahLst/>
              <a:cxnLst/>
              <a:rect l="l" t="t" r="r" b="b"/>
              <a:pathLst>
                <a:path w="15408" h="19458" extrusionOk="0">
                  <a:moveTo>
                    <a:pt x="11748" y="0"/>
                  </a:moveTo>
                  <a:cubicBezTo>
                    <a:pt x="11325" y="0"/>
                    <a:pt x="10903" y="69"/>
                    <a:pt x="10501" y="209"/>
                  </a:cubicBezTo>
                  <a:cubicBezTo>
                    <a:pt x="8789" y="802"/>
                    <a:pt x="7716" y="2445"/>
                    <a:pt x="6757" y="3998"/>
                  </a:cubicBezTo>
                  <a:cubicBezTo>
                    <a:pt x="4771" y="7239"/>
                    <a:pt x="2786" y="10503"/>
                    <a:pt x="777" y="13744"/>
                  </a:cubicBezTo>
                  <a:cubicBezTo>
                    <a:pt x="1" y="15022"/>
                    <a:pt x="161" y="17008"/>
                    <a:pt x="1279" y="18263"/>
                  </a:cubicBezTo>
                  <a:cubicBezTo>
                    <a:pt x="1958" y="19027"/>
                    <a:pt x="2996" y="19458"/>
                    <a:pt x="4019" y="19458"/>
                  </a:cubicBezTo>
                  <a:cubicBezTo>
                    <a:pt x="4647" y="19458"/>
                    <a:pt x="5269" y="19295"/>
                    <a:pt x="5799" y="18948"/>
                  </a:cubicBezTo>
                  <a:cubicBezTo>
                    <a:pt x="6278" y="18629"/>
                    <a:pt x="6666" y="18218"/>
                    <a:pt x="7031" y="17761"/>
                  </a:cubicBezTo>
                  <a:cubicBezTo>
                    <a:pt x="7579" y="17099"/>
                    <a:pt x="8058" y="16392"/>
                    <a:pt x="8538" y="15661"/>
                  </a:cubicBezTo>
                  <a:cubicBezTo>
                    <a:pt x="10683" y="12443"/>
                    <a:pt x="12852" y="9225"/>
                    <a:pt x="14586" y="5755"/>
                  </a:cubicBezTo>
                  <a:cubicBezTo>
                    <a:pt x="14906" y="5116"/>
                    <a:pt x="15225" y="4431"/>
                    <a:pt x="15294" y="3701"/>
                  </a:cubicBezTo>
                  <a:cubicBezTo>
                    <a:pt x="15408" y="2537"/>
                    <a:pt x="14837" y="1327"/>
                    <a:pt x="13879" y="642"/>
                  </a:cubicBezTo>
                  <a:cubicBezTo>
                    <a:pt x="13250" y="218"/>
                    <a:pt x="12500" y="0"/>
                    <a:pt x="11748"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7" name="Google Shape;1947;p70"/>
            <p:cNvSpPr/>
            <p:nvPr/>
          </p:nvSpPr>
          <p:spPr>
            <a:xfrm flipH="1">
              <a:off x="3311033" y="3038519"/>
              <a:ext cx="285712" cy="376837"/>
            </a:xfrm>
            <a:custGeom>
              <a:avLst/>
              <a:gdLst/>
              <a:ahLst/>
              <a:cxnLst/>
              <a:rect l="l" t="t" r="r" b="b"/>
              <a:pathLst>
                <a:path w="14266" h="18816" extrusionOk="0">
                  <a:moveTo>
                    <a:pt x="12737" y="0"/>
                  </a:moveTo>
                  <a:cubicBezTo>
                    <a:pt x="12737" y="0"/>
                    <a:pt x="13262" y="2306"/>
                    <a:pt x="11641" y="4816"/>
                  </a:cubicBezTo>
                  <a:cubicBezTo>
                    <a:pt x="10020" y="7327"/>
                    <a:pt x="5181" y="15156"/>
                    <a:pt x="3903" y="16571"/>
                  </a:cubicBezTo>
                  <a:cubicBezTo>
                    <a:pt x="3155" y="17401"/>
                    <a:pt x="1970" y="17599"/>
                    <a:pt x="1100" y="17599"/>
                  </a:cubicBezTo>
                  <a:cubicBezTo>
                    <a:pt x="510" y="17599"/>
                    <a:pt x="65" y="17508"/>
                    <a:pt x="0" y="17462"/>
                  </a:cubicBezTo>
                  <a:lnTo>
                    <a:pt x="0" y="17462"/>
                  </a:lnTo>
                  <a:cubicBezTo>
                    <a:pt x="46" y="17507"/>
                    <a:pt x="91" y="17553"/>
                    <a:pt x="137" y="17621"/>
                  </a:cubicBezTo>
                  <a:cubicBezTo>
                    <a:pt x="816" y="18385"/>
                    <a:pt x="1854" y="18816"/>
                    <a:pt x="2877" y="18816"/>
                  </a:cubicBezTo>
                  <a:cubicBezTo>
                    <a:pt x="3505" y="18816"/>
                    <a:pt x="4127" y="18653"/>
                    <a:pt x="4657" y="18306"/>
                  </a:cubicBezTo>
                  <a:cubicBezTo>
                    <a:pt x="5136" y="17987"/>
                    <a:pt x="5524" y="17576"/>
                    <a:pt x="5889" y="17119"/>
                  </a:cubicBezTo>
                  <a:cubicBezTo>
                    <a:pt x="6414" y="16457"/>
                    <a:pt x="6916" y="15750"/>
                    <a:pt x="7396" y="15019"/>
                  </a:cubicBezTo>
                  <a:cubicBezTo>
                    <a:pt x="9541" y="11801"/>
                    <a:pt x="11710" y="8583"/>
                    <a:pt x="13444" y="5113"/>
                  </a:cubicBezTo>
                  <a:cubicBezTo>
                    <a:pt x="13764" y="4474"/>
                    <a:pt x="14083" y="3789"/>
                    <a:pt x="14152" y="3059"/>
                  </a:cubicBezTo>
                  <a:cubicBezTo>
                    <a:pt x="14266" y="1895"/>
                    <a:pt x="13695" y="685"/>
                    <a:pt x="12737" y="0"/>
                  </a:cubicBezTo>
                  <a:close/>
                </a:path>
              </a:pathLst>
            </a:custGeom>
            <a:solidFill>
              <a:schemeClr val="dk1">
                <a:alpha val="29760"/>
              </a:scheme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8" name="Google Shape;1948;p70"/>
            <p:cNvSpPr/>
            <p:nvPr/>
          </p:nvSpPr>
          <p:spPr>
            <a:xfrm flipH="1">
              <a:off x="3397429" y="3183403"/>
              <a:ext cx="222185" cy="231938"/>
            </a:xfrm>
            <a:custGeom>
              <a:avLst/>
              <a:gdLst/>
              <a:ahLst/>
              <a:cxnLst/>
              <a:rect l="l" t="t" r="r" b="b"/>
              <a:pathLst>
                <a:path w="11094" h="11581" extrusionOk="0">
                  <a:moveTo>
                    <a:pt x="4383" y="1"/>
                  </a:moveTo>
                  <a:cubicBezTo>
                    <a:pt x="3174" y="1964"/>
                    <a:pt x="1987" y="3927"/>
                    <a:pt x="777" y="5867"/>
                  </a:cubicBezTo>
                  <a:cubicBezTo>
                    <a:pt x="1" y="7145"/>
                    <a:pt x="161" y="9131"/>
                    <a:pt x="1279" y="10386"/>
                  </a:cubicBezTo>
                  <a:cubicBezTo>
                    <a:pt x="1958" y="11150"/>
                    <a:pt x="2996" y="11581"/>
                    <a:pt x="4019" y="11581"/>
                  </a:cubicBezTo>
                  <a:cubicBezTo>
                    <a:pt x="4647" y="11581"/>
                    <a:pt x="5269" y="11418"/>
                    <a:pt x="5799" y="11071"/>
                  </a:cubicBezTo>
                  <a:cubicBezTo>
                    <a:pt x="6278" y="10752"/>
                    <a:pt x="6666" y="10341"/>
                    <a:pt x="7031" y="9884"/>
                  </a:cubicBezTo>
                  <a:cubicBezTo>
                    <a:pt x="7579" y="9222"/>
                    <a:pt x="8058" y="8515"/>
                    <a:pt x="8538" y="7784"/>
                  </a:cubicBezTo>
                  <a:cubicBezTo>
                    <a:pt x="9382" y="6506"/>
                    <a:pt x="10249" y="5228"/>
                    <a:pt x="11094" y="3927"/>
                  </a:cubicBezTo>
                  <a:lnTo>
                    <a:pt x="11094" y="3927"/>
                  </a:lnTo>
                  <a:cubicBezTo>
                    <a:pt x="10803" y="3978"/>
                    <a:pt x="10510" y="4002"/>
                    <a:pt x="10218" y="4002"/>
                  </a:cubicBezTo>
                  <a:cubicBezTo>
                    <a:pt x="9207" y="4002"/>
                    <a:pt x="8203" y="3718"/>
                    <a:pt x="7282" y="3311"/>
                  </a:cubicBezTo>
                  <a:cubicBezTo>
                    <a:pt x="6575" y="2991"/>
                    <a:pt x="5890" y="2603"/>
                    <a:pt x="5365" y="2055"/>
                  </a:cubicBezTo>
                  <a:cubicBezTo>
                    <a:pt x="4817" y="1507"/>
                    <a:pt x="4429" y="777"/>
                    <a:pt x="440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49" name="Google Shape;1949;p70"/>
            <p:cNvSpPr/>
            <p:nvPr/>
          </p:nvSpPr>
          <p:spPr>
            <a:xfrm flipH="1">
              <a:off x="3397432" y="3259740"/>
              <a:ext cx="199314" cy="155594"/>
            </a:xfrm>
            <a:custGeom>
              <a:avLst/>
              <a:gdLst/>
              <a:ahLst/>
              <a:cxnLst/>
              <a:rect l="l" t="t" r="r" b="b"/>
              <a:pathLst>
                <a:path w="9952" h="7769" extrusionOk="0">
                  <a:moveTo>
                    <a:pt x="7669" y="1"/>
                  </a:moveTo>
                  <a:cubicBezTo>
                    <a:pt x="6095" y="2489"/>
                    <a:pt x="4542" y="4817"/>
                    <a:pt x="3903" y="5524"/>
                  </a:cubicBezTo>
                  <a:cubicBezTo>
                    <a:pt x="3155" y="6354"/>
                    <a:pt x="1970" y="6552"/>
                    <a:pt x="1100" y="6552"/>
                  </a:cubicBezTo>
                  <a:cubicBezTo>
                    <a:pt x="510" y="6552"/>
                    <a:pt x="65" y="6461"/>
                    <a:pt x="0" y="6415"/>
                  </a:cubicBezTo>
                  <a:lnTo>
                    <a:pt x="0" y="6415"/>
                  </a:lnTo>
                  <a:cubicBezTo>
                    <a:pt x="46" y="6460"/>
                    <a:pt x="91" y="6506"/>
                    <a:pt x="137" y="6574"/>
                  </a:cubicBezTo>
                  <a:cubicBezTo>
                    <a:pt x="816" y="7338"/>
                    <a:pt x="1854" y="7769"/>
                    <a:pt x="2877" y="7769"/>
                  </a:cubicBezTo>
                  <a:cubicBezTo>
                    <a:pt x="3505" y="7769"/>
                    <a:pt x="4127" y="7606"/>
                    <a:pt x="4657" y="7259"/>
                  </a:cubicBezTo>
                  <a:cubicBezTo>
                    <a:pt x="5136" y="6940"/>
                    <a:pt x="5524" y="6529"/>
                    <a:pt x="5889" y="6072"/>
                  </a:cubicBezTo>
                  <a:cubicBezTo>
                    <a:pt x="6437" y="5410"/>
                    <a:pt x="6916" y="4703"/>
                    <a:pt x="7396" y="3972"/>
                  </a:cubicBezTo>
                  <a:cubicBezTo>
                    <a:pt x="8240" y="2694"/>
                    <a:pt x="9107" y="1416"/>
                    <a:pt x="9952" y="115"/>
                  </a:cubicBezTo>
                  <a:lnTo>
                    <a:pt x="9952" y="115"/>
                  </a:lnTo>
                  <a:cubicBezTo>
                    <a:pt x="9679" y="164"/>
                    <a:pt x="9403" y="187"/>
                    <a:pt x="9126" y="187"/>
                  </a:cubicBezTo>
                  <a:cubicBezTo>
                    <a:pt x="8639" y="187"/>
                    <a:pt x="8150" y="117"/>
                    <a:pt x="766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50" name="Google Shape;1950;p70"/>
          <p:cNvGrpSpPr/>
          <p:nvPr/>
        </p:nvGrpSpPr>
        <p:grpSpPr>
          <a:xfrm rot="-2700000">
            <a:off x="9672311" y="1266523"/>
            <a:ext cx="711036" cy="617576"/>
            <a:chOff x="3338300" y="3103725"/>
            <a:chExt cx="374500" cy="325275"/>
          </a:xfrm>
        </p:grpSpPr>
        <p:sp>
          <p:nvSpPr>
            <p:cNvPr id="1951" name="Google Shape;1951;p70"/>
            <p:cNvSpPr/>
            <p:nvPr/>
          </p:nvSpPr>
          <p:spPr>
            <a:xfrm>
              <a:off x="3507800" y="3108800"/>
              <a:ext cx="146900" cy="106250"/>
            </a:xfrm>
            <a:custGeom>
              <a:avLst/>
              <a:gdLst/>
              <a:ahLst/>
              <a:cxnLst/>
              <a:rect l="l" t="t" r="r" b="b"/>
              <a:pathLst>
                <a:path w="5876" h="4250" extrusionOk="0">
                  <a:moveTo>
                    <a:pt x="1754" y="0"/>
                  </a:moveTo>
                  <a:cubicBezTo>
                    <a:pt x="1700" y="0"/>
                    <a:pt x="1646" y="3"/>
                    <a:pt x="1591" y="10"/>
                  </a:cubicBezTo>
                  <a:cubicBezTo>
                    <a:pt x="1202" y="54"/>
                    <a:pt x="826" y="271"/>
                    <a:pt x="531" y="621"/>
                  </a:cubicBezTo>
                  <a:cubicBezTo>
                    <a:pt x="295" y="901"/>
                    <a:pt x="139" y="1223"/>
                    <a:pt x="1" y="1507"/>
                  </a:cubicBezTo>
                  <a:lnTo>
                    <a:pt x="779" y="1884"/>
                  </a:lnTo>
                  <a:cubicBezTo>
                    <a:pt x="899" y="1634"/>
                    <a:pt x="1025" y="1374"/>
                    <a:pt x="1191" y="1179"/>
                  </a:cubicBezTo>
                  <a:cubicBezTo>
                    <a:pt x="1341" y="1000"/>
                    <a:pt x="1523" y="887"/>
                    <a:pt x="1689" y="868"/>
                  </a:cubicBezTo>
                  <a:cubicBezTo>
                    <a:pt x="1711" y="866"/>
                    <a:pt x="1732" y="864"/>
                    <a:pt x="1755" y="864"/>
                  </a:cubicBezTo>
                  <a:cubicBezTo>
                    <a:pt x="1896" y="864"/>
                    <a:pt x="2055" y="911"/>
                    <a:pt x="2197" y="956"/>
                  </a:cubicBezTo>
                  <a:cubicBezTo>
                    <a:pt x="3091" y="1240"/>
                    <a:pt x="3918" y="1677"/>
                    <a:pt x="4656" y="2252"/>
                  </a:cubicBezTo>
                  <a:cubicBezTo>
                    <a:pt x="4761" y="2334"/>
                    <a:pt x="4877" y="2429"/>
                    <a:pt x="4920" y="2521"/>
                  </a:cubicBezTo>
                  <a:cubicBezTo>
                    <a:pt x="4975" y="2640"/>
                    <a:pt x="4942" y="2843"/>
                    <a:pt x="4828" y="3064"/>
                  </a:cubicBezTo>
                  <a:cubicBezTo>
                    <a:pt x="4782" y="3155"/>
                    <a:pt x="4726" y="3247"/>
                    <a:pt x="4667" y="3345"/>
                  </a:cubicBezTo>
                  <a:cubicBezTo>
                    <a:pt x="4552" y="3535"/>
                    <a:pt x="4433" y="3732"/>
                    <a:pt x="4351" y="3966"/>
                  </a:cubicBezTo>
                  <a:lnTo>
                    <a:pt x="5168" y="4249"/>
                  </a:lnTo>
                  <a:cubicBezTo>
                    <a:pt x="5220" y="4101"/>
                    <a:pt x="5311" y="3950"/>
                    <a:pt x="5407" y="3791"/>
                  </a:cubicBezTo>
                  <a:cubicBezTo>
                    <a:pt x="5471" y="3686"/>
                    <a:pt x="5537" y="3575"/>
                    <a:pt x="5597" y="3457"/>
                  </a:cubicBezTo>
                  <a:cubicBezTo>
                    <a:pt x="5838" y="2987"/>
                    <a:pt x="5875" y="2524"/>
                    <a:pt x="5703" y="2154"/>
                  </a:cubicBezTo>
                  <a:cubicBezTo>
                    <a:pt x="5579" y="1890"/>
                    <a:pt x="5371" y="1714"/>
                    <a:pt x="5186" y="1571"/>
                  </a:cubicBezTo>
                  <a:cubicBezTo>
                    <a:pt x="4368" y="932"/>
                    <a:pt x="3450" y="448"/>
                    <a:pt x="2460" y="134"/>
                  </a:cubicBezTo>
                  <a:cubicBezTo>
                    <a:pt x="2239" y="63"/>
                    <a:pt x="2003" y="0"/>
                    <a:pt x="17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2" name="Google Shape;1952;p70"/>
            <p:cNvSpPr/>
            <p:nvPr/>
          </p:nvSpPr>
          <p:spPr>
            <a:xfrm>
              <a:off x="3338300" y="3103725"/>
              <a:ext cx="374500" cy="325275"/>
            </a:xfrm>
            <a:custGeom>
              <a:avLst/>
              <a:gdLst/>
              <a:ahLst/>
              <a:cxnLst/>
              <a:rect l="l" t="t" r="r" b="b"/>
              <a:pathLst>
                <a:path w="14980" h="13011" extrusionOk="0">
                  <a:moveTo>
                    <a:pt x="4163" y="0"/>
                  </a:moveTo>
                  <a:cubicBezTo>
                    <a:pt x="4134" y="0"/>
                    <a:pt x="4105" y="2"/>
                    <a:pt x="4076" y="5"/>
                  </a:cubicBezTo>
                  <a:cubicBezTo>
                    <a:pt x="3646" y="56"/>
                    <a:pt x="3362" y="463"/>
                    <a:pt x="3141" y="834"/>
                  </a:cubicBezTo>
                  <a:cubicBezTo>
                    <a:pt x="2338" y="2176"/>
                    <a:pt x="1596" y="3554"/>
                    <a:pt x="916" y="4963"/>
                  </a:cubicBezTo>
                  <a:cubicBezTo>
                    <a:pt x="738" y="5330"/>
                    <a:pt x="459" y="5824"/>
                    <a:pt x="229" y="6343"/>
                  </a:cubicBezTo>
                  <a:cubicBezTo>
                    <a:pt x="111" y="6610"/>
                    <a:pt x="1" y="6933"/>
                    <a:pt x="160" y="7179"/>
                  </a:cubicBezTo>
                  <a:cubicBezTo>
                    <a:pt x="233" y="7293"/>
                    <a:pt x="353" y="7366"/>
                    <a:pt x="469" y="7437"/>
                  </a:cubicBezTo>
                  <a:cubicBezTo>
                    <a:pt x="1995" y="8357"/>
                    <a:pt x="3520" y="9276"/>
                    <a:pt x="5045" y="10196"/>
                  </a:cubicBezTo>
                  <a:cubicBezTo>
                    <a:pt x="5994" y="10768"/>
                    <a:pt x="6942" y="11340"/>
                    <a:pt x="7910" y="11876"/>
                  </a:cubicBezTo>
                  <a:cubicBezTo>
                    <a:pt x="8625" y="12272"/>
                    <a:pt x="9354" y="12651"/>
                    <a:pt x="10135" y="12893"/>
                  </a:cubicBezTo>
                  <a:cubicBezTo>
                    <a:pt x="10340" y="12957"/>
                    <a:pt x="10557" y="13010"/>
                    <a:pt x="10770" y="13010"/>
                  </a:cubicBezTo>
                  <a:cubicBezTo>
                    <a:pt x="10878" y="13010"/>
                    <a:pt x="10986" y="12996"/>
                    <a:pt x="11091" y="12963"/>
                  </a:cubicBezTo>
                  <a:cubicBezTo>
                    <a:pt x="11522" y="12822"/>
                    <a:pt x="11779" y="12390"/>
                    <a:pt x="11995" y="11991"/>
                  </a:cubicBezTo>
                  <a:cubicBezTo>
                    <a:pt x="12878" y="10369"/>
                    <a:pt x="13761" y="8746"/>
                    <a:pt x="14644" y="7124"/>
                  </a:cubicBezTo>
                  <a:cubicBezTo>
                    <a:pt x="14808" y="6820"/>
                    <a:pt x="14980" y="6472"/>
                    <a:pt x="14877" y="6141"/>
                  </a:cubicBezTo>
                  <a:cubicBezTo>
                    <a:pt x="14787" y="5850"/>
                    <a:pt x="14514" y="5662"/>
                    <a:pt x="14256" y="5498"/>
                  </a:cubicBezTo>
                  <a:cubicBezTo>
                    <a:pt x="11222" y="3570"/>
                    <a:pt x="8082" y="1805"/>
                    <a:pt x="4855" y="217"/>
                  </a:cubicBezTo>
                  <a:cubicBezTo>
                    <a:pt x="4637" y="110"/>
                    <a:pt x="4403" y="0"/>
                    <a:pt x="416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3" name="Google Shape;1953;p70"/>
            <p:cNvSpPr/>
            <p:nvPr/>
          </p:nvSpPr>
          <p:spPr>
            <a:xfrm>
              <a:off x="3436200" y="3185200"/>
              <a:ext cx="167150" cy="167150"/>
            </a:xfrm>
            <a:custGeom>
              <a:avLst/>
              <a:gdLst/>
              <a:ahLst/>
              <a:cxnLst/>
              <a:rect l="l" t="t" r="r" b="b"/>
              <a:pathLst>
                <a:path w="6686" h="6686" extrusionOk="0">
                  <a:moveTo>
                    <a:pt x="3698" y="1"/>
                  </a:moveTo>
                  <a:lnTo>
                    <a:pt x="2833" y="1559"/>
                  </a:lnTo>
                  <a:lnTo>
                    <a:pt x="1275" y="693"/>
                  </a:lnTo>
                  <a:lnTo>
                    <a:pt x="1" y="2988"/>
                  </a:lnTo>
                  <a:lnTo>
                    <a:pt x="1560" y="3853"/>
                  </a:lnTo>
                  <a:lnTo>
                    <a:pt x="693" y="5411"/>
                  </a:lnTo>
                  <a:lnTo>
                    <a:pt x="2987" y="6685"/>
                  </a:lnTo>
                  <a:lnTo>
                    <a:pt x="3853" y="5127"/>
                  </a:lnTo>
                  <a:lnTo>
                    <a:pt x="5412" y="5992"/>
                  </a:lnTo>
                  <a:lnTo>
                    <a:pt x="6685" y="3699"/>
                  </a:lnTo>
                  <a:lnTo>
                    <a:pt x="5128" y="2832"/>
                  </a:lnTo>
                  <a:lnTo>
                    <a:pt x="5993" y="1274"/>
                  </a:lnTo>
                  <a:lnTo>
                    <a:pt x="3698"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954" name="Google Shape;1954;p70"/>
          <p:cNvSpPr/>
          <p:nvPr/>
        </p:nvSpPr>
        <p:spPr>
          <a:xfrm rot="2912381">
            <a:off x="6678382" y="1956900"/>
            <a:ext cx="248861" cy="239593"/>
          </a:xfrm>
          <a:custGeom>
            <a:avLst/>
            <a:gdLst/>
            <a:ahLst/>
            <a:cxnLst/>
            <a:rect l="l" t="t" r="r" b="b"/>
            <a:pathLst>
              <a:path w="11278" h="10858" extrusionOk="0">
                <a:moveTo>
                  <a:pt x="8421" y="0"/>
                </a:moveTo>
                <a:cubicBezTo>
                  <a:pt x="7701" y="0"/>
                  <a:pt x="6965" y="260"/>
                  <a:pt x="6410" y="724"/>
                </a:cubicBezTo>
                <a:cubicBezTo>
                  <a:pt x="5421" y="1554"/>
                  <a:pt x="4965" y="2897"/>
                  <a:pt x="4978" y="4188"/>
                </a:cubicBezTo>
                <a:cubicBezTo>
                  <a:pt x="4552" y="3936"/>
                  <a:pt x="4069" y="3820"/>
                  <a:pt x="3581" y="3820"/>
                </a:cubicBezTo>
                <a:cubicBezTo>
                  <a:pt x="2474" y="3820"/>
                  <a:pt x="1342" y="4420"/>
                  <a:pt x="793" y="5399"/>
                </a:cubicBezTo>
                <a:cubicBezTo>
                  <a:pt x="0" y="6811"/>
                  <a:pt x="434" y="8746"/>
                  <a:pt x="1669" y="9790"/>
                </a:cubicBezTo>
                <a:cubicBezTo>
                  <a:pt x="2571" y="10554"/>
                  <a:pt x="3789" y="10858"/>
                  <a:pt x="4972" y="10858"/>
                </a:cubicBezTo>
                <a:cubicBezTo>
                  <a:pt x="4999" y="10858"/>
                  <a:pt x="5025" y="10858"/>
                  <a:pt x="5052" y="10857"/>
                </a:cubicBezTo>
                <a:cubicBezTo>
                  <a:pt x="6260" y="10845"/>
                  <a:pt x="7445" y="10545"/>
                  <a:pt x="8615" y="10249"/>
                </a:cubicBezTo>
                <a:cubicBezTo>
                  <a:pt x="9988" y="8617"/>
                  <a:pt x="10721" y="6674"/>
                  <a:pt x="11042" y="4664"/>
                </a:cubicBezTo>
                <a:cubicBezTo>
                  <a:pt x="11277" y="3179"/>
                  <a:pt x="11181" y="1419"/>
                  <a:pt x="9988" y="504"/>
                </a:cubicBezTo>
                <a:cubicBezTo>
                  <a:pt x="9538" y="159"/>
                  <a:pt x="8984" y="0"/>
                  <a:pt x="8421"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55" name="Google Shape;1955;p70"/>
          <p:cNvGrpSpPr/>
          <p:nvPr/>
        </p:nvGrpSpPr>
        <p:grpSpPr>
          <a:xfrm>
            <a:off x="1365403" y="1210066"/>
            <a:ext cx="201236" cy="191377"/>
            <a:chOff x="3716290" y="4256524"/>
            <a:chExt cx="150927" cy="143533"/>
          </a:xfrm>
        </p:grpSpPr>
        <p:sp>
          <p:nvSpPr>
            <p:cNvPr id="1956" name="Google Shape;1956;p70"/>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7" name="Google Shape;1957;p70"/>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58" name="Google Shape;1958;p70"/>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59" name="Google Shape;1959;p70"/>
          <p:cNvGrpSpPr/>
          <p:nvPr/>
        </p:nvGrpSpPr>
        <p:grpSpPr>
          <a:xfrm>
            <a:off x="9169444" y="5245701"/>
            <a:ext cx="358304" cy="286508"/>
            <a:chOff x="2858987" y="3108507"/>
            <a:chExt cx="186655" cy="149254"/>
          </a:xfrm>
        </p:grpSpPr>
        <p:sp>
          <p:nvSpPr>
            <p:cNvPr id="1960" name="Google Shape;1960;p70"/>
            <p:cNvSpPr/>
            <p:nvPr/>
          </p:nvSpPr>
          <p:spPr>
            <a:xfrm>
              <a:off x="2870698" y="3108507"/>
              <a:ext cx="174944" cy="127045"/>
            </a:xfrm>
            <a:custGeom>
              <a:avLst/>
              <a:gdLst/>
              <a:ahLst/>
              <a:cxnLst/>
              <a:rect l="l" t="t" r="r" b="b"/>
              <a:pathLst>
                <a:path w="6483" h="4708" extrusionOk="0">
                  <a:moveTo>
                    <a:pt x="1852" y="0"/>
                  </a:moveTo>
                  <a:cubicBezTo>
                    <a:pt x="1698" y="0"/>
                    <a:pt x="1545" y="16"/>
                    <a:pt x="1393" y="51"/>
                  </a:cubicBezTo>
                  <a:cubicBezTo>
                    <a:pt x="799" y="165"/>
                    <a:pt x="251" y="644"/>
                    <a:pt x="206" y="1238"/>
                  </a:cubicBezTo>
                  <a:cubicBezTo>
                    <a:pt x="0" y="1512"/>
                    <a:pt x="137" y="2128"/>
                    <a:pt x="434" y="2584"/>
                  </a:cubicBezTo>
                  <a:cubicBezTo>
                    <a:pt x="754" y="3041"/>
                    <a:pt x="1233" y="3360"/>
                    <a:pt x="1712" y="3634"/>
                  </a:cubicBezTo>
                  <a:cubicBezTo>
                    <a:pt x="2648" y="4205"/>
                    <a:pt x="3698" y="4684"/>
                    <a:pt x="4817" y="4707"/>
                  </a:cubicBezTo>
                  <a:cubicBezTo>
                    <a:pt x="5273" y="4707"/>
                    <a:pt x="5775" y="4616"/>
                    <a:pt x="6072" y="4296"/>
                  </a:cubicBezTo>
                  <a:cubicBezTo>
                    <a:pt x="6414" y="3931"/>
                    <a:pt x="6483" y="3383"/>
                    <a:pt x="6323" y="2904"/>
                  </a:cubicBezTo>
                  <a:cubicBezTo>
                    <a:pt x="6140" y="2447"/>
                    <a:pt x="5821" y="2059"/>
                    <a:pt x="5456" y="1740"/>
                  </a:cubicBezTo>
                  <a:cubicBezTo>
                    <a:pt x="4771" y="1124"/>
                    <a:pt x="4018" y="644"/>
                    <a:pt x="3173" y="302"/>
                  </a:cubicBezTo>
                  <a:cubicBezTo>
                    <a:pt x="2749" y="132"/>
                    <a:pt x="2299" y="0"/>
                    <a:pt x="185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70"/>
            <p:cNvSpPr/>
            <p:nvPr/>
          </p:nvSpPr>
          <p:spPr>
            <a:xfrm>
              <a:off x="2858987" y="3135114"/>
              <a:ext cx="175564" cy="122647"/>
            </a:xfrm>
            <a:custGeom>
              <a:avLst/>
              <a:gdLst/>
              <a:ahLst/>
              <a:cxnLst/>
              <a:rect l="l" t="t" r="r" b="b"/>
              <a:pathLst>
                <a:path w="6506" h="4545" extrusionOk="0">
                  <a:moveTo>
                    <a:pt x="685" y="1"/>
                  </a:moveTo>
                  <a:lnTo>
                    <a:pt x="685" y="1"/>
                  </a:lnTo>
                  <a:cubicBezTo>
                    <a:pt x="1" y="754"/>
                    <a:pt x="206" y="2009"/>
                    <a:pt x="891" y="2785"/>
                  </a:cubicBezTo>
                  <a:cubicBezTo>
                    <a:pt x="1553" y="3538"/>
                    <a:pt x="2557" y="3927"/>
                    <a:pt x="3516" y="4246"/>
                  </a:cubicBezTo>
                  <a:cubicBezTo>
                    <a:pt x="3982" y="4395"/>
                    <a:pt x="4463" y="4544"/>
                    <a:pt x="4947" y="4544"/>
                  </a:cubicBezTo>
                  <a:cubicBezTo>
                    <a:pt x="5056" y="4544"/>
                    <a:pt x="5164" y="4537"/>
                    <a:pt x="5273" y="4520"/>
                  </a:cubicBezTo>
                  <a:cubicBezTo>
                    <a:pt x="5867" y="4429"/>
                    <a:pt x="6460" y="3972"/>
                    <a:pt x="6506" y="3379"/>
                  </a:cubicBezTo>
                  <a:cubicBezTo>
                    <a:pt x="6506" y="3356"/>
                    <a:pt x="6506" y="3333"/>
                    <a:pt x="6506" y="3333"/>
                  </a:cubicBezTo>
                  <a:cubicBezTo>
                    <a:pt x="6186" y="3630"/>
                    <a:pt x="5707" y="3721"/>
                    <a:pt x="5251" y="3721"/>
                  </a:cubicBezTo>
                  <a:cubicBezTo>
                    <a:pt x="4132" y="3698"/>
                    <a:pt x="3082" y="3219"/>
                    <a:pt x="2146" y="2648"/>
                  </a:cubicBezTo>
                  <a:cubicBezTo>
                    <a:pt x="1667" y="2374"/>
                    <a:pt x="1188" y="2055"/>
                    <a:pt x="868" y="1598"/>
                  </a:cubicBezTo>
                  <a:cubicBezTo>
                    <a:pt x="571" y="1142"/>
                    <a:pt x="434" y="526"/>
                    <a:pt x="640" y="252"/>
                  </a:cubicBezTo>
                  <a:cubicBezTo>
                    <a:pt x="640" y="160"/>
                    <a:pt x="663" y="92"/>
                    <a:pt x="68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70"/>
            <p:cNvSpPr/>
            <p:nvPr/>
          </p:nvSpPr>
          <p:spPr>
            <a:xfrm>
              <a:off x="2908261" y="3140052"/>
              <a:ext cx="104756" cy="65708"/>
            </a:xfrm>
            <a:custGeom>
              <a:avLst/>
              <a:gdLst/>
              <a:ahLst/>
              <a:cxnLst/>
              <a:rect l="l" t="t" r="r" b="b"/>
              <a:pathLst>
                <a:path w="3882" h="2435" extrusionOk="0">
                  <a:moveTo>
                    <a:pt x="1" y="0"/>
                  </a:moveTo>
                  <a:cubicBezTo>
                    <a:pt x="1119" y="799"/>
                    <a:pt x="2306" y="1552"/>
                    <a:pt x="3493" y="2306"/>
                  </a:cubicBezTo>
                  <a:cubicBezTo>
                    <a:pt x="3582" y="2377"/>
                    <a:pt x="3699" y="2434"/>
                    <a:pt x="3800" y="2434"/>
                  </a:cubicBezTo>
                  <a:cubicBezTo>
                    <a:pt x="3829" y="2434"/>
                    <a:pt x="3856" y="2430"/>
                    <a:pt x="3881" y="2420"/>
                  </a:cubicBezTo>
                  <a:cubicBezTo>
                    <a:pt x="3858" y="1940"/>
                    <a:pt x="3470" y="1575"/>
                    <a:pt x="3082" y="1301"/>
                  </a:cubicBezTo>
                  <a:cubicBezTo>
                    <a:pt x="2169" y="639"/>
                    <a:pt x="1119" y="183"/>
                    <a:pt x="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963" name="Google Shape;1963;p70"/>
          <p:cNvGrpSpPr/>
          <p:nvPr/>
        </p:nvGrpSpPr>
        <p:grpSpPr>
          <a:xfrm>
            <a:off x="11140421" y="3333316"/>
            <a:ext cx="201236" cy="191377"/>
            <a:chOff x="3716290" y="4256524"/>
            <a:chExt cx="150927" cy="143533"/>
          </a:xfrm>
        </p:grpSpPr>
        <p:sp>
          <p:nvSpPr>
            <p:cNvPr id="1964" name="Google Shape;1964;p70"/>
            <p:cNvSpPr/>
            <p:nvPr/>
          </p:nvSpPr>
          <p:spPr>
            <a:xfrm>
              <a:off x="3723063" y="4256524"/>
              <a:ext cx="144154" cy="125102"/>
            </a:xfrm>
            <a:custGeom>
              <a:avLst/>
              <a:gdLst/>
              <a:ahLst/>
              <a:cxnLst/>
              <a:rect l="l" t="t" r="r" b="b"/>
              <a:pathLst>
                <a:path w="5342" h="4636" extrusionOk="0">
                  <a:moveTo>
                    <a:pt x="2617" y="1"/>
                  </a:moveTo>
                  <a:cubicBezTo>
                    <a:pt x="1907" y="1"/>
                    <a:pt x="1193" y="283"/>
                    <a:pt x="731" y="824"/>
                  </a:cubicBezTo>
                  <a:cubicBezTo>
                    <a:pt x="412" y="1189"/>
                    <a:pt x="1" y="2011"/>
                    <a:pt x="138" y="2810"/>
                  </a:cubicBezTo>
                  <a:cubicBezTo>
                    <a:pt x="252" y="3403"/>
                    <a:pt x="663" y="3905"/>
                    <a:pt x="1188" y="4202"/>
                  </a:cubicBezTo>
                  <a:cubicBezTo>
                    <a:pt x="1713" y="4499"/>
                    <a:pt x="2306" y="4613"/>
                    <a:pt x="2900" y="4636"/>
                  </a:cubicBezTo>
                  <a:cubicBezTo>
                    <a:pt x="3242" y="4636"/>
                    <a:pt x="3584" y="4613"/>
                    <a:pt x="3881" y="4476"/>
                  </a:cubicBezTo>
                  <a:cubicBezTo>
                    <a:pt x="4201" y="4339"/>
                    <a:pt x="4475" y="4065"/>
                    <a:pt x="4680" y="3768"/>
                  </a:cubicBezTo>
                  <a:cubicBezTo>
                    <a:pt x="5342" y="2741"/>
                    <a:pt x="5068" y="1212"/>
                    <a:pt x="4064" y="459"/>
                  </a:cubicBezTo>
                  <a:cubicBezTo>
                    <a:pt x="3650" y="151"/>
                    <a:pt x="3135" y="1"/>
                    <a:pt x="2617"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5" name="Google Shape;1965;p70"/>
            <p:cNvSpPr/>
            <p:nvPr/>
          </p:nvSpPr>
          <p:spPr>
            <a:xfrm>
              <a:off x="3752018" y="4279812"/>
              <a:ext cx="83195" cy="76610"/>
            </a:xfrm>
            <a:custGeom>
              <a:avLst/>
              <a:gdLst/>
              <a:ahLst/>
              <a:cxnLst/>
              <a:rect l="l" t="t" r="r" b="b"/>
              <a:pathLst>
                <a:path w="3083" h="2839" extrusionOk="0">
                  <a:moveTo>
                    <a:pt x="1286" y="1"/>
                  </a:moveTo>
                  <a:cubicBezTo>
                    <a:pt x="1219" y="1"/>
                    <a:pt x="1134" y="45"/>
                    <a:pt x="1096" y="121"/>
                  </a:cubicBezTo>
                  <a:cubicBezTo>
                    <a:pt x="1051" y="189"/>
                    <a:pt x="1028" y="280"/>
                    <a:pt x="1028" y="372"/>
                  </a:cubicBezTo>
                  <a:cubicBezTo>
                    <a:pt x="1005" y="668"/>
                    <a:pt x="1028" y="965"/>
                    <a:pt x="1073" y="1239"/>
                  </a:cubicBezTo>
                  <a:cubicBezTo>
                    <a:pt x="1073" y="1262"/>
                    <a:pt x="1073" y="1307"/>
                    <a:pt x="1073" y="1353"/>
                  </a:cubicBezTo>
                  <a:cubicBezTo>
                    <a:pt x="1005" y="1376"/>
                    <a:pt x="914" y="1376"/>
                    <a:pt x="822" y="1399"/>
                  </a:cubicBezTo>
                  <a:cubicBezTo>
                    <a:pt x="754" y="1422"/>
                    <a:pt x="503" y="1513"/>
                    <a:pt x="229" y="1604"/>
                  </a:cubicBezTo>
                  <a:cubicBezTo>
                    <a:pt x="138" y="1627"/>
                    <a:pt x="1" y="1741"/>
                    <a:pt x="69" y="1832"/>
                  </a:cubicBezTo>
                  <a:cubicBezTo>
                    <a:pt x="92" y="1878"/>
                    <a:pt x="160" y="1878"/>
                    <a:pt x="229" y="1878"/>
                  </a:cubicBezTo>
                  <a:cubicBezTo>
                    <a:pt x="548" y="1878"/>
                    <a:pt x="868" y="1855"/>
                    <a:pt x="1188" y="1810"/>
                  </a:cubicBezTo>
                  <a:cubicBezTo>
                    <a:pt x="1279" y="2084"/>
                    <a:pt x="1416" y="2403"/>
                    <a:pt x="1576" y="2700"/>
                  </a:cubicBezTo>
                  <a:cubicBezTo>
                    <a:pt x="1621" y="2745"/>
                    <a:pt x="1644" y="2814"/>
                    <a:pt x="1713" y="2837"/>
                  </a:cubicBezTo>
                  <a:cubicBezTo>
                    <a:pt x="1720" y="2838"/>
                    <a:pt x="1728" y="2839"/>
                    <a:pt x="1735" y="2839"/>
                  </a:cubicBezTo>
                  <a:cubicBezTo>
                    <a:pt x="1857" y="2839"/>
                    <a:pt x="1918" y="2669"/>
                    <a:pt x="1918" y="2540"/>
                  </a:cubicBezTo>
                  <a:cubicBezTo>
                    <a:pt x="1941" y="2243"/>
                    <a:pt x="1918" y="1969"/>
                    <a:pt x="1872" y="1673"/>
                  </a:cubicBezTo>
                  <a:cubicBezTo>
                    <a:pt x="2283" y="1581"/>
                    <a:pt x="2694" y="1467"/>
                    <a:pt x="3082" y="1307"/>
                  </a:cubicBezTo>
                  <a:cubicBezTo>
                    <a:pt x="3036" y="1170"/>
                    <a:pt x="2854" y="1148"/>
                    <a:pt x="2694" y="1148"/>
                  </a:cubicBezTo>
                  <a:cubicBezTo>
                    <a:pt x="2397" y="1148"/>
                    <a:pt x="2101" y="1170"/>
                    <a:pt x="1781" y="1216"/>
                  </a:cubicBezTo>
                  <a:cubicBezTo>
                    <a:pt x="1690" y="805"/>
                    <a:pt x="1530" y="394"/>
                    <a:pt x="1324" y="6"/>
                  </a:cubicBezTo>
                  <a:cubicBezTo>
                    <a:pt x="1313" y="2"/>
                    <a:pt x="1300" y="1"/>
                    <a:pt x="1286"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6" name="Google Shape;1966;p70"/>
            <p:cNvSpPr/>
            <p:nvPr/>
          </p:nvSpPr>
          <p:spPr>
            <a:xfrm>
              <a:off x="3716290" y="4291065"/>
              <a:ext cx="138001" cy="108992"/>
            </a:xfrm>
            <a:custGeom>
              <a:avLst/>
              <a:gdLst/>
              <a:ahLst/>
              <a:cxnLst/>
              <a:rect l="l" t="t" r="r" b="b"/>
              <a:pathLst>
                <a:path w="5114" h="4039" extrusionOk="0">
                  <a:moveTo>
                    <a:pt x="686" y="0"/>
                  </a:moveTo>
                  <a:lnTo>
                    <a:pt x="686" y="0"/>
                  </a:lnTo>
                  <a:cubicBezTo>
                    <a:pt x="1" y="959"/>
                    <a:pt x="115" y="2397"/>
                    <a:pt x="914" y="3241"/>
                  </a:cubicBezTo>
                  <a:cubicBezTo>
                    <a:pt x="1396" y="3764"/>
                    <a:pt x="2101" y="4039"/>
                    <a:pt x="2806" y="4039"/>
                  </a:cubicBezTo>
                  <a:cubicBezTo>
                    <a:pt x="3270" y="4039"/>
                    <a:pt x="3733" y="3920"/>
                    <a:pt x="4132" y="3675"/>
                  </a:cubicBezTo>
                  <a:cubicBezTo>
                    <a:pt x="4360" y="3538"/>
                    <a:pt x="4566" y="3356"/>
                    <a:pt x="4726" y="3150"/>
                  </a:cubicBezTo>
                  <a:cubicBezTo>
                    <a:pt x="4931" y="2876"/>
                    <a:pt x="5022" y="2580"/>
                    <a:pt x="5091" y="2260"/>
                  </a:cubicBezTo>
                  <a:cubicBezTo>
                    <a:pt x="5091" y="2214"/>
                    <a:pt x="5114" y="2169"/>
                    <a:pt x="5114" y="2123"/>
                  </a:cubicBezTo>
                  <a:lnTo>
                    <a:pt x="5114" y="2123"/>
                  </a:lnTo>
                  <a:cubicBezTo>
                    <a:pt x="5068" y="2237"/>
                    <a:pt x="4999" y="2374"/>
                    <a:pt x="4931" y="2488"/>
                  </a:cubicBezTo>
                  <a:cubicBezTo>
                    <a:pt x="4726" y="2785"/>
                    <a:pt x="4475" y="3059"/>
                    <a:pt x="4132" y="3196"/>
                  </a:cubicBezTo>
                  <a:cubicBezTo>
                    <a:pt x="3835" y="3333"/>
                    <a:pt x="3493" y="3356"/>
                    <a:pt x="3151" y="3356"/>
                  </a:cubicBezTo>
                  <a:cubicBezTo>
                    <a:pt x="2557" y="3333"/>
                    <a:pt x="1964" y="3219"/>
                    <a:pt x="1439" y="2922"/>
                  </a:cubicBezTo>
                  <a:cubicBezTo>
                    <a:pt x="914" y="2625"/>
                    <a:pt x="503" y="2123"/>
                    <a:pt x="389" y="1530"/>
                  </a:cubicBezTo>
                  <a:cubicBezTo>
                    <a:pt x="297" y="982"/>
                    <a:pt x="457" y="411"/>
                    <a:pt x="68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cxnSp>
        <p:nvCxnSpPr>
          <p:cNvPr id="1967" name="Google Shape;1967;p70"/>
          <p:cNvCxnSpPr>
            <a:cxnSpLocks/>
          </p:cNvCxnSpPr>
          <p:nvPr/>
        </p:nvCxnSpPr>
        <p:spPr>
          <a:xfrm>
            <a:off x="1800784" y="1978755"/>
            <a:ext cx="5174193" cy="31051"/>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mc:AlternateContent xmlns:mc="http://schemas.openxmlformats.org/markup-compatibility/2006" xmlns:p14="http://schemas.microsoft.com/office/powerpoint/2010/main">
    <mc:Choice Requires="p14">
      <p:transition spd="slow">
        <p:push/>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924"/>
                                        </p:tgtEl>
                                        <p:attrNameLst>
                                          <p:attrName>style.visibility</p:attrName>
                                        </p:attrNameLst>
                                      </p:cBhvr>
                                      <p:to>
                                        <p:strVal val="visible"/>
                                      </p:to>
                                    </p:set>
                                    <p:anim calcmode="lin" valueType="num">
                                      <p:cBhvr additive="base">
                                        <p:cTn id="7" dur="1000"/>
                                        <p:tgtEl>
                                          <p:spTgt spid="192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1926"/>
                                        </p:tgtEl>
                                        <p:attrNameLst>
                                          <p:attrName>style.visibility</p:attrName>
                                        </p:attrNameLst>
                                      </p:cBhvr>
                                      <p:to>
                                        <p:strVal val="visible"/>
                                      </p:to>
                                    </p:set>
                                    <p:anim calcmode="lin" valueType="num">
                                      <p:cBhvr additive="base">
                                        <p:cTn id="11" dur="1000"/>
                                        <p:tgtEl>
                                          <p:spTgt spid="1926"/>
                                        </p:tgtEl>
                                        <p:attrNameLst>
                                          <p:attrName>ppt_y</p:attrName>
                                        </p:attrNameLst>
                                      </p:cBhvr>
                                      <p:tavLst>
                                        <p:tav tm="0">
                                          <p:val>
                                            <p:strVal val="#ppt_y+1"/>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1967"/>
                                        </p:tgtEl>
                                        <p:attrNameLst>
                                          <p:attrName>style.visibility</p:attrName>
                                        </p:attrNameLst>
                                      </p:cBhvr>
                                      <p:to>
                                        <p:strVal val="visible"/>
                                      </p:to>
                                    </p:set>
                                    <p:anim calcmode="lin" valueType="num">
                                      <p:cBhvr additive="base">
                                        <p:cTn id="14" dur="1000"/>
                                        <p:tgtEl>
                                          <p:spTgt spid="1967"/>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945"/>
                                        </p:tgtEl>
                                        <p:attrNameLst>
                                          <p:attrName>style.visibility</p:attrName>
                                        </p:attrNameLst>
                                      </p:cBhvr>
                                      <p:to>
                                        <p:strVal val="visible"/>
                                      </p:to>
                                    </p:set>
                                    <p:animEffect transition="in" filter="fade">
                                      <p:cBhvr>
                                        <p:cTn id="18" dur="1000"/>
                                        <p:tgtEl>
                                          <p:spTgt spid="1945"/>
                                        </p:tgtEl>
                                      </p:cBhvr>
                                    </p:animEffect>
                                  </p:childTnLst>
                                </p:cTn>
                              </p:par>
                              <p:par>
                                <p:cTn id="19" presetID="10" presetClass="entr" presetSubtype="0" fill="hold" nodeType="withEffect">
                                  <p:stCondLst>
                                    <p:cond delay="0"/>
                                  </p:stCondLst>
                                  <p:childTnLst>
                                    <p:set>
                                      <p:cBhvr>
                                        <p:cTn id="20" dur="1" fill="hold">
                                          <p:stCondLst>
                                            <p:cond delay="0"/>
                                          </p:stCondLst>
                                        </p:cTn>
                                        <p:tgtEl>
                                          <p:spTgt spid="1950"/>
                                        </p:tgtEl>
                                        <p:attrNameLst>
                                          <p:attrName>style.visibility</p:attrName>
                                        </p:attrNameLst>
                                      </p:cBhvr>
                                      <p:to>
                                        <p:strVal val="visible"/>
                                      </p:to>
                                    </p:set>
                                    <p:animEffect transition="in" filter="fade">
                                      <p:cBhvr>
                                        <p:cTn id="21" dur="1000"/>
                                        <p:tgtEl>
                                          <p:spTgt spid="1950"/>
                                        </p:tgtEl>
                                      </p:cBhvr>
                                    </p:animEffect>
                                  </p:childTnLst>
                                </p:cTn>
                              </p:par>
                              <p:par>
                                <p:cTn id="22" presetID="10" presetClass="entr" presetSubtype="0" fill="hold" nodeType="withEffect">
                                  <p:stCondLst>
                                    <p:cond delay="0"/>
                                  </p:stCondLst>
                                  <p:childTnLst>
                                    <p:set>
                                      <p:cBhvr>
                                        <p:cTn id="23" dur="1" fill="hold">
                                          <p:stCondLst>
                                            <p:cond delay="0"/>
                                          </p:stCondLst>
                                        </p:cTn>
                                        <p:tgtEl>
                                          <p:spTgt spid="1954"/>
                                        </p:tgtEl>
                                        <p:attrNameLst>
                                          <p:attrName>style.visibility</p:attrName>
                                        </p:attrNameLst>
                                      </p:cBhvr>
                                      <p:to>
                                        <p:strVal val="visible"/>
                                      </p:to>
                                    </p:set>
                                    <p:animEffect transition="in" filter="fade">
                                      <p:cBhvr>
                                        <p:cTn id="24" dur="1000"/>
                                        <p:tgtEl>
                                          <p:spTgt spid="1954"/>
                                        </p:tgtEl>
                                      </p:cBhvr>
                                    </p:animEffect>
                                  </p:childTnLst>
                                </p:cTn>
                              </p:par>
                              <p:par>
                                <p:cTn id="25" presetID="10" presetClass="entr" presetSubtype="0" fill="hold" nodeType="withEffect">
                                  <p:stCondLst>
                                    <p:cond delay="0"/>
                                  </p:stCondLst>
                                  <p:childTnLst>
                                    <p:set>
                                      <p:cBhvr>
                                        <p:cTn id="26" dur="1" fill="hold">
                                          <p:stCondLst>
                                            <p:cond delay="0"/>
                                          </p:stCondLst>
                                        </p:cTn>
                                        <p:tgtEl>
                                          <p:spTgt spid="1959"/>
                                        </p:tgtEl>
                                        <p:attrNameLst>
                                          <p:attrName>style.visibility</p:attrName>
                                        </p:attrNameLst>
                                      </p:cBhvr>
                                      <p:to>
                                        <p:strVal val="visible"/>
                                      </p:to>
                                    </p:set>
                                    <p:animEffect transition="in" filter="fade">
                                      <p:cBhvr>
                                        <p:cTn id="27" dur="1000"/>
                                        <p:tgtEl>
                                          <p:spTgt spid="1959"/>
                                        </p:tgtEl>
                                      </p:cBhvr>
                                    </p:animEffect>
                                  </p:childTnLst>
                                </p:cTn>
                              </p:par>
                              <p:par>
                                <p:cTn id="28" presetID="10" presetClass="entr" presetSubtype="0" fill="hold" nodeType="withEffect">
                                  <p:stCondLst>
                                    <p:cond delay="0"/>
                                  </p:stCondLst>
                                  <p:childTnLst>
                                    <p:set>
                                      <p:cBhvr>
                                        <p:cTn id="29" dur="1" fill="hold">
                                          <p:stCondLst>
                                            <p:cond delay="0"/>
                                          </p:stCondLst>
                                        </p:cTn>
                                        <p:tgtEl>
                                          <p:spTgt spid="1963"/>
                                        </p:tgtEl>
                                        <p:attrNameLst>
                                          <p:attrName>style.visibility</p:attrName>
                                        </p:attrNameLst>
                                      </p:cBhvr>
                                      <p:to>
                                        <p:strVal val="visible"/>
                                      </p:to>
                                    </p:set>
                                    <p:animEffect transition="in" filter="fade">
                                      <p:cBhvr>
                                        <p:cTn id="30" dur="1000"/>
                                        <p:tgtEl>
                                          <p:spTgt spid="1963"/>
                                        </p:tgtEl>
                                      </p:cBhvr>
                                    </p:animEffect>
                                  </p:childTnLst>
                                </p:cTn>
                              </p:par>
                              <p:par>
                                <p:cTn id="31" presetID="10" presetClass="entr" presetSubtype="0" fill="hold" nodeType="withEffect">
                                  <p:stCondLst>
                                    <p:cond delay="0"/>
                                  </p:stCondLst>
                                  <p:childTnLst>
                                    <p:set>
                                      <p:cBhvr>
                                        <p:cTn id="32" dur="1" fill="hold">
                                          <p:stCondLst>
                                            <p:cond delay="0"/>
                                          </p:stCondLst>
                                        </p:cTn>
                                        <p:tgtEl>
                                          <p:spTgt spid="1955"/>
                                        </p:tgtEl>
                                        <p:attrNameLst>
                                          <p:attrName>style.visibility</p:attrName>
                                        </p:attrNameLst>
                                      </p:cBhvr>
                                      <p:to>
                                        <p:strVal val="visible"/>
                                      </p:to>
                                    </p:set>
                                    <p:animEffect transition="in" filter="fade">
                                      <p:cBhvr>
                                        <p:cTn id="33" dur="1000"/>
                                        <p:tgtEl>
                                          <p:spTgt spid="19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ream &amp; Pastel Palette Health Center Characters XL by Slidesgo">
  <a:themeElements>
    <a:clrScheme name="Simple Light">
      <a:dk1>
        <a:srgbClr val="191919"/>
      </a:dk1>
      <a:lt1>
        <a:srgbClr val="FFFCF2"/>
      </a:lt1>
      <a:dk2>
        <a:srgbClr val="F0E9DD"/>
      </a:dk2>
      <a:lt2>
        <a:srgbClr val="C0DBF9"/>
      </a:lt2>
      <a:accent1>
        <a:srgbClr val="FF746E"/>
      </a:accent1>
      <a:accent2>
        <a:srgbClr val="F3B18B"/>
      </a:accent2>
      <a:accent3>
        <a:srgbClr val="FCE19D"/>
      </a:accent3>
      <a:accent4>
        <a:srgbClr val="E6ABFF"/>
      </a:accent4>
      <a:accent5>
        <a:srgbClr val="FBB4B8"/>
      </a:accent5>
      <a:accent6>
        <a:srgbClr val="CDDCD2"/>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ream &amp; Pastel Palette Health Center Characters XL by Slidesgo">
  <a:themeElements>
    <a:clrScheme name="Simple Light">
      <a:dk1>
        <a:srgbClr val="191919"/>
      </a:dk1>
      <a:lt1>
        <a:srgbClr val="FFFCF2"/>
      </a:lt1>
      <a:dk2>
        <a:srgbClr val="F0E9DD"/>
      </a:dk2>
      <a:lt2>
        <a:srgbClr val="C0DBF9"/>
      </a:lt2>
      <a:accent1>
        <a:srgbClr val="FF746E"/>
      </a:accent1>
      <a:accent2>
        <a:srgbClr val="F3B18B"/>
      </a:accent2>
      <a:accent3>
        <a:srgbClr val="FCE19D"/>
      </a:accent3>
      <a:accent4>
        <a:srgbClr val="E6ABFF"/>
      </a:accent4>
      <a:accent5>
        <a:srgbClr val="FBB4B8"/>
      </a:accent5>
      <a:accent6>
        <a:srgbClr val="CDDCD2"/>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TotalTime>
  <Words>2320</Words>
  <Application>Microsoft Office PowerPoint</Application>
  <PresentationFormat>Widescreen</PresentationFormat>
  <Paragraphs>239</Paragraphs>
  <Slides>39</Slides>
  <Notes>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39</vt:i4>
      </vt:variant>
    </vt:vector>
  </HeadingPairs>
  <TitlesOfParts>
    <vt:vector size="55" baseType="lpstr">
      <vt:lpstr>Archivo Black</vt:lpstr>
      <vt:lpstr>Arial</vt:lpstr>
      <vt:lpstr>Arial MT</vt:lpstr>
      <vt:lpstr>Bebas Neue</vt:lpstr>
      <vt:lpstr>Calibri</vt:lpstr>
      <vt:lpstr>Calibri Light</vt:lpstr>
      <vt:lpstr>Century Gothic</vt:lpstr>
      <vt:lpstr>Comfortaa</vt:lpstr>
      <vt:lpstr>CommercialScript BT</vt:lpstr>
      <vt:lpstr>Söhne</vt:lpstr>
      <vt:lpstr>Times New Roman</vt:lpstr>
      <vt:lpstr>Wingdings</vt:lpstr>
      <vt:lpstr>Office Theme</vt:lpstr>
      <vt:lpstr>Cream &amp; Pastel Palette Health Center Characters XL by Slidesgo</vt:lpstr>
      <vt:lpstr>1_Cream &amp; Pastel Palette Health Center Characters XL by Slidesgo</vt:lpstr>
      <vt:lpstr>1_Office Theme</vt:lpstr>
      <vt:lpstr>Anaesthesia machine </vt:lpstr>
      <vt:lpstr>PowerPoint Presentation</vt:lpstr>
      <vt:lpstr>Purposes of anaesthesia machine</vt:lpstr>
      <vt:lpstr>PowerPoint Presentation</vt:lpstr>
      <vt:lpstr>PowerPoint Presentation</vt:lpstr>
      <vt:lpstr>PowerPoint Presentation</vt:lpstr>
      <vt:lpstr>PowerPoint Presentation</vt:lpstr>
      <vt:lpstr>PowerPoint Presentation</vt:lpstr>
      <vt:lpstr>Pipelines</vt:lpstr>
      <vt:lpstr>PowerPoint Presentation</vt:lpstr>
      <vt:lpstr>Flowmeters and gas flow regulation</vt:lpstr>
      <vt:lpstr>Flowmeters</vt:lpstr>
      <vt:lpstr>PowerPoint Presentation</vt:lpstr>
      <vt:lpstr>Bobbins and balls</vt:lpstr>
      <vt:lpstr>PowerPoint Presentation</vt:lpstr>
      <vt:lpstr>Vapourisers</vt:lpstr>
      <vt:lpstr>PowerPoint Presentation</vt:lpstr>
      <vt:lpstr>Factors affecting vaporiser output</vt:lpstr>
      <vt:lpstr>Breathing Circuits</vt:lpstr>
      <vt:lpstr>Mapleson's Circuits</vt:lpstr>
      <vt:lpstr>Components:-</vt:lpstr>
      <vt:lpstr>Mapleson's A (Magill Circuit)</vt:lpstr>
      <vt:lpstr>Mapleson's B</vt:lpstr>
      <vt:lpstr>Mapleson's C (Waters’ to-and-fro)</vt:lpstr>
      <vt:lpstr>Mapleson's D</vt:lpstr>
      <vt:lpstr>Bain Circuit</vt:lpstr>
      <vt:lpstr>Mapleson's E (Ayre’s T-piece)</vt:lpstr>
      <vt:lpstr>Mapleson's F (Jackson-Rees’ modification)</vt:lpstr>
      <vt:lpstr>PowerPoint Presentation</vt:lpstr>
      <vt:lpstr>PowerPoint Presentation</vt:lpstr>
      <vt:lpstr>The Circle System</vt:lpstr>
      <vt:lpstr>PowerPoint Presentation</vt:lpstr>
      <vt:lpstr>PowerPoint Presentation</vt:lpstr>
      <vt:lpstr>Mechanical Ventilation</vt:lpstr>
      <vt:lpstr>Positive Pressure Ventilators</vt:lpstr>
      <vt:lpstr>Negative Pressure Ventilators (Iron Lungs)</vt:lpstr>
      <vt:lpstr>Humidification</vt:lpstr>
      <vt:lpstr>Types:-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Anaesthesia machine </dc:title>
  <dc:creator>lynnhabaibeh@gmail.com</dc:creator>
  <cp:lastModifiedBy>محمد محمود عبيدالله الديات</cp:lastModifiedBy>
  <cp:revision>2</cp:revision>
  <dcterms:created xsi:type="dcterms:W3CDTF">2023-12-04T17:26:07Z</dcterms:created>
  <dcterms:modified xsi:type="dcterms:W3CDTF">2023-12-07T09:44:27Z</dcterms:modified>
</cp:coreProperties>
</file>