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24/10/1440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24/10/1440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24/10/1440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24/10/1440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24/10/1440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24/10/1440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24/10/1440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24/10/1440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24/10/1440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24/10/1440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24/10/1440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24/10/1440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صورة 3" descr="316512_10150769473815608_8240858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85851" y="0"/>
            <a:ext cx="1097279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 descr="316016_10150769474875608_4862557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085850" y="0"/>
            <a:ext cx="10972800" cy="68580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 descr="302216_10150769474655608_2169070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857288" y="0"/>
            <a:ext cx="10972800" cy="68580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 descr="308711_10150769474440608_2805729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428660" y="357166"/>
            <a:ext cx="9715568" cy="6000768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 descr="301547_10150769474285608_8318126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85782" y="357166"/>
            <a:ext cx="9944130" cy="6215081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 descr="316457_10150769474065608_6069916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714412" y="0"/>
            <a:ext cx="10972800" cy="68580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 descr="303758_10150769477130608_5543880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14347" y="285728"/>
            <a:ext cx="9601267" cy="600079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 descr="319543_10150769476925608_1175179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285916" y="0"/>
            <a:ext cx="10972800" cy="6858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 descr="305736_10150769476700608_4846241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357222" y="366096"/>
            <a:ext cx="9929834" cy="6206146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 descr="299156_10150769476345608_1792241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642974" y="250009"/>
            <a:ext cx="10001272" cy="625079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 descr="228853_10150769476010608_5054205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6" y="785794"/>
            <a:ext cx="9144016" cy="571501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 descr="291962_10150769475750608_7158987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357222" y="357166"/>
            <a:ext cx="9715520" cy="60722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 descr="319029_10150769475390608_4741477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357222" y="500042"/>
            <a:ext cx="9715520" cy="60722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 descr="315366_10150769475110608_2566716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85784" y="214290"/>
            <a:ext cx="9944131" cy="6215082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PresentationFormat>عرض على الشاشة (3:4)‏</PresentationFormat>
  <Paragraphs>0</Paragraphs>
  <Slides>14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Saeed Abdelkamel</dc:creator>
  <cp:lastModifiedBy>Ultimate</cp:lastModifiedBy>
  <cp:revision>2</cp:revision>
  <dcterms:created xsi:type="dcterms:W3CDTF">2019-06-27T19:59:30Z</dcterms:created>
  <dcterms:modified xsi:type="dcterms:W3CDTF">2019-06-27T20:08:08Z</dcterms:modified>
</cp:coreProperties>
</file>