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15"/>
  </p:notesMasterIdLst>
  <p:sldIdLst>
    <p:sldId id="256" r:id="rId2"/>
    <p:sldId id="257" r:id="rId3"/>
    <p:sldId id="260" r:id="rId4"/>
    <p:sldId id="258" r:id="rId5"/>
    <p:sldId id="259" r:id="rId6"/>
    <p:sldId id="261" r:id="rId7"/>
    <p:sldId id="266" r:id="rId8"/>
    <p:sldId id="267" r:id="rId9"/>
    <p:sldId id="269"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F2B61-81C2-46D9-B629-DAE462F33155}" v="3" dt="2021-11-06T07:58:32.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ohammed" userId="818e9af9-07b9-4e66-926f-ccbf6f764297" providerId="ADAL" clId="{3B2F2B61-81C2-46D9-B629-DAE462F33155}"/>
    <pc:docChg chg="undo custSel addSld modSld addMainMaster delMainMaster">
      <pc:chgData name="NAMohammed" userId="818e9af9-07b9-4e66-926f-ccbf6f764297" providerId="ADAL" clId="{3B2F2B61-81C2-46D9-B629-DAE462F33155}" dt="2021-11-06T19:41:16.178" v="582" actId="14100"/>
      <pc:docMkLst>
        <pc:docMk/>
      </pc:docMkLst>
      <pc:sldChg chg="addSp delSp modSp new mod setBg modClrScheme setClrOvrMap chgLayout">
        <pc:chgData name="NAMohammed" userId="818e9af9-07b9-4e66-926f-ccbf6f764297" providerId="ADAL" clId="{3B2F2B61-81C2-46D9-B629-DAE462F33155}" dt="2021-11-06T17:50:59.010" v="222" actId="313"/>
        <pc:sldMkLst>
          <pc:docMk/>
          <pc:sldMk cId="3310090144" sldId="256"/>
        </pc:sldMkLst>
        <pc:spChg chg="mod">
          <ac:chgData name="NAMohammed" userId="818e9af9-07b9-4e66-926f-ccbf6f764297" providerId="ADAL" clId="{3B2F2B61-81C2-46D9-B629-DAE462F33155}" dt="2021-11-06T07:56:56.084" v="55" actId="14100"/>
          <ac:spMkLst>
            <pc:docMk/>
            <pc:sldMk cId="3310090144" sldId="256"/>
            <ac:spMk id="2" creationId="{16FD9245-3D3E-4D48-88D8-3A0C8A1F6932}"/>
          </ac:spMkLst>
        </pc:spChg>
        <pc:spChg chg="mod">
          <ac:chgData name="NAMohammed" userId="818e9af9-07b9-4e66-926f-ccbf6f764297" providerId="ADAL" clId="{3B2F2B61-81C2-46D9-B629-DAE462F33155}" dt="2021-11-06T17:50:59.010" v="222" actId="313"/>
          <ac:spMkLst>
            <pc:docMk/>
            <pc:sldMk cId="3310090144" sldId="256"/>
            <ac:spMk id="3" creationId="{46E3A04C-9F7C-40D7-8FF3-6837C75EA427}"/>
          </ac:spMkLst>
        </pc:spChg>
        <pc:spChg chg="add del">
          <ac:chgData name="NAMohammed" userId="818e9af9-07b9-4e66-926f-ccbf6f764297" providerId="ADAL" clId="{3B2F2B61-81C2-46D9-B629-DAE462F33155}" dt="2021-11-06T07:55:27.138" v="4" actId="26606"/>
          <ac:spMkLst>
            <pc:docMk/>
            <pc:sldMk cId="3310090144" sldId="256"/>
            <ac:spMk id="9" creationId="{4EFE82FE-7465-AE46-88DF-34D347E83B84}"/>
          </ac:spMkLst>
        </pc:spChg>
        <pc:spChg chg="add del">
          <ac:chgData name="NAMohammed" userId="818e9af9-07b9-4e66-926f-ccbf6f764297" providerId="ADAL" clId="{3B2F2B61-81C2-46D9-B629-DAE462F33155}" dt="2021-11-06T07:55:27.138" v="4" actId="26606"/>
          <ac:spMkLst>
            <pc:docMk/>
            <pc:sldMk cId="3310090144" sldId="256"/>
            <ac:spMk id="11" creationId="{B4F75AE3-A3AC-DE4C-98FE-EC9DC3BF8DA5}"/>
          </ac:spMkLst>
        </pc:spChg>
        <pc:spChg chg="add">
          <ac:chgData name="NAMohammed" userId="818e9af9-07b9-4e66-926f-ccbf6f764297" providerId="ADAL" clId="{3B2F2B61-81C2-46D9-B629-DAE462F33155}" dt="2021-11-06T07:55:27.214" v="5" actId="26606"/>
          <ac:spMkLst>
            <pc:docMk/>
            <pc:sldMk cId="3310090144" sldId="256"/>
            <ac:spMk id="24" creationId="{F2E5B6AE-5EFE-45F0-A2AE-ED771CA3D7DD}"/>
          </ac:spMkLst>
        </pc:spChg>
        <pc:grpChg chg="add del">
          <ac:chgData name="NAMohammed" userId="818e9af9-07b9-4e66-926f-ccbf6f764297" providerId="ADAL" clId="{3B2F2B61-81C2-46D9-B629-DAE462F33155}" dt="2021-11-06T07:55:27.138" v="4" actId="26606"/>
          <ac:grpSpMkLst>
            <pc:docMk/>
            <pc:sldMk cId="3310090144" sldId="256"/>
            <ac:grpSpMk id="15" creationId="{44406D7A-DB1A-D940-8AD1-93FAF9DD7199}"/>
          </ac:grpSpMkLst>
        </pc:grpChg>
        <pc:picChg chg="add del">
          <ac:chgData name="NAMohammed" userId="818e9af9-07b9-4e66-926f-ccbf6f764297" providerId="ADAL" clId="{3B2F2B61-81C2-46D9-B629-DAE462F33155}" dt="2021-11-06T07:55:27.138" v="4" actId="26606"/>
          <ac:picMkLst>
            <pc:docMk/>
            <pc:sldMk cId="3310090144" sldId="256"/>
            <ac:picMk id="4" creationId="{BD31F765-401E-45C0-AB1D-74BD29832FDB}"/>
          </ac:picMkLst>
        </pc:picChg>
        <pc:picChg chg="add mod">
          <ac:chgData name="NAMohammed" userId="818e9af9-07b9-4e66-926f-ccbf6f764297" providerId="ADAL" clId="{3B2F2B61-81C2-46D9-B629-DAE462F33155}" dt="2021-11-06T07:56:50.933" v="54" actId="1076"/>
          <ac:picMkLst>
            <pc:docMk/>
            <pc:sldMk cId="3310090144" sldId="256"/>
            <ac:picMk id="26" creationId="{941F5BAC-5EA2-452A-953D-3AC0F53C8A31}"/>
          </ac:picMkLst>
        </pc:picChg>
        <pc:cxnChg chg="add del">
          <ac:chgData name="NAMohammed" userId="818e9af9-07b9-4e66-926f-ccbf6f764297" providerId="ADAL" clId="{3B2F2B61-81C2-46D9-B629-DAE462F33155}" dt="2021-11-06T07:55:27.138" v="4" actId="26606"/>
          <ac:cxnSpMkLst>
            <pc:docMk/>
            <pc:sldMk cId="3310090144" sldId="256"/>
            <ac:cxnSpMk id="13" creationId="{41C79BB7-CCAB-2243-9830-5569626C4D01}"/>
          </ac:cxnSpMkLst>
        </pc:cxnChg>
        <pc:cxnChg chg="add">
          <ac:chgData name="NAMohammed" userId="818e9af9-07b9-4e66-926f-ccbf6f764297" providerId="ADAL" clId="{3B2F2B61-81C2-46D9-B629-DAE462F33155}" dt="2021-11-06T07:55:27.214" v="5" actId="26606"/>
          <ac:cxnSpMkLst>
            <pc:docMk/>
            <pc:sldMk cId="3310090144" sldId="256"/>
            <ac:cxnSpMk id="25" creationId="{D255B435-D9F3-4A31-B89E-36741390DB4B}"/>
          </ac:cxnSpMkLst>
        </pc:cxnChg>
      </pc:sldChg>
      <pc:sldChg chg="modSp new mod">
        <pc:chgData name="NAMohammed" userId="818e9af9-07b9-4e66-926f-ccbf6f764297" providerId="ADAL" clId="{3B2F2B61-81C2-46D9-B629-DAE462F33155}" dt="2021-11-06T18:27:19.214" v="331" actId="20577"/>
        <pc:sldMkLst>
          <pc:docMk/>
          <pc:sldMk cId="1714531134" sldId="257"/>
        </pc:sldMkLst>
        <pc:spChg chg="mod">
          <ac:chgData name="NAMohammed" userId="818e9af9-07b9-4e66-926f-ccbf6f764297" providerId="ADAL" clId="{3B2F2B61-81C2-46D9-B629-DAE462F33155}" dt="2021-11-06T17:55:05.414" v="233" actId="20577"/>
          <ac:spMkLst>
            <pc:docMk/>
            <pc:sldMk cId="1714531134" sldId="257"/>
            <ac:spMk id="2" creationId="{09B4DA66-5333-4885-85CA-0706253788D1}"/>
          </ac:spMkLst>
        </pc:spChg>
        <pc:spChg chg="mod">
          <ac:chgData name="NAMohammed" userId="818e9af9-07b9-4e66-926f-ccbf6f764297" providerId="ADAL" clId="{3B2F2B61-81C2-46D9-B629-DAE462F33155}" dt="2021-11-06T18:27:19.214" v="331" actId="20577"/>
          <ac:spMkLst>
            <pc:docMk/>
            <pc:sldMk cId="1714531134" sldId="257"/>
            <ac:spMk id="3" creationId="{F0545300-68ED-4E25-B6B0-F7D135B00FD8}"/>
          </ac:spMkLst>
        </pc:spChg>
      </pc:sldChg>
      <pc:sldChg chg="modSp new mod">
        <pc:chgData name="NAMohammed" userId="818e9af9-07b9-4e66-926f-ccbf6f764297" providerId="ADAL" clId="{3B2F2B61-81C2-46D9-B629-DAE462F33155}" dt="2021-11-06T19:33:54.881" v="567" actId="2711"/>
        <pc:sldMkLst>
          <pc:docMk/>
          <pc:sldMk cId="364962406" sldId="258"/>
        </pc:sldMkLst>
        <pc:spChg chg="mod">
          <ac:chgData name="NAMohammed" userId="818e9af9-07b9-4e66-926f-ccbf6f764297" providerId="ADAL" clId="{3B2F2B61-81C2-46D9-B629-DAE462F33155}" dt="2021-11-06T08:06:21.431" v="158" actId="14100"/>
          <ac:spMkLst>
            <pc:docMk/>
            <pc:sldMk cId="364962406" sldId="258"/>
            <ac:spMk id="2" creationId="{0B752610-2AA6-4D52-B9CD-5C74C14D72B9}"/>
          </ac:spMkLst>
        </pc:spChg>
        <pc:spChg chg="mod">
          <ac:chgData name="NAMohammed" userId="818e9af9-07b9-4e66-926f-ccbf6f764297" providerId="ADAL" clId="{3B2F2B61-81C2-46D9-B629-DAE462F33155}" dt="2021-11-06T19:33:54.881" v="567" actId="2711"/>
          <ac:spMkLst>
            <pc:docMk/>
            <pc:sldMk cId="364962406" sldId="258"/>
            <ac:spMk id="3" creationId="{C5A7DDC9-CF42-4ED5-A5EE-459691BDEAE6}"/>
          </ac:spMkLst>
        </pc:spChg>
      </pc:sldChg>
      <pc:sldChg chg="modSp new mod">
        <pc:chgData name="NAMohammed" userId="818e9af9-07b9-4e66-926f-ccbf6f764297" providerId="ADAL" clId="{3B2F2B61-81C2-46D9-B629-DAE462F33155}" dt="2021-11-06T18:43:13.520" v="396" actId="113"/>
        <pc:sldMkLst>
          <pc:docMk/>
          <pc:sldMk cId="819002643" sldId="259"/>
        </pc:sldMkLst>
        <pc:spChg chg="mod">
          <ac:chgData name="NAMohammed" userId="818e9af9-07b9-4e66-926f-ccbf6f764297" providerId="ADAL" clId="{3B2F2B61-81C2-46D9-B629-DAE462F33155}" dt="2021-11-06T08:12:32.452" v="206" actId="14100"/>
          <ac:spMkLst>
            <pc:docMk/>
            <pc:sldMk cId="819002643" sldId="259"/>
            <ac:spMk id="2" creationId="{828FBFE8-655B-498C-9103-1DDD8B92936F}"/>
          </ac:spMkLst>
        </pc:spChg>
        <pc:spChg chg="mod">
          <ac:chgData name="NAMohammed" userId="818e9af9-07b9-4e66-926f-ccbf6f764297" providerId="ADAL" clId="{3B2F2B61-81C2-46D9-B629-DAE462F33155}" dt="2021-11-06T18:43:13.520" v="396" actId="113"/>
          <ac:spMkLst>
            <pc:docMk/>
            <pc:sldMk cId="819002643" sldId="259"/>
            <ac:spMk id="3" creationId="{DF357C8D-DB6B-4983-9D6D-3D5E8D25C00B}"/>
          </ac:spMkLst>
        </pc:spChg>
      </pc:sldChg>
      <pc:sldChg chg="modSp new mod">
        <pc:chgData name="NAMohammed" userId="818e9af9-07b9-4e66-926f-ccbf6f764297" providerId="ADAL" clId="{3B2F2B61-81C2-46D9-B629-DAE462F33155}" dt="2021-11-06T18:56:55.167" v="432" actId="14100"/>
        <pc:sldMkLst>
          <pc:docMk/>
          <pc:sldMk cId="4117907709" sldId="260"/>
        </pc:sldMkLst>
        <pc:spChg chg="mod">
          <ac:chgData name="NAMohammed" userId="818e9af9-07b9-4e66-926f-ccbf6f764297" providerId="ADAL" clId="{3B2F2B61-81C2-46D9-B629-DAE462F33155}" dt="2021-11-06T18:22:49.917" v="286" actId="27636"/>
          <ac:spMkLst>
            <pc:docMk/>
            <pc:sldMk cId="4117907709" sldId="260"/>
            <ac:spMk id="2" creationId="{EB64FF67-3627-4795-8AA8-737005814D54}"/>
          </ac:spMkLst>
        </pc:spChg>
        <pc:spChg chg="mod">
          <ac:chgData name="NAMohammed" userId="818e9af9-07b9-4e66-926f-ccbf6f764297" providerId="ADAL" clId="{3B2F2B61-81C2-46D9-B629-DAE462F33155}" dt="2021-11-06T18:56:55.167" v="432" actId="14100"/>
          <ac:spMkLst>
            <pc:docMk/>
            <pc:sldMk cId="4117907709" sldId="260"/>
            <ac:spMk id="3" creationId="{B63ED375-D205-463F-BC91-24605FAA58C3}"/>
          </ac:spMkLst>
        </pc:spChg>
      </pc:sldChg>
      <pc:sldChg chg="modSp new mod">
        <pc:chgData name="NAMohammed" userId="818e9af9-07b9-4e66-926f-ccbf6f764297" providerId="ADAL" clId="{3B2F2B61-81C2-46D9-B629-DAE462F33155}" dt="2021-11-06T19:34:23.520" v="571" actId="113"/>
        <pc:sldMkLst>
          <pc:docMk/>
          <pc:sldMk cId="1599248915" sldId="261"/>
        </pc:sldMkLst>
        <pc:spChg chg="mod">
          <ac:chgData name="NAMohammed" userId="818e9af9-07b9-4e66-926f-ccbf6f764297" providerId="ADAL" clId="{3B2F2B61-81C2-46D9-B629-DAE462F33155}" dt="2021-11-06T18:36:41.255" v="369" actId="27636"/>
          <ac:spMkLst>
            <pc:docMk/>
            <pc:sldMk cId="1599248915" sldId="261"/>
            <ac:spMk id="2" creationId="{38A39386-F8FF-4EB4-819A-708531B6668F}"/>
          </ac:spMkLst>
        </pc:spChg>
        <pc:spChg chg="mod">
          <ac:chgData name="NAMohammed" userId="818e9af9-07b9-4e66-926f-ccbf6f764297" providerId="ADAL" clId="{3B2F2B61-81C2-46D9-B629-DAE462F33155}" dt="2021-11-06T19:34:23.520" v="571" actId="113"/>
          <ac:spMkLst>
            <pc:docMk/>
            <pc:sldMk cId="1599248915" sldId="261"/>
            <ac:spMk id="3" creationId="{D2232FD1-E29B-47D5-87E6-D86AB55E36FA}"/>
          </ac:spMkLst>
        </pc:spChg>
      </pc:sldChg>
      <pc:sldChg chg="addSp delSp modSp new mod">
        <pc:chgData name="NAMohammed" userId="818e9af9-07b9-4e66-926f-ccbf6f764297" providerId="ADAL" clId="{3B2F2B61-81C2-46D9-B629-DAE462F33155}" dt="2021-11-06T19:09:46.952" v="445" actId="14100"/>
        <pc:sldMkLst>
          <pc:docMk/>
          <pc:sldMk cId="1091123198" sldId="262"/>
        </pc:sldMkLst>
        <pc:spChg chg="mod">
          <ac:chgData name="NAMohammed" userId="818e9af9-07b9-4e66-926f-ccbf6f764297" providerId="ADAL" clId="{3B2F2B61-81C2-46D9-B629-DAE462F33155}" dt="2021-11-06T19:09:04.327" v="435" actId="27636"/>
          <ac:spMkLst>
            <pc:docMk/>
            <pc:sldMk cId="1091123198" sldId="262"/>
            <ac:spMk id="2" creationId="{7D17ABB6-D172-44A0-B4C6-183CC809B4D4}"/>
          </ac:spMkLst>
        </pc:spChg>
        <pc:spChg chg="del mod">
          <ac:chgData name="NAMohammed" userId="818e9af9-07b9-4e66-926f-ccbf6f764297" providerId="ADAL" clId="{3B2F2B61-81C2-46D9-B629-DAE462F33155}" dt="2021-11-06T19:09:18.966" v="438" actId="22"/>
          <ac:spMkLst>
            <pc:docMk/>
            <pc:sldMk cId="1091123198" sldId="262"/>
            <ac:spMk id="3" creationId="{AD8BD35D-241D-406A-809D-6F89278B3112}"/>
          </ac:spMkLst>
        </pc:spChg>
        <pc:picChg chg="add mod ord">
          <ac:chgData name="NAMohammed" userId="818e9af9-07b9-4e66-926f-ccbf6f764297" providerId="ADAL" clId="{3B2F2B61-81C2-46D9-B629-DAE462F33155}" dt="2021-11-06T19:09:46.952" v="445" actId="14100"/>
          <ac:picMkLst>
            <pc:docMk/>
            <pc:sldMk cId="1091123198" sldId="262"/>
            <ac:picMk id="7" creationId="{C18761E1-C6D4-4122-BEE4-D318451021B4}"/>
          </ac:picMkLst>
        </pc:picChg>
      </pc:sldChg>
      <pc:sldChg chg="addSp delSp modSp new mod">
        <pc:chgData name="NAMohammed" userId="818e9af9-07b9-4e66-926f-ccbf6f764297" providerId="ADAL" clId="{3B2F2B61-81C2-46D9-B629-DAE462F33155}" dt="2021-11-06T19:13:13.902" v="459" actId="14100"/>
        <pc:sldMkLst>
          <pc:docMk/>
          <pc:sldMk cId="851422518" sldId="263"/>
        </pc:sldMkLst>
        <pc:spChg chg="mod">
          <ac:chgData name="NAMohammed" userId="818e9af9-07b9-4e66-926f-ccbf6f764297" providerId="ADAL" clId="{3B2F2B61-81C2-46D9-B629-DAE462F33155}" dt="2021-11-06T19:11:40.894" v="448" actId="27636"/>
          <ac:spMkLst>
            <pc:docMk/>
            <pc:sldMk cId="851422518" sldId="263"/>
            <ac:spMk id="2" creationId="{0FAA81ED-96DA-4E14-AD4C-A5F69B3D8E0C}"/>
          </ac:spMkLst>
        </pc:spChg>
        <pc:spChg chg="del mod">
          <ac:chgData name="NAMohammed" userId="818e9af9-07b9-4e66-926f-ccbf6f764297" providerId="ADAL" clId="{3B2F2B61-81C2-46D9-B629-DAE462F33155}" dt="2021-11-06T19:11:57.722" v="451" actId="22"/>
          <ac:spMkLst>
            <pc:docMk/>
            <pc:sldMk cId="851422518" sldId="263"/>
            <ac:spMk id="3" creationId="{D06B63D4-6A38-4199-B9C1-EACC0269C418}"/>
          </ac:spMkLst>
        </pc:spChg>
        <pc:picChg chg="add mod ord">
          <ac:chgData name="NAMohammed" userId="818e9af9-07b9-4e66-926f-ccbf6f764297" providerId="ADAL" clId="{3B2F2B61-81C2-46D9-B629-DAE462F33155}" dt="2021-11-06T19:13:13.902" v="459" actId="14100"/>
          <ac:picMkLst>
            <pc:docMk/>
            <pc:sldMk cId="851422518" sldId="263"/>
            <ac:picMk id="5" creationId="{F8DF8A4A-783A-4A65-9A3F-64B0076529D7}"/>
          </ac:picMkLst>
        </pc:picChg>
      </pc:sldChg>
      <pc:sldChg chg="modSp new mod">
        <pc:chgData name="NAMohammed" userId="818e9af9-07b9-4e66-926f-ccbf6f764297" providerId="ADAL" clId="{3B2F2B61-81C2-46D9-B629-DAE462F33155}" dt="2021-11-06T19:28:12.483" v="532" actId="207"/>
        <pc:sldMkLst>
          <pc:docMk/>
          <pc:sldMk cId="1051848070" sldId="264"/>
        </pc:sldMkLst>
        <pc:spChg chg="mod">
          <ac:chgData name="NAMohammed" userId="818e9af9-07b9-4e66-926f-ccbf6f764297" providerId="ADAL" clId="{3B2F2B61-81C2-46D9-B629-DAE462F33155}" dt="2021-11-06T19:22:28.846" v="462" actId="27636"/>
          <ac:spMkLst>
            <pc:docMk/>
            <pc:sldMk cId="1051848070" sldId="264"/>
            <ac:spMk id="2" creationId="{C16768D0-EAB6-42C8-8E7D-2C805DAC1423}"/>
          </ac:spMkLst>
        </pc:spChg>
        <pc:spChg chg="mod">
          <ac:chgData name="NAMohammed" userId="818e9af9-07b9-4e66-926f-ccbf6f764297" providerId="ADAL" clId="{3B2F2B61-81C2-46D9-B629-DAE462F33155}" dt="2021-11-06T19:28:12.483" v="532" actId="207"/>
          <ac:spMkLst>
            <pc:docMk/>
            <pc:sldMk cId="1051848070" sldId="264"/>
            <ac:spMk id="3" creationId="{41BF2681-BCF9-4C92-B1EC-CCF2588EEF49}"/>
          </ac:spMkLst>
        </pc:spChg>
      </pc:sldChg>
      <pc:sldChg chg="addSp delSp modSp new mod">
        <pc:chgData name="NAMohammed" userId="818e9af9-07b9-4e66-926f-ccbf6f764297" providerId="ADAL" clId="{3B2F2B61-81C2-46D9-B629-DAE462F33155}" dt="2021-11-06T19:41:16.178" v="582" actId="14100"/>
        <pc:sldMkLst>
          <pc:docMk/>
          <pc:sldMk cId="2455511644" sldId="265"/>
        </pc:sldMkLst>
        <pc:spChg chg="mod">
          <ac:chgData name="NAMohammed" userId="818e9af9-07b9-4e66-926f-ccbf6f764297" providerId="ADAL" clId="{3B2F2B61-81C2-46D9-B629-DAE462F33155}" dt="2021-11-06T19:40:43.593" v="574" actId="27636"/>
          <ac:spMkLst>
            <pc:docMk/>
            <pc:sldMk cId="2455511644" sldId="265"/>
            <ac:spMk id="2" creationId="{8F0A93A1-5AE5-432A-AB21-5B37AAF1A0C8}"/>
          </ac:spMkLst>
        </pc:spChg>
        <pc:spChg chg="del mod">
          <ac:chgData name="NAMohammed" userId="818e9af9-07b9-4e66-926f-ccbf6f764297" providerId="ADAL" clId="{3B2F2B61-81C2-46D9-B629-DAE462F33155}" dt="2021-11-06T19:40:57.228" v="577"/>
          <ac:spMkLst>
            <pc:docMk/>
            <pc:sldMk cId="2455511644" sldId="265"/>
            <ac:spMk id="3" creationId="{6883C0D3-C6BA-4D62-8FC7-B1C0CF7DCE99}"/>
          </ac:spMkLst>
        </pc:spChg>
        <pc:picChg chg="add mod">
          <ac:chgData name="NAMohammed" userId="818e9af9-07b9-4e66-926f-ccbf6f764297" providerId="ADAL" clId="{3B2F2B61-81C2-46D9-B629-DAE462F33155}" dt="2021-11-06T19:41:16.178" v="582" actId="14100"/>
          <ac:picMkLst>
            <pc:docMk/>
            <pc:sldMk cId="2455511644" sldId="265"/>
            <ac:picMk id="8" creationId="{87AD581D-CAC5-4D58-B5CB-1155B5F39007}"/>
          </ac:picMkLst>
        </pc:picChg>
      </pc:sldChg>
      <pc:sldMasterChg chg="add del addSldLayout delSldLayout">
        <pc:chgData name="NAMohammed" userId="818e9af9-07b9-4e66-926f-ccbf6f764297" providerId="ADAL" clId="{3B2F2B61-81C2-46D9-B629-DAE462F33155}" dt="2021-11-06T07:55:27.214" v="5" actId="26606"/>
        <pc:sldMasterMkLst>
          <pc:docMk/>
          <pc:sldMasterMk cId="455270133" sldId="2147483660"/>
        </pc:sldMasterMkLst>
        <pc:sldLayoutChg chg="add del">
          <pc:chgData name="NAMohammed" userId="818e9af9-07b9-4e66-926f-ccbf6f764297" providerId="ADAL" clId="{3B2F2B61-81C2-46D9-B629-DAE462F33155}" dt="2021-11-06T07:55:27.214" v="5" actId="26606"/>
          <pc:sldLayoutMkLst>
            <pc:docMk/>
            <pc:sldMasterMk cId="455270133" sldId="2147483660"/>
            <pc:sldLayoutMk cId="101413878" sldId="2147483661"/>
          </pc:sldLayoutMkLst>
        </pc:sldLayoutChg>
        <pc:sldLayoutChg chg="add del">
          <pc:chgData name="NAMohammed" userId="818e9af9-07b9-4e66-926f-ccbf6f764297" providerId="ADAL" clId="{3B2F2B61-81C2-46D9-B629-DAE462F33155}" dt="2021-11-06T07:55:27.214" v="5" actId="26606"/>
          <pc:sldLayoutMkLst>
            <pc:docMk/>
            <pc:sldMasterMk cId="455270133" sldId="2147483660"/>
            <pc:sldLayoutMk cId="1163525090" sldId="2147483662"/>
          </pc:sldLayoutMkLst>
        </pc:sldLayoutChg>
        <pc:sldLayoutChg chg="add del">
          <pc:chgData name="NAMohammed" userId="818e9af9-07b9-4e66-926f-ccbf6f764297" providerId="ADAL" clId="{3B2F2B61-81C2-46D9-B629-DAE462F33155}" dt="2021-11-06T07:55:27.214" v="5" actId="26606"/>
          <pc:sldLayoutMkLst>
            <pc:docMk/>
            <pc:sldMasterMk cId="455270133" sldId="2147483660"/>
            <pc:sldLayoutMk cId="1009775883" sldId="2147483663"/>
          </pc:sldLayoutMkLst>
        </pc:sldLayoutChg>
        <pc:sldLayoutChg chg="add del">
          <pc:chgData name="NAMohammed" userId="818e9af9-07b9-4e66-926f-ccbf6f764297" providerId="ADAL" clId="{3B2F2B61-81C2-46D9-B629-DAE462F33155}" dt="2021-11-06T07:55:27.214" v="5" actId="26606"/>
          <pc:sldLayoutMkLst>
            <pc:docMk/>
            <pc:sldMasterMk cId="455270133" sldId="2147483660"/>
            <pc:sldLayoutMk cId="369615029" sldId="2147483664"/>
          </pc:sldLayoutMkLst>
        </pc:sldLayoutChg>
        <pc:sldLayoutChg chg="add del">
          <pc:chgData name="NAMohammed" userId="818e9af9-07b9-4e66-926f-ccbf6f764297" providerId="ADAL" clId="{3B2F2B61-81C2-46D9-B629-DAE462F33155}" dt="2021-11-06T07:55:27.214" v="5" actId="26606"/>
          <pc:sldLayoutMkLst>
            <pc:docMk/>
            <pc:sldMasterMk cId="455270133" sldId="2147483660"/>
            <pc:sldLayoutMk cId="2677585765" sldId="2147483665"/>
          </pc:sldLayoutMkLst>
        </pc:sldLayoutChg>
        <pc:sldLayoutChg chg="add del">
          <pc:chgData name="NAMohammed" userId="818e9af9-07b9-4e66-926f-ccbf6f764297" providerId="ADAL" clId="{3B2F2B61-81C2-46D9-B629-DAE462F33155}" dt="2021-11-06T07:55:27.214" v="5" actId="26606"/>
          <pc:sldLayoutMkLst>
            <pc:docMk/>
            <pc:sldMasterMk cId="455270133" sldId="2147483660"/>
            <pc:sldLayoutMk cId="3455163124" sldId="2147483666"/>
          </pc:sldLayoutMkLst>
        </pc:sldLayoutChg>
        <pc:sldLayoutChg chg="add del">
          <pc:chgData name="NAMohammed" userId="818e9af9-07b9-4e66-926f-ccbf6f764297" providerId="ADAL" clId="{3B2F2B61-81C2-46D9-B629-DAE462F33155}" dt="2021-11-06T07:55:27.214" v="5" actId="26606"/>
          <pc:sldLayoutMkLst>
            <pc:docMk/>
            <pc:sldMasterMk cId="455270133" sldId="2147483660"/>
            <pc:sldLayoutMk cId="2196590576" sldId="2147483667"/>
          </pc:sldLayoutMkLst>
        </pc:sldLayoutChg>
        <pc:sldLayoutChg chg="add del">
          <pc:chgData name="NAMohammed" userId="818e9af9-07b9-4e66-926f-ccbf6f764297" providerId="ADAL" clId="{3B2F2B61-81C2-46D9-B629-DAE462F33155}" dt="2021-11-06T07:55:27.214" v="5" actId="26606"/>
          <pc:sldLayoutMkLst>
            <pc:docMk/>
            <pc:sldMasterMk cId="455270133" sldId="2147483660"/>
            <pc:sldLayoutMk cId="1634240329" sldId="2147483668"/>
          </pc:sldLayoutMkLst>
        </pc:sldLayoutChg>
        <pc:sldLayoutChg chg="add del">
          <pc:chgData name="NAMohammed" userId="818e9af9-07b9-4e66-926f-ccbf6f764297" providerId="ADAL" clId="{3B2F2B61-81C2-46D9-B629-DAE462F33155}" dt="2021-11-06T07:55:27.214" v="5" actId="26606"/>
          <pc:sldLayoutMkLst>
            <pc:docMk/>
            <pc:sldMasterMk cId="455270133" sldId="2147483660"/>
            <pc:sldLayoutMk cId="4122281839" sldId="2147483669"/>
          </pc:sldLayoutMkLst>
        </pc:sldLayoutChg>
        <pc:sldLayoutChg chg="add del">
          <pc:chgData name="NAMohammed" userId="818e9af9-07b9-4e66-926f-ccbf6f764297" providerId="ADAL" clId="{3B2F2B61-81C2-46D9-B629-DAE462F33155}" dt="2021-11-06T07:55:27.214" v="5" actId="26606"/>
          <pc:sldLayoutMkLst>
            <pc:docMk/>
            <pc:sldMasterMk cId="455270133" sldId="2147483660"/>
            <pc:sldLayoutMk cId="1537868912" sldId="2147483670"/>
          </pc:sldLayoutMkLst>
        </pc:sldLayoutChg>
        <pc:sldLayoutChg chg="add del">
          <pc:chgData name="NAMohammed" userId="818e9af9-07b9-4e66-926f-ccbf6f764297" providerId="ADAL" clId="{3B2F2B61-81C2-46D9-B629-DAE462F33155}" dt="2021-11-06T07:55:27.214" v="5" actId="26606"/>
          <pc:sldLayoutMkLst>
            <pc:docMk/>
            <pc:sldMasterMk cId="455270133" sldId="2147483660"/>
            <pc:sldLayoutMk cId="2749379503" sldId="2147483671"/>
          </pc:sldLayoutMkLst>
        </pc:sldLayoutChg>
      </pc:sldMasterChg>
      <pc:sldMasterChg chg="add del addSldLayout delSldLayout">
        <pc:chgData name="NAMohammed" userId="818e9af9-07b9-4e66-926f-ccbf6f764297" providerId="ADAL" clId="{3B2F2B61-81C2-46D9-B629-DAE462F33155}" dt="2021-11-06T07:55:27.138" v="4" actId="26606"/>
        <pc:sldMasterMkLst>
          <pc:docMk/>
          <pc:sldMasterMk cId="3421828419" sldId="2147483708"/>
        </pc:sldMasterMkLst>
        <pc:sldLayoutChg chg="add del">
          <pc:chgData name="NAMohammed" userId="818e9af9-07b9-4e66-926f-ccbf6f764297" providerId="ADAL" clId="{3B2F2B61-81C2-46D9-B629-DAE462F33155}" dt="2021-11-06T07:55:27.138" v="4" actId="26606"/>
          <pc:sldLayoutMkLst>
            <pc:docMk/>
            <pc:sldMasterMk cId="3421828419" sldId="2147483708"/>
            <pc:sldLayoutMk cId="4073985352" sldId="2147483697"/>
          </pc:sldLayoutMkLst>
        </pc:sldLayoutChg>
        <pc:sldLayoutChg chg="add del">
          <pc:chgData name="NAMohammed" userId="818e9af9-07b9-4e66-926f-ccbf6f764297" providerId="ADAL" clId="{3B2F2B61-81C2-46D9-B629-DAE462F33155}" dt="2021-11-06T07:55:27.138" v="4" actId="26606"/>
          <pc:sldLayoutMkLst>
            <pc:docMk/>
            <pc:sldMasterMk cId="3421828419" sldId="2147483708"/>
            <pc:sldLayoutMk cId="1565944781" sldId="2147483698"/>
          </pc:sldLayoutMkLst>
        </pc:sldLayoutChg>
        <pc:sldLayoutChg chg="add del">
          <pc:chgData name="NAMohammed" userId="818e9af9-07b9-4e66-926f-ccbf6f764297" providerId="ADAL" clId="{3B2F2B61-81C2-46D9-B629-DAE462F33155}" dt="2021-11-06T07:55:27.138" v="4" actId="26606"/>
          <pc:sldLayoutMkLst>
            <pc:docMk/>
            <pc:sldMasterMk cId="3421828419" sldId="2147483708"/>
            <pc:sldLayoutMk cId="1349001275" sldId="2147483699"/>
          </pc:sldLayoutMkLst>
        </pc:sldLayoutChg>
        <pc:sldLayoutChg chg="add del">
          <pc:chgData name="NAMohammed" userId="818e9af9-07b9-4e66-926f-ccbf6f764297" providerId="ADAL" clId="{3B2F2B61-81C2-46D9-B629-DAE462F33155}" dt="2021-11-06T07:55:27.138" v="4" actId="26606"/>
          <pc:sldLayoutMkLst>
            <pc:docMk/>
            <pc:sldMasterMk cId="3421828419" sldId="2147483708"/>
            <pc:sldLayoutMk cId="3338530794" sldId="2147483700"/>
          </pc:sldLayoutMkLst>
        </pc:sldLayoutChg>
        <pc:sldLayoutChg chg="add del">
          <pc:chgData name="NAMohammed" userId="818e9af9-07b9-4e66-926f-ccbf6f764297" providerId="ADAL" clId="{3B2F2B61-81C2-46D9-B629-DAE462F33155}" dt="2021-11-06T07:55:27.138" v="4" actId="26606"/>
          <pc:sldLayoutMkLst>
            <pc:docMk/>
            <pc:sldMasterMk cId="3421828419" sldId="2147483708"/>
            <pc:sldLayoutMk cId="1237453112" sldId="2147483701"/>
          </pc:sldLayoutMkLst>
        </pc:sldLayoutChg>
        <pc:sldLayoutChg chg="add del">
          <pc:chgData name="NAMohammed" userId="818e9af9-07b9-4e66-926f-ccbf6f764297" providerId="ADAL" clId="{3B2F2B61-81C2-46D9-B629-DAE462F33155}" dt="2021-11-06T07:55:27.138" v="4" actId="26606"/>
          <pc:sldLayoutMkLst>
            <pc:docMk/>
            <pc:sldMasterMk cId="3421828419" sldId="2147483708"/>
            <pc:sldLayoutMk cId="1247171563" sldId="2147483702"/>
          </pc:sldLayoutMkLst>
        </pc:sldLayoutChg>
        <pc:sldLayoutChg chg="add del">
          <pc:chgData name="NAMohammed" userId="818e9af9-07b9-4e66-926f-ccbf6f764297" providerId="ADAL" clId="{3B2F2B61-81C2-46D9-B629-DAE462F33155}" dt="2021-11-06T07:55:27.138" v="4" actId="26606"/>
          <pc:sldLayoutMkLst>
            <pc:docMk/>
            <pc:sldMasterMk cId="3421828419" sldId="2147483708"/>
            <pc:sldLayoutMk cId="2691128151" sldId="2147483703"/>
          </pc:sldLayoutMkLst>
        </pc:sldLayoutChg>
        <pc:sldLayoutChg chg="add del">
          <pc:chgData name="NAMohammed" userId="818e9af9-07b9-4e66-926f-ccbf6f764297" providerId="ADAL" clId="{3B2F2B61-81C2-46D9-B629-DAE462F33155}" dt="2021-11-06T07:55:27.138" v="4" actId="26606"/>
          <pc:sldLayoutMkLst>
            <pc:docMk/>
            <pc:sldMasterMk cId="3421828419" sldId="2147483708"/>
            <pc:sldLayoutMk cId="3608148808" sldId="2147483704"/>
          </pc:sldLayoutMkLst>
        </pc:sldLayoutChg>
        <pc:sldLayoutChg chg="add del">
          <pc:chgData name="NAMohammed" userId="818e9af9-07b9-4e66-926f-ccbf6f764297" providerId="ADAL" clId="{3B2F2B61-81C2-46D9-B629-DAE462F33155}" dt="2021-11-06T07:55:27.138" v="4" actId="26606"/>
          <pc:sldLayoutMkLst>
            <pc:docMk/>
            <pc:sldMasterMk cId="3421828419" sldId="2147483708"/>
            <pc:sldLayoutMk cId="3125052434" sldId="2147483705"/>
          </pc:sldLayoutMkLst>
        </pc:sldLayoutChg>
        <pc:sldLayoutChg chg="add del">
          <pc:chgData name="NAMohammed" userId="818e9af9-07b9-4e66-926f-ccbf6f764297" providerId="ADAL" clId="{3B2F2B61-81C2-46D9-B629-DAE462F33155}" dt="2021-11-06T07:55:27.138" v="4" actId="26606"/>
          <pc:sldLayoutMkLst>
            <pc:docMk/>
            <pc:sldMasterMk cId="3421828419" sldId="2147483708"/>
            <pc:sldLayoutMk cId="2460342690" sldId="2147483706"/>
          </pc:sldLayoutMkLst>
        </pc:sldLayoutChg>
        <pc:sldLayoutChg chg="add del">
          <pc:chgData name="NAMohammed" userId="818e9af9-07b9-4e66-926f-ccbf6f764297" providerId="ADAL" clId="{3B2F2B61-81C2-46D9-B629-DAE462F33155}" dt="2021-11-06T07:55:27.138" v="4" actId="26606"/>
          <pc:sldLayoutMkLst>
            <pc:docMk/>
            <pc:sldMasterMk cId="3421828419" sldId="2147483708"/>
            <pc:sldLayoutMk cId="3398269827" sldId="2147483707"/>
          </pc:sldLayoutMkLst>
        </pc:sldLayoutChg>
      </pc:sldMasterChg>
      <pc:sldMasterChg chg="add addSldLayout">
        <pc:chgData name="NAMohammed" userId="818e9af9-07b9-4e66-926f-ccbf6f764297" providerId="ADAL" clId="{3B2F2B61-81C2-46D9-B629-DAE462F33155}" dt="2021-11-06T07:55:27.214" v="5" actId="26606"/>
        <pc:sldMasterMkLst>
          <pc:docMk/>
          <pc:sldMasterMk cId="2904242757" sldId="2147483721"/>
        </pc:sldMasterMkLst>
        <pc:sldLayoutChg chg="add">
          <pc:chgData name="NAMohammed" userId="818e9af9-07b9-4e66-926f-ccbf6f764297" providerId="ADAL" clId="{3B2F2B61-81C2-46D9-B629-DAE462F33155}" dt="2021-11-06T07:55:27.214" v="5" actId="26606"/>
          <pc:sldLayoutMkLst>
            <pc:docMk/>
            <pc:sldMasterMk cId="2904242757" sldId="2147483721"/>
            <pc:sldLayoutMk cId="1793101898" sldId="2147483710"/>
          </pc:sldLayoutMkLst>
        </pc:sldLayoutChg>
        <pc:sldLayoutChg chg="add">
          <pc:chgData name="NAMohammed" userId="818e9af9-07b9-4e66-926f-ccbf6f764297" providerId="ADAL" clId="{3B2F2B61-81C2-46D9-B629-DAE462F33155}" dt="2021-11-06T07:55:27.214" v="5" actId="26606"/>
          <pc:sldLayoutMkLst>
            <pc:docMk/>
            <pc:sldMasterMk cId="2904242757" sldId="2147483721"/>
            <pc:sldLayoutMk cId="1147367940" sldId="2147483711"/>
          </pc:sldLayoutMkLst>
        </pc:sldLayoutChg>
        <pc:sldLayoutChg chg="add">
          <pc:chgData name="NAMohammed" userId="818e9af9-07b9-4e66-926f-ccbf6f764297" providerId="ADAL" clId="{3B2F2B61-81C2-46D9-B629-DAE462F33155}" dt="2021-11-06T07:55:27.214" v="5" actId="26606"/>
          <pc:sldLayoutMkLst>
            <pc:docMk/>
            <pc:sldMasterMk cId="2904242757" sldId="2147483721"/>
            <pc:sldLayoutMk cId="3557139834" sldId="2147483712"/>
          </pc:sldLayoutMkLst>
        </pc:sldLayoutChg>
        <pc:sldLayoutChg chg="add">
          <pc:chgData name="NAMohammed" userId="818e9af9-07b9-4e66-926f-ccbf6f764297" providerId="ADAL" clId="{3B2F2B61-81C2-46D9-B629-DAE462F33155}" dt="2021-11-06T07:55:27.214" v="5" actId="26606"/>
          <pc:sldLayoutMkLst>
            <pc:docMk/>
            <pc:sldMasterMk cId="2904242757" sldId="2147483721"/>
            <pc:sldLayoutMk cId="591832500" sldId="2147483713"/>
          </pc:sldLayoutMkLst>
        </pc:sldLayoutChg>
        <pc:sldLayoutChg chg="add">
          <pc:chgData name="NAMohammed" userId="818e9af9-07b9-4e66-926f-ccbf6f764297" providerId="ADAL" clId="{3B2F2B61-81C2-46D9-B629-DAE462F33155}" dt="2021-11-06T07:55:27.214" v="5" actId="26606"/>
          <pc:sldLayoutMkLst>
            <pc:docMk/>
            <pc:sldMasterMk cId="2904242757" sldId="2147483721"/>
            <pc:sldLayoutMk cId="2038847229" sldId="2147483714"/>
          </pc:sldLayoutMkLst>
        </pc:sldLayoutChg>
        <pc:sldLayoutChg chg="add">
          <pc:chgData name="NAMohammed" userId="818e9af9-07b9-4e66-926f-ccbf6f764297" providerId="ADAL" clId="{3B2F2B61-81C2-46D9-B629-DAE462F33155}" dt="2021-11-06T07:55:27.214" v="5" actId="26606"/>
          <pc:sldLayoutMkLst>
            <pc:docMk/>
            <pc:sldMasterMk cId="2904242757" sldId="2147483721"/>
            <pc:sldLayoutMk cId="1076165196" sldId="2147483715"/>
          </pc:sldLayoutMkLst>
        </pc:sldLayoutChg>
        <pc:sldLayoutChg chg="add">
          <pc:chgData name="NAMohammed" userId="818e9af9-07b9-4e66-926f-ccbf6f764297" providerId="ADAL" clId="{3B2F2B61-81C2-46D9-B629-DAE462F33155}" dt="2021-11-06T07:55:27.214" v="5" actId="26606"/>
          <pc:sldLayoutMkLst>
            <pc:docMk/>
            <pc:sldMasterMk cId="2904242757" sldId="2147483721"/>
            <pc:sldLayoutMk cId="1707655660" sldId="2147483716"/>
          </pc:sldLayoutMkLst>
        </pc:sldLayoutChg>
        <pc:sldLayoutChg chg="add">
          <pc:chgData name="NAMohammed" userId="818e9af9-07b9-4e66-926f-ccbf6f764297" providerId="ADAL" clId="{3B2F2B61-81C2-46D9-B629-DAE462F33155}" dt="2021-11-06T07:55:27.214" v="5" actId="26606"/>
          <pc:sldLayoutMkLst>
            <pc:docMk/>
            <pc:sldMasterMk cId="2904242757" sldId="2147483721"/>
            <pc:sldLayoutMk cId="2811392342" sldId="2147483717"/>
          </pc:sldLayoutMkLst>
        </pc:sldLayoutChg>
        <pc:sldLayoutChg chg="add">
          <pc:chgData name="NAMohammed" userId="818e9af9-07b9-4e66-926f-ccbf6f764297" providerId="ADAL" clId="{3B2F2B61-81C2-46D9-B629-DAE462F33155}" dt="2021-11-06T07:55:27.214" v="5" actId="26606"/>
          <pc:sldLayoutMkLst>
            <pc:docMk/>
            <pc:sldMasterMk cId="2904242757" sldId="2147483721"/>
            <pc:sldLayoutMk cId="3852274879" sldId="2147483718"/>
          </pc:sldLayoutMkLst>
        </pc:sldLayoutChg>
        <pc:sldLayoutChg chg="add">
          <pc:chgData name="NAMohammed" userId="818e9af9-07b9-4e66-926f-ccbf6f764297" providerId="ADAL" clId="{3B2F2B61-81C2-46D9-B629-DAE462F33155}" dt="2021-11-06T07:55:27.214" v="5" actId="26606"/>
          <pc:sldLayoutMkLst>
            <pc:docMk/>
            <pc:sldMasterMk cId="2904242757" sldId="2147483721"/>
            <pc:sldLayoutMk cId="2684790107" sldId="2147483719"/>
          </pc:sldLayoutMkLst>
        </pc:sldLayoutChg>
        <pc:sldLayoutChg chg="add">
          <pc:chgData name="NAMohammed" userId="818e9af9-07b9-4e66-926f-ccbf6f764297" providerId="ADAL" clId="{3B2F2B61-81C2-46D9-B629-DAE462F33155}" dt="2021-11-06T07:55:27.214" v="5" actId="26606"/>
          <pc:sldLayoutMkLst>
            <pc:docMk/>
            <pc:sldMasterMk cId="2904242757" sldId="2147483721"/>
            <pc:sldLayoutMk cId="1400907661" sldId="214748372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DA960-82C8-4F26-AECF-9893466FDBDF}"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4717C-1165-44F2-AF5A-D20AF954B4EA}" type="slidenum">
              <a:rPr lang="en-US" smtClean="0"/>
              <a:t>‹#›</a:t>
            </a:fld>
            <a:endParaRPr lang="en-US"/>
          </a:p>
        </p:txBody>
      </p:sp>
    </p:spTree>
    <p:extLst>
      <p:ext uri="{BB962C8B-B14F-4D97-AF65-F5344CB8AC3E}">
        <p14:creationId xmlns:p14="http://schemas.microsoft.com/office/powerpoint/2010/main" val="364456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24717C-1165-44F2-AF5A-D20AF954B4EA}" type="slidenum">
              <a:rPr lang="en-US" smtClean="0"/>
              <a:t>5</a:t>
            </a:fld>
            <a:endParaRPr lang="en-US"/>
          </a:p>
        </p:txBody>
      </p:sp>
    </p:spTree>
    <p:extLst>
      <p:ext uri="{BB962C8B-B14F-4D97-AF65-F5344CB8AC3E}">
        <p14:creationId xmlns:p14="http://schemas.microsoft.com/office/powerpoint/2010/main" val="104000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Monday, 21 November, 2022</a:t>
            </a:fld>
            <a:endParaRPr lang="en-US" dirty="0"/>
          </a:p>
        </p:txBody>
      </p:sp>
    </p:spTree>
    <p:extLst>
      <p:ext uri="{BB962C8B-B14F-4D97-AF65-F5344CB8AC3E}">
        <p14:creationId xmlns:p14="http://schemas.microsoft.com/office/powerpoint/2010/main" val="179310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Monday, 21 November, 2022</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68479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Monday, 21 November, 2022</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40090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Monday, 21 November, 2022</a:t>
            </a:fld>
            <a:endParaRPr lang="en-US" dirty="0"/>
          </a:p>
        </p:txBody>
      </p:sp>
    </p:spTree>
    <p:extLst>
      <p:ext uri="{BB962C8B-B14F-4D97-AF65-F5344CB8AC3E}">
        <p14:creationId xmlns:p14="http://schemas.microsoft.com/office/powerpoint/2010/main" val="114736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Monday, 21 November, 2022</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13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Monday, 21 November, 2022</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59183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Monday, 21 November, 2022</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03884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Monday, 21 November, 2022</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107616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Monday, 21 November, 2022</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70765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Monday, 21 November, 2022</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81139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Monday, 21 November, 2022</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85227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Monday, 21 November, 2022</a:t>
            </a:fld>
            <a:endParaRPr lang="en-US" dirty="0"/>
          </a:p>
        </p:txBody>
      </p:sp>
    </p:spTree>
    <p:extLst>
      <p:ext uri="{BB962C8B-B14F-4D97-AF65-F5344CB8AC3E}">
        <p14:creationId xmlns:p14="http://schemas.microsoft.com/office/powerpoint/2010/main" val="2904242757"/>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20000"/>
        </a:lnSpc>
        <a:spcBef>
          <a:spcPts val="1000"/>
        </a:spcBef>
        <a:buFont typeface="Calibri Light" panose="020F0302020204030204" pitchFamily="34" charset="0"/>
        <a:buChar char="→"/>
        <a:defRPr sz="2200" kern="1200">
          <a:solidFill>
            <a:schemeClr val="tx2">
              <a:alpha val="55000"/>
            </a:schemeClr>
          </a:solidFill>
          <a:latin typeface="+mn-lt"/>
          <a:ea typeface="+mn-ea"/>
          <a:cs typeface="+mn-cs"/>
        </a:defRPr>
      </a:lvl1pPr>
      <a:lvl2pPr marL="9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2pPr>
      <a:lvl3pPr marL="13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3pPr>
      <a:lvl4pPr marL="18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4pPr>
      <a:lvl5pPr marL="22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F2E5B6AE-5EFE-45F0-A2AE-ED771CA3D7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D9245-3D3E-4D48-88D8-3A0C8A1F6932}"/>
              </a:ext>
            </a:extLst>
          </p:cNvPr>
          <p:cNvSpPr>
            <a:spLocks noGrp="1"/>
          </p:cNvSpPr>
          <p:nvPr>
            <p:ph type="ctrTitle"/>
          </p:nvPr>
        </p:nvSpPr>
        <p:spPr>
          <a:xfrm>
            <a:off x="448055" y="655200"/>
            <a:ext cx="6365700" cy="1694105"/>
          </a:xfrm>
        </p:spPr>
        <p:txBody>
          <a:bodyPr anchor="b">
            <a:normAutofit fontScale="90000"/>
          </a:bodyPr>
          <a:lstStyle/>
          <a:p>
            <a:r>
              <a:rPr lang="en-US" dirty="0"/>
              <a:t>Exercise impacts on Cardiovascular system</a:t>
            </a:r>
          </a:p>
        </p:txBody>
      </p:sp>
      <p:sp>
        <p:nvSpPr>
          <p:cNvPr id="3" name="Subtitle 2">
            <a:extLst>
              <a:ext uri="{FF2B5EF4-FFF2-40B4-BE49-F238E27FC236}">
                <a16:creationId xmlns:a16="http://schemas.microsoft.com/office/drawing/2014/main" id="{46E3A04C-9F7C-40D7-8FF3-6837C75EA427}"/>
              </a:ext>
            </a:extLst>
          </p:cNvPr>
          <p:cNvSpPr>
            <a:spLocks noGrp="1"/>
          </p:cNvSpPr>
          <p:nvPr>
            <p:ph type="subTitle" idx="1"/>
          </p:nvPr>
        </p:nvSpPr>
        <p:spPr>
          <a:xfrm>
            <a:off x="0" y="2624400"/>
            <a:ext cx="7057759" cy="3326456"/>
          </a:xfrm>
        </p:spPr>
        <p:txBody>
          <a:bodyPr>
            <a:normAutofit/>
          </a:bodyPr>
          <a:lstStyle/>
          <a:p>
            <a:pPr algn="ctr"/>
            <a:r>
              <a:rPr lang="en-US" sz="2800" b="1" i="1" dirty="0">
                <a:solidFill>
                  <a:schemeClr val="tx1">
                    <a:alpha val="55000"/>
                  </a:schemeClr>
                </a:solidFill>
              </a:rPr>
              <a:t>By</a:t>
            </a:r>
          </a:p>
          <a:p>
            <a:r>
              <a:rPr lang="en-US" sz="3100" b="1" dirty="0">
                <a:solidFill>
                  <a:schemeClr val="tx1">
                    <a:alpha val="55000"/>
                  </a:schemeClr>
                </a:solidFill>
              </a:rPr>
              <a:t>Assist. Prof. Nourelhuda A. Mohammed</a:t>
            </a:r>
          </a:p>
          <a:p>
            <a:pPr algn="l"/>
            <a:endParaRPr lang="en-US" sz="1800" b="0" i="0" u="none" strike="noStrike" baseline="0" dirty="0">
              <a:solidFill>
                <a:srgbClr val="000000"/>
              </a:solidFill>
              <a:latin typeface="Trebuchet MS" panose="020B0603020202020204" pitchFamily="34" charset="0"/>
            </a:endParaRPr>
          </a:p>
          <a:p>
            <a:pPr algn="ctr"/>
            <a:r>
              <a:rPr lang="en-US" b="0" i="0" u="none" strike="noStrike" baseline="0" dirty="0">
                <a:solidFill>
                  <a:schemeClr val="tx1"/>
                </a:solidFill>
                <a:latin typeface="Trebuchet MS" panose="020B0603020202020204" pitchFamily="34" charset="0"/>
              </a:rPr>
              <a:t> Physiology dpt., Mut'ah school of Medicine</a:t>
            </a:r>
            <a:endParaRPr lang="en-US" dirty="0">
              <a:solidFill>
                <a:schemeClr val="tx1"/>
              </a:solidFill>
            </a:endParaRPr>
          </a:p>
        </p:txBody>
      </p:sp>
      <p:cxnSp>
        <p:nvCxnSpPr>
          <p:cNvPr id="25" name="Straight Connector 10">
            <a:extLst>
              <a:ext uri="{FF2B5EF4-FFF2-40B4-BE49-F238E27FC236}">
                <a16:creationId xmlns:a16="http://schemas.microsoft.com/office/drawing/2014/main" id="{D255B435-D9F3-4A31-B89E-36741390DB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5432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26" name="Picture 3" descr="A white surface with a 3D triangle texture">
            <a:extLst>
              <a:ext uri="{FF2B5EF4-FFF2-40B4-BE49-F238E27FC236}">
                <a16:creationId xmlns:a16="http://schemas.microsoft.com/office/drawing/2014/main" id="{941F5BAC-5EA2-452A-953D-3AC0F53C8A31}"/>
              </a:ext>
            </a:extLst>
          </p:cNvPr>
          <p:cNvPicPr>
            <a:picLocks noChangeAspect="1"/>
          </p:cNvPicPr>
          <p:nvPr/>
        </p:nvPicPr>
        <p:blipFill rotWithShape="1">
          <a:blip r:embed="rId2"/>
          <a:srcRect r="42767" b="-1"/>
          <a:stretch/>
        </p:blipFill>
        <p:spPr>
          <a:xfrm>
            <a:off x="7057759" y="10"/>
            <a:ext cx="5880100" cy="6857990"/>
          </a:xfrm>
          <a:prstGeom prst="rect">
            <a:avLst/>
          </a:prstGeom>
        </p:spPr>
      </p:pic>
    </p:spTree>
    <p:extLst>
      <p:ext uri="{BB962C8B-B14F-4D97-AF65-F5344CB8AC3E}">
        <p14:creationId xmlns:p14="http://schemas.microsoft.com/office/powerpoint/2010/main" val="331009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ABB6-D172-44A0-B4C6-183CC809B4D4}"/>
              </a:ext>
            </a:extLst>
          </p:cNvPr>
          <p:cNvSpPr>
            <a:spLocks noGrp="1"/>
          </p:cNvSpPr>
          <p:nvPr>
            <p:ph type="title"/>
          </p:nvPr>
        </p:nvSpPr>
        <p:spPr>
          <a:xfrm>
            <a:off x="448056" y="388800"/>
            <a:ext cx="11301984" cy="272382"/>
          </a:xfrm>
        </p:spPr>
        <p:txBody>
          <a:bodyPr>
            <a:normAutofit fontScale="90000"/>
          </a:bodyPr>
          <a:lstStyle/>
          <a:p>
            <a:r>
              <a:rPr lang="ar-EG" dirty="0" smtClean="0"/>
              <a:t> </a:t>
            </a:r>
            <a:endParaRPr lang="en-US" dirty="0"/>
          </a:p>
        </p:txBody>
      </p:sp>
      <p:pic>
        <p:nvPicPr>
          <p:cNvPr id="7" name="Content Placeholder 6">
            <a:extLst>
              <a:ext uri="{FF2B5EF4-FFF2-40B4-BE49-F238E27FC236}">
                <a16:creationId xmlns:a16="http://schemas.microsoft.com/office/drawing/2014/main" id="{C18761E1-C6D4-4122-BEE4-D318451021B4}"/>
              </a:ext>
            </a:extLst>
          </p:cNvPr>
          <p:cNvPicPr>
            <a:picLocks noGrp="1" noChangeAspect="1"/>
          </p:cNvPicPr>
          <p:nvPr>
            <p:ph idx="1"/>
          </p:nvPr>
        </p:nvPicPr>
        <p:blipFill>
          <a:blip r:embed="rId2"/>
          <a:stretch>
            <a:fillRect/>
          </a:stretch>
        </p:blipFill>
        <p:spPr>
          <a:xfrm>
            <a:off x="689317" y="886266"/>
            <a:ext cx="10508566" cy="5582934"/>
          </a:xfrm>
        </p:spPr>
      </p:pic>
    </p:spTree>
    <p:extLst>
      <p:ext uri="{BB962C8B-B14F-4D97-AF65-F5344CB8AC3E}">
        <p14:creationId xmlns:p14="http://schemas.microsoft.com/office/powerpoint/2010/main" val="1091123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81ED-96DA-4E14-AD4C-A5F69B3D8E0C}"/>
              </a:ext>
            </a:extLst>
          </p:cNvPr>
          <p:cNvSpPr>
            <a:spLocks noGrp="1"/>
          </p:cNvSpPr>
          <p:nvPr>
            <p:ph type="title"/>
          </p:nvPr>
        </p:nvSpPr>
        <p:spPr>
          <a:xfrm>
            <a:off x="448056" y="388800"/>
            <a:ext cx="11301984" cy="258314"/>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F8DF8A4A-783A-4A65-9A3F-64B0076529D7}"/>
              </a:ext>
            </a:extLst>
          </p:cNvPr>
          <p:cNvPicPr>
            <a:picLocks noGrp="1" noChangeAspect="1"/>
          </p:cNvPicPr>
          <p:nvPr>
            <p:ph idx="1"/>
          </p:nvPr>
        </p:nvPicPr>
        <p:blipFill>
          <a:blip r:embed="rId2"/>
          <a:stretch>
            <a:fillRect/>
          </a:stretch>
        </p:blipFill>
        <p:spPr>
          <a:xfrm>
            <a:off x="211015" y="388800"/>
            <a:ext cx="10888394" cy="6223016"/>
          </a:xfrm>
        </p:spPr>
      </p:pic>
    </p:spTree>
    <p:extLst>
      <p:ext uri="{BB962C8B-B14F-4D97-AF65-F5344CB8AC3E}">
        <p14:creationId xmlns:p14="http://schemas.microsoft.com/office/powerpoint/2010/main" val="85142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68D0-EAB6-42C8-8E7D-2C805DAC1423}"/>
              </a:ext>
            </a:extLst>
          </p:cNvPr>
          <p:cNvSpPr>
            <a:spLocks noGrp="1"/>
          </p:cNvSpPr>
          <p:nvPr>
            <p:ph type="title"/>
          </p:nvPr>
        </p:nvSpPr>
        <p:spPr>
          <a:xfrm>
            <a:off x="448056" y="388800"/>
            <a:ext cx="11301984" cy="31458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1BF2681-BCF9-4C92-B1EC-CCF2588EEF49}"/>
              </a:ext>
            </a:extLst>
          </p:cNvPr>
          <p:cNvSpPr>
            <a:spLocks noGrp="1"/>
          </p:cNvSpPr>
          <p:nvPr>
            <p:ph idx="1"/>
          </p:nvPr>
        </p:nvSpPr>
        <p:spPr>
          <a:xfrm>
            <a:off x="110837" y="872410"/>
            <a:ext cx="11917744" cy="5824023"/>
          </a:xfrm>
        </p:spPr>
        <p:txBody>
          <a:bodyPr>
            <a:normAutofit/>
          </a:bodyPr>
          <a:lstStyle/>
          <a:p>
            <a:pPr marL="1944" indent="0" algn="l">
              <a:buNone/>
            </a:pPr>
            <a:r>
              <a:rPr lang="en-US" sz="2800" b="1" i="0" u="none" strike="noStrike" baseline="0" dirty="0">
                <a:solidFill>
                  <a:schemeClr val="accent2">
                    <a:lumMod val="75000"/>
                    <a:alpha val="55000"/>
                  </a:schemeClr>
                </a:solidFill>
                <a:latin typeface="Slimbach-Bold"/>
              </a:rPr>
              <a:t>Active hyperemia </a:t>
            </a:r>
            <a:r>
              <a:rPr lang="en-US" sz="2800" b="0" i="0" u="none" strike="noStrike" baseline="0" dirty="0">
                <a:solidFill>
                  <a:schemeClr val="tx1">
                    <a:alpha val="55000"/>
                  </a:schemeClr>
                </a:solidFill>
                <a:latin typeface="Slimbach-Book"/>
              </a:rPr>
              <a:t>illustrates the concept that blood flow to an organ is proportional to its metabolic activity. If metabolic activity in skeletal muscle increases as a result of</a:t>
            </a:r>
            <a:r>
              <a:rPr lang="en-US" sz="2800" dirty="0">
                <a:solidFill>
                  <a:schemeClr val="tx1">
                    <a:alpha val="55000"/>
                  </a:schemeClr>
                </a:solidFill>
                <a:latin typeface="Slimbach-Book"/>
              </a:rPr>
              <a:t> </a:t>
            </a:r>
            <a:r>
              <a:rPr lang="en-US" sz="2800" b="0" i="0" u="none" strike="noStrike" baseline="0" dirty="0">
                <a:solidFill>
                  <a:schemeClr val="tx1">
                    <a:alpha val="55000"/>
                  </a:schemeClr>
                </a:solidFill>
                <a:latin typeface="Slimbach-Book"/>
              </a:rPr>
              <a:t>exercise, then blood flow to the muscle will </a:t>
            </a:r>
            <a:r>
              <a:rPr lang="en-US" sz="2800" b="0" i="0" u="none" strike="noStrike" baseline="0" dirty="0" smtClean="0">
                <a:solidFill>
                  <a:schemeClr val="tx1">
                    <a:alpha val="55000"/>
                  </a:schemeClr>
                </a:solidFill>
                <a:latin typeface="Slimbach-Book"/>
              </a:rPr>
              <a:t>increase</a:t>
            </a:r>
            <a:r>
              <a:rPr lang="en-US" sz="2800" b="0" i="0" u="none" strike="noStrike" dirty="0" smtClean="0">
                <a:solidFill>
                  <a:schemeClr val="tx1">
                    <a:alpha val="55000"/>
                  </a:schemeClr>
                </a:solidFill>
                <a:latin typeface="Slimbach-Book"/>
              </a:rPr>
              <a:t> </a:t>
            </a:r>
            <a:r>
              <a:rPr lang="en-US" sz="2800" b="0" i="0" u="none" strike="noStrike" baseline="0" dirty="0" smtClean="0">
                <a:solidFill>
                  <a:schemeClr val="tx1">
                    <a:alpha val="55000"/>
                  </a:schemeClr>
                </a:solidFill>
                <a:latin typeface="Slimbach-Book"/>
              </a:rPr>
              <a:t>proportionately </a:t>
            </a:r>
            <a:r>
              <a:rPr lang="en-US" sz="2800" b="0" i="0" u="none" strike="noStrike" baseline="0" dirty="0">
                <a:solidFill>
                  <a:schemeClr val="tx1">
                    <a:alpha val="55000"/>
                  </a:schemeClr>
                </a:solidFill>
                <a:latin typeface="Slimbach-Book"/>
              </a:rPr>
              <a:t>to meet the increased metabolic demand.</a:t>
            </a:r>
          </a:p>
          <a:p>
            <a:pPr marL="1944" indent="0" algn="l">
              <a:buNone/>
            </a:pPr>
            <a:r>
              <a:rPr lang="en-US" sz="2800" b="1" i="0" u="none" strike="noStrike" baseline="0" dirty="0">
                <a:solidFill>
                  <a:schemeClr val="accent2">
                    <a:lumMod val="75000"/>
                  </a:schemeClr>
                </a:solidFill>
                <a:latin typeface="Slimbach-Bold"/>
              </a:rPr>
              <a:t>Reactive hyperemia </a:t>
            </a:r>
            <a:r>
              <a:rPr lang="en-US" sz="2800" b="0" i="0" u="none" strike="noStrike" baseline="0" dirty="0">
                <a:latin typeface="Slimbach-Book"/>
              </a:rPr>
              <a:t>is an increase in blood flow </a:t>
            </a:r>
            <a:r>
              <a:rPr lang="en-US" sz="2800" b="0" i="1" u="none" strike="noStrike" baseline="0" dirty="0">
                <a:latin typeface="Slimbach-BookItalic"/>
              </a:rPr>
              <a:t>in response </a:t>
            </a:r>
            <a:r>
              <a:rPr lang="en-US" sz="2800" b="0" i="0" u="none" strike="noStrike" baseline="0" dirty="0">
                <a:latin typeface="Slimbach-Book"/>
              </a:rPr>
              <a:t>to or </a:t>
            </a:r>
            <a:r>
              <a:rPr lang="en-US" sz="2800" b="0" i="1" u="none" strike="noStrike" baseline="0" dirty="0">
                <a:latin typeface="Slimbach-BookItalic"/>
              </a:rPr>
              <a:t>reacting </a:t>
            </a:r>
            <a:r>
              <a:rPr lang="en-US" sz="2800" b="0" i="0" u="none" strike="noStrike" baseline="0" dirty="0">
                <a:latin typeface="Slimbach-Book"/>
              </a:rPr>
              <a:t>to a prior period of decreased blood flow. For example, reactive hyperemia is the increase in blood flow to an organ that occurs following a period of arterial occlusion. During the occlusion, an O2 debt is accumulated. The longer the period of occlusion, the greater the O2 debt and the greater the subsequent increase in blood flow</a:t>
            </a:r>
          </a:p>
        </p:txBody>
      </p:sp>
    </p:spTree>
    <p:extLst>
      <p:ext uri="{BB962C8B-B14F-4D97-AF65-F5344CB8AC3E}">
        <p14:creationId xmlns:p14="http://schemas.microsoft.com/office/powerpoint/2010/main" val="105184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A93A1-5AE5-432A-AB21-5B37AAF1A0C8}"/>
              </a:ext>
            </a:extLst>
          </p:cNvPr>
          <p:cNvSpPr>
            <a:spLocks noGrp="1"/>
          </p:cNvSpPr>
          <p:nvPr>
            <p:ph type="title"/>
          </p:nvPr>
        </p:nvSpPr>
        <p:spPr>
          <a:xfrm>
            <a:off x="448056" y="388800"/>
            <a:ext cx="11301984" cy="300517"/>
          </a:xfrm>
        </p:spPr>
        <p:txBody>
          <a:bodyPr>
            <a:normAutofit fontScale="90000"/>
          </a:bodyPr>
          <a:lstStyle/>
          <a:p>
            <a:endParaRPr lang="en-US" dirty="0"/>
          </a:p>
        </p:txBody>
      </p:sp>
      <p:pic>
        <p:nvPicPr>
          <p:cNvPr id="8" name="Content Placeholder 7">
            <a:extLst>
              <a:ext uri="{FF2B5EF4-FFF2-40B4-BE49-F238E27FC236}">
                <a16:creationId xmlns:a16="http://schemas.microsoft.com/office/drawing/2014/main" id="{87AD581D-CAC5-4D58-B5CB-1155B5F39007}"/>
              </a:ext>
            </a:extLst>
          </p:cNvPr>
          <p:cNvPicPr>
            <a:picLocks noGrp="1" noChangeAspect="1"/>
          </p:cNvPicPr>
          <p:nvPr>
            <p:ph idx="1"/>
          </p:nvPr>
        </p:nvPicPr>
        <p:blipFill>
          <a:blip r:embed="rId2"/>
          <a:stretch>
            <a:fillRect/>
          </a:stretch>
        </p:blipFill>
        <p:spPr>
          <a:xfrm>
            <a:off x="448056" y="866463"/>
            <a:ext cx="10693556" cy="5602737"/>
          </a:xfrm>
          <a:prstGeom prst="rect">
            <a:avLst/>
          </a:prstGeom>
        </p:spPr>
      </p:pic>
    </p:spTree>
    <p:extLst>
      <p:ext uri="{BB962C8B-B14F-4D97-AF65-F5344CB8AC3E}">
        <p14:creationId xmlns:p14="http://schemas.microsoft.com/office/powerpoint/2010/main" val="245551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DA66-5333-4885-85CA-0706253788D1}"/>
              </a:ext>
            </a:extLst>
          </p:cNvPr>
          <p:cNvSpPr>
            <a:spLocks noGrp="1"/>
          </p:cNvSpPr>
          <p:nvPr>
            <p:ph type="title"/>
          </p:nvPr>
        </p:nvSpPr>
        <p:spPr>
          <a:xfrm>
            <a:off x="448056" y="506437"/>
            <a:ext cx="11301984" cy="478302"/>
          </a:xfrm>
        </p:spPr>
        <p:txBody>
          <a:bodyPr/>
          <a:lstStyle/>
          <a:p>
            <a:pPr algn="ctr"/>
            <a:r>
              <a:rPr lang="en-US" sz="2800" b="1" i="0" u="none" strike="noStrike" baseline="0" dirty="0">
                <a:latin typeface="Univers-CondensedBold"/>
              </a:rPr>
              <a:t>1. The central command (anticipation of exercise)</a:t>
            </a:r>
            <a:endParaRPr lang="en-US" sz="2800" dirty="0"/>
          </a:p>
        </p:txBody>
      </p:sp>
      <p:sp>
        <p:nvSpPr>
          <p:cNvPr id="3" name="Content Placeholder 2">
            <a:extLst>
              <a:ext uri="{FF2B5EF4-FFF2-40B4-BE49-F238E27FC236}">
                <a16:creationId xmlns:a16="http://schemas.microsoft.com/office/drawing/2014/main" id="{F0545300-68ED-4E25-B6B0-F7D135B00FD8}"/>
              </a:ext>
            </a:extLst>
          </p:cNvPr>
          <p:cNvSpPr>
            <a:spLocks noGrp="1"/>
          </p:cNvSpPr>
          <p:nvPr>
            <p:ph idx="1"/>
          </p:nvPr>
        </p:nvSpPr>
        <p:spPr>
          <a:xfrm>
            <a:off x="98474" y="984739"/>
            <a:ext cx="11642782" cy="6991643"/>
          </a:xfrm>
        </p:spPr>
        <p:txBody>
          <a:bodyPr>
            <a:noAutofit/>
          </a:bodyPr>
          <a:lstStyle/>
          <a:p>
            <a:pPr algn="l"/>
            <a:r>
              <a:rPr lang="en-US" sz="2800" b="1" i="0" u="none" strike="noStrike" baseline="0" dirty="0">
                <a:solidFill>
                  <a:schemeClr val="tx1"/>
                </a:solidFill>
                <a:latin typeface="ZapfDingbats"/>
              </a:rPr>
              <a:t>■</a:t>
            </a:r>
            <a:r>
              <a:rPr lang="en-US" sz="2800" b="1" i="0" u="none" strike="noStrike" baseline="0" dirty="0">
                <a:solidFill>
                  <a:schemeClr val="tx1"/>
                </a:solidFill>
                <a:latin typeface="Utopia-Regular"/>
              </a:rPr>
              <a:t>■ Impulses  originate in the </a:t>
            </a:r>
            <a:r>
              <a:rPr lang="en-US" sz="2800" b="1" i="1" u="none" strike="noStrike" baseline="0" dirty="0">
                <a:solidFill>
                  <a:schemeClr val="accent2">
                    <a:lumMod val="75000"/>
                  </a:schemeClr>
                </a:solidFill>
                <a:latin typeface="Utopia-Regular"/>
              </a:rPr>
              <a:t>motor cortex </a:t>
            </a:r>
            <a:r>
              <a:rPr lang="en-US" sz="2800" b="1" i="0" u="none" strike="noStrike" baseline="0" dirty="0">
                <a:solidFill>
                  <a:schemeClr val="tx1"/>
                </a:solidFill>
                <a:latin typeface="Utopia-Regular"/>
              </a:rPr>
              <a:t>or from </a:t>
            </a:r>
            <a:r>
              <a:rPr lang="en-US" sz="2800" b="1" i="1" u="none" strike="noStrike" baseline="0" dirty="0">
                <a:solidFill>
                  <a:schemeClr val="accent2">
                    <a:lumMod val="75000"/>
                  </a:schemeClr>
                </a:solidFill>
                <a:latin typeface="Utopia-Regular"/>
              </a:rPr>
              <a:t>reflexes initiated in muscle proprioceptors</a:t>
            </a:r>
            <a:r>
              <a:rPr lang="en-US" sz="2800" b="1" i="0" u="none" strike="noStrike" baseline="0" dirty="0">
                <a:solidFill>
                  <a:schemeClr val="tx1"/>
                </a:solidFill>
                <a:latin typeface="Utopia-Regular"/>
              </a:rPr>
              <a:t> when exercise is anticipated.</a:t>
            </a:r>
          </a:p>
          <a:p>
            <a:pPr algn="l"/>
            <a:r>
              <a:rPr lang="en-US" sz="2800" b="1" i="0" u="none" strike="noStrike" baseline="0" dirty="0">
                <a:solidFill>
                  <a:schemeClr val="tx1"/>
                </a:solidFill>
                <a:latin typeface="ZapfDingbats"/>
              </a:rPr>
              <a:t>■</a:t>
            </a:r>
            <a:r>
              <a:rPr lang="en-US" sz="2800" b="1" i="0" u="none" strike="noStrike" baseline="0" dirty="0">
                <a:solidFill>
                  <a:schemeClr val="tx1"/>
                </a:solidFill>
                <a:latin typeface="Utopia-Regular"/>
              </a:rPr>
              <a:t>■   initiates the following changes</a:t>
            </a:r>
          </a:p>
          <a:p>
            <a:pPr marL="0" indent="0" algn="just">
              <a:spcBef>
                <a:spcPts val="0"/>
              </a:spcBef>
              <a:buNone/>
            </a:pPr>
            <a:r>
              <a:rPr lang="en-US" sz="28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1. Sympathetic innervation enhancement</a:t>
            </a:r>
            <a:endParaRPr lang="en-US" sz="28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28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- is the primary regulator of blood flow to the skeletal muscle at </a:t>
            </a:r>
            <a:r>
              <a:rPr lang="en-US" sz="28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rest</a:t>
            </a:r>
            <a:endParaRPr lang="en-US" sz="28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28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-  The arterioles of skeletal muscle are densely innervated by sympathetic fibers. The veins also are innervated, but less densely.</a:t>
            </a:r>
            <a:endParaRPr lang="en-US" sz="28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28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-There are both </a:t>
            </a:r>
            <a:r>
              <a:rPr lang="en-US" sz="2800" b="1" dirty="0">
                <a:solidFill>
                  <a:schemeClr val="accent2">
                    <a:lumMod val="75000"/>
                  </a:schemeClr>
                </a:solidFill>
                <a:latin typeface="Times New Roman" panose="02020603050405020304" pitchFamily="18" charset="0"/>
                <a:ea typeface="STIXGeneral-Regular"/>
                <a:cs typeface="Times New Roman" panose="02020603050405020304" pitchFamily="18" charset="0"/>
              </a:rPr>
              <a:t>α</a:t>
            </a:r>
            <a:r>
              <a:rPr lang="en-US" sz="2800" b="1" dirty="0">
                <a:solidFill>
                  <a:schemeClr val="accent2">
                    <a:lumMod val="75000"/>
                  </a:schemeClr>
                </a:solidFill>
                <a:latin typeface="Times New Roman" panose="02020603050405020304" pitchFamily="18" charset="0"/>
                <a:ea typeface="Utopia-Regular"/>
                <a:cs typeface="Times New Roman" panose="02020603050405020304" pitchFamily="18" charset="0"/>
              </a:rPr>
              <a:t>1</a:t>
            </a:r>
            <a:r>
              <a:rPr lang="en-US" sz="28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and </a:t>
            </a:r>
            <a:r>
              <a:rPr lang="en-US" sz="2800" b="1" dirty="0">
                <a:solidFill>
                  <a:schemeClr val="accent2">
                    <a:lumMod val="75000"/>
                  </a:schemeClr>
                </a:solidFill>
                <a:latin typeface="Times New Roman" panose="02020603050405020304" pitchFamily="18" charset="0"/>
                <a:ea typeface="STIXGeneral-Regular"/>
                <a:cs typeface="Times New Roman" panose="02020603050405020304" pitchFamily="18" charset="0"/>
              </a:rPr>
              <a:t>β</a:t>
            </a:r>
            <a:r>
              <a:rPr lang="en-US" sz="2800" b="1" dirty="0">
                <a:solidFill>
                  <a:schemeClr val="accent2">
                    <a:lumMod val="75000"/>
                  </a:schemeClr>
                </a:solidFill>
                <a:latin typeface="Times New Roman" panose="02020603050405020304" pitchFamily="18" charset="0"/>
                <a:ea typeface="Utopia-Regular"/>
                <a:cs typeface="Times New Roman" panose="02020603050405020304" pitchFamily="18" charset="0"/>
              </a:rPr>
              <a:t>2</a:t>
            </a:r>
            <a:r>
              <a:rPr lang="en-US" sz="28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receptors on the blood vessels of skeletal muscle.</a:t>
            </a:r>
            <a:endParaRPr lang="en-US" sz="28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28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- Stimulation of </a:t>
            </a:r>
            <a:r>
              <a:rPr lang="en-US" sz="28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α1</a:t>
            </a:r>
            <a:r>
              <a:rPr lang="en-US" sz="28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receptors </a:t>
            </a:r>
            <a:r>
              <a:rPr lang="en-US" sz="28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causes </a:t>
            </a:r>
            <a:r>
              <a:rPr lang="en-US" sz="28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vasoconstriction.</a:t>
            </a:r>
          </a:p>
          <a:p>
            <a:pPr marL="0" indent="0" algn="just">
              <a:spcBef>
                <a:spcPts val="0"/>
              </a:spcBef>
              <a:buNone/>
            </a:pPr>
            <a:r>
              <a:rPr lang="en-US" sz="28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-Stimulation of </a:t>
            </a:r>
            <a:r>
              <a:rPr lang="en-US" sz="28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β2</a:t>
            </a:r>
            <a:r>
              <a:rPr lang="en-US" sz="28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receptors </a:t>
            </a:r>
            <a:r>
              <a:rPr lang="en-US" sz="28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causes </a:t>
            </a:r>
            <a:r>
              <a:rPr lang="en-US" sz="28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vasodilation.</a:t>
            </a:r>
          </a:p>
          <a:p>
            <a:pPr marL="0" indent="0" algn="just">
              <a:spcBef>
                <a:spcPts val="0"/>
              </a:spcBef>
              <a:buNone/>
            </a:pPr>
            <a:endParaRPr lang="en-US" sz="2800" b="1" i="0" u="none" strike="noStrike" baseline="0" dirty="0">
              <a:solidFill>
                <a:schemeClr val="tx1"/>
              </a:solidFill>
              <a:latin typeface="Utopia-Regular"/>
            </a:endParaRPr>
          </a:p>
        </p:txBody>
      </p:sp>
    </p:spTree>
    <p:extLst>
      <p:ext uri="{BB962C8B-B14F-4D97-AF65-F5344CB8AC3E}">
        <p14:creationId xmlns:p14="http://schemas.microsoft.com/office/powerpoint/2010/main" val="171453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FF67-3627-4795-8AA8-737005814D54}"/>
              </a:ext>
            </a:extLst>
          </p:cNvPr>
          <p:cNvSpPr>
            <a:spLocks noGrp="1"/>
          </p:cNvSpPr>
          <p:nvPr>
            <p:ph type="title"/>
          </p:nvPr>
        </p:nvSpPr>
        <p:spPr>
          <a:xfrm>
            <a:off x="448056" y="388800"/>
            <a:ext cx="11301984" cy="34272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63ED375-D205-463F-BC91-24605FAA58C3}"/>
              </a:ext>
            </a:extLst>
          </p:cNvPr>
          <p:cNvSpPr>
            <a:spLocks noGrp="1"/>
          </p:cNvSpPr>
          <p:nvPr>
            <p:ph idx="1"/>
          </p:nvPr>
        </p:nvSpPr>
        <p:spPr>
          <a:xfrm>
            <a:off x="168813" y="858129"/>
            <a:ext cx="11572444" cy="5472333"/>
          </a:xfrm>
        </p:spPr>
        <p:txBody>
          <a:bodyPr>
            <a:normAutofit/>
          </a:bodyPr>
          <a:lstStyle/>
          <a:p>
            <a:pPr marL="0" indent="0" algn="just">
              <a:spcBef>
                <a:spcPts val="0"/>
              </a:spcBef>
              <a:buNone/>
            </a:pPr>
            <a:r>
              <a:rPr lang="en-US" sz="2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Stimulation of </a:t>
            </a:r>
            <a:r>
              <a:rPr lang="en-US" sz="26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Sympathetic </a:t>
            </a:r>
            <a:r>
              <a:rPr lang="en-US" sz="2600" b="1" dirty="0" smtClean="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post </a:t>
            </a:r>
            <a:r>
              <a:rPr lang="en-US" sz="26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ganglionic N.F </a:t>
            </a:r>
            <a:r>
              <a:rPr lang="en-US" sz="2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causes</a:t>
            </a:r>
            <a:r>
              <a:rPr lang="en-US" sz="26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vasodilation</a:t>
            </a:r>
            <a:r>
              <a:rPr lang="en-US" sz="26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during</a:t>
            </a:r>
            <a:r>
              <a:rPr lang="en-US" sz="26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exercise.</a:t>
            </a:r>
            <a:endParaRPr lang="en-US" sz="26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2400" b="1" i="0" u="none" strike="noStrike" baseline="0" dirty="0">
                <a:solidFill>
                  <a:schemeClr val="accent2">
                    <a:lumMod val="75000"/>
                  </a:schemeClr>
                </a:solidFill>
                <a:latin typeface="Univers-CondensedBold"/>
              </a:rPr>
              <a:t>Sympathetic outflow to the heart and blood vessels is increased</a:t>
            </a:r>
            <a:r>
              <a:rPr lang="en-US" sz="2400" b="1" i="0" u="none" strike="noStrike" baseline="0" dirty="0">
                <a:solidFill>
                  <a:schemeClr val="tx1"/>
                </a:solidFill>
                <a:latin typeface="Univers-CondensedBold"/>
              </a:rPr>
              <a:t>. </a:t>
            </a:r>
            <a:r>
              <a:rPr lang="en-US" sz="2400" b="0" i="0" u="none" strike="noStrike" baseline="0" dirty="0">
                <a:solidFill>
                  <a:schemeClr val="tx1"/>
                </a:solidFill>
                <a:latin typeface="Utopia-Regular"/>
              </a:rPr>
              <a:t>At the same time, parasympathetic outflow to the heart is decreased. As a result, heart rate and contractility (stroke volume) are increased</a:t>
            </a:r>
          </a:p>
          <a:p>
            <a:pPr marL="1944" indent="0" algn="l">
              <a:buNone/>
            </a:pPr>
            <a:r>
              <a:rPr lang="en-US" sz="2400" b="1" i="0" u="none" strike="noStrike" baseline="0" dirty="0">
                <a:solidFill>
                  <a:schemeClr val="accent2">
                    <a:lumMod val="75000"/>
                  </a:schemeClr>
                </a:solidFill>
                <a:latin typeface="Univers-CondensedBold"/>
              </a:rPr>
              <a:t>Cardiac output is increased</a:t>
            </a:r>
            <a:r>
              <a:rPr lang="en-US" sz="2400" b="1" i="0" u="none" strike="noStrike" baseline="0" dirty="0">
                <a:solidFill>
                  <a:schemeClr val="tx1"/>
                </a:solidFill>
                <a:latin typeface="Univers-CondensedBold"/>
              </a:rPr>
              <a:t>, </a:t>
            </a:r>
            <a:r>
              <a:rPr lang="en-US" sz="2400" b="0" i="0" u="none" strike="noStrike" baseline="0" dirty="0">
                <a:solidFill>
                  <a:schemeClr val="tx1"/>
                </a:solidFill>
                <a:latin typeface="Utopia-Regular"/>
              </a:rPr>
              <a:t>primarily as a result of the increased heart rate and, to a lesser extent, the increased stroke volume.</a:t>
            </a:r>
          </a:p>
          <a:p>
            <a:pPr marL="1944" indent="0">
              <a:buNone/>
            </a:pPr>
            <a:endParaRPr lang="en-US" dirty="0"/>
          </a:p>
        </p:txBody>
      </p:sp>
    </p:spTree>
    <p:extLst>
      <p:ext uri="{BB962C8B-B14F-4D97-AF65-F5344CB8AC3E}">
        <p14:creationId xmlns:p14="http://schemas.microsoft.com/office/powerpoint/2010/main" val="4117907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2610-2AA6-4D52-B9CD-5C74C14D72B9}"/>
              </a:ext>
            </a:extLst>
          </p:cNvPr>
          <p:cNvSpPr>
            <a:spLocks noGrp="1"/>
          </p:cNvSpPr>
          <p:nvPr>
            <p:ph type="title"/>
          </p:nvPr>
        </p:nvSpPr>
        <p:spPr>
          <a:xfrm>
            <a:off x="448056" y="388800"/>
            <a:ext cx="11301984" cy="497465"/>
          </a:xfrm>
        </p:spPr>
        <p:txBody>
          <a:bodyPr/>
          <a:lstStyle/>
          <a:p>
            <a:endParaRPr lang="en-US" dirty="0"/>
          </a:p>
        </p:txBody>
      </p:sp>
      <p:sp>
        <p:nvSpPr>
          <p:cNvPr id="3" name="Content Placeholder 2">
            <a:extLst>
              <a:ext uri="{FF2B5EF4-FFF2-40B4-BE49-F238E27FC236}">
                <a16:creationId xmlns:a16="http://schemas.microsoft.com/office/drawing/2014/main" id="{C5A7DDC9-CF42-4ED5-A5EE-459691BDEAE6}"/>
              </a:ext>
            </a:extLst>
          </p:cNvPr>
          <p:cNvSpPr>
            <a:spLocks noGrp="1"/>
          </p:cNvSpPr>
          <p:nvPr>
            <p:ph idx="1"/>
          </p:nvPr>
        </p:nvSpPr>
        <p:spPr>
          <a:xfrm>
            <a:off x="359015" y="886266"/>
            <a:ext cx="11473970" cy="5809956"/>
          </a:xfrm>
        </p:spPr>
        <p:txBody>
          <a:bodyPr>
            <a:normAutofit/>
          </a:bodyPr>
          <a:lstStyle/>
          <a:p>
            <a:pPr marL="1944" indent="0" algn="l">
              <a:buNone/>
            </a:pPr>
            <a:r>
              <a:rPr lang="en-US" sz="2800" b="1" i="0" u="none" strike="noStrike" baseline="0" dirty="0">
                <a:solidFill>
                  <a:schemeClr val="tx1">
                    <a:alpha val="55000"/>
                  </a:schemeClr>
                </a:solidFill>
                <a:latin typeface="Univers-CondensedBold"/>
              </a:rPr>
              <a:t> </a:t>
            </a:r>
            <a:r>
              <a:rPr lang="en-US" sz="2800" b="1" i="0" u="none" strike="noStrike" baseline="0" dirty="0">
                <a:solidFill>
                  <a:schemeClr val="accent2">
                    <a:lumMod val="75000"/>
                    <a:alpha val="55000"/>
                  </a:schemeClr>
                </a:solidFill>
                <a:latin typeface="Univers-CondensedBold"/>
              </a:rPr>
              <a:t>Venous return is increased </a:t>
            </a:r>
            <a:r>
              <a:rPr lang="en-US" sz="2800" b="0" i="0" u="none" strike="noStrike" baseline="0" dirty="0">
                <a:solidFill>
                  <a:schemeClr val="tx1">
                    <a:alpha val="55000"/>
                  </a:schemeClr>
                </a:solidFill>
                <a:latin typeface="Utopia-Regular"/>
              </a:rPr>
              <a:t>as a result of muscular activity and venoconstriction.</a:t>
            </a:r>
          </a:p>
          <a:p>
            <a:pPr algn="l"/>
            <a:r>
              <a:rPr lang="en-US" sz="2800" b="0" i="0" u="none" strike="noStrike" baseline="0" dirty="0">
                <a:solidFill>
                  <a:schemeClr val="tx1">
                    <a:alpha val="55000"/>
                  </a:schemeClr>
                </a:solidFill>
                <a:latin typeface="Utopia-Regular"/>
              </a:rPr>
              <a:t>Increased venous return provides more blood for each stroke volume </a:t>
            </a:r>
          </a:p>
          <a:p>
            <a:pPr marL="1944" indent="0" algn="l">
              <a:buNone/>
            </a:pPr>
            <a:r>
              <a:rPr lang="en-US" sz="2800" b="1" i="0" u="none" strike="noStrike" baseline="0" dirty="0">
                <a:solidFill>
                  <a:schemeClr val="tx1">
                    <a:alpha val="55000"/>
                  </a:schemeClr>
                </a:solidFill>
                <a:latin typeface="Univers-CondensedBold"/>
              </a:rPr>
              <a:t> </a:t>
            </a:r>
            <a:r>
              <a:rPr lang="en-US" sz="2800" b="1" i="0" u="none" strike="noStrike" baseline="0" dirty="0">
                <a:solidFill>
                  <a:schemeClr val="accent2">
                    <a:lumMod val="75000"/>
                    <a:alpha val="55000"/>
                  </a:schemeClr>
                </a:solidFill>
                <a:latin typeface="Univers-CondensedBold"/>
              </a:rPr>
              <a:t>Arteriolar resistance </a:t>
            </a:r>
            <a:r>
              <a:rPr lang="en-US" sz="2800" b="1" i="0" u="none" strike="noStrike" baseline="0" dirty="0">
                <a:solidFill>
                  <a:schemeClr val="tx1">
                    <a:alpha val="55000"/>
                  </a:schemeClr>
                </a:solidFill>
                <a:latin typeface="Univers-CondensedBold"/>
              </a:rPr>
              <a:t>in the skin, splanchnic regions, kidneys, and inactive muscles is increased.  </a:t>
            </a:r>
            <a:r>
              <a:rPr lang="en-US" sz="2800" b="0" i="0" u="none" strike="noStrike" baseline="0" dirty="0">
                <a:solidFill>
                  <a:schemeClr val="tx1">
                    <a:alpha val="55000"/>
                  </a:schemeClr>
                </a:solidFill>
                <a:latin typeface="Utopia-Regular"/>
              </a:rPr>
              <a:t>Accordingly, blood flow to these organs is decreased.</a:t>
            </a:r>
          </a:p>
          <a:p>
            <a:pPr marL="1944" indent="0" algn="l">
              <a:buNone/>
            </a:pPr>
            <a:r>
              <a:rPr lang="en-US" sz="2800" b="1" i="0" u="none" strike="noStrike" baseline="0" dirty="0">
                <a:solidFill>
                  <a:schemeClr val="accent2">
                    <a:lumMod val="75000"/>
                    <a:alpha val="55000"/>
                  </a:schemeClr>
                </a:solidFill>
                <a:latin typeface="Times New Roman" panose="02020603050405020304" pitchFamily="18" charset="0"/>
                <a:cs typeface="Times New Roman" panose="02020603050405020304" pitchFamily="18" charset="0"/>
              </a:rPr>
              <a:t>In summary</a:t>
            </a:r>
            <a:r>
              <a:rPr lang="en-US" sz="2800" b="0" i="0" u="none" strike="noStrike" baseline="0" dirty="0">
                <a:latin typeface="Times New Roman" panose="02020603050405020304" pitchFamily="18" charset="0"/>
                <a:cs typeface="Times New Roman" panose="02020603050405020304" pitchFamily="18" charset="0"/>
              </a:rPr>
              <a:t>, there is vasoconstriction in some vascular beds so that blood flow can be redistributed to the exercising skeletal muscle and the heart, with blood flow being maintained in essential organs such as the  brain.</a:t>
            </a:r>
            <a:endParaRPr lang="en-US" sz="2800" dirty="0">
              <a:solidFill>
                <a:schemeClr val="tx1">
                  <a:alpha val="5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6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FBFE8-655B-498C-9103-1DDD8B92936F}"/>
              </a:ext>
            </a:extLst>
          </p:cNvPr>
          <p:cNvSpPr>
            <a:spLocks noGrp="1"/>
          </p:cNvSpPr>
          <p:nvPr>
            <p:ph type="title"/>
          </p:nvPr>
        </p:nvSpPr>
        <p:spPr>
          <a:xfrm>
            <a:off x="448056" y="388800"/>
            <a:ext cx="11301984" cy="736615"/>
          </a:xfrm>
        </p:spPr>
        <p:txBody>
          <a:bodyPr>
            <a:normAutofit/>
          </a:bodyPr>
          <a:lstStyle/>
          <a:p>
            <a:pPr algn="ctr"/>
            <a:r>
              <a:rPr lang="en-US" sz="2800" b="1" i="0" u="none" strike="noStrike" baseline="0" dirty="0">
                <a:latin typeface="Univers-CondensedBold"/>
              </a:rPr>
              <a:t>2. Increased metabolic activity of skeletal muscle</a:t>
            </a:r>
            <a:endParaRPr lang="en-US" sz="2800" b="1" dirty="0"/>
          </a:p>
        </p:txBody>
      </p:sp>
      <p:sp>
        <p:nvSpPr>
          <p:cNvPr id="3" name="Content Placeholder 2">
            <a:extLst>
              <a:ext uri="{FF2B5EF4-FFF2-40B4-BE49-F238E27FC236}">
                <a16:creationId xmlns:a16="http://schemas.microsoft.com/office/drawing/2014/main" id="{DF357C8D-DB6B-4983-9D6D-3D5E8D25C00B}"/>
              </a:ext>
            </a:extLst>
          </p:cNvPr>
          <p:cNvSpPr>
            <a:spLocks noGrp="1"/>
          </p:cNvSpPr>
          <p:nvPr>
            <p:ph idx="1"/>
          </p:nvPr>
        </p:nvSpPr>
        <p:spPr>
          <a:xfrm>
            <a:off x="267286" y="970672"/>
            <a:ext cx="11473970" cy="5498528"/>
          </a:xfrm>
        </p:spPr>
        <p:txBody>
          <a:bodyPr>
            <a:normAutofit fontScale="92500" lnSpcReduction="10000"/>
          </a:bodyPr>
          <a:lstStyle/>
          <a:p>
            <a:pPr marL="0" indent="0" algn="just">
              <a:spcBef>
                <a:spcPts val="0"/>
              </a:spcBef>
              <a:buNone/>
            </a:pPr>
            <a:r>
              <a:rPr lang="en-US" sz="30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Blood flow in skeletal muscle exhibits autoregulation and </a:t>
            </a:r>
            <a:r>
              <a:rPr lang="en-US" sz="3000" dirty="0">
                <a:solidFill>
                  <a:schemeClr val="accent2">
                    <a:lumMod val="75000"/>
                  </a:schemeClr>
                </a:solidFill>
                <a:latin typeface="Times New Roman" panose="02020603050405020304" pitchFamily="18" charset="0"/>
                <a:ea typeface="Utopia-Regular"/>
                <a:cs typeface="Times New Roman" panose="02020603050405020304" pitchFamily="18" charset="0"/>
              </a:rPr>
              <a:t>active</a:t>
            </a:r>
            <a:r>
              <a:rPr lang="en-US" sz="30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and </a:t>
            </a:r>
            <a:r>
              <a:rPr lang="en-US" sz="3000" dirty="0">
                <a:solidFill>
                  <a:schemeClr val="accent2">
                    <a:lumMod val="75000"/>
                  </a:schemeClr>
                </a:solidFill>
                <a:latin typeface="Times New Roman" panose="02020603050405020304" pitchFamily="18" charset="0"/>
                <a:ea typeface="Utopia-Regular"/>
                <a:cs typeface="Times New Roman" panose="02020603050405020304" pitchFamily="18" charset="0"/>
              </a:rPr>
              <a:t>reactive</a:t>
            </a:r>
            <a:r>
              <a:rPr lang="en-US" sz="30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hyperemia.</a:t>
            </a:r>
            <a:endParaRPr lang="en-US" sz="30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30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-Demand for </a:t>
            </a:r>
            <a:r>
              <a:rPr lang="en-US" sz="3000" b="1" dirty="0">
                <a:solidFill>
                  <a:schemeClr val="accent2">
                    <a:lumMod val="75000"/>
                  </a:schemeClr>
                </a:solidFill>
                <a:latin typeface="Times New Roman" panose="02020603050405020304" pitchFamily="18" charset="0"/>
                <a:ea typeface="Utopia-Regular"/>
                <a:cs typeface="Times New Roman" panose="02020603050405020304" pitchFamily="18" charset="0"/>
              </a:rPr>
              <a:t>O2</a:t>
            </a:r>
            <a:r>
              <a:rPr lang="en-US" sz="30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in skeletal muscle varies with metabolic activity level, and blood flow is regulated to meet demand.</a:t>
            </a:r>
            <a:endParaRPr lang="en-US" sz="30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30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-During </a:t>
            </a:r>
            <a:r>
              <a:rPr lang="en-US" sz="30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exercise</a:t>
            </a:r>
            <a:r>
              <a:rPr lang="en-US" sz="30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when demand is high, these local metabolic mechanisms are dominant.</a:t>
            </a:r>
            <a:endParaRPr lang="en-US" sz="30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944" indent="0">
              <a:buNone/>
            </a:pPr>
            <a:r>
              <a:rPr lang="en-US" sz="3000" b="1" i="0" u="none" strike="noStrike" baseline="0" dirty="0">
                <a:solidFill>
                  <a:schemeClr val="accent2">
                    <a:lumMod val="75000"/>
                  </a:schemeClr>
                </a:solidFill>
                <a:latin typeface="Times New Roman" panose="02020603050405020304" pitchFamily="18" charset="0"/>
                <a:cs typeface="Times New Roman" panose="02020603050405020304" pitchFamily="18" charset="0"/>
              </a:rPr>
              <a:t>Vasodilator metabolites </a:t>
            </a:r>
            <a:r>
              <a:rPr lang="en-US" sz="3000" b="1" i="0" u="none" strike="noStrike" baseline="0" dirty="0">
                <a:solidFill>
                  <a:schemeClr val="tx1"/>
                </a:solidFill>
                <a:latin typeface="Times New Roman" panose="02020603050405020304" pitchFamily="18" charset="0"/>
                <a:cs typeface="Times New Roman" panose="02020603050405020304" pitchFamily="18" charset="0"/>
              </a:rPr>
              <a:t>(lactate, K+</a:t>
            </a:r>
            <a:r>
              <a:rPr lang="en-US" sz="3000" b="0" i="0" u="none" strike="noStrike" baseline="0" dirty="0">
                <a:solidFill>
                  <a:schemeClr val="tx1"/>
                </a:solidFill>
                <a:latin typeface="Times New Roman" panose="02020603050405020304" pitchFamily="18" charset="0"/>
                <a:cs typeface="Times New Roman" panose="02020603050405020304" pitchFamily="18" charset="0"/>
              </a:rPr>
              <a:t>, and </a:t>
            </a:r>
            <a:r>
              <a:rPr lang="en-US" sz="3000" b="1" i="0" u="none" strike="noStrike" baseline="0" dirty="0">
                <a:solidFill>
                  <a:schemeClr val="tx1"/>
                </a:solidFill>
                <a:latin typeface="Times New Roman" panose="02020603050405020304" pitchFamily="18" charset="0"/>
                <a:cs typeface="Times New Roman" panose="02020603050405020304" pitchFamily="18" charset="0"/>
              </a:rPr>
              <a:t>adenosine) </a:t>
            </a:r>
            <a:r>
              <a:rPr lang="en-US" sz="3000" b="0" i="0" u="none" strike="noStrike" baseline="0" dirty="0">
                <a:solidFill>
                  <a:schemeClr val="tx1"/>
                </a:solidFill>
                <a:latin typeface="Times New Roman" panose="02020603050405020304" pitchFamily="18" charset="0"/>
                <a:cs typeface="Times New Roman" panose="02020603050405020304" pitchFamily="18" charset="0"/>
              </a:rPr>
              <a:t>accumulate because of increased metabolism of the exercising muscle.</a:t>
            </a:r>
          </a:p>
          <a:p>
            <a:pPr marL="1944" indent="0">
              <a:buNone/>
            </a:pPr>
            <a:r>
              <a:rPr lang="en-US" sz="3000" b="0" i="0" u="none" strike="noStrike" baseline="0" dirty="0">
                <a:solidFill>
                  <a:schemeClr val="tx1"/>
                </a:solidFill>
                <a:latin typeface="Times New Roman" panose="02020603050405020304" pitchFamily="18" charset="0"/>
                <a:cs typeface="Times New Roman" panose="02020603050405020304" pitchFamily="18" charset="0"/>
              </a:rPr>
              <a:t> These metabolites cause arteriolar dilation in the active skeletal muscle, thus increasing skeletal muscle blood flow. As a result of the increased blood flow, </a:t>
            </a:r>
            <a:r>
              <a:rPr lang="en-US" sz="3000" b="1" i="0" u="none" strike="noStrike" baseline="0" dirty="0">
                <a:solidFill>
                  <a:schemeClr val="accent2">
                    <a:lumMod val="75000"/>
                  </a:schemeClr>
                </a:solidFill>
                <a:latin typeface="Times New Roman" panose="02020603050405020304" pitchFamily="18" charset="0"/>
                <a:cs typeface="Times New Roman" panose="02020603050405020304" pitchFamily="18" charset="0"/>
              </a:rPr>
              <a:t>O2 </a:t>
            </a:r>
            <a:r>
              <a:rPr lang="en-US" sz="3000" b="0" i="0" u="none" strike="noStrike" baseline="0" dirty="0">
                <a:solidFill>
                  <a:schemeClr val="tx1"/>
                </a:solidFill>
                <a:latin typeface="Times New Roman" panose="02020603050405020304" pitchFamily="18" charset="0"/>
                <a:cs typeface="Times New Roman" panose="02020603050405020304" pitchFamily="18" charset="0"/>
              </a:rPr>
              <a:t>delivery to the muscle is increased. </a:t>
            </a:r>
          </a:p>
          <a:p>
            <a:pPr marL="1944" indent="0">
              <a:buNone/>
            </a:pPr>
            <a:endParaRPr lang="en-US" sz="2800" b="0" i="0" u="none" strike="noStrike" baseline="0" dirty="0">
              <a:solidFill>
                <a:schemeClr val="tx1"/>
              </a:solidFill>
              <a:latin typeface="Utopia-Regular"/>
            </a:endParaRPr>
          </a:p>
          <a:p>
            <a:pPr algn="l"/>
            <a:endParaRPr lang="en-US" sz="2800" dirty="0">
              <a:solidFill>
                <a:schemeClr val="tx1"/>
              </a:solidFill>
            </a:endParaRPr>
          </a:p>
        </p:txBody>
      </p:sp>
    </p:spTree>
    <p:extLst>
      <p:ext uri="{BB962C8B-B14F-4D97-AF65-F5344CB8AC3E}">
        <p14:creationId xmlns:p14="http://schemas.microsoft.com/office/powerpoint/2010/main" val="81900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9386-F8FF-4EB4-819A-708531B6668F}"/>
              </a:ext>
            </a:extLst>
          </p:cNvPr>
          <p:cNvSpPr>
            <a:spLocks noGrp="1"/>
          </p:cNvSpPr>
          <p:nvPr>
            <p:ph type="title"/>
          </p:nvPr>
        </p:nvSpPr>
        <p:spPr>
          <a:xfrm>
            <a:off x="448056" y="388800"/>
            <a:ext cx="11301984" cy="21611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2232FD1-E29B-47D5-87E6-D86AB55E36FA}"/>
              </a:ext>
            </a:extLst>
          </p:cNvPr>
          <p:cNvSpPr>
            <a:spLocks noGrp="1"/>
          </p:cNvSpPr>
          <p:nvPr>
            <p:ph idx="1"/>
          </p:nvPr>
        </p:nvSpPr>
        <p:spPr>
          <a:xfrm>
            <a:off x="448056" y="815926"/>
            <a:ext cx="11293200" cy="5838092"/>
          </a:xfrm>
        </p:spPr>
        <p:txBody>
          <a:bodyPr/>
          <a:lstStyle/>
          <a:p>
            <a:pPr marL="1944" indent="0" algn="l">
              <a:buNone/>
            </a:pPr>
            <a:r>
              <a:rPr lang="en-US" sz="1600" b="0" i="0" u="none" strike="noStrike" baseline="0" dirty="0">
                <a:solidFill>
                  <a:srgbClr val="AEFF73"/>
                </a:solidFill>
                <a:latin typeface="Utopia-Regular"/>
              </a:rPr>
              <a:t> </a:t>
            </a:r>
            <a:r>
              <a:rPr lang="en-US" sz="2400" b="0" i="0" u="none" strike="noStrike" baseline="0" dirty="0">
                <a:solidFill>
                  <a:srgbClr val="AEFF73"/>
                </a:solidFill>
                <a:latin typeface="Utopia-Regular"/>
              </a:rPr>
              <a:t> </a:t>
            </a:r>
            <a:r>
              <a:rPr lang="en-US" sz="2400" b="0" i="0" u="none" strike="noStrike" baseline="0" dirty="0">
                <a:solidFill>
                  <a:schemeClr val="tx1"/>
                </a:solidFill>
                <a:latin typeface="Utopia-Regular"/>
              </a:rPr>
              <a:t> </a:t>
            </a:r>
            <a:r>
              <a:rPr lang="en-US" sz="2800" b="0" i="0" u="none" strike="noStrike" baseline="0" dirty="0">
                <a:solidFill>
                  <a:schemeClr val="tx1"/>
                </a:solidFill>
                <a:latin typeface="Utopia-Regular"/>
              </a:rPr>
              <a:t>This vasodilation accounts for the </a:t>
            </a:r>
            <a:r>
              <a:rPr lang="en-US" sz="2800" b="1" u="none" strike="noStrike" baseline="0" dirty="0">
                <a:solidFill>
                  <a:schemeClr val="accent2">
                    <a:lumMod val="75000"/>
                  </a:schemeClr>
                </a:solidFill>
                <a:latin typeface="Univers-CondensedBold"/>
              </a:rPr>
              <a:t>decrease </a:t>
            </a:r>
            <a:r>
              <a:rPr lang="en-US" sz="2800" b="1" i="0" u="none" strike="noStrike" baseline="0" dirty="0">
                <a:solidFill>
                  <a:schemeClr val="tx1"/>
                </a:solidFill>
                <a:latin typeface="Univers-CondensedBold"/>
              </a:rPr>
              <a:t>in </a:t>
            </a:r>
            <a:r>
              <a:rPr lang="en-US" sz="2800" b="1" i="0" u="none" strike="noStrike" baseline="0" dirty="0">
                <a:solidFill>
                  <a:schemeClr val="accent2">
                    <a:lumMod val="75000"/>
                  </a:schemeClr>
                </a:solidFill>
                <a:latin typeface="Univers-CondensedBold"/>
              </a:rPr>
              <a:t>TPR </a:t>
            </a:r>
            <a:r>
              <a:rPr lang="en-US" sz="2800" b="0" i="0" u="none" strike="noStrike" baseline="0" dirty="0">
                <a:solidFill>
                  <a:schemeClr val="tx1"/>
                </a:solidFill>
                <a:latin typeface="Utopia-Regular"/>
              </a:rPr>
              <a:t>that occurs with </a:t>
            </a:r>
            <a:r>
              <a:rPr lang="en-US" sz="2800" b="1" i="0" u="none" strike="noStrike" baseline="0" dirty="0">
                <a:solidFill>
                  <a:schemeClr val="accent2">
                    <a:lumMod val="75000"/>
                  </a:schemeClr>
                </a:solidFill>
                <a:latin typeface="Utopia-Regular"/>
              </a:rPr>
              <a:t>exercise. </a:t>
            </a:r>
          </a:p>
          <a:p>
            <a:pPr marL="1944" indent="0" algn="l">
              <a:buNone/>
            </a:pPr>
            <a:r>
              <a:rPr lang="en-US" sz="28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Mechanical effects during exercise </a:t>
            </a:r>
            <a:r>
              <a:rPr lang="en-US" sz="2800" b="1" dirty="0">
                <a:solidFill>
                  <a:schemeClr val="accent2">
                    <a:lumMod val="75000"/>
                  </a:schemeClr>
                </a:solidFill>
                <a:latin typeface="Times New Roman" panose="02020603050405020304" pitchFamily="18" charset="0"/>
                <a:ea typeface="Utopia-Regular"/>
                <a:cs typeface="Times New Roman" panose="02020603050405020304" pitchFamily="18" charset="0"/>
              </a:rPr>
              <a:t>temporarily</a:t>
            </a:r>
            <a:r>
              <a:rPr lang="en-US" sz="28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compress the arteries and decrease blood flow. During the post-occlusion period, </a:t>
            </a:r>
            <a:r>
              <a:rPr lang="en-US" sz="2800" b="1" dirty="0">
                <a:solidFill>
                  <a:schemeClr val="accent2">
                    <a:lumMod val="75000"/>
                  </a:schemeClr>
                </a:solidFill>
                <a:latin typeface="Times New Roman" panose="02020603050405020304" pitchFamily="18" charset="0"/>
                <a:ea typeface="Utopia-Regular"/>
                <a:cs typeface="Times New Roman" panose="02020603050405020304" pitchFamily="18" charset="0"/>
              </a:rPr>
              <a:t>reactive hyperemia </a:t>
            </a:r>
            <a:r>
              <a:rPr lang="en-US" sz="28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increases blood flow.</a:t>
            </a:r>
            <a:endParaRPr lang="en-US" sz="2400" dirty="0">
              <a:solidFill>
                <a:schemeClr val="tx1"/>
              </a:solidFill>
              <a:latin typeface="Utopia-Regular"/>
            </a:endParaRPr>
          </a:p>
          <a:p>
            <a:pPr algn="l"/>
            <a:endParaRPr lang="en-US" sz="2400" b="0" i="0" u="none" strike="noStrike" baseline="0" dirty="0">
              <a:solidFill>
                <a:schemeClr val="tx1"/>
              </a:solidFill>
              <a:latin typeface="Utopia-Regular"/>
            </a:endParaRPr>
          </a:p>
          <a:p>
            <a:endParaRPr lang="en-US" dirty="0"/>
          </a:p>
        </p:txBody>
      </p:sp>
    </p:spTree>
    <p:extLst>
      <p:ext uri="{BB962C8B-B14F-4D97-AF65-F5344CB8AC3E}">
        <p14:creationId xmlns:p14="http://schemas.microsoft.com/office/powerpoint/2010/main" val="159924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Intrinsic regulation</a:t>
            </a:r>
          </a:p>
        </p:txBody>
      </p:sp>
      <p:sp>
        <p:nvSpPr>
          <p:cNvPr id="3" name="Content Placeholder 2"/>
          <p:cNvSpPr>
            <a:spLocks noGrp="1"/>
          </p:cNvSpPr>
          <p:nvPr>
            <p:ph idx="1"/>
          </p:nvPr>
        </p:nvSpPr>
        <p:spPr/>
        <p:txBody>
          <a:bodyPr/>
          <a:lstStyle/>
          <a:p>
            <a:r>
              <a:rPr lang="en-US" sz="2800" b="1" dirty="0">
                <a:solidFill>
                  <a:schemeClr val="accent2">
                    <a:lumMod val="75000"/>
                    <a:alpha val="55000"/>
                  </a:schemeClr>
                </a:solidFill>
                <a:latin typeface="Times New Roman" panose="02020603050405020304" pitchFamily="18" charset="0"/>
                <a:cs typeface="Times New Roman" panose="02020603050405020304" pitchFamily="18" charset="0"/>
              </a:rPr>
              <a:t>Intrinsic regulation (Auto-regulation</a:t>
            </a:r>
            <a:r>
              <a:rPr lang="en-US" sz="2800" b="1" dirty="0" smtClean="0">
                <a:solidFill>
                  <a:schemeClr val="accent2">
                    <a:lumMod val="75000"/>
                    <a:alpha val="55000"/>
                  </a:schemeClr>
                </a:solidFill>
                <a:latin typeface="Times New Roman" panose="02020603050405020304" pitchFamily="18" charset="0"/>
                <a:cs typeface="Times New Roman" panose="02020603050405020304" pitchFamily="18" charset="0"/>
              </a:rPr>
              <a:t>)</a:t>
            </a:r>
          </a:p>
          <a:p>
            <a:pPr marL="1944" indent="0">
              <a:buNone/>
            </a:pPr>
            <a:r>
              <a:rPr lang="en-US" dirty="0" smtClean="0"/>
              <a:t> </a:t>
            </a:r>
            <a:r>
              <a:rPr lang="en-US" sz="2800" dirty="0">
                <a:latin typeface="Times New Roman" panose="02020603050405020304" pitchFamily="18" charset="0"/>
                <a:cs typeface="Times New Roman" panose="02020603050405020304" pitchFamily="18" charset="0"/>
              </a:rPr>
              <a:t>It is the ability of the cardiac muscle to increase its force of contraction independent on neither nervous nor chemical factors </a:t>
            </a:r>
            <a:r>
              <a:rPr lang="en-US" sz="2800" b="1" dirty="0">
                <a:solidFill>
                  <a:schemeClr val="accent2">
                    <a:lumMod val="75000"/>
                    <a:alpha val="55000"/>
                  </a:schemeClr>
                </a:solidFill>
                <a:latin typeface="Times New Roman" panose="02020603050405020304" pitchFamily="18" charset="0"/>
                <a:cs typeface="Times New Roman" panose="02020603050405020304" pitchFamily="18" charset="0"/>
              </a:rPr>
              <a:t>but </a:t>
            </a:r>
            <a:r>
              <a:rPr lang="en-US" sz="2800" b="1" dirty="0" smtClean="0">
                <a:solidFill>
                  <a:schemeClr val="accent2">
                    <a:lumMod val="75000"/>
                    <a:alpha val="55000"/>
                  </a:schemeClr>
                </a:solidFill>
                <a:latin typeface="Times New Roman" panose="02020603050405020304" pitchFamily="18" charset="0"/>
                <a:cs typeface="Times New Roman" panose="02020603050405020304" pitchFamily="18" charset="0"/>
              </a:rPr>
              <a:t>dependent </a:t>
            </a:r>
            <a:r>
              <a:rPr lang="en-US" sz="2800" b="1" dirty="0">
                <a:solidFill>
                  <a:schemeClr val="accent2">
                    <a:lumMod val="75000"/>
                    <a:alpha val="55000"/>
                  </a:schemeClr>
                </a:solidFill>
                <a:latin typeface="Times New Roman" panose="02020603050405020304" pitchFamily="18" charset="0"/>
                <a:cs typeface="Times New Roman" panose="02020603050405020304" pitchFamily="18" charset="0"/>
              </a:rPr>
              <a:t>on the loads. </a:t>
            </a:r>
            <a:endParaRPr lang="en-US" sz="2800" dirty="0">
              <a:latin typeface="Times New Roman" panose="02020603050405020304" pitchFamily="18" charset="0"/>
              <a:cs typeface="Times New Roman" panose="02020603050405020304" pitchFamily="18" charset="0"/>
            </a:endParaRPr>
          </a:p>
          <a:p>
            <a:pPr marL="1944" indent="0">
              <a:buNone/>
            </a:pPr>
            <a:r>
              <a:rPr lang="en-US" sz="2800" dirty="0" smtClean="0">
                <a:latin typeface="Times New Roman" panose="02020603050405020304" pitchFamily="18" charset="0"/>
                <a:cs typeface="Times New Roman" panose="02020603050405020304" pitchFamily="18" charset="0"/>
              </a:rPr>
              <a:t>This </a:t>
            </a:r>
            <a:r>
              <a:rPr lang="en-US" sz="2800" dirty="0">
                <a:latin typeface="Times New Roman" panose="02020603050405020304" pitchFamily="18" charset="0"/>
                <a:cs typeface="Times New Roman" panose="02020603050405020304" pitchFamily="18" charset="0"/>
              </a:rPr>
              <a:t>mechanism </a:t>
            </a:r>
            <a:r>
              <a:rPr lang="en-US" sz="2800" b="1" dirty="0">
                <a:solidFill>
                  <a:schemeClr val="accent2">
                    <a:lumMod val="75000"/>
                    <a:alpha val="55000"/>
                  </a:schemeClr>
                </a:solidFill>
                <a:latin typeface="Times New Roman" panose="02020603050405020304" pitchFamily="18" charset="0"/>
                <a:cs typeface="Times New Roman" panose="02020603050405020304" pitchFamily="18" charset="0"/>
              </a:rPr>
              <a:t>affects only the SV </a:t>
            </a:r>
            <a:r>
              <a:rPr lang="en-US" sz="2800" dirty="0">
                <a:latin typeface="Times New Roman" panose="02020603050405020304" pitchFamily="18" charset="0"/>
                <a:cs typeface="Times New Roman" panose="02020603050405020304" pitchFamily="18" charset="0"/>
              </a:rPr>
              <a:t>by affecting contractility. </a:t>
            </a:r>
            <a:endParaRPr lang="en-US" sz="2800" dirty="0" smtClean="0">
              <a:latin typeface="Times New Roman" panose="02020603050405020304" pitchFamily="18" charset="0"/>
              <a:cs typeface="Times New Roman" panose="02020603050405020304" pitchFamily="18" charset="0"/>
            </a:endParaRPr>
          </a:p>
          <a:p>
            <a:pPr marL="1944" indent="0">
              <a:buNone/>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Auto-regulation include: </a:t>
            </a:r>
            <a:r>
              <a:rPr lang="en-US" sz="2800" b="1" i="1" dirty="0">
                <a:latin typeface="Times New Roman" panose="02020603050405020304" pitchFamily="18" charset="0"/>
                <a:cs typeface="Times New Roman" panose="02020603050405020304" pitchFamily="18" charset="0"/>
              </a:rPr>
              <a:t>hetero-metric</a:t>
            </a:r>
            <a:r>
              <a:rPr lang="en-US" sz="2800" dirty="0">
                <a:latin typeface="Times New Roman" panose="02020603050405020304" pitchFamily="18" charset="0"/>
                <a:cs typeface="Times New Roman" panose="02020603050405020304" pitchFamily="18" charset="0"/>
              </a:rPr>
              <a:t> &amp; </a:t>
            </a:r>
            <a:r>
              <a:rPr lang="en-US" sz="2800" b="1" i="1" dirty="0">
                <a:latin typeface="Times New Roman" panose="02020603050405020304" pitchFamily="18" charset="0"/>
                <a:cs typeface="Times New Roman" panose="02020603050405020304" pitchFamily="18" charset="0"/>
              </a:rPr>
              <a:t>homeo-metric mechanisms</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33429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388800"/>
            <a:ext cx="11301984" cy="220800"/>
          </a:xfrm>
        </p:spPr>
        <p:txBody>
          <a:bodyPr>
            <a:normAutofit fontScale="90000"/>
          </a:bodyPr>
          <a:lstStyle/>
          <a:p>
            <a:endParaRPr lang="en-US" dirty="0"/>
          </a:p>
        </p:txBody>
      </p:sp>
      <p:pic>
        <p:nvPicPr>
          <p:cNvPr id="4" name="Content Placeholder 3"/>
          <p:cNvPicPr>
            <a:picLocks noGrp="1" noChangeAspect="1"/>
          </p:cNvPicPr>
          <p:nvPr>
            <p:ph idx="1"/>
          </p:nvPr>
        </p:nvPicPr>
        <p:blipFill rotWithShape="1">
          <a:blip r:embed="rId2"/>
          <a:srcRect t="-434" r="45877" b="12404"/>
          <a:stretch/>
        </p:blipFill>
        <p:spPr>
          <a:xfrm>
            <a:off x="1482436" y="152401"/>
            <a:ext cx="9074728" cy="6456218"/>
          </a:xfrm>
          <a:prstGeom prst="rect">
            <a:avLst/>
          </a:prstGeom>
        </p:spPr>
      </p:pic>
    </p:spTree>
    <p:extLst>
      <p:ext uri="{BB962C8B-B14F-4D97-AF65-F5344CB8AC3E}">
        <p14:creationId xmlns:p14="http://schemas.microsoft.com/office/powerpoint/2010/main" val="419067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388800"/>
            <a:ext cx="11301984" cy="303927"/>
          </a:xfrm>
        </p:spPr>
        <p:txBody>
          <a:bodyPr>
            <a:normAutofit fontScale="90000"/>
          </a:bodyPr>
          <a:lstStyle/>
          <a:p>
            <a:endParaRPr lang="en-US" dirty="0"/>
          </a:p>
        </p:txBody>
      </p:sp>
      <p:pic>
        <p:nvPicPr>
          <p:cNvPr id="8" name="Content Placeholder 7"/>
          <p:cNvPicPr>
            <a:picLocks noGrp="1" noChangeAspect="1"/>
          </p:cNvPicPr>
          <p:nvPr>
            <p:ph idx="1"/>
          </p:nvPr>
        </p:nvPicPr>
        <p:blipFill>
          <a:blip r:embed="rId2"/>
          <a:stretch>
            <a:fillRect/>
          </a:stretch>
        </p:blipFill>
        <p:spPr>
          <a:xfrm>
            <a:off x="166255" y="235528"/>
            <a:ext cx="12025746" cy="6428508"/>
          </a:xfrm>
          <a:prstGeom prst="rect">
            <a:avLst/>
          </a:prstGeom>
        </p:spPr>
      </p:pic>
    </p:spTree>
    <p:extLst>
      <p:ext uri="{BB962C8B-B14F-4D97-AF65-F5344CB8AC3E}">
        <p14:creationId xmlns:p14="http://schemas.microsoft.com/office/powerpoint/2010/main" val="3199766426"/>
      </p:ext>
    </p:extLst>
  </p:cSld>
  <p:clrMapOvr>
    <a:masterClrMapping/>
  </p:clrMapOvr>
</p:sld>
</file>

<file path=ppt/theme/theme1.xml><?xml version="1.0" encoding="utf-8"?>
<a:theme xmlns:a="http://schemas.openxmlformats.org/drawingml/2006/main" name="ThinLine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3">
      <a:majorFont>
        <a:latin typeface="Bell MT"/>
        <a:ea typeface=""/>
        <a:cs typeface=""/>
      </a:majorFont>
      <a:minorFont>
        <a:latin typeface="Bell M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TotalTime>
  <Words>640</Words>
  <Application>Microsoft Office PowerPoint</Application>
  <PresentationFormat>Widescreen</PresentationFormat>
  <Paragraphs>38</Paragraphs>
  <Slides>13</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Arial</vt:lpstr>
      <vt:lpstr>Bell MT</vt:lpstr>
      <vt:lpstr>Calibri</vt:lpstr>
      <vt:lpstr>Calibri Light</vt:lpstr>
      <vt:lpstr>Slimbach-Bold</vt:lpstr>
      <vt:lpstr>Slimbach-Book</vt:lpstr>
      <vt:lpstr>Slimbach-BookItalic</vt:lpstr>
      <vt:lpstr>STIXGeneral-Regular</vt:lpstr>
      <vt:lpstr>Times New Roman</vt:lpstr>
      <vt:lpstr>Trebuchet MS</vt:lpstr>
      <vt:lpstr>Univers-CondensedBold</vt:lpstr>
      <vt:lpstr>Utopia-Regular</vt:lpstr>
      <vt:lpstr>ZapfDingbats</vt:lpstr>
      <vt:lpstr>ThinLineVTI</vt:lpstr>
      <vt:lpstr>Exercise impacts on Cardiovascular system</vt:lpstr>
      <vt:lpstr>1. The central command (anticipation of exercise)</vt:lpstr>
      <vt:lpstr>PowerPoint Presentation</vt:lpstr>
      <vt:lpstr>PowerPoint Presentation</vt:lpstr>
      <vt:lpstr>2. Increased metabolic activity of skeletal muscle</vt:lpstr>
      <vt:lpstr>PowerPoint Presentation</vt:lpstr>
      <vt:lpstr>Intrinsic regulation</vt:lpstr>
      <vt:lpstr>PowerPoint Presentation</vt:lpstr>
      <vt:lpstr>PowerPoint Presentation</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impacts on Cardiovascular system</dc:title>
  <dc:creator>NAMohammed</dc:creator>
  <cp:lastModifiedBy>DELL</cp:lastModifiedBy>
  <cp:revision>16</cp:revision>
  <dcterms:created xsi:type="dcterms:W3CDTF">2021-11-06T07:54:22Z</dcterms:created>
  <dcterms:modified xsi:type="dcterms:W3CDTF">2022-11-21T21:25:36Z</dcterms:modified>
</cp:coreProperties>
</file>