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6" r:id="rId5"/>
    <p:sldId id="261" r:id="rId6"/>
    <p:sldId id="263" r:id="rId7"/>
    <p:sldId id="259" r:id="rId8"/>
    <p:sldId id="264" r:id="rId9"/>
    <p:sldId id="267" r:id="rId10"/>
    <p:sldId id="268" r:id="rId11"/>
    <p:sldId id="269" r:id="rId12"/>
    <p:sldId id="270" r:id="rId13"/>
    <p:sldId id="271" r:id="rId14"/>
    <p:sldId id="28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9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8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9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7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6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2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9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0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EXAMINATION AND DIAGNOSIS PRESENTED BY </a:t>
            </a:r>
            <a:br>
              <a:rPr lang="en-US" dirty="0"/>
            </a:br>
            <a:r>
              <a:rPr lang="en-US" dirty="0"/>
              <a:t>MARWA</a:t>
            </a:r>
            <a:endParaRPr dirty="0"/>
          </a:p>
        </p:txBody>
      </p:sp>
      <p:pic>
        <p:nvPicPr>
          <p:cNvPr id="3" name="Picture 2" descr="A web of dots connected">
            <a:extLst>
              <a:ext uri="{FF2B5EF4-FFF2-40B4-BE49-F238E27FC236}">
                <a16:creationId xmlns:a16="http://schemas.microsoft.com/office/drawing/2014/main" id="{AC80C1D4-0A58-9B73-A696-2782FC6B3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08" r="24084" b="-6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52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A16B-5B21-B3DE-CEC0-CAA41804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B9ECC9-C4D4-E222-DF1F-7FB9A2351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4349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3650-400A-77EA-D180-53BC418F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028C7E-0119-5BCD-22E2-66B07AB9D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322" y="1"/>
            <a:ext cx="13194322" cy="6857999"/>
          </a:xfrm>
        </p:spPr>
      </p:pic>
    </p:spTree>
    <p:extLst>
      <p:ext uri="{BB962C8B-B14F-4D97-AF65-F5344CB8AC3E}">
        <p14:creationId xmlns:p14="http://schemas.microsoft.com/office/powerpoint/2010/main" val="326000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DE5A-000E-99EF-676C-ADAC5BB7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E61D89-C958-3B28-38D2-B5AA3CCD6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27782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C03D-65CB-9792-7930-112FF5CB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04929C-CF9F-169C-5248-2BD75AC2E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12"/>
            <a:ext cx="12138211" cy="7153834"/>
          </a:xfrm>
        </p:spPr>
      </p:pic>
    </p:spTree>
    <p:extLst>
      <p:ext uri="{BB962C8B-B14F-4D97-AF65-F5344CB8AC3E}">
        <p14:creationId xmlns:p14="http://schemas.microsoft.com/office/powerpoint/2010/main" val="258331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A63A-ABA7-920E-E369-5519CA19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F6-B7F3-D440-272B-F2F1509E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6A10F-532C-ADFC-AFF4-E196CDD99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5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4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E0D8-C9C1-5A64-3C23-C04DF8E6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4672FE-2895-3B6C-446D-EC390B3C2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1576"/>
            <a:ext cx="13168779" cy="8364070"/>
          </a:xfrm>
        </p:spPr>
      </p:pic>
    </p:spTree>
    <p:extLst>
      <p:ext uri="{BB962C8B-B14F-4D97-AF65-F5344CB8AC3E}">
        <p14:creationId xmlns:p14="http://schemas.microsoft.com/office/powerpoint/2010/main" val="111100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CA14-902C-D304-C561-42321809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173056C-2567-E8C8-2801-E4988FE75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0" y="-161364"/>
            <a:ext cx="11626850" cy="6858000"/>
          </a:xfrm>
        </p:spPr>
      </p:pic>
    </p:spTree>
    <p:extLst>
      <p:ext uri="{BB962C8B-B14F-4D97-AF65-F5344CB8AC3E}">
        <p14:creationId xmlns:p14="http://schemas.microsoft.com/office/powerpoint/2010/main" val="343156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EA90-68A9-8197-4BE6-28557BD7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0B8118-AB0F-D72D-1F66-B250D8298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70" y="0"/>
            <a:ext cx="12156140" cy="6858000"/>
          </a:xfrm>
        </p:spPr>
      </p:pic>
    </p:spTree>
    <p:extLst>
      <p:ext uri="{BB962C8B-B14F-4D97-AF65-F5344CB8AC3E}">
        <p14:creationId xmlns:p14="http://schemas.microsoft.com/office/powerpoint/2010/main" val="335620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BF71-46D8-9B21-94B5-E3949266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B48E55-37D3-BD63-8AD4-A6418A98B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308"/>
            <a:ext cx="12460941" cy="712245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3A29-F708-7EA4-3D63-7BC4D6047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109"/>
            <a:ext cx="12192000" cy="58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0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7475-CA6E-4F2C-9C97-FBA1B047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74DBFC-18BD-E43E-45B4-1216C1E1D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16" y="0"/>
            <a:ext cx="11853865" cy="709027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4CFB51D-3A06-A88E-8A4A-290ECE340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6" y="4143668"/>
            <a:ext cx="8128000" cy="27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BD2D-3E17-3C2F-1416-B6013964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35835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73EE2-7E5D-83C3-90AB-20DF44A3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3023"/>
            <a:ext cx="7335835" cy="5091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/>
              <a:t>A 28 years old multigravida at 33 Weeks gestation comes  to the office stating she has not felt  her baby  move for 24 hours . A previous 18  weeks sonogram showed a single fetus  with grossly normal anatomy. You are unable to find fetal cardiac activity on  US.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1- What are the points from the history that  make you concern that she may has still birth?</a:t>
            </a:r>
          </a:p>
          <a:p>
            <a:pPr marL="0" indent="0">
              <a:buNone/>
            </a:pPr>
            <a:r>
              <a:rPr lang="en-US" dirty="0"/>
              <a:t>2- How to</a:t>
            </a:r>
            <a:r>
              <a:rPr lang="ar-SA" dirty="0"/>
              <a:t> </a:t>
            </a:r>
            <a:r>
              <a:rPr lang="en-US" dirty="0"/>
              <a:t>evaluate</a:t>
            </a:r>
            <a:r>
              <a:rPr lang="ar-SA" dirty="0"/>
              <a:t> </a:t>
            </a:r>
            <a:r>
              <a:rPr lang="en-US" dirty="0"/>
              <a:t> </a:t>
            </a:r>
            <a:r>
              <a:rPr lang="ar-SA" dirty="0"/>
              <a:t> this patient?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FCC8-788B-F627-5A8B-ACF4BA43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EE305A-81BD-1917-DB7A-9C454442F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426" y="0"/>
            <a:ext cx="11931650" cy="6858000"/>
          </a:xfrm>
        </p:spPr>
      </p:pic>
    </p:spTree>
    <p:extLst>
      <p:ext uri="{BB962C8B-B14F-4D97-AF65-F5344CB8AC3E}">
        <p14:creationId xmlns:p14="http://schemas.microsoft.com/office/powerpoint/2010/main" val="3516264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C2EC-F246-3F7D-DB5B-21300C36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D54F69-F3E8-027D-7CE4-37AA73591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8" y="171955"/>
            <a:ext cx="9671276" cy="6514089"/>
          </a:xfrm>
        </p:spPr>
      </p:pic>
    </p:spTree>
    <p:extLst>
      <p:ext uri="{BB962C8B-B14F-4D97-AF65-F5344CB8AC3E}">
        <p14:creationId xmlns:p14="http://schemas.microsoft.com/office/powerpoint/2010/main" val="9435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59D9-DDAB-5645-4055-3489F659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0413B-E519-897C-521D-B48D19C66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EB61C-C79B-E433-BCF2-3C035E5DA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308"/>
            <a:ext cx="12460941" cy="71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6B23-E7D6-5C0D-BB2F-840A6C3E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707A0F-BB5C-4B31-C219-115755385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922" y="1"/>
            <a:ext cx="12469725" cy="6857999"/>
          </a:xfrm>
        </p:spPr>
      </p:pic>
    </p:spTree>
    <p:extLst>
      <p:ext uri="{BB962C8B-B14F-4D97-AF65-F5344CB8AC3E}">
        <p14:creationId xmlns:p14="http://schemas.microsoft.com/office/powerpoint/2010/main" val="381622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E6E5-1ACF-0DF4-099D-7936383A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F6EBBD-9CCB-B20F-3C33-ABC1AF293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4269" cy="6858000"/>
          </a:xfrm>
        </p:spPr>
      </p:pic>
    </p:spTree>
    <p:extLst>
      <p:ext uri="{BB962C8B-B14F-4D97-AF65-F5344CB8AC3E}">
        <p14:creationId xmlns:p14="http://schemas.microsoft.com/office/powerpoint/2010/main" val="137271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E3C5-D199-EC8C-2345-44D60382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C9C7CB5-FB29-5F0B-C03C-2105F0562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447"/>
            <a:ext cx="10745854" cy="4114397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67EE676-6F60-29B8-1AE1-F3BF2E910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07342"/>
            <a:ext cx="10745854" cy="38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8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F282-DEBF-C607-74F0-BE7041B4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24F781A-AAA3-E71E-4C08-7294C374B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0"/>
            <a:ext cx="12066494" cy="71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5C4C-21BD-169C-B790-D047618E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Maternal Examination and investigation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19EE8E-D77F-7620-EEE6-2F1652ADD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44" y="1900444"/>
            <a:ext cx="8437790" cy="3572062"/>
          </a:xfrm>
        </p:spPr>
      </p:pic>
    </p:spTree>
    <p:extLst>
      <p:ext uri="{BB962C8B-B14F-4D97-AF65-F5344CB8AC3E}">
        <p14:creationId xmlns:p14="http://schemas.microsoft.com/office/powerpoint/2010/main" val="100585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97B5-CDEE-EA03-D567-D35159D1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EBA255-93F1-23A2-BE6D-B9CD400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80682"/>
            <a:ext cx="10721787" cy="6696635"/>
          </a:xfrm>
        </p:spPr>
      </p:pic>
    </p:spTree>
    <p:extLst>
      <p:ext uri="{BB962C8B-B14F-4D97-AF65-F5344CB8AC3E}">
        <p14:creationId xmlns:p14="http://schemas.microsoft.com/office/powerpoint/2010/main" val="52754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E514-6AB4-25AD-8278-1026774A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6FE990-4595-E105-7A97-1F99C3ED9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08" y="-1"/>
            <a:ext cx="12255202" cy="6687671"/>
          </a:xfrm>
        </p:spPr>
      </p:pic>
    </p:spTree>
    <p:extLst>
      <p:ext uri="{BB962C8B-B14F-4D97-AF65-F5344CB8AC3E}">
        <p14:creationId xmlns:p14="http://schemas.microsoft.com/office/powerpoint/2010/main" val="1305868007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BF9989"/>
      </a:accent1>
      <a:accent2>
        <a:srgbClr val="AFA078"/>
      </a:accent2>
      <a:accent3>
        <a:srgbClr val="A1A77E"/>
      </a:accent3>
      <a:accent4>
        <a:srgbClr val="8DAA74"/>
      </a:accent4>
      <a:accent5>
        <a:srgbClr val="83AC81"/>
      </a:accent5>
      <a:accent6>
        <a:srgbClr val="77AE8C"/>
      </a:accent6>
      <a:hlink>
        <a:srgbClr val="5E899C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PunchcardVTI</vt:lpstr>
      <vt:lpstr>EXAMINATION AND DIAGNOSIS PRESENTED BY  MARWA</vt:lpstr>
      <vt:lpstr>Case 1</vt:lpstr>
      <vt:lpstr>PowerPoint Presentation</vt:lpstr>
      <vt:lpstr>PowerPoint Presentation</vt:lpstr>
      <vt:lpstr>PowerPoint Presentation</vt:lpstr>
      <vt:lpstr>PowerPoint Presentation</vt:lpstr>
      <vt:lpstr>Maternal Examination and investigation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AND DIAGNOSIS PRESENTED BY  MARWA</dc:title>
  <dc:creator>m69906560@gmail.com</dc:creator>
  <cp:lastModifiedBy>m69906560@gmail.com</cp:lastModifiedBy>
  <cp:revision>19</cp:revision>
  <dcterms:created xsi:type="dcterms:W3CDTF">2023-10-02T04:57:04Z</dcterms:created>
  <dcterms:modified xsi:type="dcterms:W3CDTF">2023-10-05T01:17:32Z</dcterms:modified>
</cp:coreProperties>
</file>