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6" d="100"/>
          <a:sy n="86" d="100"/>
        </p:scale>
        <p:origin x="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2708C-2602-4C50-90B3-38403DD6A526}" type="datetimeFigureOut">
              <a:rPr lang="zh-CN" altLang="en-US" smtClean="0"/>
              <a:t>2021/12/18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20AC-CFD9-4F54-B258-06C9616827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" name="Group248"/>
          <p:cNvGrpSpPr/>
          <p:nvPr/>
        </p:nvGrpSpPr>
        <p:grpSpPr>
          <a:xfrm>
            <a:off x="73065" y="-616946"/>
            <a:ext cx="8982800" cy="6709273"/>
            <a:chOff x="73065" y="1044363"/>
            <a:chExt cx="9113100" cy="4830350"/>
          </a:xfrm>
        </p:grpSpPr>
        <p:sp>
          <p:nvSpPr>
            <p:cNvPr id="103" name="MMConnector"/>
            <p:cNvSpPr/>
            <p:nvPr/>
          </p:nvSpPr>
          <p:spPr>
            <a:xfrm>
              <a:off x="761264" y="3965215"/>
              <a:ext cx="233100" cy="3700"/>
            </a:xfrm>
            <a:custGeom>
              <a:avLst/>
              <a:gdLst/>
              <a:ahLst/>
              <a:cxnLst/>
              <a:rect l="0" t="0" r="0" b="0"/>
              <a:pathLst>
                <a:path w="233100" h="3700" fill="none">
                  <a:moveTo>
                    <a:pt x="70300" y="0"/>
                  </a:moveTo>
                  <a:lnTo>
                    <a:pt x="186850" y="0"/>
                  </a:lnTo>
                  <a:cubicBezTo>
                    <a:pt x="186850" y="0"/>
                    <a:pt x="196796" y="0"/>
                    <a:pt x="209050" y="0"/>
                  </a:cubicBezTo>
                  <a:lnTo>
                    <a:pt x="303400" y="0"/>
                  </a:lnTo>
                </a:path>
              </a:pathLst>
            </a:custGeom>
            <a:noFill/>
            <a:ln w="11100" cap="rnd">
              <a:solidFill>
                <a:srgbClr val="454545"/>
              </a:solidFill>
              <a:round/>
            </a:ln>
          </p:spPr>
        </p:sp>
        <p:sp>
          <p:nvSpPr>
            <p:cNvPr id="109" name="MMConnector"/>
            <p:cNvSpPr/>
            <p:nvPr/>
          </p:nvSpPr>
          <p:spPr>
            <a:xfrm>
              <a:off x="1580814" y="3117308"/>
              <a:ext cx="99900" cy="1695814"/>
            </a:xfrm>
            <a:custGeom>
              <a:avLst/>
              <a:gdLst/>
              <a:ahLst/>
              <a:cxnLst/>
              <a:rect l="0" t="0" r="0" b="0"/>
              <a:pathLst>
                <a:path w="99900" h="1695814" fill="none">
                  <a:moveTo>
                    <a:pt x="-49950" y="847907"/>
                  </a:moveTo>
                  <a:lnTo>
                    <a:pt x="0" y="847907"/>
                  </a:lnTo>
                  <a:lnTo>
                    <a:pt x="0" y="-825707"/>
                  </a:lnTo>
                  <a:cubicBezTo>
                    <a:pt x="0" y="-837961"/>
                    <a:pt x="9946" y="-847907"/>
                    <a:pt x="22200" y="-847907"/>
                  </a:cubicBezTo>
                  <a:lnTo>
                    <a:pt x="49950" y="-847907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11" name="MMConnector"/>
            <p:cNvSpPr/>
            <p:nvPr/>
          </p:nvSpPr>
          <p:spPr>
            <a:xfrm>
              <a:off x="2283815" y="2056246"/>
              <a:ext cx="99900" cy="426309"/>
            </a:xfrm>
            <a:custGeom>
              <a:avLst/>
              <a:gdLst/>
              <a:ahLst/>
              <a:cxnLst/>
              <a:rect l="0" t="0" r="0" b="0"/>
              <a:pathLst>
                <a:path w="99900" h="426309" fill="none">
                  <a:moveTo>
                    <a:pt x="-49950" y="213155"/>
                  </a:moveTo>
                  <a:lnTo>
                    <a:pt x="0" y="213155"/>
                  </a:lnTo>
                  <a:lnTo>
                    <a:pt x="0" y="-190955"/>
                  </a:lnTo>
                  <a:cubicBezTo>
                    <a:pt x="0" y="-203209"/>
                    <a:pt x="9946" y="-213155"/>
                    <a:pt x="22200" y="-213155"/>
                  </a:cubicBezTo>
                  <a:lnTo>
                    <a:pt x="49950" y="-21315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13" name="MMConnector"/>
            <p:cNvSpPr/>
            <p:nvPr/>
          </p:nvSpPr>
          <p:spPr>
            <a:xfrm>
              <a:off x="3941415" y="1777879"/>
              <a:ext cx="99900" cy="130425"/>
            </a:xfrm>
            <a:custGeom>
              <a:avLst/>
              <a:gdLst/>
              <a:ahLst/>
              <a:cxnLst/>
              <a:rect l="0" t="0" r="0" b="0"/>
              <a:pathLst>
                <a:path w="99900" h="130425" fill="none">
                  <a:moveTo>
                    <a:pt x="-49950" y="65213"/>
                  </a:moveTo>
                  <a:lnTo>
                    <a:pt x="0" y="65213"/>
                  </a:lnTo>
                  <a:lnTo>
                    <a:pt x="0" y="-43012"/>
                  </a:lnTo>
                  <a:cubicBezTo>
                    <a:pt x="0" y="-55267"/>
                    <a:pt x="9946" y="-65212"/>
                    <a:pt x="22200" y="-65212"/>
                  </a:cubicBezTo>
                  <a:lnTo>
                    <a:pt x="49950" y="-65212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15" name="MMConnector"/>
            <p:cNvSpPr/>
            <p:nvPr/>
          </p:nvSpPr>
          <p:spPr>
            <a:xfrm>
              <a:off x="4411315" y="1669192"/>
              <a:ext cx="99900" cy="86950"/>
            </a:xfrm>
            <a:custGeom>
              <a:avLst/>
              <a:gdLst/>
              <a:ahLst/>
              <a:cxnLst/>
              <a:rect l="0" t="0" r="0" b="0"/>
              <a:pathLst>
                <a:path w="99900" h="86950" fill="none">
                  <a:moveTo>
                    <a:pt x="-49950" y="43475"/>
                  </a:moveTo>
                  <a:lnTo>
                    <a:pt x="0" y="43475"/>
                  </a:lnTo>
                  <a:lnTo>
                    <a:pt x="0" y="-21275"/>
                  </a:lnTo>
                  <a:cubicBezTo>
                    <a:pt x="0" y="-33529"/>
                    <a:pt x="9946" y="-43475"/>
                    <a:pt x="22200" y="-43475"/>
                  </a:cubicBezTo>
                  <a:lnTo>
                    <a:pt x="49950" y="-434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17" name="MMConnector"/>
            <p:cNvSpPr/>
            <p:nvPr/>
          </p:nvSpPr>
          <p:spPr>
            <a:xfrm>
              <a:off x="4411315" y="1756142"/>
              <a:ext cx="49950" cy="86950"/>
            </a:xfrm>
            <a:custGeom>
              <a:avLst/>
              <a:gdLst/>
              <a:ahLst/>
              <a:cxnLst/>
              <a:rect l="0" t="0" r="0" b="0"/>
              <a:pathLst>
                <a:path w="49950" h="86950" fill="none">
                  <a:moveTo>
                    <a:pt x="0" y="-43475"/>
                  </a:moveTo>
                  <a:lnTo>
                    <a:pt x="0" y="21275"/>
                  </a:lnTo>
                  <a:cubicBezTo>
                    <a:pt x="0" y="33529"/>
                    <a:pt x="9946" y="43475"/>
                    <a:pt x="22200" y="43475"/>
                  </a:cubicBezTo>
                  <a:lnTo>
                    <a:pt x="49950" y="434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19" name="MMConnector"/>
            <p:cNvSpPr/>
            <p:nvPr/>
          </p:nvSpPr>
          <p:spPr>
            <a:xfrm>
              <a:off x="3941415" y="1908304"/>
              <a:ext cx="49950" cy="130425"/>
            </a:xfrm>
            <a:custGeom>
              <a:avLst/>
              <a:gdLst/>
              <a:ahLst/>
              <a:cxnLst/>
              <a:rect l="0" t="0" r="0" b="0"/>
              <a:pathLst>
                <a:path w="49950" h="130425" fill="none">
                  <a:moveTo>
                    <a:pt x="0" y="-65212"/>
                  </a:moveTo>
                  <a:lnTo>
                    <a:pt x="0" y="43013"/>
                  </a:lnTo>
                  <a:cubicBezTo>
                    <a:pt x="0" y="55267"/>
                    <a:pt x="9946" y="65213"/>
                    <a:pt x="22200" y="65213"/>
                  </a:cubicBezTo>
                  <a:lnTo>
                    <a:pt x="49950" y="65213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21" name="MMConnector"/>
            <p:cNvSpPr/>
            <p:nvPr/>
          </p:nvSpPr>
          <p:spPr>
            <a:xfrm>
              <a:off x="2283815" y="2482556"/>
              <a:ext cx="49950" cy="426309"/>
            </a:xfrm>
            <a:custGeom>
              <a:avLst/>
              <a:gdLst/>
              <a:ahLst/>
              <a:cxnLst/>
              <a:rect l="0" t="0" r="0" b="0"/>
              <a:pathLst>
                <a:path w="49950" h="426309" fill="none">
                  <a:moveTo>
                    <a:pt x="0" y="-213155"/>
                  </a:moveTo>
                  <a:lnTo>
                    <a:pt x="0" y="190955"/>
                  </a:lnTo>
                  <a:cubicBezTo>
                    <a:pt x="0" y="203209"/>
                    <a:pt x="9946" y="213155"/>
                    <a:pt x="22200" y="213155"/>
                  </a:cubicBezTo>
                  <a:lnTo>
                    <a:pt x="49950" y="21315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23" name="MMConnector"/>
            <p:cNvSpPr/>
            <p:nvPr/>
          </p:nvSpPr>
          <p:spPr>
            <a:xfrm>
              <a:off x="3068215" y="2443764"/>
              <a:ext cx="99900" cy="503894"/>
            </a:xfrm>
            <a:custGeom>
              <a:avLst/>
              <a:gdLst/>
              <a:ahLst/>
              <a:cxnLst/>
              <a:rect l="0" t="0" r="0" b="0"/>
              <a:pathLst>
                <a:path w="99900" h="503894" fill="none">
                  <a:moveTo>
                    <a:pt x="-49950" y="251947"/>
                  </a:moveTo>
                  <a:lnTo>
                    <a:pt x="0" y="251947"/>
                  </a:lnTo>
                  <a:lnTo>
                    <a:pt x="0" y="-229747"/>
                  </a:lnTo>
                  <a:cubicBezTo>
                    <a:pt x="0" y="-242001"/>
                    <a:pt x="9946" y="-251947"/>
                    <a:pt x="22200" y="-251947"/>
                  </a:cubicBezTo>
                  <a:lnTo>
                    <a:pt x="49950" y="-251947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25" name="MMConnector"/>
            <p:cNvSpPr/>
            <p:nvPr/>
          </p:nvSpPr>
          <p:spPr>
            <a:xfrm>
              <a:off x="3068215" y="2947657"/>
              <a:ext cx="49950" cy="503894"/>
            </a:xfrm>
            <a:custGeom>
              <a:avLst/>
              <a:gdLst/>
              <a:ahLst/>
              <a:cxnLst/>
              <a:rect l="0" t="0" r="0" b="0"/>
              <a:pathLst>
                <a:path w="49950" h="503894" fill="none">
                  <a:moveTo>
                    <a:pt x="0" y="-251947"/>
                  </a:moveTo>
                  <a:lnTo>
                    <a:pt x="0" y="229747"/>
                  </a:lnTo>
                  <a:cubicBezTo>
                    <a:pt x="0" y="242001"/>
                    <a:pt x="9946" y="251947"/>
                    <a:pt x="22200" y="251947"/>
                  </a:cubicBezTo>
                  <a:lnTo>
                    <a:pt x="49950" y="251947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27" name="MMConnector"/>
            <p:cNvSpPr/>
            <p:nvPr/>
          </p:nvSpPr>
          <p:spPr>
            <a:xfrm>
              <a:off x="3823015" y="2191817"/>
              <a:ext cx="99900" cy="3700"/>
            </a:xfrm>
            <a:custGeom>
              <a:avLst/>
              <a:gdLst/>
              <a:ahLst/>
              <a:cxnLst/>
              <a:rect l="0" t="0" r="0" b="0"/>
              <a:pathLst>
                <a:path w="99900" h="3700" fill="none">
                  <a:moveTo>
                    <a:pt x="-49950" y="0"/>
                  </a:moveTo>
                  <a:lnTo>
                    <a:pt x="0" y="0"/>
                  </a:lnTo>
                  <a:cubicBezTo>
                    <a:pt x="0" y="0"/>
                    <a:pt x="9946" y="0"/>
                    <a:pt x="22200" y="0"/>
                  </a:cubicBezTo>
                  <a:lnTo>
                    <a:pt x="49950" y="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29" name="MMConnector"/>
            <p:cNvSpPr/>
            <p:nvPr/>
          </p:nvSpPr>
          <p:spPr>
            <a:xfrm>
              <a:off x="5206815" y="2148342"/>
              <a:ext cx="99900" cy="86950"/>
            </a:xfrm>
            <a:custGeom>
              <a:avLst/>
              <a:gdLst/>
              <a:ahLst/>
              <a:cxnLst/>
              <a:rect l="0" t="0" r="0" b="0"/>
              <a:pathLst>
                <a:path w="99900" h="86950" fill="none">
                  <a:moveTo>
                    <a:pt x="-49950" y="43475"/>
                  </a:moveTo>
                  <a:lnTo>
                    <a:pt x="0" y="43475"/>
                  </a:lnTo>
                  <a:lnTo>
                    <a:pt x="0" y="-21275"/>
                  </a:lnTo>
                  <a:cubicBezTo>
                    <a:pt x="0" y="-33529"/>
                    <a:pt x="9946" y="-43475"/>
                    <a:pt x="22200" y="-43475"/>
                  </a:cubicBezTo>
                  <a:lnTo>
                    <a:pt x="49950" y="-434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31" name="MMConnector"/>
            <p:cNvSpPr/>
            <p:nvPr/>
          </p:nvSpPr>
          <p:spPr>
            <a:xfrm>
              <a:off x="5206815" y="2235292"/>
              <a:ext cx="49950" cy="86950"/>
            </a:xfrm>
            <a:custGeom>
              <a:avLst/>
              <a:gdLst/>
              <a:ahLst/>
              <a:cxnLst/>
              <a:rect l="0" t="0" r="0" b="0"/>
              <a:pathLst>
                <a:path w="49950" h="86950" fill="none">
                  <a:moveTo>
                    <a:pt x="0" y="-43475"/>
                  </a:moveTo>
                  <a:lnTo>
                    <a:pt x="0" y="21275"/>
                  </a:lnTo>
                  <a:cubicBezTo>
                    <a:pt x="0" y="33529"/>
                    <a:pt x="9946" y="43475"/>
                    <a:pt x="22200" y="43475"/>
                  </a:cubicBezTo>
                  <a:lnTo>
                    <a:pt x="49950" y="434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33" name="MMConnector"/>
            <p:cNvSpPr/>
            <p:nvPr/>
          </p:nvSpPr>
          <p:spPr>
            <a:xfrm>
              <a:off x="7219615" y="2278767"/>
              <a:ext cx="99900" cy="3700"/>
            </a:xfrm>
            <a:custGeom>
              <a:avLst/>
              <a:gdLst/>
              <a:ahLst/>
              <a:cxnLst/>
              <a:rect l="0" t="0" r="0" b="0"/>
              <a:pathLst>
                <a:path w="99900" h="3700" fill="none">
                  <a:moveTo>
                    <a:pt x="-49950" y="0"/>
                  </a:moveTo>
                  <a:lnTo>
                    <a:pt x="0" y="0"/>
                  </a:lnTo>
                  <a:cubicBezTo>
                    <a:pt x="0" y="0"/>
                    <a:pt x="9946" y="0"/>
                    <a:pt x="22200" y="0"/>
                  </a:cubicBezTo>
                  <a:lnTo>
                    <a:pt x="49950" y="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35" name="MMConnector"/>
            <p:cNvSpPr/>
            <p:nvPr/>
          </p:nvSpPr>
          <p:spPr>
            <a:xfrm>
              <a:off x="3937715" y="3031948"/>
              <a:ext cx="99900" cy="335313"/>
            </a:xfrm>
            <a:custGeom>
              <a:avLst/>
              <a:gdLst/>
              <a:ahLst/>
              <a:cxnLst/>
              <a:rect l="0" t="0" r="0" b="0"/>
              <a:pathLst>
                <a:path w="99900" h="335313" fill="none">
                  <a:moveTo>
                    <a:pt x="-49950" y="167656"/>
                  </a:moveTo>
                  <a:lnTo>
                    <a:pt x="0" y="167656"/>
                  </a:lnTo>
                  <a:lnTo>
                    <a:pt x="0" y="-145456"/>
                  </a:lnTo>
                  <a:cubicBezTo>
                    <a:pt x="0" y="-157711"/>
                    <a:pt x="9946" y="-167656"/>
                    <a:pt x="22200" y="-167656"/>
                  </a:cubicBezTo>
                  <a:lnTo>
                    <a:pt x="49950" y="-167656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37" name="MMConnector"/>
            <p:cNvSpPr/>
            <p:nvPr/>
          </p:nvSpPr>
          <p:spPr>
            <a:xfrm>
              <a:off x="4463115" y="2679754"/>
              <a:ext cx="99900" cy="369075"/>
            </a:xfrm>
            <a:custGeom>
              <a:avLst/>
              <a:gdLst/>
              <a:ahLst/>
              <a:cxnLst/>
              <a:rect l="0" t="0" r="0" b="0"/>
              <a:pathLst>
                <a:path w="99900" h="369075" fill="none">
                  <a:moveTo>
                    <a:pt x="-49950" y="184538"/>
                  </a:moveTo>
                  <a:lnTo>
                    <a:pt x="0" y="184538"/>
                  </a:lnTo>
                  <a:lnTo>
                    <a:pt x="0" y="-162337"/>
                  </a:lnTo>
                  <a:cubicBezTo>
                    <a:pt x="0" y="-174592"/>
                    <a:pt x="9946" y="-184537"/>
                    <a:pt x="22200" y="-184537"/>
                  </a:cubicBezTo>
                  <a:lnTo>
                    <a:pt x="49950" y="-184537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39" name="MMConnector"/>
            <p:cNvSpPr/>
            <p:nvPr/>
          </p:nvSpPr>
          <p:spPr>
            <a:xfrm>
              <a:off x="4463115" y="2766704"/>
              <a:ext cx="49950" cy="195175"/>
            </a:xfrm>
            <a:custGeom>
              <a:avLst/>
              <a:gdLst/>
              <a:ahLst/>
              <a:cxnLst/>
              <a:rect l="0" t="0" r="0" b="0"/>
              <a:pathLst>
                <a:path w="49950" h="195175" fill="none">
                  <a:moveTo>
                    <a:pt x="0" y="97588"/>
                  </a:moveTo>
                  <a:lnTo>
                    <a:pt x="0" y="-75387"/>
                  </a:lnTo>
                  <a:cubicBezTo>
                    <a:pt x="0" y="-87642"/>
                    <a:pt x="9946" y="-97587"/>
                    <a:pt x="22200" y="-97587"/>
                  </a:cubicBezTo>
                  <a:lnTo>
                    <a:pt x="49950" y="-97587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41" name="MMConnector"/>
            <p:cNvSpPr/>
            <p:nvPr/>
          </p:nvSpPr>
          <p:spPr>
            <a:xfrm>
              <a:off x="4463115" y="2853654"/>
              <a:ext cx="49950" cy="21275"/>
            </a:xfrm>
            <a:custGeom>
              <a:avLst/>
              <a:gdLst/>
              <a:ahLst/>
              <a:cxnLst/>
              <a:rect l="0" t="0" r="0" b="0"/>
              <a:pathLst>
                <a:path w="49950" h="21275" fill="none">
                  <a:moveTo>
                    <a:pt x="0" y="10638"/>
                  </a:moveTo>
                  <a:cubicBezTo>
                    <a:pt x="0" y="-1106"/>
                    <a:pt x="9946" y="-10637"/>
                    <a:pt x="22200" y="-10637"/>
                  </a:cubicBezTo>
                  <a:lnTo>
                    <a:pt x="49950" y="-10637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43" name="MMConnector"/>
            <p:cNvSpPr/>
            <p:nvPr/>
          </p:nvSpPr>
          <p:spPr>
            <a:xfrm>
              <a:off x="4463115" y="2961879"/>
              <a:ext cx="49950" cy="195175"/>
            </a:xfrm>
            <a:custGeom>
              <a:avLst/>
              <a:gdLst/>
              <a:ahLst/>
              <a:cxnLst/>
              <a:rect l="0" t="0" r="0" b="0"/>
              <a:pathLst>
                <a:path w="49950" h="195175" fill="none">
                  <a:moveTo>
                    <a:pt x="0" y="-97587"/>
                  </a:moveTo>
                  <a:lnTo>
                    <a:pt x="0" y="75388"/>
                  </a:lnTo>
                  <a:cubicBezTo>
                    <a:pt x="0" y="87642"/>
                    <a:pt x="9946" y="97588"/>
                    <a:pt x="22200" y="97588"/>
                  </a:cubicBezTo>
                  <a:lnTo>
                    <a:pt x="49950" y="97588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45" name="MMConnector"/>
            <p:cNvSpPr/>
            <p:nvPr/>
          </p:nvSpPr>
          <p:spPr>
            <a:xfrm>
              <a:off x="4463115" y="3048829"/>
              <a:ext cx="49950" cy="369075"/>
            </a:xfrm>
            <a:custGeom>
              <a:avLst/>
              <a:gdLst/>
              <a:ahLst/>
              <a:cxnLst/>
              <a:rect l="0" t="0" r="0" b="0"/>
              <a:pathLst>
                <a:path w="49950" h="369075" fill="none">
                  <a:moveTo>
                    <a:pt x="0" y="-184537"/>
                  </a:moveTo>
                  <a:lnTo>
                    <a:pt x="0" y="162338"/>
                  </a:lnTo>
                  <a:cubicBezTo>
                    <a:pt x="0" y="174592"/>
                    <a:pt x="9946" y="184538"/>
                    <a:pt x="22200" y="184538"/>
                  </a:cubicBezTo>
                  <a:lnTo>
                    <a:pt x="49950" y="184538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47" name="MMConnector"/>
            <p:cNvSpPr/>
            <p:nvPr/>
          </p:nvSpPr>
          <p:spPr>
            <a:xfrm>
              <a:off x="3937715" y="3367261"/>
              <a:ext cx="49950" cy="335313"/>
            </a:xfrm>
            <a:custGeom>
              <a:avLst/>
              <a:gdLst/>
              <a:ahLst/>
              <a:cxnLst/>
              <a:rect l="0" t="0" r="0" b="0"/>
              <a:pathLst>
                <a:path w="49950" h="335313" fill="none">
                  <a:moveTo>
                    <a:pt x="0" y="-167656"/>
                  </a:moveTo>
                  <a:lnTo>
                    <a:pt x="0" y="145456"/>
                  </a:lnTo>
                  <a:cubicBezTo>
                    <a:pt x="0" y="157711"/>
                    <a:pt x="9946" y="167656"/>
                    <a:pt x="22200" y="167656"/>
                  </a:cubicBezTo>
                  <a:lnTo>
                    <a:pt x="49950" y="167656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50" name="MMConnector"/>
            <p:cNvSpPr/>
            <p:nvPr/>
          </p:nvSpPr>
          <p:spPr>
            <a:xfrm>
              <a:off x="1580814" y="4040978"/>
              <a:ext cx="49950" cy="151527"/>
            </a:xfrm>
            <a:custGeom>
              <a:avLst/>
              <a:gdLst/>
              <a:ahLst/>
              <a:cxnLst/>
              <a:rect l="0" t="0" r="0" b="0"/>
              <a:pathLst>
                <a:path w="49950" h="151527" fill="none">
                  <a:moveTo>
                    <a:pt x="0" y="-75763"/>
                  </a:moveTo>
                  <a:lnTo>
                    <a:pt x="0" y="53563"/>
                  </a:lnTo>
                  <a:cubicBezTo>
                    <a:pt x="0" y="65818"/>
                    <a:pt x="9946" y="75763"/>
                    <a:pt x="22200" y="75763"/>
                  </a:cubicBezTo>
                  <a:lnTo>
                    <a:pt x="49950" y="75763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52" name="MMConnector"/>
            <p:cNvSpPr/>
            <p:nvPr/>
          </p:nvSpPr>
          <p:spPr>
            <a:xfrm>
              <a:off x="2291215" y="3976604"/>
              <a:ext cx="99900" cy="280275"/>
            </a:xfrm>
            <a:custGeom>
              <a:avLst/>
              <a:gdLst/>
              <a:ahLst/>
              <a:cxnLst/>
              <a:rect l="0" t="0" r="0" b="0"/>
              <a:pathLst>
                <a:path w="99900" h="280275" fill="none">
                  <a:moveTo>
                    <a:pt x="-49950" y="140138"/>
                  </a:moveTo>
                  <a:lnTo>
                    <a:pt x="0" y="140138"/>
                  </a:lnTo>
                  <a:lnTo>
                    <a:pt x="0" y="-117937"/>
                  </a:lnTo>
                  <a:cubicBezTo>
                    <a:pt x="0" y="-130192"/>
                    <a:pt x="9946" y="-140137"/>
                    <a:pt x="22200" y="-140137"/>
                  </a:cubicBezTo>
                  <a:lnTo>
                    <a:pt x="49950" y="-140137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54" name="MMConnector"/>
            <p:cNvSpPr/>
            <p:nvPr/>
          </p:nvSpPr>
          <p:spPr>
            <a:xfrm>
              <a:off x="2291215" y="4256879"/>
              <a:ext cx="49950" cy="280275"/>
            </a:xfrm>
            <a:custGeom>
              <a:avLst/>
              <a:gdLst/>
              <a:ahLst/>
              <a:cxnLst/>
              <a:rect l="0" t="0" r="0" b="0"/>
              <a:pathLst>
                <a:path w="49950" h="280275" fill="none">
                  <a:moveTo>
                    <a:pt x="0" y="-140137"/>
                  </a:moveTo>
                  <a:lnTo>
                    <a:pt x="0" y="117938"/>
                  </a:lnTo>
                  <a:cubicBezTo>
                    <a:pt x="0" y="130192"/>
                    <a:pt x="9946" y="140138"/>
                    <a:pt x="22200" y="140138"/>
                  </a:cubicBezTo>
                  <a:lnTo>
                    <a:pt x="49950" y="140138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56" name="MMConnector"/>
            <p:cNvSpPr/>
            <p:nvPr/>
          </p:nvSpPr>
          <p:spPr>
            <a:xfrm>
              <a:off x="2705615" y="3836467"/>
              <a:ext cx="99900" cy="3700"/>
            </a:xfrm>
            <a:custGeom>
              <a:avLst/>
              <a:gdLst/>
              <a:ahLst/>
              <a:cxnLst/>
              <a:rect l="0" t="0" r="0" b="0"/>
              <a:pathLst>
                <a:path w="99900" h="3700" fill="none">
                  <a:moveTo>
                    <a:pt x="-49950" y="0"/>
                  </a:moveTo>
                  <a:lnTo>
                    <a:pt x="0" y="0"/>
                  </a:lnTo>
                  <a:cubicBezTo>
                    <a:pt x="0" y="0"/>
                    <a:pt x="9946" y="0"/>
                    <a:pt x="22200" y="0"/>
                  </a:cubicBezTo>
                  <a:lnTo>
                    <a:pt x="49950" y="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58" name="MMConnector"/>
            <p:cNvSpPr/>
            <p:nvPr/>
          </p:nvSpPr>
          <p:spPr>
            <a:xfrm>
              <a:off x="2820315" y="4246242"/>
              <a:ext cx="99900" cy="301550"/>
            </a:xfrm>
            <a:custGeom>
              <a:avLst/>
              <a:gdLst/>
              <a:ahLst/>
              <a:cxnLst/>
              <a:rect l="0" t="0" r="0" b="0"/>
              <a:pathLst>
                <a:path w="99900" h="301550" fill="none">
                  <a:moveTo>
                    <a:pt x="-49950" y="150775"/>
                  </a:moveTo>
                  <a:lnTo>
                    <a:pt x="0" y="150775"/>
                  </a:lnTo>
                  <a:lnTo>
                    <a:pt x="0" y="-128575"/>
                  </a:lnTo>
                  <a:cubicBezTo>
                    <a:pt x="0" y="-140829"/>
                    <a:pt x="9946" y="-150775"/>
                    <a:pt x="22200" y="-150775"/>
                  </a:cubicBezTo>
                  <a:lnTo>
                    <a:pt x="49950" y="-1507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60" name="MMConnector"/>
            <p:cNvSpPr/>
            <p:nvPr/>
          </p:nvSpPr>
          <p:spPr>
            <a:xfrm>
              <a:off x="2820315" y="4418292"/>
              <a:ext cx="49950" cy="42550"/>
            </a:xfrm>
            <a:custGeom>
              <a:avLst/>
              <a:gdLst/>
              <a:ahLst/>
              <a:cxnLst/>
              <a:rect l="0" t="0" r="0" b="0"/>
              <a:pathLst>
                <a:path w="49950" h="42550" fill="none">
                  <a:moveTo>
                    <a:pt x="0" y="-21275"/>
                  </a:moveTo>
                  <a:lnTo>
                    <a:pt x="0" y="-925"/>
                  </a:lnTo>
                  <a:cubicBezTo>
                    <a:pt x="0" y="11329"/>
                    <a:pt x="9946" y="21275"/>
                    <a:pt x="22200" y="21275"/>
                  </a:cubicBezTo>
                  <a:lnTo>
                    <a:pt x="49950" y="212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62" name="MMConnector"/>
            <p:cNvSpPr/>
            <p:nvPr/>
          </p:nvSpPr>
          <p:spPr>
            <a:xfrm>
              <a:off x="2820315" y="4547792"/>
              <a:ext cx="49950" cy="301550"/>
            </a:xfrm>
            <a:custGeom>
              <a:avLst/>
              <a:gdLst/>
              <a:ahLst/>
              <a:cxnLst/>
              <a:rect l="0" t="0" r="0" b="0"/>
              <a:pathLst>
                <a:path w="49950" h="301550" fill="none">
                  <a:moveTo>
                    <a:pt x="0" y="-150775"/>
                  </a:moveTo>
                  <a:lnTo>
                    <a:pt x="0" y="128575"/>
                  </a:lnTo>
                  <a:cubicBezTo>
                    <a:pt x="0" y="140829"/>
                    <a:pt x="9946" y="150775"/>
                    <a:pt x="22200" y="150775"/>
                  </a:cubicBezTo>
                  <a:lnTo>
                    <a:pt x="49950" y="1507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64" name="MMConnector"/>
            <p:cNvSpPr/>
            <p:nvPr/>
          </p:nvSpPr>
          <p:spPr>
            <a:xfrm>
              <a:off x="1580814" y="4813122"/>
              <a:ext cx="49950" cy="1695814"/>
            </a:xfrm>
            <a:custGeom>
              <a:avLst/>
              <a:gdLst/>
              <a:ahLst/>
              <a:cxnLst/>
              <a:rect l="0" t="0" r="0" b="0"/>
              <a:pathLst>
                <a:path w="49950" h="1695814" fill="none">
                  <a:moveTo>
                    <a:pt x="0" y="-847907"/>
                  </a:moveTo>
                  <a:lnTo>
                    <a:pt x="0" y="825707"/>
                  </a:lnTo>
                  <a:cubicBezTo>
                    <a:pt x="0" y="837961"/>
                    <a:pt x="9946" y="847907"/>
                    <a:pt x="22200" y="847907"/>
                  </a:cubicBezTo>
                  <a:lnTo>
                    <a:pt x="49950" y="847907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66" name="MMConnector"/>
            <p:cNvSpPr/>
            <p:nvPr/>
          </p:nvSpPr>
          <p:spPr>
            <a:xfrm>
              <a:off x="2801815" y="5460998"/>
              <a:ext cx="99900" cy="400063"/>
            </a:xfrm>
            <a:custGeom>
              <a:avLst/>
              <a:gdLst/>
              <a:ahLst/>
              <a:cxnLst/>
              <a:rect l="0" t="0" r="0" b="0"/>
              <a:pathLst>
                <a:path w="99900" h="400063" fill="none">
                  <a:moveTo>
                    <a:pt x="-49950" y="200031"/>
                  </a:moveTo>
                  <a:lnTo>
                    <a:pt x="0" y="200031"/>
                  </a:lnTo>
                  <a:lnTo>
                    <a:pt x="0" y="-177831"/>
                  </a:lnTo>
                  <a:cubicBezTo>
                    <a:pt x="0" y="-190086"/>
                    <a:pt x="9946" y="-200031"/>
                    <a:pt x="22200" y="-200031"/>
                  </a:cubicBezTo>
                  <a:lnTo>
                    <a:pt x="49950" y="-200031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68" name="MMConnector"/>
            <p:cNvSpPr/>
            <p:nvPr/>
          </p:nvSpPr>
          <p:spPr>
            <a:xfrm>
              <a:off x="3264315" y="5087992"/>
              <a:ext cx="99900" cy="345950"/>
            </a:xfrm>
            <a:custGeom>
              <a:avLst/>
              <a:gdLst/>
              <a:ahLst/>
              <a:cxnLst/>
              <a:rect l="0" t="0" r="0" b="0"/>
              <a:pathLst>
                <a:path w="99900" h="345950" fill="none">
                  <a:moveTo>
                    <a:pt x="-49950" y="172975"/>
                  </a:moveTo>
                  <a:lnTo>
                    <a:pt x="0" y="172975"/>
                  </a:lnTo>
                  <a:lnTo>
                    <a:pt x="0" y="-150775"/>
                  </a:lnTo>
                  <a:cubicBezTo>
                    <a:pt x="0" y="-163029"/>
                    <a:pt x="9946" y="-172975"/>
                    <a:pt x="22200" y="-172975"/>
                  </a:cubicBezTo>
                  <a:lnTo>
                    <a:pt x="49950" y="-1729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70" name="MMConnector"/>
            <p:cNvSpPr/>
            <p:nvPr/>
          </p:nvSpPr>
          <p:spPr>
            <a:xfrm>
              <a:off x="3264315" y="5217492"/>
              <a:ext cx="49950" cy="86950"/>
            </a:xfrm>
            <a:custGeom>
              <a:avLst/>
              <a:gdLst/>
              <a:ahLst/>
              <a:cxnLst/>
              <a:rect l="0" t="0" r="0" b="0"/>
              <a:pathLst>
                <a:path w="49950" h="86950" fill="none">
                  <a:moveTo>
                    <a:pt x="0" y="43475"/>
                  </a:moveTo>
                  <a:lnTo>
                    <a:pt x="0" y="-21275"/>
                  </a:lnTo>
                  <a:cubicBezTo>
                    <a:pt x="0" y="-33529"/>
                    <a:pt x="9946" y="-43475"/>
                    <a:pt x="22200" y="-43475"/>
                  </a:cubicBezTo>
                  <a:lnTo>
                    <a:pt x="49950" y="-434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72" name="MMConnector"/>
            <p:cNvSpPr/>
            <p:nvPr/>
          </p:nvSpPr>
          <p:spPr>
            <a:xfrm>
              <a:off x="3264315" y="5346992"/>
              <a:ext cx="49950" cy="172050"/>
            </a:xfrm>
            <a:custGeom>
              <a:avLst/>
              <a:gdLst/>
              <a:ahLst/>
              <a:cxnLst/>
              <a:rect l="0" t="0" r="0" b="0"/>
              <a:pathLst>
                <a:path w="49950" h="172050" fill="none">
                  <a:moveTo>
                    <a:pt x="0" y="-86025"/>
                  </a:moveTo>
                  <a:lnTo>
                    <a:pt x="0" y="63825"/>
                  </a:lnTo>
                  <a:cubicBezTo>
                    <a:pt x="0" y="76079"/>
                    <a:pt x="9946" y="86025"/>
                    <a:pt x="22200" y="86025"/>
                  </a:cubicBezTo>
                  <a:lnTo>
                    <a:pt x="49950" y="8602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74" name="MMConnector"/>
            <p:cNvSpPr/>
            <p:nvPr/>
          </p:nvSpPr>
          <p:spPr>
            <a:xfrm>
              <a:off x="3264315" y="5433942"/>
              <a:ext cx="49950" cy="345950"/>
            </a:xfrm>
            <a:custGeom>
              <a:avLst/>
              <a:gdLst/>
              <a:ahLst/>
              <a:cxnLst/>
              <a:rect l="0" t="0" r="0" b="0"/>
              <a:pathLst>
                <a:path w="49950" h="345950" fill="none">
                  <a:moveTo>
                    <a:pt x="0" y="-172975"/>
                  </a:moveTo>
                  <a:lnTo>
                    <a:pt x="0" y="150775"/>
                  </a:lnTo>
                  <a:cubicBezTo>
                    <a:pt x="0" y="163029"/>
                    <a:pt x="9946" y="172975"/>
                    <a:pt x="22200" y="172975"/>
                  </a:cubicBezTo>
                  <a:lnTo>
                    <a:pt x="49950" y="1729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76" name="MMConnector"/>
            <p:cNvSpPr/>
            <p:nvPr/>
          </p:nvSpPr>
          <p:spPr>
            <a:xfrm>
              <a:off x="2801815" y="5861061"/>
              <a:ext cx="49950" cy="400063"/>
            </a:xfrm>
            <a:custGeom>
              <a:avLst/>
              <a:gdLst/>
              <a:ahLst/>
              <a:cxnLst/>
              <a:rect l="0" t="0" r="0" b="0"/>
              <a:pathLst>
                <a:path w="49950" h="400063" fill="none">
                  <a:moveTo>
                    <a:pt x="0" y="-200031"/>
                  </a:moveTo>
                  <a:lnTo>
                    <a:pt x="0" y="177831"/>
                  </a:lnTo>
                  <a:cubicBezTo>
                    <a:pt x="0" y="190086"/>
                    <a:pt x="9946" y="200031"/>
                    <a:pt x="22200" y="200031"/>
                  </a:cubicBezTo>
                  <a:lnTo>
                    <a:pt x="49950" y="200031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78" name="MMConnector"/>
            <p:cNvSpPr/>
            <p:nvPr/>
          </p:nvSpPr>
          <p:spPr>
            <a:xfrm>
              <a:off x="3279115" y="5942229"/>
              <a:ext cx="99900" cy="237725"/>
            </a:xfrm>
            <a:custGeom>
              <a:avLst/>
              <a:gdLst/>
              <a:ahLst/>
              <a:cxnLst/>
              <a:rect l="0" t="0" r="0" b="0"/>
              <a:pathLst>
                <a:path w="99900" h="237725" fill="none">
                  <a:moveTo>
                    <a:pt x="-49950" y="118863"/>
                  </a:moveTo>
                  <a:lnTo>
                    <a:pt x="0" y="118863"/>
                  </a:lnTo>
                  <a:lnTo>
                    <a:pt x="0" y="-96662"/>
                  </a:lnTo>
                  <a:cubicBezTo>
                    <a:pt x="0" y="-108917"/>
                    <a:pt x="9946" y="-118862"/>
                    <a:pt x="22200" y="-118862"/>
                  </a:cubicBezTo>
                  <a:lnTo>
                    <a:pt x="49950" y="-118862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80" name="MMConnector"/>
            <p:cNvSpPr/>
            <p:nvPr/>
          </p:nvSpPr>
          <p:spPr>
            <a:xfrm>
              <a:off x="3279115" y="6071729"/>
              <a:ext cx="49950" cy="21275"/>
            </a:xfrm>
            <a:custGeom>
              <a:avLst/>
              <a:gdLst/>
              <a:ahLst/>
              <a:cxnLst/>
              <a:rect l="0" t="0" r="0" b="0"/>
              <a:pathLst>
                <a:path w="49950" h="21275" fill="none">
                  <a:moveTo>
                    <a:pt x="0" y="-10637"/>
                  </a:moveTo>
                  <a:cubicBezTo>
                    <a:pt x="0" y="1106"/>
                    <a:pt x="9946" y="10638"/>
                    <a:pt x="22200" y="10638"/>
                  </a:cubicBezTo>
                  <a:lnTo>
                    <a:pt x="49950" y="10638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82" name="MMConnector"/>
            <p:cNvSpPr/>
            <p:nvPr/>
          </p:nvSpPr>
          <p:spPr>
            <a:xfrm>
              <a:off x="3279115" y="6179954"/>
              <a:ext cx="49950" cy="237725"/>
            </a:xfrm>
            <a:custGeom>
              <a:avLst/>
              <a:gdLst/>
              <a:ahLst/>
              <a:cxnLst/>
              <a:rect l="0" t="0" r="0" b="0"/>
              <a:pathLst>
                <a:path w="49950" h="237725" fill="none">
                  <a:moveTo>
                    <a:pt x="0" y="-118862"/>
                  </a:moveTo>
                  <a:lnTo>
                    <a:pt x="0" y="96663"/>
                  </a:lnTo>
                  <a:cubicBezTo>
                    <a:pt x="0" y="108917"/>
                    <a:pt x="9946" y="118863"/>
                    <a:pt x="22200" y="118863"/>
                  </a:cubicBezTo>
                  <a:lnTo>
                    <a:pt x="49950" y="118863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01" name="MainIdea"/>
            <p:cNvSpPr/>
            <p:nvPr/>
          </p:nvSpPr>
          <p:spPr>
            <a:xfrm>
              <a:off x="84164" y="3850515"/>
              <a:ext cx="747400" cy="229400"/>
            </a:xfrm>
            <a:custGeom>
              <a:avLst/>
              <a:gdLst>
                <a:gd name="rtl" fmla="*/ 75110 w 747400"/>
                <a:gd name="rtt" fmla="*/ 60310 h 229400"/>
                <a:gd name="rtr" fmla="*/ 674510 w 747400"/>
                <a:gd name="rtb" fmla="*/ 171310 h 229400"/>
              </a:gdLst>
              <a:ahLst/>
              <a:cxnLst/>
              <a:rect l="rtl" t="rtt" r="rtr" b="rtb"/>
              <a:pathLst>
                <a:path w="747400" h="229400">
                  <a:moveTo>
                    <a:pt x="14800" y="0"/>
                  </a:moveTo>
                  <a:lnTo>
                    <a:pt x="732600" y="0"/>
                  </a:lnTo>
                  <a:cubicBezTo>
                    <a:pt x="742546" y="0"/>
                    <a:pt x="747400" y="4854"/>
                    <a:pt x="747400" y="14800"/>
                  </a:cubicBezTo>
                  <a:lnTo>
                    <a:pt x="747400" y="214600"/>
                  </a:lnTo>
                  <a:cubicBezTo>
                    <a:pt x="747400" y="224546"/>
                    <a:pt x="742546" y="229400"/>
                    <a:pt x="732600" y="229400"/>
                  </a:cubicBezTo>
                  <a:lnTo>
                    <a:pt x="14800" y="229400"/>
                  </a:lnTo>
                  <a:cubicBezTo>
                    <a:pt x="4854" y="229400"/>
                    <a:pt x="0" y="224546"/>
                    <a:pt x="0" y="214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00AF54"/>
            </a:solidFill>
            <a:ln w="111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FFFFFF"/>
                  </a:solidFill>
                  <a:latin typeface="Arial"/>
                </a:rPr>
                <a:t>autoimmunity</a:t>
              </a:r>
            </a:p>
          </p:txBody>
        </p:sp>
        <p:sp>
          <p:nvSpPr>
            <p:cNvPr id="102" name="MainTopic"/>
            <p:cNvSpPr/>
            <p:nvPr/>
          </p:nvSpPr>
          <p:spPr>
            <a:xfrm>
              <a:off x="1064664" y="3891215"/>
              <a:ext cx="466200" cy="148000"/>
            </a:xfrm>
            <a:custGeom>
              <a:avLst/>
              <a:gdLst>
                <a:gd name="rtl" fmla="*/ 65860 w 466200"/>
                <a:gd name="rtt" fmla="*/ 32560 h 148000"/>
                <a:gd name="rtr" fmla="*/ 402560 w 466200"/>
                <a:gd name="rtb" fmla="*/ 117660 h 148000"/>
              </a:gdLst>
              <a:ahLst/>
              <a:cxnLst/>
              <a:rect l="rtl" t="rtt" r="rtr" b="rtb"/>
              <a:pathLst>
                <a:path w="466200" h="148000">
                  <a:moveTo>
                    <a:pt x="14800" y="0"/>
                  </a:moveTo>
                  <a:lnTo>
                    <a:pt x="451400" y="0"/>
                  </a:lnTo>
                  <a:cubicBezTo>
                    <a:pt x="461346" y="0"/>
                    <a:pt x="466200" y="4854"/>
                    <a:pt x="466200" y="14800"/>
                  </a:cubicBezTo>
                  <a:lnTo>
                    <a:pt x="466200" y="133200"/>
                  </a:lnTo>
                  <a:cubicBezTo>
                    <a:pt x="466200" y="143146"/>
                    <a:pt x="461346" y="148000"/>
                    <a:pt x="451400" y="148000"/>
                  </a:cubicBezTo>
                  <a:lnTo>
                    <a:pt x="14800" y="148000"/>
                  </a:lnTo>
                  <a:cubicBezTo>
                    <a:pt x="4854" y="148000"/>
                    <a:pt x="0" y="143146"/>
                    <a:pt x="0" y="1332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7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tolerance</a:t>
              </a:r>
            </a:p>
          </p:txBody>
        </p:sp>
        <p:sp>
          <p:nvSpPr>
            <p:cNvPr id="108" name="SubTopic"/>
            <p:cNvSpPr/>
            <p:nvPr/>
          </p:nvSpPr>
          <p:spPr>
            <a:xfrm>
              <a:off x="1630764" y="2215751"/>
              <a:ext cx="603100" cy="107300"/>
            </a:xfrm>
            <a:custGeom>
              <a:avLst/>
              <a:gdLst>
                <a:gd name="rtl" fmla="*/ 30710 w 603100"/>
                <a:gd name="rtt" fmla="*/ 12210 h 107300"/>
                <a:gd name="rtr" fmla="*/ 570910 w 603100"/>
                <a:gd name="rtb" fmla="*/ 97310 h 107300"/>
              </a:gdLst>
              <a:ahLst/>
              <a:cxnLst/>
              <a:rect l="rtl" t="rtt" r="rtr" b="rtb"/>
              <a:pathLst>
                <a:path w="603100" h="107300">
                  <a:moveTo>
                    <a:pt x="14800" y="0"/>
                  </a:moveTo>
                  <a:lnTo>
                    <a:pt x="588300" y="0"/>
                  </a:lnTo>
                  <a:cubicBezTo>
                    <a:pt x="598246" y="0"/>
                    <a:pt x="603100" y="4854"/>
                    <a:pt x="603100" y="14800"/>
                  </a:cubicBezTo>
                  <a:lnTo>
                    <a:pt x="603100" y="92500"/>
                  </a:lnTo>
                  <a:cubicBezTo>
                    <a:pt x="603100" y="102446"/>
                    <a:pt x="598246" y="107300"/>
                    <a:pt x="5883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T-cell tolerance</a:t>
              </a:r>
            </a:p>
          </p:txBody>
        </p:sp>
        <p:sp>
          <p:nvSpPr>
            <p:cNvPr id="110" name="SubTopic"/>
            <p:cNvSpPr/>
            <p:nvPr/>
          </p:nvSpPr>
          <p:spPr>
            <a:xfrm>
              <a:off x="2333765" y="1789442"/>
              <a:ext cx="1557700" cy="107300"/>
            </a:xfrm>
            <a:custGeom>
              <a:avLst/>
              <a:gdLst>
                <a:gd name="rtl" fmla="*/ 30710 w 1557700"/>
                <a:gd name="rtt" fmla="*/ 12210 h 107300"/>
                <a:gd name="rtr" fmla="*/ 1525510 w 1557700"/>
                <a:gd name="rtb" fmla="*/ 97310 h 107300"/>
              </a:gdLst>
              <a:ahLst/>
              <a:cxnLst/>
              <a:rect l="rtl" t="rtt" r="rtr" b="rtb"/>
              <a:pathLst>
                <a:path w="1557700" h="107300">
                  <a:moveTo>
                    <a:pt x="14800" y="0"/>
                  </a:moveTo>
                  <a:lnTo>
                    <a:pt x="1542900" y="0"/>
                  </a:lnTo>
                  <a:cubicBezTo>
                    <a:pt x="1552846" y="0"/>
                    <a:pt x="1557700" y="4854"/>
                    <a:pt x="1557700" y="14800"/>
                  </a:cubicBezTo>
                  <a:lnTo>
                    <a:pt x="1557700" y="92500"/>
                  </a:lnTo>
                  <a:cubicBezTo>
                    <a:pt x="1557700" y="102446"/>
                    <a:pt x="1552846" y="107300"/>
                    <a:pt x="15429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Main contributor to tolerance is CD4 T cells</a:t>
              </a:r>
            </a:p>
          </p:txBody>
        </p:sp>
        <p:sp>
          <p:nvSpPr>
            <p:cNvPr id="112" name="SubTopic"/>
            <p:cNvSpPr/>
            <p:nvPr/>
          </p:nvSpPr>
          <p:spPr>
            <a:xfrm>
              <a:off x="3991365" y="1659017"/>
              <a:ext cx="370000" cy="107300"/>
            </a:xfrm>
            <a:custGeom>
              <a:avLst/>
              <a:gdLst>
                <a:gd name="rtl" fmla="*/ 30710 w 370000"/>
                <a:gd name="rtt" fmla="*/ 12210 h 107300"/>
                <a:gd name="rtr" fmla="*/ 337810 w 370000"/>
                <a:gd name="rtb" fmla="*/ 97310 h 107300"/>
              </a:gdLst>
              <a:ahLst/>
              <a:cxnLst/>
              <a:rect l="rtl" t="rtt" r="rtr" b="rtb"/>
              <a:pathLst>
                <a:path w="370000" h="107300">
                  <a:moveTo>
                    <a:pt x="14800" y="0"/>
                  </a:moveTo>
                  <a:lnTo>
                    <a:pt x="355200" y="0"/>
                  </a:lnTo>
                  <a:cubicBezTo>
                    <a:pt x="365146" y="0"/>
                    <a:pt x="370000" y="4854"/>
                    <a:pt x="370000" y="14800"/>
                  </a:cubicBezTo>
                  <a:lnTo>
                    <a:pt x="370000" y="92500"/>
                  </a:lnTo>
                  <a:cubicBezTo>
                    <a:pt x="370000" y="102446"/>
                    <a:pt x="365146" y="107300"/>
                    <a:pt x="3552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because</a:t>
              </a:r>
            </a:p>
          </p:txBody>
        </p:sp>
        <p:sp>
          <p:nvSpPr>
            <p:cNvPr id="114" name="SubTopic"/>
            <p:cNvSpPr/>
            <p:nvPr/>
          </p:nvSpPr>
          <p:spPr>
            <a:xfrm>
              <a:off x="4461265" y="1572067"/>
              <a:ext cx="1372700" cy="107300"/>
            </a:xfrm>
            <a:custGeom>
              <a:avLst/>
              <a:gdLst>
                <a:gd name="rtl" fmla="*/ 30710 w 1372700"/>
                <a:gd name="rtt" fmla="*/ 12210 h 107300"/>
                <a:gd name="rtr" fmla="*/ 1340510 w 1372700"/>
                <a:gd name="rtb" fmla="*/ 97310 h 107300"/>
              </a:gdLst>
              <a:ahLst/>
              <a:cxnLst/>
              <a:rect l="rtl" t="rtt" r="rtr" b="rtb"/>
              <a:pathLst>
                <a:path w="1372700" h="107300">
                  <a:moveTo>
                    <a:pt x="14800" y="0"/>
                  </a:moveTo>
                  <a:lnTo>
                    <a:pt x="1357900" y="0"/>
                  </a:lnTo>
                  <a:cubicBezTo>
                    <a:pt x="1367846" y="0"/>
                    <a:pt x="1372700" y="4854"/>
                    <a:pt x="1372700" y="14800"/>
                  </a:cubicBezTo>
                  <a:lnTo>
                    <a:pt x="1372700" y="92500"/>
                  </a:lnTo>
                  <a:cubicBezTo>
                    <a:pt x="1372700" y="102446"/>
                    <a:pt x="1367846" y="107300"/>
                    <a:pt x="13579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MHC relation to autoimmune diseases</a:t>
              </a:r>
            </a:p>
          </p:txBody>
        </p:sp>
        <p:sp>
          <p:nvSpPr>
            <p:cNvPr id="116" name="SubTopic"/>
            <p:cNvSpPr/>
            <p:nvPr/>
          </p:nvSpPr>
          <p:spPr>
            <a:xfrm>
              <a:off x="4461265" y="1703417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T cell is the key regulator of immune response to proteins</a:t>
              </a:r>
            </a:p>
          </p:txBody>
        </p:sp>
        <p:sp>
          <p:nvSpPr>
            <p:cNvPr id="118" name="SubTopic"/>
            <p:cNvSpPr/>
            <p:nvPr/>
          </p:nvSpPr>
          <p:spPr>
            <a:xfrm>
              <a:off x="3991365" y="1919867"/>
              <a:ext cx="1716800" cy="107300"/>
            </a:xfrm>
            <a:custGeom>
              <a:avLst/>
              <a:gdLst>
                <a:gd name="rtl" fmla="*/ 30710 w 1716800"/>
                <a:gd name="rtt" fmla="*/ 12210 h 107300"/>
                <a:gd name="rtr" fmla="*/ 1684610 w 1716800"/>
                <a:gd name="rtb" fmla="*/ 97310 h 107300"/>
              </a:gdLst>
              <a:ahLst/>
              <a:cxnLst/>
              <a:rect l="rtl" t="rtt" r="rtr" b="rtb"/>
              <a:pathLst>
                <a:path w="1716800" h="107300">
                  <a:moveTo>
                    <a:pt x="14800" y="0"/>
                  </a:moveTo>
                  <a:lnTo>
                    <a:pt x="1702000" y="0"/>
                  </a:lnTo>
                  <a:cubicBezTo>
                    <a:pt x="1711946" y="0"/>
                    <a:pt x="1716800" y="4854"/>
                    <a:pt x="1716800" y="14800"/>
                  </a:cubicBezTo>
                  <a:lnTo>
                    <a:pt x="1716800" y="92500"/>
                  </a:lnTo>
                  <a:cubicBezTo>
                    <a:pt x="1716800" y="102446"/>
                    <a:pt x="1711946" y="107300"/>
                    <a:pt x="17020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prevents both adaptive immunity against self Ag</a:t>
              </a:r>
            </a:p>
          </p:txBody>
        </p:sp>
        <p:sp>
          <p:nvSpPr>
            <p:cNvPr id="120" name="SubTopic"/>
            <p:cNvSpPr/>
            <p:nvPr/>
          </p:nvSpPr>
          <p:spPr>
            <a:xfrm>
              <a:off x="2333765" y="2642061"/>
              <a:ext cx="684500" cy="107300"/>
            </a:xfrm>
            <a:custGeom>
              <a:avLst/>
              <a:gdLst>
                <a:gd name="rtl" fmla="*/ 30710 w 684500"/>
                <a:gd name="rtt" fmla="*/ 12210 h 107300"/>
                <a:gd name="rtr" fmla="*/ 652310 w 684500"/>
                <a:gd name="rtb" fmla="*/ 97310 h 107300"/>
              </a:gdLst>
              <a:ahLst/>
              <a:cxnLst/>
              <a:rect l="rtl" t="rtt" r="rtr" b="rtb"/>
              <a:pathLst>
                <a:path w="684500" h="107300">
                  <a:moveTo>
                    <a:pt x="14800" y="0"/>
                  </a:moveTo>
                  <a:lnTo>
                    <a:pt x="669700" y="0"/>
                  </a:lnTo>
                  <a:cubicBezTo>
                    <a:pt x="679646" y="0"/>
                    <a:pt x="684500" y="4854"/>
                    <a:pt x="684500" y="14800"/>
                  </a:cubicBezTo>
                  <a:lnTo>
                    <a:pt x="684500" y="92500"/>
                  </a:lnTo>
                  <a:cubicBezTo>
                    <a:pt x="684500" y="102446"/>
                    <a:pt x="679646" y="107300"/>
                    <a:pt x="6697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Ways of tolerance</a:t>
              </a:r>
            </a:p>
          </p:txBody>
        </p:sp>
        <p:sp>
          <p:nvSpPr>
            <p:cNvPr id="122" name="SubTopic"/>
            <p:cNvSpPr/>
            <p:nvPr/>
          </p:nvSpPr>
          <p:spPr>
            <a:xfrm>
              <a:off x="3118165" y="2138167"/>
              <a:ext cx="654900" cy="107300"/>
            </a:xfrm>
            <a:custGeom>
              <a:avLst/>
              <a:gdLst>
                <a:gd name="rtl" fmla="*/ 30710 w 654900"/>
                <a:gd name="rtt" fmla="*/ 12210 h 107300"/>
                <a:gd name="rtr" fmla="*/ 622710 w 654900"/>
                <a:gd name="rtb" fmla="*/ 97310 h 107300"/>
              </a:gdLst>
              <a:ahLst/>
              <a:cxnLst/>
              <a:rect l="rtl" t="rtt" r="rtr" b="rtb"/>
              <a:pathLst>
                <a:path w="654900" h="107300">
                  <a:moveTo>
                    <a:pt x="14800" y="0"/>
                  </a:moveTo>
                  <a:lnTo>
                    <a:pt x="640100" y="0"/>
                  </a:lnTo>
                  <a:cubicBezTo>
                    <a:pt x="650046" y="0"/>
                    <a:pt x="654900" y="4854"/>
                    <a:pt x="654900" y="14800"/>
                  </a:cubicBezTo>
                  <a:lnTo>
                    <a:pt x="654900" y="92500"/>
                  </a:lnTo>
                  <a:cubicBezTo>
                    <a:pt x="654900" y="102446"/>
                    <a:pt x="650046" y="107300"/>
                    <a:pt x="6401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central tolerance</a:t>
              </a:r>
            </a:p>
          </p:txBody>
        </p:sp>
        <p:sp>
          <p:nvSpPr>
            <p:cNvPr id="124" name="SubTopic"/>
            <p:cNvSpPr/>
            <p:nvPr/>
          </p:nvSpPr>
          <p:spPr>
            <a:xfrm>
              <a:off x="3118165" y="3145954"/>
              <a:ext cx="769600" cy="107300"/>
            </a:xfrm>
            <a:custGeom>
              <a:avLst/>
              <a:gdLst>
                <a:gd name="rtl" fmla="*/ 30710 w 769600"/>
                <a:gd name="rtt" fmla="*/ 12210 h 107300"/>
                <a:gd name="rtr" fmla="*/ 737410 w 769600"/>
                <a:gd name="rtb" fmla="*/ 97310 h 107300"/>
              </a:gdLst>
              <a:ahLst/>
              <a:cxnLst/>
              <a:rect l="rtl" t="rtt" r="rtr" b="rtb"/>
              <a:pathLst>
                <a:path w="769600" h="107300">
                  <a:moveTo>
                    <a:pt x="14800" y="0"/>
                  </a:moveTo>
                  <a:lnTo>
                    <a:pt x="754800" y="0"/>
                  </a:lnTo>
                  <a:cubicBezTo>
                    <a:pt x="764746" y="0"/>
                    <a:pt x="769600" y="4854"/>
                    <a:pt x="769600" y="14800"/>
                  </a:cubicBezTo>
                  <a:lnTo>
                    <a:pt x="769600" y="92500"/>
                  </a:lnTo>
                  <a:cubicBezTo>
                    <a:pt x="769600" y="102446"/>
                    <a:pt x="764746" y="107300"/>
                    <a:pt x="7548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peripheral tolerance</a:t>
              </a:r>
            </a:p>
          </p:txBody>
        </p:sp>
        <p:sp>
          <p:nvSpPr>
            <p:cNvPr id="126" name="SubTopic"/>
            <p:cNvSpPr/>
            <p:nvPr/>
          </p:nvSpPr>
          <p:spPr>
            <a:xfrm>
              <a:off x="3872965" y="2138167"/>
              <a:ext cx="1283900" cy="107300"/>
            </a:xfrm>
            <a:custGeom>
              <a:avLst/>
              <a:gdLst>
                <a:gd name="rtl" fmla="*/ 30710 w 1283900"/>
                <a:gd name="rtt" fmla="*/ 12210 h 107300"/>
                <a:gd name="rtr" fmla="*/ 1251710 w 1283900"/>
                <a:gd name="rtb" fmla="*/ 97310 h 107300"/>
              </a:gdLst>
              <a:ahLst/>
              <a:cxnLst/>
              <a:rect l="rtl" t="rtt" r="rtr" b="rtb"/>
              <a:pathLst>
                <a:path w="1283900" h="107300">
                  <a:moveTo>
                    <a:pt x="14800" y="0"/>
                  </a:moveTo>
                  <a:lnTo>
                    <a:pt x="1269100" y="0"/>
                  </a:lnTo>
                  <a:cubicBezTo>
                    <a:pt x="1279046" y="0"/>
                    <a:pt x="1283900" y="4854"/>
                    <a:pt x="1283900" y="14800"/>
                  </a:cubicBezTo>
                  <a:lnTo>
                    <a:pt x="1283900" y="92500"/>
                  </a:lnTo>
                  <a:cubicBezTo>
                    <a:pt x="1283900" y="102446"/>
                    <a:pt x="1279046" y="107300"/>
                    <a:pt x="12691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by negative selection in the thymus</a:t>
              </a:r>
            </a:p>
          </p:txBody>
        </p:sp>
        <p:sp>
          <p:nvSpPr>
            <p:cNvPr id="128" name="SubTopic"/>
            <p:cNvSpPr/>
            <p:nvPr/>
          </p:nvSpPr>
          <p:spPr>
            <a:xfrm>
              <a:off x="5256765" y="2051217"/>
              <a:ext cx="1776000" cy="107300"/>
            </a:xfrm>
            <a:custGeom>
              <a:avLst/>
              <a:gdLst>
                <a:gd name="rtl" fmla="*/ 30710 w 1776000"/>
                <a:gd name="rtt" fmla="*/ 12210 h 107300"/>
                <a:gd name="rtr" fmla="*/ 1743810 w 1776000"/>
                <a:gd name="rtb" fmla="*/ 97310 h 107300"/>
              </a:gdLst>
              <a:ahLst/>
              <a:cxnLst/>
              <a:rect l="rtl" t="rtt" r="rtr" b="rtb"/>
              <a:pathLst>
                <a:path w="1776000" h="107300">
                  <a:moveTo>
                    <a:pt x="14800" y="0"/>
                  </a:moveTo>
                  <a:lnTo>
                    <a:pt x="1761200" y="0"/>
                  </a:lnTo>
                  <a:cubicBezTo>
                    <a:pt x="1771146" y="0"/>
                    <a:pt x="1776000" y="4854"/>
                    <a:pt x="1776000" y="14800"/>
                  </a:cubicBezTo>
                  <a:lnTo>
                    <a:pt x="1776000" y="92500"/>
                  </a:lnTo>
                  <a:cubicBezTo>
                    <a:pt x="1776000" y="102446"/>
                    <a:pt x="1771146" y="107300"/>
                    <a:pt x="17612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if T cell react with self-Ag it dies or becomes T reg</a:t>
              </a:r>
            </a:p>
          </p:txBody>
        </p:sp>
        <p:sp>
          <p:nvSpPr>
            <p:cNvPr id="130" name="SubTopic"/>
            <p:cNvSpPr/>
            <p:nvPr/>
          </p:nvSpPr>
          <p:spPr>
            <a:xfrm>
              <a:off x="5256765" y="2182567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selected by AIRE gene that is expressed by thymic epithelium</a:t>
              </a:r>
            </a:p>
          </p:txBody>
        </p:sp>
        <p:sp>
          <p:nvSpPr>
            <p:cNvPr id="132" name="SubTopic"/>
            <p:cNvSpPr/>
            <p:nvPr/>
          </p:nvSpPr>
          <p:spPr>
            <a:xfrm>
              <a:off x="7269565" y="2182567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Aire deficient cause polyendocrinopathy syndrome, addison, hypoparathyroid and chronic candidiasis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3987665" y="2810642"/>
              <a:ext cx="425500" cy="107300"/>
            </a:xfrm>
            <a:custGeom>
              <a:avLst/>
              <a:gdLst>
                <a:gd name="rtl" fmla="*/ 30710 w 425500"/>
                <a:gd name="rtt" fmla="*/ 12210 h 107300"/>
                <a:gd name="rtr" fmla="*/ 393310 w 425500"/>
                <a:gd name="rtb" fmla="*/ 97310 h 107300"/>
              </a:gdLst>
              <a:ahLst/>
              <a:cxnLst/>
              <a:rect l="rtl" t="rtt" r="rtr" b="rtb"/>
              <a:pathLst>
                <a:path w="425500" h="107300">
                  <a:moveTo>
                    <a:pt x="14800" y="0"/>
                  </a:moveTo>
                  <a:lnTo>
                    <a:pt x="410700" y="0"/>
                  </a:lnTo>
                  <a:cubicBezTo>
                    <a:pt x="420646" y="0"/>
                    <a:pt x="425500" y="4854"/>
                    <a:pt x="425500" y="14800"/>
                  </a:cubicBezTo>
                  <a:lnTo>
                    <a:pt x="425500" y="92500"/>
                  </a:lnTo>
                  <a:cubicBezTo>
                    <a:pt x="425500" y="102446"/>
                    <a:pt x="420646" y="107300"/>
                    <a:pt x="4107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regulation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4513065" y="2399017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Absence of co-stimulatory signals (B7) on APC-self antigen</a:t>
              </a:r>
            </a:p>
          </p:txBody>
        </p:sp>
        <p:sp>
          <p:nvSpPr>
            <p:cNvPr id="138" name="SubTopic"/>
            <p:cNvSpPr/>
            <p:nvPr/>
          </p:nvSpPr>
          <p:spPr>
            <a:xfrm>
              <a:off x="4513065" y="2615467"/>
              <a:ext cx="1550300" cy="107300"/>
            </a:xfrm>
            <a:custGeom>
              <a:avLst/>
              <a:gdLst>
                <a:gd name="rtl" fmla="*/ 30710 w 1550300"/>
                <a:gd name="rtt" fmla="*/ 12210 h 107300"/>
                <a:gd name="rtr" fmla="*/ 1518110 w 1550300"/>
                <a:gd name="rtb" fmla="*/ 97310 h 107300"/>
              </a:gdLst>
              <a:ahLst/>
              <a:cxnLst/>
              <a:rect l="rtl" t="rtt" r="rtr" b="rtb"/>
              <a:pathLst>
                <a:path w="1550300" h="107300">
                  <a:moveTo>
                    <a:pt x="14800" y="0"/>
                  </a:moveTo>
                  <a:lnTo>
                    <a:pt x="1535500" y="0"/>
                  </a:lnTo>
                  <a:cubicBezTo>
                    <a:pt x="1545446" y="0"/>
                    <a:pt x="1550300" y="4854"/>
                    <a:pt x="1550300" y="14800"/>
                  </a:cubicBezTo>
                  <a:lnTo>
                    <a:pt x="1550300" y="92500"/>
                  </a:lnTo>
                  <a:cubicBezTo>
                    <a:pt x="1550300" y="102446"/>
                    <a:pt x="1545446" y="107300"/>
                    <a:pt x="15355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expression of CTLA-4 after T cell activation</a:t>
              </a:r>
            </a:p>
          </p:txBody>
        </p:sp>
        <p:sp>
          <p:nvSpPr>
            <p:cNvPr id="140" name="SubTopic"/>
            <p:cNvSpPr/>
            <p:nvPr/>
          </p:nvSpPr>
          <p:spPr>
            <a:xfrm>
              <a:off x="4513065" y="2746817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activation induced cell death by death receptors ( Fas-FasL) in the case of persistent activation,</a:t>
              </a:r>
            </a:p>
          </p:txBody>
        </p:sp>
        <p:sp>
          <p:nvSpPr>
            <p:cNvPr id="142" name="SubTopic"/>
            <p:cNvSpPr/>
            <p:nvPr/>
          </p:nvSpPr>
          <p:spPr>
            <a:xfrm>
              <a:off x="4513065" y="2963267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or apoptosis or passive cell death in case of antigen elimination,</a:t>
              </a:r>
            </a:p>
          </p:txBody>
        </p:sp>
        <p:sp>
          <p:nvSpPr>
            <p:cNvPr id="144" name="SubTopic"/>
            <p:cNvSpPr/>
            <p:nvPr/>
          </p:nvSpPr>
          <p:spPr>
            <a:xfrm>
              <a:off x="4513065" y="3179717"/>
              <a:ext cx="1824100" cy="107300"/>
            </a:xfrm>
            <a:custGeom>
              <a:avLst/>
              <a:gdLst>
                <a:gd name="rtl" fmla="*/ 30710 w 1824100"/>
                <a:gd name="rtt" fmla="*/ 12210 h 107300"/>
                <a:gd name="rtr" fmla="*/ 1791910 w 1824100"/>
                <a:gd name="rtb" fmla="*/ 97310 h 107300"/>
              </a:gdLst>
              <a:ahLst/>
              <a:cxnLst/>
              <a:rect l="rtl" t="rtt" r="rtr" b="rtb"/>
              <a:pathLst>
                <a:path w="1824100" h="107300">
                  <a:moveTo>
                    <a:pt x="14800" y="0"/>
                  </a:moveTo>
                  <a:lnTo>
                    <a:pt x="1809300" y="0"/>
                  </a:lnTo>
                  <a:cubicBezTo>
                    <a:pt x="1819246" y="0"/>
                    <a:pt x="1824100" y="4854"/>
                    <a:pt x="1824100" y="14800"/>
                  </a:cubicBezTo>
                  <a:lnTo>
                    <a:pt x="1824100" y="92500"/>
                  </a:lnTo>
                  <a:cubicBezTo>
                    <a:pt x="1824100" y="102446"/>
                    <a:pt x="1819246" y="107300"/>
                    <a:pt x="18093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T cell anergy, presenting antigen by immature DCs,</a:t>
              </a:r>
            </a:p>
          </p:txBody>
        </p:sp>
        <p:sp>
          <p:nvSpPr>
            <p:cNvPr id="146" name="SubTopic"/>
            <p:cNvSpPr/>
            <p:nvPr/>
          </p:nvSpPr>
          <p:spPr>
            <a:xfrm>
              <a:off x="3987665" y="3311067"/>
              <a:ext cx="1912900" cy="447700"/>
            </a:xfrm>
            <a:custGeom>
              <a:avLst/>
              <a:gdLst>
                <a:gd name="rtl" fmla="*/ 30710 w 1912900"/>
                <a:gd name="rtt" fmla="*/ 12210 h 447700"/>
                <a:gd name="rtr" fmla="*/ 1880710 w 1912900"/>
                <a:gd name="rtb" fmla="*/ 437710 h 447700"/>
              </a:gdLst>
              <a:ahLst/>
              <a:cxnLst/>
              <a:rect l="rtl" t="rtt" r="rtr" b="rtb"/>
              <a:pathLst>
                <a:path w="1912900" h="4477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432900"/>
                  </a:lnTo>
                  <a:cubicBezTo>
                    <a:pt x="1912900" y="442846"/>
                    <a:pt x="1908046" y="447700"/>
                    <a:pt x="1898100" y="447700"/>
                  </a:cubicBezTo>
                  <a:lnTo>
                    <a:pt x="14800" y="447700"/>
                  </a:lnTo>
                  <a:cubicBezTo>
                    <a:pt x="4854" y="447700"/>
                    <a:pt x="0" y="442846"/>
                    <a:pt x="0" y="4329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Auto-reactive T cells result because many self antigens are not presented in thymus or presented insufficiently (hidden). Or because infection with similar foreign antigen to self, or genetic cause or unknown.</a:t>
              </a:r>
            </a:p>
          </p:txBody>
        </p:sp>
        <p:sp>
          <p:nvSpPr>
            <p:cNvPr id="149" name="SubTopic"/>
            <p:cNvSpPr/>
            <p:nvPr/>
          </p:nvSpPr>
          <p:spPr>
            <a:xfrm>
              <a:off x="1630764" y="4063092"/>
              <a:ext cx="610500" cy="107300"/>
            </a:xfrm>
            <a:custGeom>
              <a:avLst/>
              <a:gdLst>
                <a:gd name="rtl" fmla="*/ 30710 w 610500"/>
                <a:gd name="rtt" fmla="*/ 12210 h 107300"/>
                <a:gd name="rtr" fmla="*/ 578310 w 610500"/>
                <a:gd name="rtb" fmla="*/ 97310 h 107300"/>
              </a:gdLst>
              <a:ahLst/>
              <a:cxnLst/>
              <a:rect l="rtl" t="rtt" r="rtr" b="rtb"/>
              <a:pathLst>
                <a:path w="610500" h="107300">
                  <a:moveTo>
                    <a:pt x="14800" y="0"/>
                  </a:moveTo>
                  <a:lnTo>
                    <a:pt x="595700" y="0"/>
                  </a:lnTo>
                  <a:cubicBezTo>
                    <a:pt x="605646" y="0"/>
                    <a:pt x="610500" y="4854"/>
                    <a:pt x="610500" y="14800"/>
                  </a:cubicBezTo>
                  <a:lnTo>
                    <a:pt x="610500" y="92500"/>
                  </a:lnTo>
                  <a:cubicBezTo>
                    <a:pt x="610500" y="102446"/>
                    <a:pt x="605646" y="107300"/>
                    <a:pt x="5957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B-cell tolerance</a:t>
              </a:r>
            </a:p>
          </p:txBody>
        </p:sp>
        <p:sp>
          <p:nvSpPr>
            <p:cNvPr id="151" name="SubTopic"/>
            <p:cNvSpPr/>
            <p:nvPr/>
          </p:nvSpPr>
          <p:spPr>
            <a:xfrm>
              <a:off x="2341165" y="3782817"/>
              <a:ext cx="314500" cy="107300"/>
            </a:xfrm>
            <a:custGeom>
              <a:avLst/>
              <a:gdLst>
                <a:gd name="rtl" fmla="*/ 30710 w 314500"/>
                <a:gd name="rtt" fmla="*/ 12210 h 107300"/>
                <a:gd name="rtr" fmla="*/ 282310 w 314500"/>
                <a:gd name="rtb" fmla="*/ 97310 h 107300"/>
              </a:gdLst>
              <a:ahLst/>
              <a:cxnLst/>
              <a:rect l="rtl" t="rtt" r="rtr" b="rtb"/>
              <a:pathLst>
                <a:path w="314500" h="107300">
                  <a:moveTo>
                    <a:pt x="14800" y="0"/>
                  </a:moveTo>
                  <a:lnTo>
                    <a:pt x="299700" y="0"/>
                  </a:lnTo>
                  <a:cubicBezTo>
                    <a:pt x="309646" y="0"/>
                    <a:pt x="314500" y="4854"/>
                    <a:pt x="314500" y="14800"/>
                  </a:cubicBezTo>
                  <a:lnTo>
                    <a:pt x="314500" y="92500"/>
                  </a:lnTo>
                  <a:cubicBezTo>
                    <a:pt x="314500" y="102446"/>
                    <a:pt x="309646" y="107300"/>
                    <a:pt x="2997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central</a:t>
              </a:r>
            </a:p>
          </p:txBody>
        </p:sp>
        <p:sp>
          <p:nvSpPr>
            <p:cNvPr id="153" name="SubTopic"/>
            <p:cNvSpPr/>
            <p:nvPr/>
          </p:nvSpPr>
          <p:spPr>
            <a:xfrm>
              <a:off x="2341165" y="4343367"/>
              <a:ext cx="429200" cy="107300"/>
            </a:xfrm>
            <a:custGeom>
              <a:avLst/>
              <a:gdLst>
                <a:gd name="rtl" fmla="*/ 30710 w 429200"/>
                <a:gd name="rtt" fmla="*/ 12210 h 107300"/>
                <a:gd name="rtr" fmla="*/ 397010 w 429200"/>
                <a:gd name="rtb" fmla="*/ 97310 h 107300"/>
              </a:gdLst>
              <a:ahLst/>
              <a:cxnLst/>
              <a:rect l="rtl" t="rtt" r="rtr" b="rtb"/>
              <a:pathLst>
                <a:path w="429200" h="107300">
                  <a:moveTo>
                    <a:pt x="14800" y="0"/>
                  </a:moveTo>
                  <a:lnTo>
                    <a:pt x="414400" y="0"/>
                  </a:lnTo>
                  <a:cubicBezTo>
                    <a:pt x="424346" y="0"/>
                    <a:pt x="429200" y="4854"/>
                    <a:pt x="429200" y="14800"/>
                  </a:cubicBezTo>
                  <a:lnTo>
                    <a:pt x="429200" y="92500"/>
                  </a:lnTo>
                  <a:cubicBezTo>
                    <a:pt x="429200" y="102446"/>
                    <a:pt x="424346" y="107300"/>
                    <a:pt x="4144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peripheral</a:t>
              </a:r>
            </a:p>
          </p:txBody>
        </p:sp>
        <p:sp>
          <p:nvSpPr>
            <p:cNvPr id="155" name="SubTopic"/>
            <p:cNvSpPr/>
            <p:nvPr/>
          </p:nvSpPr>
          <p:spPr>
            <a:xfrm>
              <a:off x="2755565" y="3782817"/>
              <a:ext cx="1036000" cy="107300"/>
            </a:xfrm>
            <a:custGeom>
              <a:avLst/>
              <a:gdLst>
                <a:gd name="rtl" fmla="*/ 30710 w 1036000"/>
                <a:gd name="rtt" fmla="*/ 12210 h 107300"/>
                <a:gd name="rtr" fmla="*/ 1003810 w 1036000"/>
                <a:gd name="rtb" fmla="*/ 97310 h 107300"/>
              </a:gdLst>
              <a:ahLst/>
              <a:cxnLst/>
              <a:rect l="rtl" t="rtt" r="rtr" b="rtb"/>
              <a:pathLst>
                <a:path w="1036000" h="107300">
                  <a:moveTo>
                    <a:pt x="14800" y="0"/>
                  </a:moveTo>
                  <a:lnTo>
                    <a:pt x="1021200" y="0"/>
                  </a:lnTo>
                  <a:cubicBezTo>
                    <a:pt x="1031146" y="0"/>
                    <a:pt x="1036000" y="4854"/>
                    <a:pt x="1036000" y="14800"/>
                  </a:cubicBezTo>
                  <a:lnTo>
                    <a:pt x="1036000" y="92500"/>
                  </a:lnTo>
                  <a:cubicBezTo>
                    <a:pt x="1036000" y="102446"/>
                    <a:pt x="1031146" y="107300"/>
                    <a:pt x="10212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Editing, deletion and anergy</a:t>
              </a:r>
            </a:p>
          </p:txBody>
        </p:sp>
        <p:sp>
          <p:nvSpPr>
            <p:cNvPr id="157" name="SubTopic"/>
            <p:cNvSpPr/>
            <p:nvPr/>
          </p:nvSpPr>
          <p:spPr>
            <a:xfrm>
              <a:off x="2870265" y="3914167"/>
              <a:ext cx="1912900" cy="362600"/>
            </a:xfrm>
            <a:custGeom>
              <a:avLst/>
              <a:gdLst>
                <a:gd name="rtl" fmla="*/ 30710 w 1912900"/>
                <a:gd name="rtt" fmla="*/ 12210 h 362600"/>
                <a:gd name="rtr" fmla="*/ 1880710 w 1912900"/>
                <a:gd name="rtb" fmla="*/ 352610 h 362600"/>
              </a:gdLst>
              <a:ahLst/>
              <a:cxnLst/>
              <a:rect l="rtl" t="rtt" r="rtr" b="rtb"/>
              <a:pathLst>
                <a:path w="1912900" h="3626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347800"/>
                  </a:lnTo>
                  <a:cubicBezTo>
                    <a:pt x="1912900" y="357746"/>
                    <a:pt x="1908046" y="362600"/>
                    <a:pt x="1898100" y="362600"/>
                  </a:cubicBezTo>
                  <a:lnTo>
                    <a:pt x="14800" y="362600"/>
                  </a:lnTo>
                  <a:cubicBezTo>
                    <a:pt x="4854" y="362600"/>
                    <a:pt x="0" y="357746"/>
                    <a:pt x="0" y="3478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Mature B lymphocytes that recognize self antigens in peripheral tissues in the absence of specific helper T cells may be rendered functionally unresponsive or die by apoptosis</a:t>
              </a:r>
            </a:p>
          </p:txBody>
        </p:sp>
        <p:sp>
          <p:nvSpPr>
            <p:cNvPr id="159" name="SubTopic"/>
            <p:cNvSpPr/>
            <p:nvPr/>
          </p:nvSpPr>
          <p:spPr>
            <a:xfrm>
              <a:off x="2870265" y="4300817"/>
              <a:ext cx="1912900" cy="277500"/>
            </a:xfrm>
            <a:custGeom>
              <a:avLst/>
              <a:gdLst>
                <a:gd name="rtl" fmla="*/ 30710 w 1912900"/>
                <a:gd name="rtt" fmla="*/ 12210 h 277500"/>
                <a:gd name="rtr" fmla="*/ 1880710 w 1912900"/>
                <a:gd name="rtb" fmla="*/ 267510 h 277500"/>
              </a:gdLst>
              <a:ahLst/>
              <a:cxnLst/>
              <a:rect l="rtl" t="rtt" r="rtr" b="rtb"/>
              <a:pathLst>
                <a:path w="1912900" h="2775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262700"/>
                  </a:lnTo>
                  <a:cubicBezTo>
                    <a:pt x="1912900" y="272646"/>
                    <a:pt x="1908046" y="277500"/>
                    <a:pt x="1898100" y="277500"/>
                  </a:cubicBezTo>
                  <a:lnTo>
                    <a:pt x="14800" y="277500"/>
                  </a:lnTo>
                  <a:cubicBezTo>
                    <a:pt x="4854" y="277500"/>
                    <a:pt x="0" y="272646"/>
                    <a:pt x="0" y="2627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Expression of death protiens; Fas on B cell and Fas L on Tc, inhibitory receptor CD22 and inhibitory Fc receptor (FcγRIIB).</a:t>
              </a:r>
            </a:p>
          </p:txBody>
        </p:sp>
        <p:sp>
          <p:nvSpPr>
            <p:cNvPr id="161" name="SubTopic"/>
            <p:cNvSpPr/>
            <p:nvPr/>
          </p:nvSpPr>
          <p:spPr>
            <a:xfrm>
              <a:off x="2870265" y="4602367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polymorphism in Fcgamma IIB is associated with SLE in humans</a:t>
              </a:r>
            </a:p>
          </p:txBody>
        </p:sp>
        <p:sp>
          <p:nvSpPr>
            <p:cNvPr id="163" name="SubTopic"/>
            <p:cNvSpPr/>
            <p:nvPr/>
          </p:nvSpPr>
          <p:spPr>
            <a:xfrm>
              <a:off x="1630764" y="5607379"/>
              <a:ext cx="1121100" cy="107300"/>
            </a:xfrm>
            <a:custGeom>
              <a:avLst/>
              <a:gdLst>
                <a:gd name="rtl" fmla="*/ 30710 w 1121100"/>
                <a:gd name="rtt" fmla="*/ 12210 h 107300"/>
                <a:gd name="rtr" fmla="*/ 1088910 w 1121100"/>
                <a:gd name="rtb" fmla="*/ 97310 h 107300"/>
              </a:gdLst>
              <a:ahLst/>
              <a:cxnLst/>
              <a:rect l="rtl" t="rtt" r="rtr" b="rtb"/>
              <a:pathLst>
                <a:path w="1121100" h="107300">
                  <a:moveTo>
                    <a:pt x="14800" y="0"/>
                  </a:moveTo>
                  <a:lnTo>
                    <a:pt x="1106300" y="0"/>
                  </a:lnTo>
                  <a:cubicBezTo>
                    <a:pt x="1116246" y="0"/>
                    <a:pt x="1121100" y="4854"/>
                    <a:pt x="1121100" y="14800"/>
                  </a:cubicBezTo>
                  <a:lnTo>
                    <a:pt x="1121100" y="92500"/>
                  </a:lnTo>
                  <a:cubicBezTo>
                    <a:pt x="1121100" y="102446"/>
                    <a:pt x="1116246" y="107300"/>
                    <a:pt x="11063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Artificial induction of tolerance</a:t>
              </a:r>
            </a:p>
          </p:txBody>
        </p:sp>
        <p:sp>
          <p:nvSpPr>
            <p:cNvPr id="165" name="SubTopic"/>
            <p:cNvSpPr/>
            <p:nvPr/>
          </p:nvSpPr>
          <p:spPr>
            <a:xfrm>
              <a:off x="2851765" y="5207317"/>
              <a:ext cx="362600" cy="107300"/>
            </a:xfrm>
            <a:custGeom>
              <a:avLst/>
              <a:gdLst>
                <a:gd name="rtl" fmla="*/ 30710 w 362600"/>
                <a:gd name="rtt" fmla="*/ 12210 h 107300"/>
                <a:gd name="rtr" fmla="*/ 330410 w 362600"/>
                <a:gd name="rtb" fmla="*/ 97310 h 107300"/>
              </a:gdLst>
              <a:ahLst/>
              <a:cxnLst/>
              <a:rect l="rtl" t="rtt" r="rtr" b="rtb"/>
              <a:pathLst>
                <a:path w="362600" h="107300">
                  <a:moveTo>
                    <a:pt x="14800" y="0"/>
                  </a:moveTo>
                  <a:lnTo>
                    <a:pt x="347800" y="0"/>
                  </a:lnTo>
                  <a:cubicBezTo>
                    <a:pt x="357746" y="0"/>
                    <a:pt x="362600" y="4854"/>
                    <a:pt x="362600" y="14800"/>
                  </a:cubicBezTo>
                  <a:lnTo>
                    <a:pt x="362600" y="92500"/>
                  </a:lnTo>
                  <a:cubicBezTo>
                    <a:pt x="362600" y="102446"/>
                    <a:pt x="357746" y="107300"/>
                    <a:pt x="3478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used for</a:t>
              </a:r>
            </a:p>
          </p:txBody>
        </p:sp>
        <p:sp>
          <p:nvSpPr>
            <p:cNvPr id="167" name="SubTopic"/>
            <p:cNvSpPr/>
            <p:nvPr/>
          </p:nvSpPr>
          <p:spPr>
            <a:xfrm>
              <a:off x="3314265" y="4818817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preventing immune reactions to the products of newly expressed genes in gene therapy protocols,</a:t>
              </a:r>
            </a:p>
          </p:txBody>
        </p:sp>
        <p:sp>
          <p:nvSpPr>
            <p:cNvPr id="169" name="SubTopic"/>
            <p:cNvSpPr/>
            <p:nvPr/>
          </p:nvSpPr>
          <p:spPr>
            <a:xfrm>
              <a:off x="3314265" y="5035267"/>
              <a:ext cx="1912900" cy="277500"/>
            </a:xfrm>
            <a:custGeom>
              <a:avLst/>
              <a:gdLst>
                <a:gd name="rtl" fmla="*/ 30710 w 1912900"/>
                <a:gd name="rtt" fmla="*/ 12210 h 277500"/>
                <a:gd name="rtr" fmla="*/ 1880710 w 1912900"/>
                <a:gd name="rtb" fmla="*/ 267510 h 277500"/>
              </a:gdLst>
              <a:ahLst/>
              <a:cxnLst/>
              <a:rect l="rtl" t="rtt" r="rtr" b="rtb"/>
              <a:pathLst>
                <a:path w="1912900" h="2775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262700"/>
                  </a:lnTo>
                  <a:cubicBezTo>
                    <a:pt x="1912900" y="272646"/>
                    <a:pt x="1908046" y="277500"/>
                    <a:pt x="1898100" y="277500"/>
                  </a:cubicBezTo>
                  <a:lnTo>
                    <a:pt x="14800" y="277500"/>
                  </a:lnTo>
                  <a:cubicBezTo>
                    <a:pt x="4854" y="277500"/>
                    <a:pt x="0" y="272646"/>
                    <a:pt x="0" y="2627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for preventing reactions to injected  proteins in patients with deficiencies of these proteins (e.g., hemophiliacs treated with factor VIII),</a:t>
              </a:r>
            </a:p>
          </p:txBody>
        </p:sp>
        <p:sp>
          <p:nvSpPr>
            <p:cNvPr id="171" name="SubTopic"/>
            <p:cNvSpPr/>
            <p:nvPr/>
          </p:nvSpPr>
          <p:spPr>
            <a:xfrm>
              <a:off x="3314265" y="5336817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for promoting acceptance of stem cell transplants, and graft transplantation</a:t>
              </a:r>
            </a:p>
          </p:txBody>
        </p:sp>
        <p:sp>
          <p:nvSpPr>
            <p:cNvPr id="173" name="SubTopic"/>
            <p:cNvSpPr/>
            <p:nvPr/>
          </p:nvSpPr>
          <p:spPr>
            <a:xfrm>
              <a:off x="3314265" y="5553267"/>
              <a:ext cx="1883300" cy="107300"/>
            </a:xfrm>
            <a:custGeom>
              <a:avLst/>
              <a:gdLst>
                <a:gd name="rtl" fmla="*/ 30710 w 1883300"/>
                <a:gd name="rtt" fmla="*/ 12210 h 107300"/>
                <a:gd name="rtr" fmla="*/ 1851110 w 1883300"/>
                <a:gd name="rtb" fmla="*/ 97310 h 107300"/>
              </a:gdLst>
              <a:ahLst/>
              <a:cxnLst/>
              <a:rect l="rtl" t="rtt" r="rtr" b="rtb"/>
              <a:pathLst>
                <a:path w="1883300" h="107300">
                  <a:moveTo>
                    <a:pt x="14800" y="0"/>
                  </a:moveTo>
                  <a:lnTo>
                    <a:pt x="1868500" y="0"/>
                  </a:lnTo>
                  <a:cubicBezTo>
                    <a:pt x="1878446" y="0"/>
                    <a:pt x="1883300" y="4854"/>
                    <a:pt x="1883300" y="14800"/>
                  </a:cubicBezTo>
                  <a:lnTo>
                    <a:pt x="1883300" y="92500"/>
                  </a:lnTo>
                  <a:cubicBezTo>
                    <a:pt x="1883300" y="102446"/>
                    <a:pt x="1878446" y="107300"/>
                    <a:pt x="18685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and in immunotherapy for allergy to foreign proteins.</a:t>
              </a:r>
            </a:p>
          </p:txBody>
        </p:sp>
        <p:sp>
          <p:nvSpPr>
            <p:cNvPr id="175" name="SubTopic"/>
            <p:cNvSpPr/>
            <p:nvPr/>
          </p:nvSpPr>
          <p:spPr>
            <a:xfrm>
              <a:off x="2851765" y="6007442"/>
              <a:ext cx="377400" cy="107300"/>
            </a:xfrm>
            <a:custGeom>
              <a:avLst/>
              <a:gdLst>
                <a:gd name="rtl" fmla="*/ 30710 w 377400"/>
                <a:gd name="rtt" fmla="*/ 12210 h 107300"/>
                <a:gd name="rtr" fmla="*/ 345210 w 377400"/>
                <a:gd name="rtb" fmla="*/ 97310 h 107300"/>
              </a:gdLst>
              <a:ahLst/>
              <a:cxnLst/>
              <a:rect l="rtl" t="rtt" r="rtr" b="rtb"/>
              <a:pathLst>
                <a:path w="377400" h="107300">
                  <a:moveTo>
                    <a:pt x="14800" y="0"/>
                  </a:moveTo>
                  <a:lnTo>
                    <a:pt x="362600" y="0"/>
                  </a:lnTo>
                  <a:cubicBezTo>
                    <a:pt x="372546" y="0"/>
                    <a:pt x="377400" y="4854"/>
                    <a:pt x="377400" y="14800"/>
                  </a:cubicBezTo>
                  <a:lnTo>
                    <a:pt x="377400" y="92500"/>
                  </a:lnTo>
                  <a:cubicBezTo>
                    <a:pt x="377400" y="102446"/>
                    <a:pt x="372546" y="107300"/>
                    <a:pt x="3626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50" b="1">
                  <a:solidFill>
                    <a:srgbClr val="303030"/>
                  </a:solidFill>
                  <a:latin typeface="Arial"/>
                </a:rPr>
                <a:t>methods</a:t>
              </a:r>
            </a:p>
          </p:txBody>
        </p:sp>
        <p:sp>
          <p:nvSpPr>
            <p:cNvPr id="177" name="SubTopic"/>
            <p:cNvSpPr/>
            <p:nvPr/>
          </p:nvSpPr>
          <p:spPr>
            <a:xfrm>
              <a:off x="3329065" y="5684617"/>
              <a:ext cx="1912900" cy="277500"/>
            </a:xfrm>
            <a:custGeom>
              <a:avLst/>
              <a:gdLst>
                <a:gd name="rtl" fmla="*/ 30710 w 1912900"/>
                <a:gd name="rtt" fmla="*/ 12210 h 277500"/>
                <a:gd name="rtr" fmla="*/ 1880710 w 1912900"/>
                <a:gd name="rtb" fmla="*/ 267510 h 277500"/>
              </a:gdLst>
              <a:ahLst/>
              <a:cxnLst/>
              <a:rect l="rtl" t="rtt" r="rtr" b="rtb"/>
              <a:pathLst>
                <a:path w="1912900" h="2775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262700"/>
                  </a:lnTo>
                  <a:cubicBezTo>
                    <a:pt x="1912900" y="272646"/>
                    <a:pt x="1908046" y="277500"/>
                    <a:pt x="1898100" y="277500"/>
                  </a:cubicBezTo>
                  <a:lnTo>
                    <a:pt x="14800" y="277500"/>
                  </a:lnTo>
                  <a:cubicBezTo>
                    <a:pt x="4854" y="277500"/>
                    <a:pt x="0" y="272646"/>
                    <a:pt x="0" y="2627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Immunosuppression by total body irradiation, drugs (cyclosporin and anti-lymphocytic antibodies as anti-CD4, soluble CTLA-4, steroids</a:t>
              </a:r>
            </a:p>
          </p:txBody>
        </p:sp>
        <p:sp>
          <p:nvSpPr>
            <p:cNvPr id="179" name="SubTopic"/>
            <p:cNvSpPr/>
            <p:nvPr/>
          </p:nvSpPr>
          <p:spPr>
            <a:xfrm>
              <a:off x="3329065" y="5986167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Oral administration of antigens for long time ( lead to increase in IGA and IL-10 and TGF-beta)</a:t>
              </a:r>
            </a:p>
          </p:txBody>
        </p:sp>
        <p:sp>
          <p:nvSpPr>
            <p:cNvPr id="181" name="SubTopic"/>
            <p:cNvSpPr/>
            <p:nvPr/>
          </p:nvSpPr>
          <p:spPr>
            <a:xfrm>
              <a:off x="3329065" y="6202617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50" b="1">
                  <a:solidFill>
                    <a:srgbClr val="303030"/>
                  </a:solidFill>
                  <a:latin typeface="Arial"/>
                </a:rPr>
                <a:t>antigens administered without adjuvants tend to induce tolerance.</a:t>
              </a:r>
            </a:p>
          </p:txBody>
        </p:sp>
        <p:sp>
          <p:nvSpPr>
            <p:cNvPr id="249" name="shape249"/>
            <p:cNvSpPr/>
            <p:nvPr/>
          </p:nvSpPr>
          <p:spPr>
            <a:xfrm>
              <a:off x="452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0" name="shape250"/>
            <p:cNvSpPr/>
            <p:nvPr/>
          </p:nvSpPr>
          <p:spPr>
            <a:xfrm>
              <a:off x="452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1" name="shape251"/>
            <p:cNvSpPr/>
            <p:nvPr/>
          </p:nvSpPr>
          <p:spPr>
            <a:xfrm>
              <a:off x="452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2" name="shape252"/>
            <p:cNvSpPr/>
            <p:nvPr/>
          </p:nvSpPr>
          <p:spPr>
            <a:xfrm>
              <a:off x="1969314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3" name="shape253"/>
            <p:cNvSpPr/>
            <p:nvPr/>
          </p:nvSpPr>
          <p:spPr>
            <a:xfrm>
              <a:off x="1969314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4" name="shape254"/>
            <p:cNvSpPr/>
            <p:nvPr/>
          </p:nvSpPr>
          <p:spPr>
            <a:xfrm>
              <a:off x="1969314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5" name="shape255"/>
            <p:cNvSpPr/>
            <p:nvPr/>
          </p:nvSpPr>
          <p:spPr>
            <a:xfrm>
              <a:off x="3486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6" name="shape256"/>
            <p:cNvSpPr/>
            <p:nvPr/>
          </p:nvSpPr>
          <p:spPr>
            <a:xfrm>
              <a:off x="3486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7" name="shape257"/>
            <p:cNvSpPr/>
            <p:nvPr/>
          </p:nvSpPr>
          <p:spPr>
            <a:xfrm>
              <a:off x="3486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8" name="shape258"/>
            <p:cNvSpPr/>
            <p:nvPr/>
          </p:nvSpPr>
          <p:spPr>
            <a:xfrm>
              <a:off x="5003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9" name="shape259"/>
            <p:cNvSpPr/>
            <p:nvPr/>
          </p:nvSpPr>
          <p:spPr>
            <a:xfrm>
              <a:off x="5003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0" name="shape260"/>
            <p:cNvSpPr/>
            <p:nvPr/>
          </p:nvSpPr>
          <p:spPr>
            <a:xfrm>
              <a:off x="5003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1" name="shape261"/>
            <p:cNvSpPr/>
            <p:nvPr/>
          </p:nvSpPr>
          <p:spPr>
            <a:xfrm>
              <a:off x="6520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2" name="shape262"/>
            <p:cNvSpPr/>
            <p:nvPr/>
          </p:nvSpPr>
          <p:spPr>
            <a:xfrm>
              <a:off x="6520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3" name="shape263"/>
            <p:cNvSpPr/>
            <p:nvPr/>
          </p:nvSpPr>
          <p:spPr>
            <a:xfrm>
              <a:off x="6520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4" name="shape264"/>
            <p:cNvSpPr/>
            <p:nvPr/>
          </p:nvSpPr>
          <p:spPr>
            <a:xfrm>
              <a:off x="8037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5" name="shape265"/>
            <p:cNvSpPr/>
            <p:nvPr/>
          </p:nvSpPr>
          <p:spPr>
            <a:xfrm>
              <a:off x="8037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6" name="shape266"/>
            <p:cNvSpPr/>
            <p:nvPr/>
          </p:nvSpPr>
          <p:spPr>
            <a:xfrm>
              <a:off x="8037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7" name="shape267"/>
            <p:cNvSpPr/>
            <p:nvPr/>
          </p:nvSpPr>
          <p:spPr>
            <a:xfrm>
              <a:off x="452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8" name="shape268"/>
            <p:cNvSpPr/>
            <p:nvPr/>
          </p:nvSpPr>
          <p:spPr>
            <a:xfrm>
              <a:off x="452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9" name="shape269"/>
            <p:cNvSpPr/>
            <p:nvPr/>
          </p:nvSpPr>
          <p:spPr>
            <a:xfrm>
              <a:off x="452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0" name="shape270"/>
            <p:cNvSpPr/>
            <p:nvPr/>
          </p:nvSpPr>
          <p:spPr>
            <a:xfrm>
              <a:off x="1969314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1" name="shape271"/>
            <p:cNvSpPr/>
            <p:nvPr/>
          </p:nvSpPr>
          <p:spPr>
            <a:xfrm>
              <a:off x="1969314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2" name="shape272"/>
            <p:cNvSpPr/>
            <p:nvPr/>
          </p:nvSpPr>
          <p:spPr>
            <a:xfrm>
              <a:off x="1969314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3" name="shape273"/>
            <p:cNvSpPr/>
            <p:nvPr/>
          </p:nvSpPr>
          <p:spPr>
            <a:xfrm>
              <a:off x="3486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4" name="shape274"/>
            <p:cNvSpPr/>
            <p:nvPr/>
          </p:nvSpPr>
          <p:spPr>
            <a:xfrm>
              <a:off x="3486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5" name="shape275"/>
            <p:cNvSpPr/>
            <p:nvPr/>
          </p:nvSpPr>
          <p:spPr>
            <a:xfrm>
              <a:off x="3486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6" name="shape276"/>
            <p:cNvSpPr/>
            <p:nvPr/>
          </p:nvSpPr>
          <p:spPr>
            <a:xfrm>
              <a:off x="5003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7" name="shape277"/>
            <p:cNvSpPr/>
            <p:nvPr/>
          </p:nvSpPr>
          <p:spPr>
            <a:xfrm>
              <a:off x="5003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8" name="shape278"/>
            <p:cNvSpPr/>
            <p:nvPr/>
          </p:nvSpPr>
          <p:spPr>
            <a:xfrm>
              <a:off x="5003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9" name="shape279"/>
            <p:cNvSpPr/>
            <p:nvPr/>
          </p:nvSpPr>
          <p:spPr>
            <a:xfrm>
              <a:off x="6520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0" name="shape280"/>
            <p:cNvSpPr/>
            <p:nvPr/>
          </p:nvSpPr>
          <p:spPr>
            <a:xfrm>
              <a:off x="6520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1" name="shape281"/>
            <p:cNvSpPr/>
            <p:nvPr/>
          </p:nvSpPr>
          <p:spPr>
            <a:xfrm>
              <a:off x="6520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2" name="shape282"/>
            <p:cNvSpPr/>
            <p:nvPr/>
          </p:nvSpPr>
          <p:spPr>
            <a:xfrm>
              <a:off x="8037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3" name="shape283"/>
            <p:cNvSpPr/>
            <p:nvPr/>
          </p:nvSpPr>
          <p:spPr>
            <a:xfrm>
              <a:off x="8037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4" name="shape284"/>
            <p:cNvSpPr/>
            <p:nvPr/>
          </p:nvSpPr>
          <p:spPr>
            <a:xfrm>
              <a:off x="8037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5" name="shape285"/>
            <p:cNvSpPr/>
            <p:nvPr/>
          </p:nvSpPr>
          <p:spPr>
            <a:xfrm>
              <a:off x="452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6" name="shape286"/>
            <p:cNvSpPr/>
            <p:nvPr/>
          </p:nvSpPr>
          <p:spPr>
            <a:xfrm>
              <a:off x="452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7" name="shape287"/>
            <p:cNvSpPr/>
            <p:nvPr/>
          </p:nvSpPr>
          <p:spPr>
            <a:xfrm>
              <a:off x="452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8" name="shape288"/>
            <p:cNvSpPr/>
            <p:nvPr/>
          </p:nvSpPr>
          <p:spPr>
            <a:xfrm>
              <a:off x="1969314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9" name="shape289"/>
            <p:cNvSpPr/>
            <p:nvPr/>
          </p:nvSpPr>
          <p:spPr>
            <a:xfrm>
              <a:off x="1969314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0" name="shape290"/>
            <p:cNvSpPr/>
            <p:nvPr/>
          </p:nvSpPr>
          <p:spPr>
            <a:xfrm>
              <a:off x="1969314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1" name="shape291"/>
            <p:cNvSpPr/>
            <p:nvPr/>
          </p:nvSpPr>
          <p:spPr>
            <a:xfrm>
              <a:off x="3486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3486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3" name="shape293"/>
            <p:cNvSpPr/>
            <p:nvPr/>
          </p:nvSpPr>
          <p:spPr>
            <a:xfrm>
              <a:off x="3486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5003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5" name="shape295"/>
            <p:cNvSpPr/>
            <p:nvPr/>
          </p:nvSpPr>
          <p:spPr>
            <a:xfrm>
              <a:off x="5003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5003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6520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8" name="shape298"/>
            <p:cNvSpPr/>
            <p:nvPr/>
          </p:nvSpPr>
          <p:spPr>
            <a:xfrm>
              <a:off x="6520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6520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8037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8037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8037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347246" y="0"/>
                  </a:moveTo>
                  <a:lnTo>
                    <a:pt x="2199223" y="0"/>
                  </a:lnTo>
                  <a:lnTo>
                    <a:pt x="2199223" y="529136"/>
                  </a:lnTo>
                  <a:lnTo>
                    <a:pt x="517628" y="529136"/>
                  </a:lnTo>
                  <a:cubicBezTo>
                    <a:pt x="457360" y="529136"/>
                    <a:pt x="427226" y="529136"/>
                    <a:pt x="404289" y="517221"/>
                  </a:cubicBezTo>
                  <a:cubicBezTo>
                    <a:pt x="384961" y="507181"/>
                    <a:pt x="369201" y="491422"/>
                    <a:pt x="359160" y="472093"/>
                  </a:cubicBezTo>
                  <a:cubicBezTo>
                    <a:pt x="347246" y="449156"/>
                    <a:pt x="347246" y="419022"/>
                    <a:pt x="347246" y="358755"/>
                  </a:cubicBezTo>
                  <a:lnTo>
                    <a:pt x="34724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842071" y="155980"/>
                  </a:moveTo>
                  <a:cubicBezTo>
                    <a:pt x="842071" y="120975"/>
                    <a:pt x="870447" y="92599"/>
                    <a:pt x="905452" y="92599"/>
                  </a:cubicBezTo>
                  <a:lnTo>
                    <a:pt x="1056486" y="92599"/>
                  </a:lnTo>
                  <a:cubicBezTo>
                    <a:pt x="1091491" y="92599"/>
                    <a:pt x="1119867" y="120975"/>
                    <a:pt x="1119867" y="155980"/>
                  </a:cubicBezTo>
                  <a:lnTo>
                    <a:pt x="1119867" y="307014"/>
                  </a:lnTo>
                  <a:cubicBezTo>
                    <a:pt x="1119867" y="342019"/>
                    <a:pt x="1091491" y="370395"/>
                    <a:pt x="1056486" y="370395"/>
                  </a:cubicBezTo>
                  <a:lnTo>
                    <a:pt x="905452" y="370395"/>
                  </a:lnTo>
                  <a:cubicBezTo>
                    <a:pt x="870447" y="370395"/>
                    <a:pt x="842071" y="342019"/>
                    <a:pt x="842071" y="307014"/>
                  </a:cubicBezTo>
                  <a:lnTo>
                    <a:pt x="842071" y="155980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05" name="shape305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028745" y="188137"/>
                  </a:moveTo>
                  <a:cubicBezTo>
                    <a:pt x="1034492" y="193883"/>
                    <a:pt x="1034492" y="203200"/>
                    <a:pt x="1028745" y="208947"/>
                  </a:cubicBezTo>
                  <a:lnTo>
                    <a:pt x="955171" y="282521"/>
                  </a:lnTo>
                  <a:cubicBezTo>
                    <a:pt x="949425" y="288267"/>
                    <a:pt x="940108" y="288267"/>
                    <a:pt x="934361" y="282521"/>
                  </a:cubicBezTo>
                  <a:cubicBezTo>
                    <a:pt x="928615" y="276775"/>
                    <a:pt x="928615" y="267458"/>
                    <a:pt x="934361" y="261711"/>
                  </a:cubicBezTo>
                  <a:lnTo>
                    <a:pt x="1007935" y="188137"/>
                  </a:lnTo>
                  <a:cubicBezTo>
                    <a:pt x="1013682" y="182390"/>
                    <a:pt x="1022999" y="182390"/>
                    <a:pt x="1028745" y="1881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922695" y="197278"/>
                  </a:moveTo>
                  <a:lnTo>
                    <a:pt x="922695" y="273378"/>
                  </a:lnTo>
                  <a:lnTo>
                    <a:pt x="934362" y="261711"/>
                  </a:lnTo>
                  <a:cubicBezTo>
                    <a:pt x="940108" y="255964"/>
                    <a:pt x="949425" y="255964"/>
                    <a:pt x="955172" y="261711"/>
                  </a:cubicBezTo>
                  <a:cubicBezTo>
                    <a:pt x="960918" y="267457"/>
                    <a:pt x="960918" y="276774"/>
                    <a:pt x="955172" y="282520"/>
                  </a:cubicBezTo>
                  <a:lnTo>
                    <a:pt x="930944" y="306747"/>
                  </a:lnTo>
                  <a:cubicBezTo>
                    <a:pt x="917040" y="320652"/>
                    <a:pt x="893265" y="310804"/>
                    <a:pt x="893266" y="291140"/>
                  </a:cubicBezTo>
                  <a:lnTo>
                    <a:pt x="893265" y="179517"/>
                  </a:lnTo>
                  <a:cubicBezTo>
                    <a:pt x="893265" y="159852"/>
                    <a:pt x="917040" y="150004"/>
                    <a:pt x="930944" y="163909"/>
                  </a:cubicBezTo>
                  <a:lnTo>
                    <a:pt x="1040413" y="273378"/>
                  </a:lnTo>
                  <a:lnTo>
                    <a:pt x="1040413" y="197278"/>
                  </a:lnTo>
                  <a:lnTo>
                    <a:pt x="1028746" y="208946"/>
                  </a:lnTo>
                  <a:cubicBezTo>
                    <a:pt x="1022999" y="214693"/>
                    <a:pt x="1013682" y="214693"/>
                    <a:pt x="1007936" y="208946"/>
                  </a:cubicBezTo>
                  <a:cubicBezTo>
                    <a:pt x="1002190" y="203200"/>
                    <a:pt x="1002190" y="193883"/>
                    <a:pt x="1007937" y="188136"/>
                  </a:cubicBezTo>
                  <a:lnTo>
                    <a:pt x="1032163" y="163909"/>
                  </a:lnTo>
                  <a:cubicBezTo>
                    <a:pt x="1046068" y="150004"/>
                    <a:pt x="1069843" y="159852"/>
                    <a:pt x="1069843" y="179516"/>
                  </a:cubicBezTo>
                  <a:lnTo>
                    <a:pt x="1069843" y="291140"/>
                  </a:lnTo>
                  <a:cubicBezTo>
                    <a:pt x="1069843" y="310804"/>
                    <a:pt x="1046068" y="320652"/>
                    <a:pt x="1032164" y="306747"/>
                  </a:cubicBezTo>
                  <a:lnTo>
                    <a:pt x="922695" y="19727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285041" y="133111"/>
                  </a:moveTo>
                  <a:lnTo>
                    <a:pt x="1269646" y="133111"/>
                  </a:lnTo>
                  <a:lnTo>
                    <a:pt x="1255409" y="190985"/>
                  </a:lnTo>
                  <a:lnTo>
                    <a:pt x="1237931" y="133111"/>
                  </a:lnTo>
                  <a:lnTo>
                    <a:pt x="1223115" y="133111"/>
                  </a:lnTo>
                  <a:lnTo>
                    <a:pt x="1205637" y="190869"/>
                  </a:lnTo>
                  <a:lnTo>
                    <a:pt x="1191400" y="133111"/>
                  </a:lnTo>
                  <a:lnTo>
                    <a:pt x="1175427" y="133111"/>
                  </a:lnTo>
                  <a:lnTo>
                    <a:pt x="1197535" y="214135"/>
                  </a:lnTo>
                  <a:lnTo>
                    <a:pt x="1212466" y="214135"/>
                  </a:lnTo>
                  <a:lnTo>
                    <a:pt x="1230291" y="154987"/>
                  </a:lnTo>
                  <a:lnTo>
                    <a:pt x="1248117" y="214135"/>
                  </a:lnTo>
                  <a:lnTo>
                    <a:pt x="1262933" y="214135"/>
                  </a:lnTo>
                  <a:lnTo>
                    <a:pt x="1285041" y="133111"/>
                  </a:lnTo>
                  <a:moveTo>
                    <a:pt x="1313955" y="153483"/>
                  </a:moveTo>
                  <a:cubicBezTo>
                    <a:pt x="1296592" y="153483"/>
                    <a:pt x="1284439" y="165057"/>
                    <a:pt x="1284439" y="184387"/>
                  </a:cubicBezTo>
                  <a:cubicBezTo>
                    <a:pt x="1284439" y="203833"/>
                    <a:pt x="1296592" y="215408"/>
                    <a:pt x="1313955" y="215408"/>
                  </a:cubicBezTo>
                  <a:cubicBezTo>
                    <a:pt x="1331433" y="215408"/>
                    <a:pt x="1343586" y="203833"/>
                    <a:pt x="1343586" y="184387"/>
                  </a:cubicBezTo>
                  <a:cubicBezTo>
                    <a:pt x="1343586" y="165057"/>
                    <a:pt x="1331433" y="153483"/>
                    <a:pt x="1313955" y="153483"/>
                  </a:cubicBezTo>
                  <a:moveTo>
                    <a:pt x="1313839" y="166794"/>
                  </a:moveTo>
                  <a:cubicBezTo>
                    <a:pt x="1322520" y="166794"/>
                    <a:pt x="1328886" y="172465"/>
                    <a:pt x="1328886" y="184387"/>
                  </a:cubicBezTo>
                  <a:cubicBezTo>
                    <a:pt x="1328886" y="195615"/>
                    <a:pt x="1323446" y="202097"/>
                    <a:pt x="1314186" y="202097"/>
                  </a:cubicBezTo>
                  <a:cubicBezTo>
                    <a:pt x="1305505" y="202097"/>
                    <a:pt x="1299139" y="196425"/>
                    <a:pt x="1299139" y="184387"/>
                  </a:cubicBezTo>
                  <a:cubicBezTo>
                    <a:pt x="1299139" y="173276"/>
                    <a:pt x="1304579" y="166794"/>
                    <a:pt x="1313839" y="166794"/>
                  </a:cubicBezTo>
                  <a:moveTo>
                    <a:pt x="1385788" y="153483"/>
                  </a:moveTo>
                  <a:cubicBezTo>
                    <a:pt x="1375834" y="153483"/>
                    <a:pt x="1370972" y="157650"/>
                    <a:pt x="1367616" y="163205"/>
                  </a:cubicBezTo>
                  <a:lnTo>
                    <a:pt x="1367616" y="154524"/>
                  </a:lnTo>
                  <a:lnTo>
                    <a:pt x="1353378" y="154524"/>
                  </a:lnTo>
                  <a:lnTo>
                    <a:pt x="1353378" y="214135"/>
                  </a:lnTo>
                  <a:lnTo>
                    <a:pt x="1367731" y="214135"/>
                  </a:lnTo>
                  <a:lnTo>
                    <a:pt x="1367731" y="181957"/>
                  </a:lnTo>
                  <a:cubicBezTo>
                    <a:pt x="1367731" y="172234"/>
                    <a:pt x="1372245" y="166331"/>
                    <a:pt x="1380811" y="166331"/>
                  </a:cubicBezTo>
                  <a:cubicBezTo>
                    <a:pt x="1387872" y="166331"/>
                    <a:pt x="1391923" y="170266"/>
                    <a:pt x="1391923" y="176980"/>
                  </a:cubicBezTo>
                  <a:lnTo>
                    <a:pt x="1391923" y="214135"/>
                  </a:lnTo>
                  <a:lnTo>
                    <a:pt x="1406276" y="214135"/>
                  </a:lnTo>
                  <a:lnTo>
                    <a:pt x="1406276" y="175706"/>
                  </a:lnTo>
                  <a:cubicBezTo>
                    <a:pt x="1406276" y="161469"/>
                    <a:pt x="1399331" y="153483"/>
                    <a:pt x="1385788" y="153483"/>
                  </a:cubicBezTo>
                  <a:moveTo>
                    <a:pt x="1475296" y="131838"/>
                  </a:moveTo>
                  <a:lnTo>
                    <a:pt x="1460944" y="131838"/>
                  </a:lnTo>
                  <a:lnTo>
                    <a:pt x="1460944" y="162395"/>
                  </a:lnTo>
                  <a:cubicBezTo>
                    <a:pt x="1457355" y="156608"/>
                    <a:pt x="1450063" y="153483"/>
                    <a:pt x="1442308" y="153483"/>
                  </a:cubicBezTo>
                  <a:cubicBezTo>
                    <a:pt x="1427724" y="153483"/>
                    <a:pt x="1415570" y="163668"/>
                    <a:pt x="1415570" y="184272"/>
                  </a:cubicBezTo>
                  <a:cubicBezTo>
                    <a:pt x="1415570" y="205222"/>
                    <a:pt x="1427724" y="215408"/>
                    <a:pt x="1442308" y="215408"/>
                  </a:cubicBezTo>
                  <a:cubicBezTo>
                    <a:pt x="1450526" y="215408"/>
                    <a:pt x="1457934" y="211820"/>
                    <a:pt x="1461175" y="204991"/>
                  </a:cubicBezTo>
                  <a:lnTo>
                    <a:pt x="1461175" y="214135"/>
                  </a:lnTo>
                  <a:lnTo>
                    <a:pt x="1475296" y="214135"/>
                  </a:lnTo>
                  <a:lnTo>
                    <a:pt x="1475296" y="131838"/>
                  </a:lnTo>
                  <a:moveTo>
                    <a:pt x="1445665" y="202213"/>
                  </a:moveTo>
                  <a:cubicBezTo>
                    <a:pt x="1437331" y="202213"/>
                    <a:pt x="1430154" y="196310"/>
                    <a:pt x="1430154" y="184272"/>
                  </a:cubicBezTo>
                  <a:cubicBezTo>
                    <a:pt x="1430154" y="172118"/>
                    <a:pt x="1437331" y="166215"/>
                    <a:pt x="1445665" y="166215"/>
                  </a:cubicBezTo>
                  <a:cubicBezTo>
                    <a:pt x="1453420" y="166215"/>
                    <a:pt x="1461291" y="172002"/>
                    <a:pt x="1461291" y="184272"/>
                  </a:cubicBezTo>
                  <a:cubicBezTo>
                    <a:pt x="1461291" y="196425"/>
                    <a:pt x="1453420" y="202213"/>
                    <a:pt x="1445665" y="202213"/>
                  </a:cubicBezTo>
                  <a:moveTo>
                    <a:pt x="1540532" y="188670"/>
                  </a:moveTo>
                  <a:lnTo>
                    <a:pt x="1540532" y="182767"/>
                  </a:lnTo>
                  <a:cubicBezTo>
                    <a:pt x="1540532" y="163090"/>
                    <a:pt x="1528263" y="153483"/>
                    <a:pt x="1513794" y="153483"/>
                  </a:cubicBezTo>
                  <a:cubicBezTo>
                    <a:pt x="1498631" y="153483"/>
                    <a:pt x="1485089" y="163900"/>
                    <a:pt x="1485089" y="184735"/>
                  </a:cubicBezTo>
                  <a:cubicBezTo>
                    <a:pt x="1485089" y="205454"/>
                    <a:pt x="1498400" y="215408"/>
                    <a:pt x="1513447" y="215408"/>
                  </a:cubicBezTo>
                  <a:cubicBezTo>
                    <a:pt x="1525601" y="215408"/>
                    <a:pt x="1537060" y="208810"/>
                    <a:pt x="1540069" y="196194"/>
                  </a:cubicBezTo>
                  <a:lnTo>
                    <a:pt x="1526642" y="196194"/>
                  </a:lnTo>
                  <a:cubicBezTo>
                    <a:pt x="1524559" y="200940"/>
                    <a:pt x="1519698" y="203023"/>
                    <a:pt x="1514026" y="203023"/>
                  </a:cubicBezTo>
                  <a:cubicBezTo>
                    <a:pt x="1505461" y="203023"/>
                    <a:pt x="1499326" y="198393"/>
                    <a:pt x="1498979" y="188670"/>
                  </a:cubicBezTo>
                  <a:lnTo>
                    <a:pt x="1540532" y="188670"/>
                  </a:lnTo>
                  <a:moveTo>
                    <a:pt x="1513679" y="165868"/>
                  </a:moveTo>
                  <a:cubicBezTo>
                    <a:pt x="1521434" y="165868"/>
                    <a:pt x="1526411" y="170266"/>
                    <a:pt x="1526411" y="178137"/>
                  </a:cubicBezTo>
                  <a:lnTo>
                    <a:pt x="1499326" y="178137"/>
                  </a:lnTo>
                  <a:cubicBezTo>
                    <a:pt x="1500599" y="169456"/>
                    <a:pt x="1506849" y="165868"/>
                    <a:pt x="1513679" y="165868"/>
                  </a:cubicBezTo>
                  <a:moveTo>
                    <a:pt x="1584094" y="153830"/>
                  </a:moveTo>
                  <a:lnTo>
                    <a:pt x="1580159" y="153830"/>
                  </a:lnTo>
                  <a:cubicBezTo>
                    <a:pt x="1573214" y="153830"/>
                    <a:pt x="1567658" y="156839"/>
                    <a:pt x="1564649" y="163321"/>
                  </a:cubicBezTo>
                  <a:lnTo>
                    <a:pt x="1564649" y="154524"/>
                  </a:lnTo>
                  <a:lnTo>
                    <a:pt x="1550411" y="154524"/>
                  </a:lnTo>
                  <a:lnTo>
                    <a:pt x="1550411" y="214135"/>
                  </a:lnTo>
                  <a:lnTo>
                    <a:pt x="1564764" y="214135"/>
                  </a:lnTo>
                  <a:lnTo>
                    <a:pt x="1564764" y="184966"/>
                  </a:lnTo>
                  <a:cubicBezTo>
                    <a:pt x="1564764" y="173276"/>
                    <a:pt x="1570204" y="167835"/>
                    <a:pt x="1580275" y="167835"/>
                  </a:cubicBezTo>
                  <a:lnTo>
                    <a:pt x="1584094" y="167835"/>
                  </a:lnTo>
                  <a:lnTo>
                    <a:pt x="1584094" y="153830"/>
                  </a:lnTo>
                  <a:moveTo>
                    <a:pt x="1615404" y="178600"/>
                  </a:moveTo>
                  <a:cubicBezTo>
                    <a:pt x="1608112" y="177558"/>
                    <a:pt x="1602903" y="176632"/>
                    <a:pt x="1602903" y="172002"/>
                  </a:cubicBezTo>
                  <a:cubicBezTo>
                    <a:pt x="1602903" y="168530"/>
                    <a:pt x="1605681" y="165405"/>
                    <a:pt x="1612742" y="165405"/>
                  </a:cubicBezTo>
                  <a:cubicBezTo>
                    <a:pt x="1618877" y="165405"/>
                    <a:pt x="1623044" y="167720"/>
                    <a:pt x="1623622" y="173623"/>
                  </a:cubicBezTo>
                  <a:lnTo>
                    <a:pt x="1637628" y="173623"/>
                  </a:lnTo>
                  <a:cubicBezTo>
                    <a:pt x="1636818" y="160312"/>
                    <a:pt x="1626516" y="153483"/>
                    <a:pt x="1612626" y="153483"/>
                  </a:cubicBezTo>
                  <a:cubicBezTo>
                    <a:pt x="1600241" y="153483"/>
                    <a:pt x="1588898" y="158923"/>
                    <a:pt x="1588898" y="172465"/>
                  </a:cubicBezTo>
                  <a:cubicBezTo>
                    <a:pt x="1588898" y="187165"/>
                    <a:pt x="1602209" y="189133"/>
                    <a:pt x="1613900" y="191101"/>
                  </a:cubicBezTo>
                  <a:cubicBezTo>
                    <a:pt x="1622118" y="192490"/>
                    <a:pt x="1624896" y="193416"/>
                    <a:pt x="1624896" y="197120"/>
                  </a:cubicBezTo>
                  <a:cubicBezTo>
                    <a:pt x="1624896" y="201634"/>
                    <a:pt x="1620613" y="203602"/>
                    <a:pt x="1614478" y="203602"/>
                  </a:cubicBezTo>
                  <a:cubicBezTo>
                    <a:pt x="1607765" y="203602"/>
                    <a:pt x="1602556" y="201055"/>
                    <a:pt x="1601514" y="195036"/>
                  </a:cubicBezTo>
                  <a:lnTo>
                    <a:pt x="1587046" y="195036"/>
                  </a:lnTo>
                  <a:cubicBezTo>
                    <a:pt x="1588088" y="210084"/>
                    <a:pt x="1601399" y="215408"/>
                    <a:pt x="1613784" y="215408"/>
                  </a:cubicBezTo>
                  <a:cubicBezTo>
                    <a:pt x="1627095" y="215408"/>
                    <a:pt x="1639017" y="209042"/>
                    <a:pt x="1639017" y="195615"/>
                  </a:cubicBezTo>
                  <a:cubicBezTo>
                    <a:pt x="1639017" y="181725"/>
                    <a:pt x="1626053" y="180221"/>
                    <a:pt x="1615404" y="178600"/>
                  </a:cubicBezTo>
                  <a:moveTo>
                    <a:pt x="1680721" y="153483"/>
                  </a:moveTo>
                  <a:cubicBezTo>
                    <a:pt x="1670651" y="153483"/>
                    <a:pt x="1666021" y="157650"/>
                    <a:pt x="1662664" y="163321"/>
                  </a:cubicBezTo>
                  <a:lnTo>
                    <a:pt x="1662664" y="131838"/>
                  </a:lnTo>
                  <a:lnTo>
                    <a:pt x="1648312" y="131838"/>
                  </a:lnTo>
                  <a:lnTo>
                    <a:pt x="1648312" y="214135"/>
                  </a:lnTo>
                  <a:lnTo>
                    <a:pt x="1662664" y="214135"/>
                  </a:lnTo>
                  <a:lnTo>
                    <a:pt x="1662664" y="181957"/>
                  </a:lnTo>
                  <a:cubicBezTo>
                    <a:pt x="1662664" y="172234"/>
                    <a:pt x="1667179" y="166331"/>
                    <a:pt x="1675744" y="166331"/>
                  </a:cubicBezTo>
                  <a:cubicBezTo>
                    <a:pt x="1682805" y="166331"/>
                    <a:pt x="1686856" y="170266"/>
                    <a:pt x="1686856" y="176980"/>
                  </a:cubicBezTo>
                  <a:lnTo>
                    <a:pt x="1686856" y="214135"/>
                  </a:lnTo>
                  <a:lnTo>
                    <a:pt x="1701209" y="214135"/>
                  </a:lnTo>
                  <a:lnTo>
                    <a:pt x="1701209" y="175706"/>
                  </a:lnTo>
                  <a:cubicBezTo>
                    <a:pt x="1701209" y="161469"/>
                    <a:pt x="1694264" y="153483"/>
                    <a:pt x="1680721" y="153483"/>
                  </a:cubicBezTo>
                  <a:moveTo>
                    <a:pt x="1739903" y="153483"/>
                  </a:moveTo>
                  <a:cubicBezTo>
                    <a:pt x="1725088" y="153483"/>
                    <a:pt x="1714554" y="160196"/>
                    <a:pt x="1712240" y="174086"/>
                  </a:cubicBezTo>
                  <a:lnTo>
                    <a:pt x="1725898" y="174086"/>
                  </a:lnTo>
                  <a:cubicBezTo>
                    <a:pt x="1727171" y="169572"/>
                    <a:pt x="1729718" y="165289"/>
                    <a:pt x="1738630" y="165289"/>
                  </a:cubicBezTo>
                  <a:cubicBezTo>
                    <a:pt x="1743723" y="165289"/>
                    <a:pt x="1748469" y="166909"/>
                    <a:pt x="1748469" y="171424"/>
                  </a:cubicBezTo>
                  <a:cubicBezTo>
                    <a:pt x="1748469" y="176401"/>
                    <a:pt x="1743839" y="177327"/>
                    <a:pt x="1741524" y="177674"/>
                  </a:cubicBezTo>
                  <a:lnTo>
                    <a:pt x="1729486" y="179410"/>
                  </a:lnTo>
                  <a:cubicBezTo>
                    <a:pt x="1724046" y="180221"/>
                    <a:pt x="1710503" y="182767"/>
                    <a:pt x="1710503" y="197699"/>
                  </a:cubicBezTo>
                  <a:cubicBezTo>
                    <a:pt x="1710503" y="210315"/>
                    <a:pt x="1720226" y="215408"/>
                    <a:pt x="1729718" y="215408"/>
                  </a:cubicBezTo>
                  <a:cubicBezTo>
                    <a:pt x="1736084" y="215408"/>
                    <a:pt x="1743839" y="213093"/>
                    <a:pt x="1748469" y="205454"/>
                  </a:cubicBezTo>
                  <a:lnTo>
                    <a:pt x="1748469" y="214135"/>
                  </a:lnTo>
                  <a:lnTo>
                    <a:pt x="1762474" y="214135"/>
                  </a:lnTo>
                  <a:lnTo>
                    <a:pt x="1762474" y="172813"/>
                  </a:lnTo>
                  <a:cubicBezTo>
                    <a:pt x="1762474" y="158807"/>
                    <a:pt x="1752983" y="153483"/>
                    <a:pt x="1739903" y="153483"/>
                  </a:cubicBezTo>
                  <a:moveTo>
                    <a:pt x="1733422" y="203486"/>
                  </a:moveTo>
                  <a:cubicBezTo>
                    <a:pt x="1728329" y="203486"/>
                    <a:pt x="1724856" y="201287"/>
                    <a:pt x="1724856" y="196541"/>
                  </a:cubicBezTo>
                  <a:cubicBezTo>
                    <a:pt x="1724856" y="189943"/>
                    <a:pt x="1731917" y="188902"/>
                    <a:pt x="1734463" y="188554"/>
                  </a:cubicBezTo>
                  <a:lnTo>
                    <a:pt x="1740482" y="187628"/>
                  </a:lnTo>
                  <a:cubicBezTo>
                    <a:pt x="1743492" y="187165"/>
                    <a:pt x="1745922" y="186818"/>
                    <a:pt x="1748122" y="185892"/>
                  </a:cubicBezTo>
                  <a:lnTo>
                    <a:pt x="1748122" y="189133"/>
                  </a:lnTo>
                  <a:cubicBezTo>
                    <a:pt x="1748122" y="197120"/>
                    <a:pt x="1742103" y="203486"/>
                    <a:pt x="1733422" y="203486"/>
                  </a:cubicBezTo>
                  <a:moveTo>
                    <a:pt x="1809503" y="153830"/>
                  </a:moveTo>
                  <a:lnTo>
                    <a:pt x="1805568" y="153830"/>
                  </a:lnTo>
                  <a:cubicBezTo>
                    <a:pt x="1798623" y="153830"/>
                    <a:pt x="1793067" y="156839"/>
                    <a:pt x="1790057" y="163321"/>
                  </a:cubicBezTo>
                  <a:lnTo>
                    <a:pt x="1790057" y="154524"/>
                  </a:lnTo>
                  <a:lnTo>
                    <a:pt x="1775820" y="154524"/>
                  </a:lnTo>
                  <a:lnTo>
                    <a:pt x="1775820" y="214135"/>
                  </a:lnTo>
                  <a:lnTo>
                    <a:pt x="1790173" y="214135"/>
                  </a:lnTo>
                  <a:lnTo>
                    <a:pt x="1790173" y="184966"/>
                  </a:lnTo>
                  <a:cubicBezTo>
                    <a:pt x="1790173" y="173276"/>
                    <a:pt x="1795613" y="167835"/>
                    <a:pt x="1805683" y="167835"/>
                  </a:cubicBezTo>
                  <a:lnTo>
                    <a:pt x="1809503" y="167835"/>
                  </a:lnTo>
                  <a:lnTo>
                    <a:pt x="1809503" y="153830"/>
                  </a:lnTo>
                  <a:moveTo>
                    <a:pt x="1867348" y="188670"/>
                  </a:moveTo>
                  <a:lnTo>
                    <a:pt x="1867348" y="182767"/>
                  </a:lnTo>
                  <a:cubicBezTo>
                    <a:pt x="1867348" y="163090"/>
                    <a:pt x="1855079" y="153483"/>
                    <a:pt x="1840610" y="153483"/>
                  </a:cubicBezTo>
                  <a:cubicBezTo>
                    <a:pt x="1825447" y="153483"/>
                    <a:pt x="1811905" y="163900"/>
                    <a:pt x="1811905" y="184735"/>
                  </a:cubicBezTo>
                  <a:cubicBezTo>
                    <a:pt x="1811905" y="205454"/>
                    <a:pt x="1825216" y="215408"/>
                    <a:pt x="1840263" y="215408"/>
                  </a:cubicBezTo>
                  <a:cubicBezTo>
                    <a:pt x="1852417" y="215408"/>
                    <a:pt x="1863876" y="208810"/>
                    <a:pt x="1866885" y="196194"/>
                  </a:cubicBezTo>
                  <a:lnTo>
                    <a:pt x="1853459" y="196194"/>
                  </a:lnTo>
                  <a:cubicBezTo>
                    <a:pt x="1851375" y="200940"/>
                    <a:pt x="1846514" y="203023"/>
                    <a:pt x="1840842" y="203023"/>
                  </a:cubicBezTo>
                  <a:cubicBezTo>
                    <a:pt x="1832277" y="203023"/>
                    <a:pt x="1826142" y="198393"/>
                    <a:pt x="1825795" y="188670"/>
                  </a:cubicBezTo>
                  <a:lnTo>
                    <a:pt x="1867348" y="188670"/>
                  </a:lnTo>
                  <a:moveTo>
                    <a:pt x="1840495" y="165868"/>
                  </a:moveTo>
                  <a:cubicBezTo>
                    <a:pt x="1848250" y="165868"/>
                    <a:pt x="1853227" y="170266"/>
                    <a:pt x="1853227" y="178137"/>
                  </a:cubicBezTo>
                  <a:lnTo>
                    <a:pt x="1826142" y="178137"/>
                  </a:lnTo>
                  <a:cubicBezTo>
                    <a:pt x="1827415" y="169456"/>
                    <a:pt x="1833666" y="165868"/>
                    <a:pt x="1840495" y="165868"/>
                  </a:cubicBezTo>
                  <a:moveTo>
                    <a:pt x="1238973" y="329883"/>
                  </a:moveTo>
                  <a:lnTo>
                    <a:pt x="1238973" y="315762"/>
                  </a:lnTo>
                  <a:lnTo>
                    <a:pt x="1197419" y="315762"/>
                  </a:lnTo>
                  <a:lnTo>
                    <a:pt x="1197419" y="295969"/>
                  </a:lnTo>
                  <a:lnTo>
                    <a:pt x="1233648" y="295969"/>
                  </a:lnTo>
                  <a:lnTo>
                    <a:pt x="1233648" y="281848"/>
                  </a:lnTo>
                  <a:lnTo>
                    <a:pt x="1197419" y="281848"/>
                  </a:lnTo>
                  <a:lnTo>
                    <a:pt x="1197419" y="262981"/>
                  </a:lnTo>
                  <a:lnTo>
                    <a:pt x="1236773" y="262981"/>
                  </a:lnTo>
                  <a:lnTo>
                    <a:pt x="1236773" y="248859"/>
                  </a:lnTo>
                  <a:lnTo>
                    <a:pt x="1182372" y="248859"/>
                  </a:lnTo>
                  <a:lnTo>
                    <a:pt x="1182372" y="329883"/>
                  </a:lnTo>
                  <a:lnTo>
                    <a:pt x="1238973" y="329883"/>
                  </a:lnTo>
                  <a:moveTo>
                    <a:pt x="1304486" y="247586"/>
                  </a:moveTo>
                  <a:lnTo>
                    <a:pt x="1290133" y="247586"/>
                  </a:lnTo>
                  <a:lnTo>
                    <a:pt x="1290133" y="278144"/>
                  </a:lnTo>
                  <a:cubicBezTo>
                    <a:pt x="1286545" y="272356"/>
                    <a:pt x="1279253" y="269231"/>
                    <a:pt x="1271498" y="269231"/>
                  </a:cubicBezTo>
                  <a:cubicBezTo>
                    <a:pt x="1256914" y="269231"/>
                    <a:pt x="1244760" y="279417"/>
                    <a:pt x="1244760" y="300020"/>
                  </a:cubicBezTo>
                  <a:cubicBezTo>
                    <a:pt x="1244760" y="320971"/>
                    <a:pt x="1256914" y="331157"/>
                    <a:pt x="1271498" y="331157"/>
                  </a:cubicBezTo>
                  <a:cubicBezTo>
                    <a:pt x="1279716" y="331157"/>
                    <a:pt x="1287124" y="327568"/>
                    <a:pt x="1290365" y="320739"/>
                  </a:cubicBezTo>
                  <a:lnTo>
                    <a:pt x="1290365" y="329883"/>
                  </a:lnTo>
                  <a:lnTo>
                    <a:pt x="1304486" y="329883"/>
                  </a:lnTo>
                  <a:lnTo>
                    <a:pt x="1304486" y="247586"/>
                  </a:lnTo>
                  <a:moveTo>
                    <a:pt x="1274855" y="317961"/>
                  </a:moveTo>
                  <a:cubicBezTo>
                    <a:pt x="1266521" y="317961"/>
                    <a:pt x="1259344" y="312058"/>
                    <a:pt x="1259344" y="300020"/>
                  </a:cubicBezTo>
                  <a:cubicBezTo>
                    <a:pt x="1259344" y="287867"/>
                    <a:pt x="1266521" y="281963"/>
                    <a:pt x="1274855" y="281963"/>
                  </a:cubicBezTo>
                  <a:cubicBezTo>
                    <a:pt x="1282610" y="281963"/>
                    <a:pt x="1290481" y="287751"/>
                    <a:pt x="1290481" y="300020"/>
                  </a:cubicBezTo>
                  <a:cubicBezTo>
                    <a:pt x="1290481" y="312174"/>
                    <a:pt x="1282610" y="317961"/>
                    <a:pt x="1274855" y="317961"/>
                  </a:cubicBezTo>
                  <a:moveTo>
                    <a:pt x="1352018" y="269578"/>
                  </a:moveTo>
                  <a:lnTo>
                    <a:pt x="1348083" y="269578"/>
                  </a:lnTo>
                  <a:cubicBezTo>
                    <a:pt x="1341138" y="269578"/>
                    <a:pt x="1335582" y="272588"/>
                    <a:pt x="1332573" y="279070"/>
                  </a:cubicBezTo>
                  <a:lnTo>
                    <a:pt x="1332573" y="270273"/>
                  </a:lnTo>
                  <a:lnTo>
                    <a:pt x="1318336" y="270273"/>
                  </a:lnTo>
                  <a:lnTo>
                    <a:pt x="1318336" y="329883"/>
                  </a:lnTo>
                  <a:lnTo>
                    <a:pt x="1332688" y="329883"/>
                  </a:lnTo>
                  <a:lnTo>
                    <a:pt x="1332688" y="300715"/>
                  </a:lnTo>
                  <a:cubicBezTo>
                    <a:pt x="1332688" y="289024"/>
                    <a:pt x="1338129" y="283584"/>
                    <a:pt x="1348199" y="283584"/>
                  </a:cubicBezTo>
                  <a:lnTo>
                    <a:pt x="1352018" y="283584"/>
                  </a:lnTo>
                  <a:lnTo>
                    <a:pt x="1352018" y="269578"/>
                  </a:lnTo>
                  <a:moveTo>
                    <a:pt x="1383815" y="269231"/>
                  </a:moveTo>
                  <a:cubicBezTo>
                    <a:pt x="1368999" y="269231"/>
                    <a:pt x="1358466" y="275945"/>
                    <a:pt x="1356151" y="289834"/>
                  </a:cubicBezTo>
                  <a:lnTo>
                    <a:pt x="1369809" y="289834"/>
                  </a:lnTo>
                  <a:cubicBezTo>
                    <a:pt x="1371082" y="285320"/>
                    <a:pt x="1373629" y="281038"/>
                    <a:pt x="1382541" y="281038"/>
                  </a:cubicBezTo>
                  <a:cubicBezTo>
                    <a:pt x="1387634" y="281038"/>
                    <a:pt x="1392380" y="282658"/>
                    <a:pt x="1392380" y="287172"/>
                  </a:cubicBezTo>
                  <a:cubicBezTo>
                    <a:pt x="1392380" y="292149"/>
                    <a:pt x="1387750" y="293075"/>
                    <a:pt x="1385435" y="293423"/>
                  </a:cubicBezTo>
                  <a:lnTo>
                    <a:pt x="1373397" y="295159"/>
                  </a:lnTo>
                  <a:cubicBezTo>
                    <a:pt x="1367957" y="295969"/>
                    <a:pt x="1354414" y="298516"/>
                    <a:pt x="1354414" y="313447"/>
                  </a:cubicBezTo>
                  <a:cubicBezTo>
                    <a:pt x="1354414" y="326064"/>
                    <a:pt x="1364137" y="331157"/>
                    <a:pt x="1373629" y="331157"/>
                  </a:cubicBezTo>
                  <a:cubicBezTo>
                    <a:pt x="1379995" y="331157"/>
                    <a:pt x="1387750" y="328842"/>
                    <a:pt x="1392380" y="321202"/>
                  </a:cubicBezTo>
                  <a:lnTo>
                    <a:pt x="1392380" y="329883"/>
                  </a:lnTo>
                  <a:lnTo>
                    <a:pt x="1406386" y="329883"/>
                  </a:lnTo>
                  <a:lnTo>
                    <a:pt x="1406386" y="288561"/>
                  </a:lnTo>
                  <a:cubicBezTo>
                    <a:pt x="1406386" y="274556"/>
                    <a:pt x="1396894" y="269231"/>
                    <a:pt x="1383815" y="269231"/>
                  </a:cubicBezTo>
                  <a:moveTo>
                    <a:pt x="1377333" y="319235"/>
                  </a:moveTo>
                  <a:cubicBezTo>
                    <a:pt x="1372240" y="319235"/>
                    <a:pt x="1368767" y="317035"/>
                    <a:pt x="1368767" y="312290"/>
                  </a:cubicBezTo>
                  <a:cubicBezTo>
                    <a:pt x="1368767" y="305692"/>
                    <a:pt x="1375828" y="304650"/>
                    <a:pt x="1378374" y="304303"/>
                  </a:cubicBezTo>
                  <a:lnTo>
                    <a:pt x="1384393" y="303377"/>
                  </a:lnTo>
                  <a:cubicBezTo>
                    <a:pt x="1387403" y="302914"/>
                    <a:pt x="1389833" y="302567"/>
                    <a:pt x="1392033" y="301641"/>
                  </a:cubicBezTo>
                  <a:lnTo>
                    <a:pt x="1392033" y="304882"/>
                  </a:lnTo>
                  <a:cubicBezTo>
                    <a:pt x="1392033" y="312868"/>
                    <a:pt x="1386014" y="319235"/>
                    <a:pt x="1377333" y="319235"/>
                  </a:cubicBezTo>
                  <a:moveTo>
                    <a:pt x="1507590" y="270273"/>
                  </a:moveTo>
                  <a:lnTo>
                    <a:pt x="1492774" y="270273"/>
                  </a:lnTo>
                  <a:lnTo>
                    <a:pt x="1480274" y="310669"/>
                  </a:lnTo>
                  <a:lnTo>
                    <a:pt x="1467426" y="270273"/>
                  </a:lnTo>
                  <a:lnTo>
                    <a:pt x="1453420" y="270273"/>
                  </a:lnTo>
                  <a:lnTo>
                    <a:pt x="1440688" y="310669"/>
                  </a:lnTo>
                  <a:lnTo>
                    <a:pt x="1428071" y="270273"/>
                  </a:lnTo>
                  <a:lnTo>
                    <a:pt x="1412792" y="270273"/>
                  </a:lnTo>
                  <a:lnTo>
                    <a:pt x="1433395" y="329883"/>
                  </a:lnTo>
                  <a:lnTo>
                    <a:pt x="1447285" y="329883"/>
                  </a:lnTo>
                  <a:lnTo>
                    <a:pt x="1460133" y="291223"/>
                  </a:lnTo>
                  <a:lnTo>
                    <a:pt x="1473097" y="329883"/>
                  </a:lnTo>
                  <a:lnTo>
                    <a:pt x="1486871" y="329883"/>
                  </a:lnTo>
                  <a:lnTo>
                    <a:pt x="1507590" y="270273"/>
                  </a:lnTo>
                  <a:moveTo>
                    <a:pt x="1598846" y="248859"/>
                  </a:moveTo>
                  <a:lnTo>
                    <a:pt x="1579748" y="248859"/>
                  </a:lnTo>
                  <a:lnTo>
                    <a:pt x="1557293" y="310785"/>
                  </a:lnTo>
                  <a:lnTo>
                    <a:pt x="1534837" y="248859"/>
                  </a:lnTo>
                  <a:lnTo>
                    <a:pt x="1515739" y="248859"/>
                  </a:lnTo>
                  <a:lnTo>
                    <a:pt x="1515739" y="329883"/>
                  </a:lnTo>
                  <a:lnTo>
                    <a:pt x="1529513" y="329883"/>
                  </a:lnTo>
                  <a:lnTo>
                    <a:pt x="1529513" y="272819"/>
                  </a:lnTo>
                  <a:lnTo>
                    <a:pt x="1550348" y="329883"/>
                  </a:lnTo>
                  <a:lnTo>
                    <a:pt x="1563890" y="329883"/>
                  </a:lnTo>
                  <a:lnTo>
                    <a:pt x="1584725" y="272819"/>
                  </a:lnTo>
                  <a:lnTo>
                    <a:pt x="1584725" y="329883"/>
                  </a:lnTo>
                  <a:lnTo>
                    <a:pt x="1598846" y="329883"/>
                  </a:lnTo>
                  <a:lnTo>
                    <a:pt x="1598846" y="248859"/>
                  </a:lnTo>
                  <a:moveTo>
                    <a:pt x="1613130" y="262402"/>
                  </a:moveTo>
                  <a:lnTo>
                    <a:pt x="1628409" y="262402"/>
                  </a:lnTo>
                  <a:lnTo>
                    <a:pt x="1628409" y="246081"/>
                  </a:lnTo>
                  <a:lnTo>
                    <a:pt x="1613130" y="246081"/>
                  </a:lnTo>
                  <a:lnTo>
                    <a:pt x="1613130" y="262402"/>
                  </a:lnTo>
                  <a:moveTo>
                    <a:pt x="1613593" y="329883"/>
                  </a:moveTo>
                  <a:lnTo>
                    <a:pt x="1627946" y="329883"/>
                  </a:lnTo>
                  <a:lnTo>
                    <a:pt x="1627946" y="270273"/>
                  </a:lnTo>
                  <a:lnTo>
                    <a:pt x="1613593" y="270273"/>
                  </a:lnTo>
                  <a:lnTo>
                    <a:pt x="1613593" y="329883"/>
                  </a:lnTo>
                  <a:moveTo>
                    <a:pt x="1673938" y="269231"/>
                  </a:moveTo>
                  <a:cubicBezTo>
                    <a:pt x="1663984" y="269231"/>
                    <a:pt x="1659123" y="273398"/>
                    <a:pt x="1655766" y="278954"/>
                  </a:cubicBezTo>
                  <a:lnTo>
                    <a:pt x="1655766" y="270273"/>
                  </a:lnTo>
                  <a:lnTo>
                    <a:pt x="1641529" y="270273"/>
                  </a:lnTo>
                  <a:lnTo>
                    <a:pt x="1641529" y="329883"/>
                  </a:lnTo>
                  <a:lnTo>
                    <a:pt x="1655882" y="329883"/>
                  </a:lnTo>
                  <a:lnTo>
                    <a:pt x="1655882" y="297705"/>
                  </a:lnTo>
                  <a:cubicBezTo>
                    <a:pt x="1655882" y="287982"/>
                    <a:pt x="1660396" y="282079"/>
                    <a:pt x="1668961" y="282079"/>
                  </a:cubicBezTo>
                  <a:cubicBezTo>
                    <a:pt x="1676022" y="282079"/>
                    <a:pt x="1680073" y="286015"/>
                    <a:pt x="1680073" y="292728"/>
                  </a:cubicBezTo>
                  <a:lnTo>
                    <a:pt x="1680073" y="329883"/>
                  </a:lnTo>
                  <a:lnTo>
                    <a:pt x="1694426" y="329883"/>
                  </a:lnTo>
                  <a:lnTo>
                    <a:pt x="1694426" y="291455"/>
                  </a:lnTo>
                  <a:cubicBezTo>
                    <a:pt x="1694426" y="277218"/>
                    <a:pt x="1687481" y="269231"/>
                    <a:pt x="1673938" y="269231"/>
                  </a:cubicBezTo>
                  <a:moveTo>
                    <a:pt x="1763447" y="247586"/>
                  </a:moveTo>
                  <a:lnTo>
                    <a:pt x="1749094" y="247586"/>
                  </a:lnTo>
                  <a:lnTo>
                    <a:pt x="1749094" y="278144"/>
                  </a:lnTo>
                  <a:cubicBezTo>
                    <a:pt x="1745506" y="272356"/>
                    <a:pt x="1738213" y="269231"/>
                    <a:pt x="1730458" y="269231"/>
                  </a:cubicBezTo>
                  <a:cubicBezTo>
                    <a:pt x="1715874" y="269231"/>
                    <a:pt x="1703720" y="279417"/>
                    <a:pt x="1703720" y="300020"/>
                  </a:cubicBezTo>
                  <a:cubicBezTo>
                    <a:pt x="1703720" y="320971"/>
                    <a:pt x="1715874" y="331157"/>
                    <a:pt x="1730458" y="331157"/>
                  </a:cubicBezTo>
                  <a:cubicBezTo>
                    <a:pt x="1738676" y="331157"/>
                    <a:pt x="1746084" y="327568"/>
                    <a:pt x="1749325" y="320739"/>
                  </a:cubicBezTo>
                  <a:lnTo>
                    <a:pt x="1749325" y="329883"/>
                  </a:lnTo>
                  <a:lnTo>
                    <a:pt x="1763447" y="329883"/>
                  </a:lnTo>
                  <a:lnTo>
                    <a:pt x="1763447" y="247586"/>
                  </a:lnTo>
                  <a:moveTo>
                    <a:pt x="1733815" y="317961"/>
                  </a:moveTo>
                  <a:cubicBezTo>
                    <a:pt x="1725481" y="317961"/>
                    <a:pt x="1718305" y="312058"/>
                    <a:pt x="1718305" y="300020"/>
                  </a:cubicBezTo>
                  <a:cubicBezTo>
                    <a:pt x="1718305" y="287867"/>
                    <a:pt x="1725481" y="281963"/>
                    <a:pt x="1733815" y="281963"/>
                  </a:cubicBezTo>
                  <a:cubicBezTo>
                    <a:pt x="1741570" y="281963"/>
                    <a:pt x="1749441" y="287751"/>
                    <a:pt x="1749441" y="300020"/>
                  </a:cubicBezTo>
                  <a:cubicBezTo>
                    <a:pt x="1749441" y="312174"/>
                    <a:pt x="1741570" y="317961"/>
                    <a:pt x="1733815" y="317961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452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452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452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1969314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1969314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1969314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3486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3486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3486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5003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5003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5003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6520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6520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6520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8037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8037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8037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452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452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452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1969314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0" name="shape330"/>
            <p:cNvSpPr/>
            <p:nvPr/>
          </p:nvSpPr>
          <p:spPr>
            <a:xfrm>
              <a:off x="1969314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1969314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3486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3" name="shape333"/>
            <p:cNvSpPr/>
            <p:nvPr/>
          </p:nvSpPr>
          <p:spPr>
            <a:xfrm>
              <a:off x="3486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3486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5003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5003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7" name="shape337"/>
            <p:cNvSpPr/>
            <p:nvPr/>
          </p:nvSpPr>
          <p:spPr>
            <a:xfrm>
              <a:off x="5003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6520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9" name="shape339"/>
            <p:cNvSpPr/>
            <p:nvPr/>
          </p:nvSpPr>
          <p:spPr>
            <a:xfrm>
              <a:off x="6520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6520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1" name="shape341"/>
            <p:cNvSpPr/>
            <p:nvPr/>
          </p:nvSpPr>
          <p:spPr>
            <a:xfrm>
              <a:off x="8037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8037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8037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452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452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452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1969314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1969314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1969314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3486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1" name="shape351"/>
            <p:cNvSpPr/>
            <p:nvPr/>
          </p:nvSpPr>
          <p:spPr>
            <a:xfrm>
              <a:off x="3486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3486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5003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5003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5003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6520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6520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6520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8037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8037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8037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347246" y="0"/>
                  </a:moveTo>
                  <a:lnTo>
                    <a:pt x="2199223" y="0"/>
                  </a:lnTo>
                  <a:lnTo>
                    <a:pt x="2199223" y="529136"/>
                  </a:lnTo>
                  <a:lnTo>
                    <a:pt x="517628" y="529136"/>
                  </a:lnTo>
                  <a:cubicBezTo>
                    <a:pt x="457360" y="529136"/>
                    <a:pt x="427226" y="529136"/>
                    <a:pt x="404289" y="517221"/>
                  </a:cubicBezTo>
                  <a:cubicBezTo>
                    <a:pt x="384961" y="507181"/>
                    <a:pt x="369201" y="491422"/>
                    <a:pt x="359160" y="472093"/>
                  </a:cubicBezTo>
                  <a:cubicBezTo>
                    <a:pt x="347246" y="449156"/>
                    <a:pt x="347246" y="419022"/>
                    <a:pt x="347246" y="358755"/>
                  </a:cubicBezTo>
                  <a:lnTo>
                    <a:pt x="34724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842071" y="155980"/>
                  </a:moveTo>
                  <a:cubicBezTo>
                    <a:pt x="842071" y="120975"/>
                    <a:pt x="870447" y="92599"/>
                    <a:pt x="905452" y="92599"/>
                  </a:cubicBezTo>
                  <a:lnTo>
                    <a:pt x="1056486" y="92599"/>
                  </a:lnTo>
                  <a:cubicBezTo>
                    <a:pt x="1091491" y="92599"/>
                    <a:pt x="1119867" y="120975"/>
                    <a:pt x="1119867" y="155980"/>
                  </a:cubicBezTo>
                  <a:lnTo>
                    <a:pt x="1119867" y="307014"/>
                  </a:lnTo>
                  <a:cubicBezTo>
                    <a:pt x="1119867" y="342019"/>
                    <a:pt x="1091491" y="370395"/>
                    <a:pt x="1056486" y="370395"/>
                  </a:cubicBezTo>
                  <a:lnTo>
                    <a:pt x="905452" y="370395"/>
                  </a:lnTo>
                  <a:cubicBezTo>
                    <a:pt x="870447" y="370395"/>
                    <a:pt x="842071" y="342019"/>
                    <a:pt x="842071" y="307014"/>
                  </a:cubicBezTo>
                  <a:lnTo>
                    <a:pt x="842071" y="155980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64" name="shape364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028745" y="188137"/>
                  </a:moveTo>
                  <a:cubicBezTo>
                    <a:pt x="1034492" y="193883"/>
                    <a:pt x="1034492" y="203200"/>
                    <a:pt x="1028745" y="208947"/>
                  </a:cubicBezTo>
                  <a:lnTo>
                    <a:pt x="955171" y="282521"/>
                  </a:lnTo>
                  <a:cubicBezTo>
                    <a:pt x="949425" y="288267"/>
                    <a:pt x="940108" y="288267"/>
                    <a:pt x="934361" y="282521"/>
                  </a:cubicBezTo>
                  <a:cubicBezTo>
                    <a:pt x="928615" y="276775"/>
                    <a:pt x="928615" y="267458"/>
                    <a:pt x="934361" y="261711"/>
                  </a:cubicBezTo>
                  <a:lnTo>
                    <a:pt x="1007935" y="188137"/>
                  </a:lnTo>
                  <a:cubicBezTo>
                    <a:pt x="1013682" y="182390"/>
                    <a:pt x="1022999" y="182390"/>
                    <a:pt x="1028745" y="1881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922695" y="197278"/>
                  </a:moveTo>
                  <a:lnTo>
                    <a:pt x="922695" y="273378"/>
                  </a:lnTo>
                  <a:lnTo>
                    <a:pt x="934362" y="261711"/>
                  </a:lnTo>
                  <a:cubicBezTo>
                    <a:pt x="940108" y="255964"/>
                    <a:pt x="949425" y="255964"/>
                    <a:pt x="955172" y="261711"/>
                  </a:cubicBezTo>
                  <a:cubicBezTo>
                    <a:pt x="960918" y="267457"/>
                    <a:pt x="960918" y="276774"/>
                    <a:pt x="955172" y="282520"/>
                  </a:cubicBezTo>
                  <a:lnTo>
                    <a:pt x="930944" y="306747"/>
                  </a:lnTo>
                  <a:cubicBezTo>
                    <a:pt x="917040" y="320652"/>
                    <a:pt x="893265" y="310804"/>
                    <a:pt x="893266" y="291140"/>
                  </a:cubicBezTo>
                  <a:lnTo>
                    <a:pt x="893265" y="179517"/>
                  </a:lnTo>
                  <a:cubicBezTo>
                    <a:pt x="893265" y="159852"/>
                    <a:pt x="917040" y="150004"/>
                    <a:pt x="930944" y="163909"/>
                  </a:cubicBezTo>
                  <a:lnTo>
                    <a:pt x="1040413" y="273378"/>
                  </a:lnTo>
                  <a:lnTo>
                    <a:pt x="1040413" y="197278"/>
                  </a:lnTo>
                  <a:lnTo>
                    <a:pt x="1028746" y="208946"/>
                  </a:lnTo>
                  <a:cubicBezTo>
                    <a:pt x="1022999" y="214693"/>
                    <a:pt x="1013682" y="214693"/>
                    <a:pt x="1007936" y="208946"/>
                  </a:cubicBezTo>
                  <a:cubicBezTo>
                    <a:pt x="1002190" y="203200"/>
                    <a:pt x="1002190" y="193883"/>
                    <a:pt x="1007937" y="188136"/>
                  </a:cubicBezTo>
                  <a:lnTo>
                    <a:pt x="1032163" y="163909"/>
                  </a:lnTo>
                  <a:cubicBezTo>
                    <a:pt x="1046068" y="150004"/>
                    <a:pt x="1069843" y="159852"/>
                    <a:pt x="1069843" y="179516"/>
                  </a:cubicBezTo>
                  <a:lnTo>
                    <a:pt x="1069843" y="291140"/>
                  </a:lnTo>
                  <a:cubicBezTo>
                    <a:pt x="1069843" y="310804"/>
                    <a:pt x="1046068" y="320652"/>
                    <a:pt x="1032164" y="306747"/>
                  </a:cubicBezTo>
                  <a:lnTo>
                    <a:pt x="922695" y="19727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285041" y="133111"/>
                  </a:moveTo>
                  <a:lnTo>
                    <a:pt x="1269646" y="133111"/>
                  </a:lnTo>
                  <a:lnTo>
                    <a:pt x="1255409" y="190985"/>
                  </a:lnTo>
                  <a:lnTo>
                    <a:pt x="1237931" y="133111"/>
                  </a:lnTo>
                  <a:lnTo>
                    <a:pt x="1223115" y="133111"/>
                  </a:lnTo>
                  <a:lnTo>
                    <a:pt x="1205637" y="190869"/>
                  </a:lnTo>
                  <a:lnTo>
                    <a:pt x="1191400" y="133111"/>
                  </a:lnTo>
                  <a:lnTo>
                    <a:pt x="1175427" y="133111"/>
                  </a:lnTo>
                  <a:lnTo>
                    <a:pt x="1197535" y="214135"/>
                  </a:lnTo>
                  <a:lnTo>
                    <a:pt x="1212466" y="214135"/>
                  </a:lnTo>
                  <a:lnTo>
                    <a:pt x="1230291" y="154987"/>
                  </a:lnTo>
                  <a:lnTo>
                    <a:pt x="1248117" y="214135"/>
                  </a:lnTo>
                  <a:lnTo>
                    <a:pt x="1262933" y="214135"/>
                  </a:lnTo>
                  <a:lnTo>
                    <a:pt x="1285041" y="133111"/>
                  </a:lnTo>
                  <a:moveTo>
                    <a:pt x="1313955" y="153483"/>
                  </a:moveTo>
                  <a:cubicBezTo>
                    <a:pt x="1296592" y="153483"/>
                    <a:pt x="1284439" y="165057"/>
                    <a:pt x="1284439" y="184387"/>
                  </a:cubicBezTo>
                  <a:cubicBezTo>
                    <a:pt x="1284439" y="203833"/>
                    <a:pt x="1296592" y="215408"/>
                    <a:pt x="1313955" y="215408"/>
                  </a:cubicBezTo>
                  <a:cubicBezTo>
                    <a:pt x="1331433" y="215408"/>
                    <a:pt x="1343586" y="203833"/>
                    <a:pt x="1343586" y="184387"/>
                  </a:cubicBezTo>
                  <a:cubicBezTo>
                    <a:pt x="1343586" y="165057"/>
                    <a:pt x="1331433" y="153483"/>
                    <a:pt x="1313955" y="153483"/>
                  </a:cubicBezTo>
                  <a:moveTo>
                    <a:pt x="1313839" y="166794"/>
                  </a:moveTo>
                  <a:cubicBezTo>
                    <a:pt x="1322520" y="166794"/>
                    <a:pt x="1328886" y="172465"/>
                    <a:pt x="1328886" y="184387"/>
                  </a:cubicBezTo>
                  <a:cubicBezTo>
                    <a:pt x="1328886" y="195615"/>
                    <a:pt x="1323446" y="202097"/>
                    <a:pt x="1314186" y="202097"/>
                  </a:cubicBezTo>
                  <a:cubicBezTo>
                    <a:pt x="1305505" y="202097"/>
                    <a:pt x="1299139" y="196425"/>
                    <a:pt x="1299139" y="184387"/>
                  </a:cubicBezTo>
                  <a:cubicBezTo>
                    <a:pt x="1299139" y="173276"/>
                    <a:pt x="1304579" y="166794"/>
                    <a:pt x="1313839" y="166794"/>
                  </a:cubicBezTo>
                  <a:moveTo>
                    <a:pt x="1385788" y="153483"/>
                  </a:moveTo>
                  <a:cubicBezTo>
                    <a:pt x="1375834" y="153483"/>
                    <a:pt x="1370972" y="157650"/>
                    <a:pt x="1367616" y="163205"/>
                  </a:cubicBezTo>
                  <a:lnTo>
                    <a:pt x="1367616" y="154524"/>
                  </a:lnTo>
                  <a:lnTo>
                    <a:pt x="1353378" y="154524"/>
                  </a:lnTo>
                  <a:lnTo>
                    <a:pt x="1353378" y="214135"/>
                  </a:lnTo>
                  <a:lnTo>
                    <a:pt x="1367731" y="214135"/>
                  </a:lnTo>
                  <a:lnTo>
                    <a:pt x="1367731" y="181957"/>
                  </a:lnTo>
                  <a:cubicBezTo>
                    <a:pt x="1367731" y="172234"/>
                    <a:pt x="1372245" y="166331"/>
                    <a:pt x="1380811" y="166331"/>
                  </a:cubicBezTo>
                  <a:cubicBezTo>
                    <a:pt x="1387872" y="166331"/>
                    <a:pt x="1391923" y="170266"/>
                    <a:pt x="1391923" y="176980"/>
                  </a:cubicBezTo>
                  <a:lnTo>
                    <a:pt x="1391923" y="214135"/>
                  </a:lnTo>
                  <a:lnTo>
                    <a:pt x="1406276" y="214135"/>
                  </a:lnTo>
                  <a:lnTo>
                    <a:pt x="1406276" y="175706"/>
                  </a:lnTo>
                  <a:cubicBezTo>
                    <a:pt x="1406276" y="161469"/>
                    <a:pt x="1399331" y="153483"/>
                    <a:pt x="1385788" y="153483"/>
                  </a:cubicBezTo>
                  <a:moveTo>
                    <a:pt x="1475296" y="131838"/>
                  </a:moveTo>
                  <a:lnTo>
                    <a:pt x="1460944" y="131838"/>
                  </a:lnTo>
                  <a:lnTo>
                    <a:pt x="1460944" y="162395"/>
                  </a:lnTo>
                  <a:cubicBezTo>
                    <a:pt x="1457355" y="156608"/>
                    <a:pt x="1450063" y="153483"/>
                    <a:pt x="1442308" y="153483"/>
                  </a:cubicBezTo>
                  <a:cubicBezTo>
                    <a:pt x="1427724" y="153483"/>
                    <a:pt x="1415570" y="163668"/>
                    <a:pt x="1415570" y="184272"/>
                  </a:cubicBezTo>
                  <a:cubicBezTo>
                    <a:pt x="1415570" y="205222"/>
                    <a:pt x="1427724" y="215408"/>
                    <a:pt x="1442308" y="215408"/>
                  </a:cubicBezTo>
                  <a:cubicBezTo>
                    <a:pt x="1450526" y="215408"/>
                    <a:pt x="1457934" y="211820"/>
                    <a:pt x="1461175" y="204991"/>
                  </a:cubicBezTo>
                  <a:lnTo>
                    <a:pt x="1461175" y="214135"/>
                  </a:lnTo>
                  <a:lnTo>
                    <a:pt x="1475296" y="214135"/>
                  </a:lnTo>
                  <a:lnTo>
                    <a:pt x="1475296" y="131838"/>
                  </a:lnTo>
                  <a:moveTo>
                    <a:pt x="1445665" y="202213"/>
                  </a:moveTo>
                  <a:cubicBezTo>
                    <a:pt x="1437331" y="202213"/>
                    <a:pt x="1430154" y="196310"/>
                    <a:pt x="1430154" y="184272"/>
                  </a:cubicBezTo>
                  <a:cubicBezTo>
                    <a:pt x="1430154" y="172118"/>
                    <a:pt x="1437331" y="166215"/>
                    <a:pt x="1445665" y="166215"/>
                  </a:cubicBezTo>
                  <a:cubicBezTo>
                    <a:pt x="1453420" y="166215"/>
                    <a:pt x="1461291" y="172002"/>
                    <a:pt x="1461291" y="184272"/>
                  </a:cubicBezTo>
                  <a:cubicBezTo>
                    <a:pt x="1461291" y="196425"/>
                    <a:pt x="1453420" y="202213"/>
                    <a:pt x="1445665" y="202213"/>
                  </a:cubicBezTo>
                  <a:moveTo>
                    <a:pt x="1540532" y="188670"/>
                  </a:moveTo>
                  <a:lnTo>
                    <a:pt x="1540532" y="182767"/>
                  </a:lnTo>
                  <a:cubicBezTo>
                    <a:pt x="1540532" y="163090"/>
                    <a:pt x="1528263" y="153483"/>
                    <a:pt x="1513794" y="153483"/>
                  </a:cubicBezTo>
                  <a:cubicBezTo>
                    <a:pt x="1498631" y="153483"/>
                    <a:pt x="1485089" y="163900"/>
                    <a:pt x="1485089" y="184735"/>
                  </a:cubicBezTo>
                  <a:cubicBezTo>
                    <a:pt x="1485089" y="205454"/>
                    <a:pt x="1498400" y="215408"/>
                    <a:pt x="1513447" y="215408"/>
                  </a:cubicBezTo>
                  <a:cubicBezTo>
                    <a:pt x="1525601" y="215408"/>
                    <a:pt x="1537060" y="208810"/>
                    <a:pt x="1540069" y="196194"/>
                  </a:cubicBezTo>
                  <a:lnTo>
                    <a:pt x="1526642" y="196194"/>
                  </a:lnTo>
                  <a:cubicBezTo>
                    <a:pt x="1524559" y="200940"/>
                    <a:pt x="1519698" y="203023"/>
                    <a:pt x="1514026" y="203023"/>
                  </a:cubicBezTo>
                  <a:cubicBezTo>
                    <a:pt x="1505461" y="203023"/>
                    <a:pt x="1499326" y="198393"/>
                    <a:pt x="1498979" y="188670"/>
                  </a:cubicBezTo>
                  <a:lnTo>
                    <a:pt x="1540532" y="188670"/>
                  </a:lnTo>
                  <a:moveTo>
                    <a:pt x="1513679" y="165868"/>
                  </a:moveTo>
                  <a:cubicBezTo>
                    <a:pt x="1521434" y="165868"/>
                    <a:pt x="1526411" y="170266"/>
                    <a:pt x="1526411" y="178137"/>
                  </a:cubicBezTo>
                  <a:lnTo>
                    <a:pt x="1499326" y="178137"/>
                  </a:lnTo>
                  <a:cubicBezTo>
                    <a:pt x="1500599" y="169456"/>
                    <a:pt x="1506849" y="165868"/>
                    <a:pt x="1513679" y="165868"/>
                  </a:cubicBezTo>
                  <a:moveTo>
                    <a:pt x="1584094" y="153830"/>
                  </a:moveTo>
                  <a:lnTo>
                    <a:pt x="1580159" y="153830"/>
                  </a:lnTo>
                  <a:cubicBezTo>
                    <a:pt x="1573214" y="153830"/>
                    <a:pt x="1567658" y="156839"/>
                    <a:pt x="1564649" y="163321"/>
                  </a:cubicBezTo>
                  <a:lnTo>
                    <a:pt x="1564649" y="154524"/>
                  </a:lnTo>
                  <a:lnTo>
                    <a:pt x="1550411" y="154524"/>
                  </a:lnTo>
                  <a:lnTo>
                    <a:pt x="1550411" y="214135"/>
                  </a:lnTo>
                  <a:lnTo>
                    <a:pt x="1564764" y="214135"/>
                  </a:lnTo>
                  <a:lnTo>
                    <a:pt x="1564764" y="184966"/>
                  </a:lnTo>
                  <a:cubicBezTo>
                    <a:pt x="1564764" y="173276"/>
                    <a:pt x="1570204" y="167835"/>
                    <a:pt x="1580275" y="167835"/>
                  </a:cubicBezTo>
                  <a:lnTo>
                    <a:pt x="1584094" y="167835"/>
                  </a:lnTo>
                  <a:lnTo>
                    <a:pt x="1584094" y="153830"/>
                  </a:lnTo>
                  <a:moveTo>
                    <a:pt x="1615404" y="178600"/>
                  </a:moveTo>
                  <a:cubicBezTo>
                    <a:pt x="1608112" y="177558"/>
                    <a:pt x="1602903" y="176632"/>
                    <a:pt x="1602903" y="172002"/>
                  </a:cubicBezTo>
                  <a:cubicBezTo>
                    <a:pt x="1602903" y="168530"/>
                    <a:pt x="1605681" y="165405"/>
                    <a:pt x="1612742" y="165405"/>
                  </a:cubicBezTo>
                  <a:cubicBezTo>
                    <a:pt x="1618877" y="165405"/>
                    <a:pt x="1623044" y="167720"/>
                    <a:pt x="1623622" y="173623"/>
                  </a:cubicBezTo>
                  <a:lnTo>
                    <a:pt x="1637628" y="173623"/>
                  </a:lnTo>
                  <a:cubicBezTo>
                    <a:pt x="1636818" y="160312"/>
                    <a:pt x="1626516" y="153483"/>
                    <a:pt x="1612626" y="153483"/>
                  </a:cubicBezTo>
                  <a:cubicBezTo>
                    <a:pt x="1600241" y="153483"/>
                    <a:pt x="1588898" y="158923"/>
                    <a:pt x="1588898" y="172465"/>
                  </a:cubicBezTo>
                  <a:cubicBezTo>
                    <a:pt x="1588898" y="187165"/>
                    <a:pt x="1602209" y="189133"/>
                    <a:pt x="1613900" y="191101"/>
                  </a:cubicBezTo>
                  <a:cubicBezTo>
                    <a:pt x="1622118" y="192490"/>
                    <a:pt x="1624896" y="193416"/>
                    <a:pt x="1624896" y="197120"/>
                  </a:cubicBezTo>
                  <a:cubicBezTo>
                    <a:pt x="1624896" y="201634"/>
                    <a:pt x="1620613" y="203602"/>
                    <a:pt x="1614478" y="203602"/>
                  </a:cubicBezTo>
                  <a:cubicBezTo>
                    <a:pt x="1607765" y="203602"/>
                    <a:pt x="1602556" y="201055"/>
                    <a:pt x="1601514" y="195036"/>
                  </a:cubicBezTo>
                  <a:lnTo>
                    <a:pt x="1587046" y="195036"/>
                  </a:lnTo>
                  <a:cubicBezTo>
                    <a:pt x="1588088" y="210084"/>
                    <a:pt x="1601399" y="215408"/>
                    <a:pt x="1613784" y="215408"/>
                  </a:cubicBezTo>
                  <a:cubicBezTo>
                    <a:pt x="1627095" y="215408"/>
                    <a:pt x="1639017" y="209042"/>
                    <a:pt x="1639017" y="195615"/>
                  </a:cubicBezTo>
                  <a:cubicBezTo>
                    <a:pt x="1639017" y="181725"/>
                    <a:pt x="1626053" y="180221"/>
                    <a:pt x="1615404" y="178600"/>
                  </a:cubicBezTo>
                  <a:moveTo>
                    <a:pt x="1680721" y="153483"/>
                  </a:moveTo>
                  <a:cubicBezTo>
                    <a:pt x="1670651" y="153483"/>
                    <a:pt x="1666021" y="157650"/>
                    <a:pt x="1662664" y="163321"/>
                  </a:cubicBezTo>
                  <a:lnTo>
                    <a:pt x="1662664" y="131838"/>
                  </a:lnTo>
                  <a:lnTo>
                    <a:pt x="1648312" y="131838"/>
                  </a:lnTo>
                  <a:lnTo>
                    <a:pt x="1648312" y="214135"/>
                  </a:lnTo>
                  <a:lnTo>
                    <a:pt x="1662664" y="214135"/>
                  </a:lnTo>
                  <a:lnTo>
                    <a:pt x="1662664" y="181957"/>
                  </a:lnTo>
                  <a:cubicBezTo>
                    <a:pt x="1662664" y="172234"/>
                    <a:pt x="1667179" y="166331"/>
                    <a:pt x="1675744" y="166331"/>
                  </a:cubicBezTo>
                  <a:cubicBezTo>
                    <a:pt x="1682805" y="166331"/>
                    <a:pt x="1686856" y="170266"/>
                    <a:pt x="1686856" y="176980"/>
                  </a:cubicBezTo>
                  <a:lnTo>
                    <a:pt x="1686856" y="214135"/>
                  </a:lnTo>
                  <a:lnTo>
                    <a:pt x="1701209" y="214135"/>
                  </a:lnTo>
                  <a:lnTo>
                    <a:pt x="1701209" y="175706"/>
                  </a:lnTo>
                  <a:cubicBezTo>
                    <a:pt x="1701209" y="161469"/>
                    <a:pt x="1694264" y="153483"/>
                    <a:pt x="1680721" y="153483"/>
                  </a:cubicBezTo>
                  <a:moveTo>
                    <a:pt x="1739903" y="153483"/>
                  </a:moveTo>
                  <a:cubicBezTo>
                    <a:pt x="1725088" y="153483"/>
                    <a:pt x="1714554" y="160196"/>
                    <a:pt x="1712240" y="174086"/>
                  </a:cubicBezTo>
                  <a:lnTo>
                    <a:pt x="1725898" y="174086"/>
                  </a:lnTo>
                  <a:cubicBezTo>
                    <a:pt x="1727171" y="169572"/>
                    <a:pt x="1729718" y="165289"/>
                    <a:pt x="1738630" y="165289"/>
                  </a:cubicBezTo>
                  <a:cubicBezTo>
                    <a:pt x="1743723" y="165289"/>
                    <a:pt x="1748469" y="166909"/>
                    <a:pt x="1748469" y="171424"/>
                  </a:cubicBezTo>
                  <a:cubicBezTo>
                    <a:pt x="1748469" y="176401"/>
                    <a:pt x="1743839" y="177327"/>
                    <a:pt x="1741524" y="177674"/>
                  </a:cubicBezTo>
                  <a:lnTo>
                    <a:pt x="1729486" y="179410"/>
                  </a:lnTo>
                  <a:cubicBezTo>
                    <a:pt x="1724046" y="180221"/>
                    <a:pt x="1710503" y="182767"/>
                    <a:pt x="1710503" y="197699"/>
                  </a:cubicBezTo>
                  <a:cubicBezTo>
                    <a:pt x="1710503" y="210315"/>
                    <a:pt x="1720226" y="215408"/>
                    <a:pt x="1729718" y="215408"/>
                  </a:cubicBezTo>
                  <a:cubicBezTo>
                    <a:pt x="1736084" y="215408"/>
                    <a:pt x="1743839" y="213093"/>
                    <a:pt x="1748469" y="205454"/>
                  </a:cubicBezTo>
                  <a:lnTo>
                    <a:pt x="1748469" y="214135"/>
                  </a:lnTo>
                  <a:lnTo>
                    <a:pt x="1762474" y="214135"/>
                  </a:lnTo>
                  <a:lnTo>
                    <a:pt x="1762474" y="172813"/>
                  </a:lnTo>
                  <a:cubicBezTo>
                    <a:pt x="1762474" y="158807"/>
                    <a:pt x="1752983" y="153483"/>
                    <a:pt x="1739903" y="153483"/>
                  </a:cubicBezTo>
                  <a:moveTo>
                    <a:pt x="1733422" y="203486"/>
                  </a:moveTo>
                  <a:cubicBezTo>
                    <a:pt x="1728329" y="203486"/>
                    <a:pt x="1724856" y="201287"/>
                    <a:pt x="1724856" y="196541"/>
                  </a:cubicBezTo>
                  <a:cubicBezTo>
                    <a:pt x="1724856" y="189943"/>
                    <a:pt x="1731917" y="188902"/>
                    <a:pt x="1734463" y="188554"/>
                  </a:cubicBezTo>
                  <a:lnTo>
                    <a:pt x="1740482" y="187628"/>
                  </a:lnTo>
                  <a:cubicBezTo>
                    <a:pt x="1743492" y="187165"/>
                    <a:pt x="1745922" y="186818"/>
                    <a:pt x="1748122" y="185892"/>
                  </a:cubicBezTo>
                  <a:lnTo>
                    <a:pt x="1748122" y="189133"/>
                  </a:lnTo>
                  <a:cubicBezTo>
                    <a:pt x="1748122" y="197120"/>
                    <a:pt x="1742103" y="203486"/>
                    <a:pt x="1733422" y="203486"/>
                  </a:cubicBezTo>
                  <a:moveTo>
                    <a:pt x="1809503" y="153830"/>
                  </a:moveTo>
                  <a:lnTo>
                    <a:pt x="1805568" y="153830"/>
                  </a:lnTo>
                  <a:cubicBezTo>
                    <a:pt x="1798623" y="153830"/>
                    <a:pt x="1793067" y="156839"/>
                    <a:pt x="1790057" y="163321"/>
                  </a:cubicBezTo>
                  <a:lnTo>
                    <a:pt x="1790057" y="154524"/>
                  </a:lnTo>
                  <a:lnTo>
                    <a:pt x="1775820" y="154524"/>
                  </a:lnTo>
                  <a:lnTo>
                    <a:pt x="1775820" y="214135"/>
                  </a:lnTo>
                  <a:lnTo>
                    <a:pt x="1790173" y="214135"/>
                  </a:lnTo>
                  <a:lnTo>
                    <a:pt x="1790173" y="184966"/>
                  </a:lnTo>
                  <a:cubicBezTo>
                    <a:pt x="1790173" y="173276"/>
                    <a:pt x="1795613" y="167835"/>
                    <a:pt x="1805683" y="167835"/>
                  </a:cubicBezTo>
                  <a:lnTo>
                    <a:pt x="1809503" y="167835"/>
                  </a:lnTo>
                  <a:lnTo>
                    <a:pt x="1809503" y="153830"/>
                  </a:lnTo>
                  <a:moveTo>
                    <a:pt x="1867348" y="188670"/>
                  </a:moveTo>
                  <a:lnTo>
                    <a:pt x="1867348" y="182767"/>
                  </a:lnTo>
                  <a:cubicBezTo>
                    <a:pt x="1867348" y="163090"/>
                    <a:pt x="1855079" y="153483"/>
                    <a:pt x="1840610" y="153483"/>
                  </a:cubicBezTo>
                  <a:cubicBezTo>
                    <a:pt x="1825447" y="153483"/>
                    <a:pt x="1811905" y="163900"/>
                    <a:pt x="1811905" y="184735"/>
                  </a:cubicBezTo>
                  <a:cubicBezTo>
                    <a:pt x="1811905" y="205454"/>
                    <a:pt x="1825216" y="215408"/>
                    <a:pt x="1840263" y="215408"/>
                  </a:cubicBezTo>
                  <a:cubicBezTo>
                    <a:pt x="1852417" y="215408"/>
                    <a:pt x="1863876" y="208810"/>
                    <a:pt x="1866885" y="196194"/>
                  </a:cubicBezTo>
                  <a:lnTo>
                    <a:pt x="1853459" y="196194"/>
                  </a:lnTo>
                  <a:cubicBezTo>
                    <a:pt x="1851375" y="200940"/>
                    <a:pt x="1846514" y="203023"/>
                    <a:pt x="1840842" y="203023"/>
                  </a:cubicBezTo>
                  <a:cubicBezTo>
                    <a:pt x="1832277" y="203023"/>
                    <a:pt x="1826142" y="198393"/>
                    <a:pt x="1825795" y="188670"/>
                  </a:cubicBezTo>
                  <a:lnTo>
                    <a:pt x="1867348" y="188670"/>
                  </a:lnTo>
                  <a:moveTo>
                    <a:pt x="1840495" y="165868"/>
                  </a:moveTo>
                  <a:cubicBezTo>
                    <a:pt x="1848250" y="165868"/>
                    <a:pt x="1853227" y="170266"/>
                    <a:pt x="1853227" y="178137"/>
                  </a:cubicBezTo>
                  <a:lnTo>
                    <a:pt x="1826142" y="178137"/>
                  </a:lnTo>
                  <a:cubicBezTo>
                    <a:pt x="1827415" y="169456"/>
                    <a:pt x="1833666" y="165868"/>
                    <a:pt x="1840495" y="165868"/>
                  </a:cubicBezTo>
                  <a:moveTo>
                    <a:pt x="1238973" y="329883"/>
                  </a:moveTo>
                  <a:lnTo>
                    <a:pt x="1238973" y="315762"/>
                  </a:lnTo>
                  <a:lnTo>
                    <a:pt x="1197419" y="315762"/>
                  </a:lnTo>
                  <a:lnTo>
                    <a:pt x="1197419" y="295969"/>
                  </a:lnTo>
                  <a:lnTo>
                    <a:pt x="1233648" y="295969"/>
                  </a:lnTo>
                  <a:lnTo>
                    <a:pt x="1233648" y="281848"/>
                  </a:lnTo>
                  <a:lnTo>
                    <a:pt x="1197419" y="281848"/>
                  </a:lnTo>
                  <a:lnTo>
                    <a:pt x="1197419" y="262981"/>
                  </a:lnTo>
                  <a:lnTo>
                    <a:pt x="1236773" y="262981"/>
                  </a:lnTo>
                  <a:lnTo>
                    <a:pt x="1236773" y="248859"/>
                  </a:lnTo>
                  <a:lnTo>
                    <a:pt x="1182372" y="248859"/>
                  </a:lnTo>
                  <a:lnTo>
                    <a:pt x="1182372" y="329883"/>
                  </a:lnTo>
                  <a:lnTo>
                    <a:pt x="1238973" y="329883"/>
                  </a:lnTo>
                  <a:moveTo>
                    <a:pt x="1304486" y="247586"/>
                  </a:moveTo>
                  <a:lnTo>
                    <a:pt x="1290133" y="247586"/>
                  </a:lnTo>
                  <a:lnTo>
                    <a:pt x="1290133" y="278144"/>
                  </a:lnTo>
                  <a:cubicBezTo>
                    <a:pt x="1286545" y="272356"/>
                    <a:pt x="1279253" y="269231"/>
                    <a:pt x="1271498" y="269231"/>
                  </a:cubicBezTo>
                  <a:cubicBezTo>
                    <a:pt x="1256914" y="269231"/>
                    <a:pt x="1244760" y="279417"/>
                    <a:pt x="1244760" y="300020"/>
                  </a:cubicBezTo>
                  <a:cubicBezTo>
                    <a:pt x="1244760" y="320971"/>
                    <a:pt x="1256914" y="331157"/>
                    <a:pt x="1271498" y="331157"/>
                  </a:cubicBezTo>
                  <a:cubicBezTo>
                    <a:pt x="1279716" y="331157"/>
                    <a:pt x="1287124" y="327568"/>
                    <a:pt x="1290365" y="320739"/>
                  </a:cubicBezTo>
                  <a:lnTo>
                    <a:pt x="1290365" y="329883"/>
                  </a:lnTo>
                  <a:lnTo>
                    <a:pt x="1304486" y="329883"/>
                  </a:lnTo>
                  <a:lnTo>
                    <a:pt x="1304486" y="247586"/>
                  </a:lnTo>
                  <a:moveTo>
                    <a:pt x="1274855" y="317961"/>
                  </a:moveTo>
                  <a:cubicBezTo>
                    <a:pt x="1266521" y="317961"/>
                    <a:pt x="1259344" y="312058"/>
                    <a:pt x="1259344" y="300020"/>
                  </a:cubicBezTo>
                  <a:cubicBezTo>
                    <a:pt x="1259344" y="287867"/>
                    <a:pt x="1266521" y="281963"/>
                    <a:pt x="1274855" y="281963"/>
                  </a:cubicBezTo>
                  <a:cubicBezTo>
                    <a:pt x="1282610" y="281963"/>
                    <a:pt x="1290481" y="287751"/>
                    <a:pt x="1290481" y="300020"/>
                  </a:cubicBezTo>
                  <a:cubicBezTo>
                    <a:pt x="1290481" y="312174"/>
                    <a:pt x="1282610" y="317961"/>
                    <a:pt x="1274855" y="317961"/>
                  </a:cubicBezTo>
                  <a:moveTo>
                    <a:pt x="1352018" y="269578"/>
                  </a:moveTo>
                  <a:lnTo>
                    <a:pt x="1348083" y="269578"/>
                  </a:lnTo>
                  <a:cubicBezTo>
                    <a:pt x="1341138" y="269578"/>
                    <a:pt x="1335582" y="272588"/>
                    <a:pt x="1332573" y="279070"/>
                  </a:cubicBezTo>
                  <a:lnTo>
                    <a:pt x="1332573" y="270273"/>
                  </a:lnTo>
                  <a:lnTo>
                    <a:pt x="1318336" y="270273"/>
                  </a:lnTo>
                  <a:lnTo>
                    <a:pt x="1318336" y="329883"/>
                  </a:lnTo>
                  <a:lnTo>
                    <a:pt x="1332688" y="329883"/>
                  </a:lnTo>
                  <a:lnTo>
                    <a:pt x="1332688" y="300715"/>
                  </a:lnTo>
                  <a:cubicBezTo>
                    <a:pt x="1332688" y="289024"/>
                    <a:pt x="1338129" y="283584"/>
                    <a:pt x="1348199" y="283584"/>
                  </a:cubicBezTo>
                  <a:lnTo>
                    <a:pt x="1352018" y="283584"/>
                  </a:lnTo>
                  <a:lnTo>
                    <a:pt x="1352018" y="269578"/>
                  </a:lnTo>
                  <a:moveTo>
                    <a:pt x="1383815" y="269231"/>
                  </a:moveTo>
                  <a:cubicBezTo>
                    <a:pt x="1368999" y="269231"/>
                    <a:pt x="1358466" y="275945"/>
                    <a:pt x="1356151" y="289834"/>
                  </a:cubicBezTo>
                  <a:lnTo>
                    <a:pt x="1369809" y="289834"/>
                  </a:lnTo>
                  <a:cubicBezTo>
                    <a:pt x="1371082" y="285320"/>
                    <a:pt x="1373629" y="281038"/>
                    <a:pt x="1382541" y="281038"/>
                  </a:cubicBezTo>
                  <a:cubicBezTo>
                    <a:pt x="1387634" y="281038"/>
                    <a:pt x="1392380" y="282658"/>
                    <a:pt x="1392380" y="287172"/>
                  </a:cubicBezTo>
                  <a:cubicBezTo>
                    <a:pt x="1392380" y="292149"/>
                    <a:pt x="1387750" y="293075"/>
                    <a:pt x="1385435" y="293423"/>
                  </a:cubicBezTo>
                  <a:lnTo>
                    <a:pt x="1373397" y="295159"/>
                  </a:lnTo>
                  <a:cubicBezTo>
                    <a:pt x="1367957" y="295969"/>
                    <a:pt x="1354414" y="298516"/>
                    <a:pt x="1354414" y="313447"/>
                  </a:cubicBezTo>
                  <a:cubicBezTo>
                    <a:pt x="1354414" y="326064"/>
                    <a:pt x="1364137" y="331157"/>
                    <a:pt x="1373629" y="331157"/>
                  </a:cubicBezTo>
                  <a:cubicBezTo>
                    <a:pt x="1379995" y="331157"/>
                    <a:pt x="1387750" y="328842"/>
                    <a:pt x="1392380" y="321202"/>
                  </a:cubicBezTo>
                  <a:lnTo>
                    <a:pt x="1392380" y="329883"/>
                  </a:lnTo>
                  <a:lnTo>
                    <a:pt x="1406386" y="329883"/>
                  </a:lnTo>
                  <a:lnTo>
                    <a:pt x="1406386" y="288561"/>
                  </a:lnTo>
                  <a:cubicBezTo>
                    <a:pt x="1406386" y="274556"/>
                    <a:pt x="1396894" y="269231"/>
                    <a:pt x="1383815" y="269231"/>
                  </a:cubicBezTo>
                  <a:moveTo>
                    <a:pt x="1377333" y="319235"/>
                  </a:moveTo>
                  <a:cubicBezTo>
                    <a:pt x="1372240" y="319235"/>
                    <a:pt x="1368767" y="317035"/>
                    <a:pt x="1368767" y="312290"/>
                  </a:cubicBezTo>
                  <a:cubicBezTo>
                    <a:pt x="1368767" y="305692"/>
                    <a:pt x="1375828" y="304650"/>
                    <a:pt x="1378374" y="304303"/>
                  </a:cubicBezTo>
                  <a:lnTo>
                    <a:pt x="1384393" y="303377"/>
                  </a:lnTo>
                  <a:cubicBezTo>
                    <a:pt x="1387403" y="302914"/>
                    <a:pt x="1389833" y="302567"/>
                    <a:pt x="1392033" y="301641"/>
                  </a:cubicBezTo>
                  <a:lnTo>
                    <a:pt x="1392033" y="304882"/>
                  </a:lnTo>
                  <a:cubicBezTo>
                    <a:pt x="1392033" y="312868"/>
                    <a:pt x="1386014" y="319235"/>
                    <a:pt x="1377333" y="319235"/>
                  </a:cubicBezTo>
                  <a:moveTo>
                    <a:pt x="1507590" y="270273"/>
                  </a:moveTo>
                  <a:lnTo>
                    <a:pt x="1492774" y="270273"/>
                  </a:lnTo>
                  <a:lnTo>
                    <a:pt x="1480274" y="310669"/>
                  </a:lnTo>
                  <a:lnTo>
                    <a:pt x="1467426" y="270273"/>
                  </a:lnTo>
                  <a:lnTo>
                    <a:pt x="1453420" y="270273"/>
                  </a:lnTo>
                  <a:lnTo>
                    <a:pt x="1440688" y="310669"/>
                  </a:lnTo>
                  <a:lnTo>
                    <a:pt x="1428071" y="270273"/>
                  </a:lnTo>
                  <a:lnTo>
                    <a:pt x="1412792" y="270273"/>
                  </a:lnTo>
                  <a:lnTo>
                    <a:pt x="1433395" y="329883"/>
                  </a:lnTo>
                  <a:lnTo>
                    <a:pt x="1447285" y="329883"/>
                  </a:lnTo>
                  <a:lnTo>
                    <a:pt x="1460133" y="291223"/>
                  </a:lnTo>
                  <a:lnTo>
                    <a:pt x="1473097" y="329883"/>
                  </a:lnTo>
                  <a:lnTo>
                    <a:pt x="1486871" y="329883"/>
                  </a:lnTo>
                  <a:lnTo>
                    <a:pt x="1507590" y="270273"/>
                  </a:lnTo>
                  <a:moveTo>
                    <a:pt x="1598846" y="248859"/>
                  </a:moveTo>
                  <a:lnTo>
                    <a:pt x="1579748" y="248859"/>
                  </a:lnTo>
                  <a:lnTo>
                    <a:pt x="1557293" y="310785"/>
                  </a:lnTo>
                  <a:lnTo>
                    <a:pt x="1534837" y="248859"/>
                  </a:lnTo>
                  <a:lnTo>
                    <a:pt x="1515739" y="248859"/>
                  </a:lnTo>
                  <a:lnTo>
                    <a:pt x="1515739" y="329883"/>
                  </a:lnTo>
                  <a:lnTo>
                    <a:pt x="1529513" y="329883"/>
                  </a:lnTo>
                  <a:lnTo>
                    <a:pt x="1529513" y="272819"/>
                  </a:lnTo>
                  <a:lnTo>
                    <a:pt x="1550348" y="329883"/>
                  </a:lnTo>
                  <a:lnTo>
                    <a:pt x="1563890" y="329883"/>
                  </a:lnTo>
                  <a:lnTo>
                    <a:pt x="1584725" y="272819"/>
                  </a:lnTo>
                  <a:lnTo>
                    <a:pt x="1584725" y="329883"/>
                  </a:lnTo>
                  <a:lnTo>
                    <a:pt x="1598846" y="329883"/>
                  </a:lnTo>
                  <a:lnTo>
                    <a:pt x="1598846" y="248859"/>
                  </a:lnTo>
                  <a:moveTo>
                    <a:pt x="1613130" y="262402"/>
                  </a:moveTo>
                  <a:lnTo>
                    <a:pt x="1628409" y="262402"/>
                  </a:lnTo>
                  <a:lnTo>
                    <a:pt x="1628409" y="246081"/>
                  </a:lnTo>
                  <a:lnTo>
                    <a:pt x="1613130" y="246081"/>
                  </a:lnTo>
                  <a:lnTo>
                    <a:pt x="1613130" y="262402"/>
                  </a:lnTo>
                  <a:moveTo>
                    <a:pt x="1613593" y="329883"/>
                  </a:moveTo>
                  <a:lnTo>
                    <a:pt x="1627946" y="329883"/>
                  </a:lnTo>
                  <a:lnTo>
                    <a:pt x="1627946" y="270273"/>
                  </a:lnTo>
                  <a:lnTo>
                    <a:pt x="1613593" y="270273"/>
                  </a:lnTo>
                  <a:lnTo>
                    <a:pt x="1613593" y="329883"/>
                  </a:lnTo>
                  <a:moveTo>
                    <a:pt x="1673938" y="269231"/>
                  </a:moveTo>
                  <a:cubicBezTo>
                    <a:pt x="1663984" y="269231"/>
                    <a:pt x="1659123" y="273398"/>
                    <a:pt x="1655766" y="278954"/>
                  </a:cubicBezTo>
                  <a:lnTo>
                    <a:pt x="1655766" y="270273"/>
                  </a:lnTo>
                  <a:lnTo>
                    <a:pt x="1641529" y="270273"/>
                  </a:lnTo>
                  <a:lnTo>
                    <a:pt x="1641529" y="329883"/>
                  </a:lnTo>
                  <a:lnTo>
                    <a:pt x="1655882" y="329883"/>
                  </a:lnTo>
                  <a:lnTo>
                    <a:pt x="1655882" y="297705"/>
                  </a:lnTo>
                  <a:cubicBezTo>
                    <a:pt x="1655882" y="287982"/>
                    <a:pt x="1660396" y="282079"/>
                    <a:pt x="1668961" y="282079"/>
                  </a:cubicBezTo>
                  <a:cubicBezTo>
                    <a:pt x="1676022" y="282079"/>
                    <a:pt x="1680073" y="286015"/>
                    <a:pt x="1680073" y="292728"/>
                  </a:cubicBezTo>
                  <a:lnTo>
                    <a:pt x="1680073" y="329883"/>
                  </a:lnTo>
                  <a:lnTo>
                    <a:pt x="1694426" y="329883"/>
                  </a:lnTo>
                  <a:lnTo>
                    <a:pt x="1694426" y="291455"/>
                  </a:lnTo>
                  <a:cubicBezTo>
                    <a:pt x="1694426" y="277218"/>
                    <a:pt x="1687481" y="269231"/>
                    <a:pt x="1673938" y="269231"/>
                  </a:cubicBezTo>
                  <a:moveTo>
                    <a:pt x="1763447" y="247586"/>
                  </a:moveTo>
                  <a:lnTo>
                    <a:pt x="1749094" y="247586"/>
                  </a:lnTo>
                  <a:lnTo>
                    <a:pt x="1749094" y="278144"/>
                  </a:lnTo>
                  <a:cubicBezTo>
                    <a:pt x="1745506" y="272356"/>
                    <a:pt x="1738213" y="269231"/>
                    <a:pt x="1730458" y="269231"/>
                  </a:cubicBezTo>
                  <a:cubicBezTo>
                    <a:pt x="1715874" y="269231"/>
                    <a:pt x="1703720" y="279417"/>
                    <a:pt x="1703720" y="300020"/>
                  </a:cubicBezTo>
                  <a:cubicBezTo>
                    <a:pt x="1703720" y="320971"/>
                    <a:pt x="1715874" y="331157"/>
                    <a:pt x="1730458" y="331157"/>
                  </a:cubicBezTo>
                  <a:cubicBezTo>
                    <a:pt x="1738676" y="331157"/>
                    <a:pt x="1746084" y="327568"/>
                    <a:pt x="1749325" y="320739"/>
                  </a:cubicBezTo>
                  <a:lnTo>
                    <a:pt x="1749325" y="329883"/>
                  </a:lnTo>
                  <a:lnTo>
                    <a:pt x="1763447" y="329883"/>
                  </a:lnTo>
                  <a:lnTo>
                    <a:pt x="1763447" y="247586"/>
                  </a:lnTo>
                  <a:moveTo>
                    <a:pt x="1733815" y="317961"/>
                  </a:moveTo>
                  <a:cubicBezTo>
                    <a:pt x="1725481" y="317961"/>
                    <a:pt x="1718305" y="312058"/>
                    <a:pt x="1718305" y="300020"/>
                  </a:cubicBezTo>
                  <a:cubicBezTo>
                    <a:pt x="1718305" y="287867"/>
                    <a:pt x="1725481" y="281963"/>
                    <a:pt x="1733815" y="281963"/>
                  </a:cubicBezTo>
                  <a:cubicBezTo>
                    <a:pt x="1741570" y="281963"/>
                    <a:pt x="1749441" y="287751"/>
                    <a:pt x="1749441" y="300020"/>
                  </a:cubicBezTo>
                  <a:cubicBezTo>
                    <a:pt x="1749441" y="312174"/>
                    <a:pt x="1741570" y="317961"/>
                    <a:pt x="1733815" y="317961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67" name="shape367"/>
            <p:cNvSpPr/>
            <p:nvPr/>
          </p:nvSpPr>
          <p:spPr>
            <a:xfrm>
              <a:off x="452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8" name="shape368"/>
            <p:cNvSpPr/>
            <p:nvPr/>
          </p:nvSpPr>
          <p:spPr>
            <a:xfrm>
              <a:off x="452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9" name="shape369"/>
            <p:cNvSpPr/>
            <p:nvPr/>
          </p:nvSpPr>
          <p:spPr>
            <a:xfrm>
              <a:off x="452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0" name="shape370"/>
            <p:cNvSpPr/>
            <p:nvPr/>
          </p:nvSpPr>
          <p:spPr>
            <a:xfrm>
              <a:off x="1969314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1" name="shape371"/>
            <p:cNvSpPr/>
            <p:nvPr/>
          </p:nvSpPr>
          <p:spPr>
            <a:xfrm>
              <a:off x="1969314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2" name="shape372"/>
            <p:cNvSpPr/>
            <p:nvPr/>
          </p:nvSpPr>
          <p:spPr>
            <a:xfrm>
              <a:off x="1969314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3" name="shape373"/>
            <p:cNvSpPr/>
            <p:nvPr/>
          </p:nvSpPr>
          <p:spPr>
            <a:xfrm>
              <a:off x="3486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4" name="shape374"/>
            <p:cNvSpPr/>
            <p:nvPr/>
          </p:nvSpPr>
          <p:spPr>
            <a:xfrm>
              <a:off x="3486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5" name="shape375"/>
            <p:cNvSpPr/>
            <p:nvPr/>
          </p:nvSpPr>
          <p:spPr>
            <a:xfrm>
              <a:off x="3486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6" name="shape376"/>
            <p:cNvSpPr/>
            <p:nvPr/>
          </p:nvSpPr>
          <p:spPr>
            <a:xfrm>
              <a:off x="5003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7" name="shape377"/>
            <p:cNvSpPr/>
            <p:nvPr/>
          </p:nvSpPr>
          <p:spPr>
            <a:xfrm>
              <a:off x="5003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8" name="shape378"/>
            <p:cNvSpPr/>
            <p:nvPr/>
          </p:nvSpPr>
          <p:spPr>
            <a:xfrm>
              <a:off x="5003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9" name="shape379"/>
            <p:cNvSpPr/>
            <p:nvPr/>
          </p:nvSpPr>
          <p:spPr>
            <a:xfrm>
              <a:off x="6520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0" name="shape380"/>
            <p:cNvSpPr/>
            <p:nvPr/>
          </p:nvSpPr>
          <p:spPr>
            <a:xfrm>
              <a:off x="6520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1" name="shape381"/>
            <p:cNvSpPr/>
            <p:nvPr/>
          </p:nvSpPr>
          <p:spPr>
            <a:xfrm>
              <a:off x="6520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2" name="shape382"/>
            <p:cNvSpPr/>
            <p:nvPr/>
          </p:nvSpPr>
          <p:spPr>
            <a:xfrm>
              <a:off x="8037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3" name="shape383"/>
            <p:cNvSpPr/>
            <p:nvPr/>
          </p:nvSpPr>
          <p:spPr>
            <a:xfrm>
              <a:off x="8037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4" name="shape384"/>
            <p:cNvSpPr/>
            <p:nvPr/>
          </p:nvSpPr>
          <p:spPr>
            <a:xfrm>
              <a:off x="8037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5" name="shape385"/>
            <p:cNvSpPr/>
            <p:nvPr/>
          </p:nvSpPr>
          <p:spPr>
            <a:xfrm>
              <a:off x="452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6" name="shape386"/>
            <p:cNvSpPr/>
            <p:nvPr/>
          </p:nvSpPr>
          <p:spPr>
            <a:xfrm>
              <a:off x="452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7" name="shape387"/>
            <p:cNvSpPr/>
            <p:nvPr/>
          </p:nvSpPr>
          <p:spPr>
            <a:xfrm>
              <a:off x="452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8" name="shape388"/>
            <p:cNvSpPr/>
            <p:nvPr/>
          </p:nvSpPr>
          <p:spPr>
            <a:xfrm>
              <a:off x="1969314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9" name="shape389"/>
            <p:cNvSpPr/>
            <p:nvPr/>
          </p:nvSpPr>
          <p:spPr>
            <a:xfrm>
              <a:off x="1969314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0" name="shape390"/>
            <p:cNvSpPr/>
            <p:nvPr/>
          </p:nvSpPr>
          <p:spPr>
            <a:xfrm>
              <a:off x="1969314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1" name="shape391"/>
            <p:cNvSpPr/>
            <p:nvPr/>
          </p:nvSpPr>
          <p:spPr>
            <a:xfrm>
              <a:off x="3486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2" name="shape392"/>
            <p:cNvSpPr/>
            <p:nvPr/>
          </p:nvSpPr>
          <p:spPr>
            <a:xfrm>
              <a:off x="3486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3" name="shape393"/>
            <p:cNvSpPr/>
            <p:nvPr/>
          </p:nvSpPr>
          <p:spPr>
            <a:xfrm>
              <a:off x="3486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4" name="shape394"/>
            <p:cNvSpPr/>
            <p:nvPr/>
          </p:nvSpPr>
          <p:spPr>
            <a:xfrm>
              <a:off x="5003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5" name="shape395"/>
            <p:cNvSpPr/>
            <p:nvPr/>
          </p:nvSpPr>
          <p:spPr>
            <a:xfrm>
              <a:off x="5003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6" name="shape396"/>
            <p:cNvSpPr/>
            <p:nvPr/>
          </p:nvSpPr>
          <p:spPr>
            <a:xfrm>
              <a:off x="5003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7" name="shape397"/>
            <p:cNvSpPr/>
            <p:nvPr/>
          </p:nvSpPr>
          <p:spPr>
            <a:xfrm>
              <a:off x="6520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8" name="shape398"/>
            <p:cNvSpPr/>
            <p:nvPr/>
          </p:nvSpPr>
          <p:spPr>
            <a:xfrm>
              <a:off x="6520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9" name="shape399"/>
            <p:cNvSpPr/>
            <p:nvPr/>
          </p:nvSpPr>
          <p:spPr>
            <a:xfrm>
              <a:off x="6520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0" name="shape400"/>
            <p:cNvSpPr/>
            <p:nvPr/>
          </p:nvSpPr>
          <p:spPr>
            <a:xfrm>
              <a:off x="8037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1" name="shape401"/>
            <p:cNvSpPr/>
            <p:nvPr/>
          </p:nvSpPr>
          <p:spPr>
            <a:xfrm>
              <a:off x="8037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2" name="shape402"/>
            <p:cNvSpPr/>
            <p:nvPr/>
          </p:nvSpPr>
          <p:spPr>
            <a:xfrm>
              <a:off x="8037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3" name="shape403"/>
            <p:cNvSpPr/>
            <p:nvPr/>
          </p:nvSpPr>
          <p:spPr>
            <a:xfrm>
              <a:off x="452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4" name="shape404"/>
            <p:cNvSpPr/>
            <p:nvPr/>
          </p:nvSpPr>
          <p:spPr>
            <a:xfrm>
              <a:off x="452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5" name="shape405"/>
            <p:cNvSpPr/>
            <p:nvPr/>
          </p:nvSpPr>
          <p:spPr>
            <a:xfrm>
              <a:off x="452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6" name="shape406"/>
            <p:cNvSpPr/>
            <p:nvPr/>
          </p:nvSpPr>
          <p:spPr>
            <a:xfrm>
              <a:off x="1969314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7" name="shape407"/>
            <p:cNvSpPr/>
            <p:nvPr/>
          </p:nvSpPr>
          <p:spPr>
            <a:xfrm>
              <a:off x="1969314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8" name="shape408"/>
            <p:cNvSpPr/>
            <p:nvPr/>
          </p:nvSpPr>
          <p:spPr>
            <a:xfrm>
              <a:off x="1969314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9" name="shape409"/>
            <p:cNvSpPr/>
            <p:nvPr/>
          </p:nvSpPr>
          <p:spPr>
            <a:xfrm>
              <a:off x="3486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0" name="shape410"/>
            <p:cNvSpPr/>
            <p:nvPr/>
          </p:nvSpPr>
          <p:spPr>
            <a:xfrm>
              <a:off x="3486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1" name="shape411"/>
            <p:cNvSpPr/>
            <p:nvPr/>
          </p:nvSpPr>
          <p:spPr>
            <a:xfrm>
              <a:off x="3486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2" name="shape412"/>
            <p:cNvSpPr/>
            <p:nvPr/>
          </p:nvSpPr>
          <p:spPr>
            <a:xfrm>
              <a:off x="5003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3" name="shape413"/>
            <p:cNvSpPr/>
            <p:nvPr/>
          </p:nvSpPr>
          <p:spPr>
            <a:xfrm>
              <a:off x="5003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4" name="shape414"/>
            <p:cNvSpPr/>
            <p:nvPr/>
          </p:nvSpPr>
          <p:spPr>
            <a:xfrm>
              <a:off x="5003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5" name="shape415"/>
            <p:cNvSpPr/>
            <p:nvPr/>
          </p:nvSpPr>
          <p:spPr>
            <a:xfrm>
              <a:off x="6520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6" name="shape416"/>
            <p:cNvSpPr/>
            <p:nvPr/>
          </p:nvSpPr>
          <p:spPr>
            <a:xfrm>
              <a:off x="6520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7" name="shape417"/>
            <p:cNvSpPr/>
            <p:nvPr/>
          </p:nvSpPr>
          <p:spPr>
            <a:xfrm>
              <a:off x="6520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8" name="shape418"/>
            <p:cNvSpPr/>
            <p:nvPr/>
          </p:nvSpPr>
          <p:spPr>
            <a:xfrm>
              <a:off x="8037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9" name="shape419"/>
            <p:cNvSpPr/>
            <p:nvPr/>
          </p:nvSpPr>
          <p:spPr>
            <a:xfrm>
              <a:off x="8037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0" name="shape420"/>
            <p:cNvSpPr/>
            <p:nvPr/>
          </p:nvSpPr>
          <p:spPr>
            <a:xfrm>
              <a:off x="8037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1" name="shape421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347246" y="0"/>
                  </a:moveTo>
                  <a:lnTo>
                    <a:pt x="2199223" y="0"/>
                  </a:lnTo>
                  <a:lnTo>
                    <a:pt x="2199223" y="529136"/>
                  </a:lnTo>
                  <a:lnTo>
                    <a:pt x="517628" y="529136"/>
                  </a:lnTo>
                  <a:cubicBezTo>
                    <a:pt x="457360" y="529136"/>
                    <a:pt x="427226" y="529136"/>
                    <a:pt x="404289" y="517221"/>
                  </a:cubicBezTo>
                  <a:cubicBezTo>
                    <a:pt x="384961" y="507181"/>
                    <a:pt x="369201" y="491422"/>
                    <a:pt x="359160" y="472093"/>
                  </a:cubicBezTo>
                  <a:cubicBezTo>
                    <a:pt x="347246" y="449156"/>
                    <a:pt x="347246" y="419022"/>
                    <a:pt x="347246" y="358755"/>
                  </a:cubicBezTo>
                  <a:lnTo>
                    <a:pt x="34724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22" name="shape422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842071" y="155980"/>
                  </a:moveTo>
                  <a:cubicBezTo>
                    <a:pt x="842071" y="120975"/>
                    <a:pt x="870447" y="92599"/>
                    <a:pt x="905452" y="92599"/>
                  </a:cubicBezTo>
                  <a:lnTo>
                    <a:pt x="1056486" y="92599"/>
                  </a:lnTo>
                  <a:cubicBezTo>
                    <a:pt x="1091491" y="92599"/>
                    <a:pt x="1119867" y="120975"/>
                    <a:pt x="1119867" y="155980"/>
                  </a:cubicBezTo>
                  <a:lnTo>
                    <a:pt x="1119867" y="307014"/>
                  </a:lnTo>
                  <a:cubicBezTo>
                    <a:pt x="1119867" y="342019"/>
                    <a:pt x="1091491" y="370395"/>
                    <a:pt x="1056486" y="370395"/>
                  </a:cubicBezTo>
                  <a:lnTo>
                    <a:pt x="905452" y="370395"/>
                  </a:lnTo>
                  <a:cubicBezTo>
                    <a:pt x="870447" y="370395"/>
                    <a:pt x="842071" y="342019"/>
                    <a:pt x="842071" y="307014"/>
                  </a:cubicBezTo>
                  <a:lnTo>
                    <a:pt x="842071" y="155980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23" name="shape423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028745" y="188137"/>
                  </a:moveTo>
                  <a:cubicBezTo>
                    <a:pt x="1034492" y="193883"/>
                    <a:pt x="1034492" y="203200"/>
                    <a:pt x="1028745" y="208947"/>
                  </a:cubicBezTo>
                  <a:lnTo>
                    <a:pt x="955171" y="282521"/>
                  </a:lnTo>
                  <a:cubicBezTo>
                    <a:pt x="949425" y="288267"/>
                    <a:pt x="940108" y="288267"/>
                    <a:pt x="934361" y="282521"/>
                  </a:cubicBezTo>
                  <a:cubicBezTo>
                    <a:pt x="928615" y="276775"/>
                    <a:pt x="928615" y="267458"/>
                    <a:pt x="934361" y="261711"/>
                  </a:cubicBezTo>
                  <a:lnTo>
                    <a:pt x="1007935" y="188137"/>
                  </a:lnTo>
                  <a:cubicBezTo>
                    <a:pt x="1013682" y="182390"/>
                    <a:pt x="1022999" y="182390"/>
                    <a:pt x="1028745" y="1881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24" name="shape424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922695" y="197278"/>
                  </a:moveTo>
                  <a:lnTo>
                    <a:pt x="922695" y="273378"/>
                  </a:lnTo>
                  <a:lnTo>
                    <a:pt x="934362" y="261711"/>
                  </a:lnTo>
                  <a:cubicBezTo>
                    <a:pt x="940108" y="255964"/>
                    <a:pt x="949425" y="255964"/>
                    <a:pt x="955172" y="261711"/>
                  </a:cubicBezTo>
                  <a:cubicBezTo>
                    <a:pt x="960918" y="267457"/>
                    <a:pt x="960918" y="276774"/>
                    <a:pt x="955172" y="282520"/>
                  </a:cubicBezTo>
                  <a:lnTo>
                    <a:pt x="930944" y="306747"/>
                  </a:lnTo>
                  <a:cubicBezTo>
                    <a:pt x="917040" y="320652"/>
                    <a:pt x="893265" y="310804"/>
                    <a:pt x="893266" y="291140"/>
                  </a:cubicBezTo>
                  <a:lnTo>
                    <a:pt x="893265" y="179517"/>
                  </a:lnTo>
                  <a:cubicBezTo>
                    <a:pt x="893265" y="159852"/>
                    <a:pt x="917040" y="150004"/>
                    <a:pt x="930944" y="163909"/>
                  </a:cubicBezTo>
                  <a:lnTo>
                    <a:pt x="1040413" y="273378"/>
                  </a:lnTo>
                  <a:lnTo>
                    <a:pt x="1040413" y="197278"/>
                  </a:lnTo>
                  <a:lnTo>
                    <a:pt x="1028746" y="208946"/>
                  </a:lnTo>
                  <a:cubicBezTo>
                    <a:pt x="1022999" y="214693"/>
                    <a:pt x="1013682" y="214693"/>
                    <a:pt x="1007936" y="208946"/>
                  </a:cubicBezTo>
                  <a:cubicBezTo>
                    <a:pt x="1002190" y="203200"/>
                    <a:pt x="1002190" y="193883"/>
                    <a:pt x="1007937" y="188136"/>
                  </a:cubicBezTo>
                  <a:lnTo>
                    <a:pt x="1032163" y="163909"/>
                  </a:lnTo>
                  <a:cubicBezTo>
                    <a:pt x="1046068" y="150004"/>
                    <a:pt x="1069843" y="159852"/>
                    <a:pt x="1069843" y="179516"/>
                  </a:cubicBezTo>
                  <a:lnTo>
                    <a:pt x="1069843" y="291140"/>
                  </a:lnTo>
                  <a:cubicBezTo>
                    <a:pt x="1069843" y="310804"/>
                    <a:pt x="1046068" y="320652"/>
                    <a:pt x="1032164" y="306747"/>
                  </a:cubicBezTo>
                  <a:lnTo>
                    <a:pt x="922695" y="19727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25" name="shape425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285041" y="133111"/>
                  </a:moveTo>
                  <a:lnTo>
                    <a:pt x="1269646" y="133111"/>
                  </a:lnTo>
                  <a:lnTo>
                    <a:pt x="1255409" y="190985"/>
                  </a:lnTo>
                  <a:lnTo>
                    <a:pt x="1237931" y="133111"/>
                  </a:lnTo>
                  <a:lnTo>
                    <a:pt x="1223115" y="133111"/>
                  </a:lnTo>
                  <a:lnTo>
                    <a:pt x="1205637" y="190869"/>
                  </a:lnTo>
                  <a:lnTo>
                    <a:pt x="1191400" y="133111"/>
                  </a:lnTo>
                  <a:lnTo>
                    <a:pt x="1175427" y="133111"/>
                  </a:lnTo>
                  <a:lnTo>
                    <a:pt x="1197535" y="214135"/>
                  </a:lnTo>
                  <a:lnTo>
                    <a:pt x="1212466" y="214135"/>
                  </a:lnTo>
                  <a:lnTo>
                    <a:pt x="1230291" y="154987"/>
                  </a:lnTo>
                  <a:lnTo>
                    <a:pt x="1248117" y="214135"/>
                  </a:lnTo>
                  <a:lnTo>
                    <a:pt x="1262933" y="214135"/>
                  </a:lnTo>
                  <a:lnTo>
                    <a:pt x="1285041" y="133111"/>
                  </a:lnTo>
                  <a:moveTo>
                    <a:pt x="1313955" y="153483"/>
                  </a:moveTo>
                  <a:cubicBezTo>
                    <a:pt x="1296592" y="153483"/>
                    <a:pt x="1284439" y="165057"/>
                    <a:pt x="1284439" y="184387"/>
                  </a:cubicBezTo>
                  <a:cubicBezTo>
                    <a:pt x="1284439" y="203833"/>
                    <a:pt x="1296592" y="215408"/>
                    <a:pt x="1313955" y="215408"/>
                  </a:cubicBezTo>
                  <a:cubicBezTo>
                    <a:pt x="1331433" y="215408"/>
                    <a:pt x="1343586" y="203833"/>
                    <a:pt x="1343586" y="184387"/>
                  </a:cubicBezTo>
                  <a:cubicBezTo>
                    <a:pt x="1343586" y="165057"/>
                    <a:pt x="1331433" y="153483"/>
                    <a:pt x="1313955" y="153483"/>
                  </a:cubicBezTo>
                  <a:moveTo>
                    <a:pt x="1313839" y="166794"/>
                  </a:moveTo>
                  <a:cubicBezTo>
                    <a:pt x="1322520" y="166794"/>
                    <a:pt x="1328886" y="172465"/>
                    <a:pt x="1328886" y="184387"/>
                  </a:cubicBezTo>
                  <a:cubicBezTo>
                    <a:pt x="1328886" y="195615"/>
                    <a:pt x="1323446" y="202097"/>
                    <a:pt x="1314186" y="202097"/>
                  </a:cubicBezTo>
                  <a:cubicBezTo>
                    <a:pt x="1305505" y="202097"/>
                    <a:pt x="1299139" y="196425"/>
                    <a:pt x="1299139" y="184387"/>
                  </a:cubicBezTo>
                  <a:cubicBezTo>
                    <a:pt x="1299139" y="173276"/>
                    <a:pt x="1304579" y="166794"/>
                    <a:pt x="1313839" y="166794"/>
                  </a:cubicBezTo>
                  <a:moveTo>
                    <a:pt x="1385788" y="153483"/>
                  </a:moveTo>
                  <a:cubicBezTo>
                    <a:pt x="1375834" y="153483"/>
                    <a:pt x="1370972" y="157650"/>
                    <a:pt x="1367616" y="163205"/>
                  </a:cubicBezTo>
                  <a:lnTo>
                    <a:pt x="1367616" y="154524"/>
                  </a:lnTo>
                  <a:lnTo>
                    <a:pt x="1353378" y="154524"/>
                  </a:lnTo>
                  <a:lnTo>
                    <a:pt x="1353378" y="214135"/>
                  </a:lnTo>
                  <a:lnTo>
                    <a:pt x="1367731" y="214135"/>
                  </a:lnTo>
                  <a:lnTo>
                    <a:pt x="1367731" y="181957"/>
                  </a:lnTo>
                  <a:cubicBezTo>
                    <a:pt x="1367731" y="172234"/>
                    <a:pt x="1372245" y="166331"/>
                    <a:pt x="1380811" y="166331"/>
                  </a:cubicBezTo>
                  <a:cubicBezTo>
                    <a:pt x="1387872" y="166331"/>
                    <a:pt x="1391923" y="170266"/>
                    <a:pt x="1391923" y="176980"/>
                  </a:cubicBezTo>
                  <a:lnTo>
                    <a:pt x="1391923" y="214135"/>
                  </a:lnTo>
                  <a:lnTo>
                    <a:pt x="1406276" y="214135"/>
                  </a:lnTo>
                  <a:lnTo>
                    <a:pt x="1406276" y="175706"/>
                  </a:lnTo>
                  <a:cubicBezTo>
                    <a:pt x="1406276" y="161469"/>
                    <a:pt x="1399331" y="153483"/>
                    <a:pt x="1385788" y="153483"/>
                  </a:cubicBezTo>
                  <a:moveTo>
                    <a:pt x="1475296" y="131838"/>
                  </a:moveTo>
                  <a:lnTo>
                    <a:pt x="1460944" y="131838"/>
                  </a:lnTo>
                  <a:lnTo>
                    <a:pt x="1460944" y="162395"/>
                  </a:lnTo>
                  <a:cubicBezTo>
                    <a:pt x="1457355" y="156608"/>
                    <a:pt x="1450063" y="153483"/>
                    <a:pt x="1442308" y="153483"/>
                  </a:cubicBezTo>
                  <a:cubicBezTo>
                    <a:pt x="1427724" y="153483"/>
                    <a:pt x="1415570" y="163668"/>
                    <a:pt x="1415570" y="184272"/>
                  </a:cubicBezTo>
                  <a:cubicBezTo>
                    <a:pt x="1415570" y="205222"/>
                    <a:pt x="1427724" y="215408"/>
                    <a:pt x="1442308" y="215408"/>
                  </a:cubicBezTo>
                  <a:cubicBezTo>
                    <a:pt x="1450526" y="215408"/>
                    <a:pt x="1457934" y="211820"/>
                    <a:pt x="1461175" y="204991"/>
                  </a:cubicBezTo>
                  <a:lnTo>
                    <a:pt x="1461175" y="214135"/>
                  </a:lnTo>
                  <a:lnTo>
                    <a:pt x="1475296" y="214135"/>
                  </a:lnTo>
                  <a:lnTo>
                    <a:pt x="1475296" y="131838"/>
                  </a:lnTo>
                  <a:moveTo>
                    <a:pt x="1445665" y="202213"/>
                  </a:moveTo>
                  <a:cubicBezTo>
                    <a:pt x="1437331" y="202213"/>
                    <a:pt x="1430154" y="196310"/>
                    <a:pt x="1430154" y="184272"/>
                  </a:cubicBezTo>
                  <a:cubicBezTo>
                    <a:pt x="1430154" y="172118"/>
                    <a:pt x="1437331" y="166215"/>
                    <a:pt x="1445665" y="166215"/>
                  </a:cubicBezTo>
                  <a:cubicBezTo>
                    <a:pt x="1453420" y="166215"/>
                    <a:pt x="1461291" y="172002"/>
                    <a:pt x="1461291" y="184272"/>
                  </a:cubicBezTo>
                  <a:cubicBezTo>
                    <a:pt x="1461291" y="196425"/>
                    <a:pt x="1453420" y="202213"/>
                    <a:pt x="1445665" y="202213"/>
                  </a:cubicBezTo>
                  <a:moveTo>
                    <a:pt x="1540532" y="188670"/>
                  </a:moveTo>
                  <a:lnTo>
                    <a:pt x="1540532" y="182767"/>
                  </a:lnTo>
                  <a:cubicBezTo>
                    <a:pt x="1540532" y="163090"/>
                    <a:pt x="1528263" y="153483"/>
                    <a:pt x="1513794" y="153483"/>
                  </a:cubicBezTo>
                  <a:cubicBezTo>
                    <a:pt x="1498631" y="153483"/>
                    <a:pt x="1485089" y="163900"/>
                    <a:pt x="1485089" y="184735"/>
                  </a:cubicBezTo>
                  <a:cubicBezTo>
                    <a:pt x="1485089" y="205454"/>
                    <a:pt x="1498400" y="215408"/>
                    <a:pt x="1513447" y="215408"/>
                  </a:cubicBezTo>
                  <a:cubicBezTo>
                    <a:pt x="1525601" y="215408"/>
                    <a:pt x="1537060" y="208810"/>
                    <a:pt x="1540069" y="196194"/>
                  </a:cubicBezTo>
                  <a:lnTo>
                    <a:pt x="1526642" y="196194"/>
                  </a:lnTo>
                  <a:cubicBezTo>
                    <a:pt x="1524559" y="200940"/>
                    <a:pt x="1519698" y="203023"/>
                    <a:pt x="1514026" y="203023"/>
                  </a:cubicBezTo>
                  <a:cubicBezTo>
                    <a:pt x="1505461" y="203023"/>
                    <a:pt x="1499326" y="198393"/>
                    <a:pt x="1498979" y="188670"/>
                  </a:cubicBezTo>
                  <a:lnTo>
                    <a:pt x="1540532" y="188670"/>
                  </a:lnTo>
                  <a:moveTo>
                    <a:pt x="1513679" y="165868"/>
                  </a:moveTo>
                  <a:cubicBezTo>
                    <a:pt x="1521434" y="165868"/>
                    <a:pt x="1526411" y="170266"/>
                    <a:pt x="1526411" y="178137"/>
                  </a:cubicBezTo>
                  <a:lnTo>
                    <a:pt x="1499326" y="178137"/>
                  </a:lnTo>
                  <a:cubicBezTo>
                    <a:pt x="1500599" y="169456"/>
                    <a:pt x="1506849" y="165868"/>
                    <a:pt x="1513679" y="165868"/>
                  </a:cubicBezTo>
                  <a:moveTo>
                    <a:pt x="1584094" y="153830"/>
                  </a:moveTo>
                  <a:lnTo>
                    <a:pt x="1580159" y="153830"/>
                  </a:lnTo>
                  <a:cubicBezTo>
                    <a:pt x="1573214" y="153830"/>
                    <a:pt x="1567658" y="156839"/>
                    <a:pt x="1564649" y="163321"/>
                  </a:cubicBezTo>
                  <a:lnTo>
                    <a:pt x="1564649" y="154524"/>
                  </a:lnTo>
                  <a:lnTo>
                    <a:pt x="1550411" y="154524"/>
                  </a:lnTo>
                  <a:lnTo>
                    <a:pt x="1550411" y="214135"/>
                  </a:lnTo>
                  <a:lnTo>
                    <a:pt x="1564764" y="214135"/>
                  </a:lnTo>
                  <a:lnTo>
                    <a:pt x="1564764" y="184966"/>
                  </a:lnTo>
                  <a:cubicBezTo>
                    <a:pt x="1564764" y="173276"/>
                    <a:pt x="1570204" y="167835"/>
                    <a:pt x="1580275" y="167835"/>
                  </a:cubicBezTo>
                  <a:lnTo>
                    <a:pt x="1584094" y="167835"/>
                  </a:lnTo>
                  <a:lnTo>
                    <a:pt x="1584094" y="153830"/>
                  </a:lnTo>
                  <a:moveTo>
                    <a:pt x="1615404" y="178600"/>
                  </a:moveTo>
                  <a:cubicBezTo>
                    <a:pt x="1608112" y="177558"/>
                    <a:pt x="1602903" y="176632"/>
                    <a:pt x="1602903" y="172002"/>
                  </a:cubicBezTo>
                  <a:cubicBezTo>
                    <a:pt x="1602903" y="168530"/>
                    <a:pt x="1605681" y="165405"/>
                    <a:pt x="1612742" y="165405"/>
                  </a:cubicBezTo>
                  <a:cubicBezTo>
                    <a:pt x="1618877" y="165405"/>
                    <a:pt x="1623044" y="167720"/>
                    <a:pt x="1623622" y="173623"/>
                  </a:cubicBezTo>
                  <a:lnTo>
                    <a:pt x="1637628" y="173623"/>
                  </a:lnTo>
                  <a:cubicBezTo>
                    <a:pt x="1636818" y="160312"/>
                    <a:pt x="1626516" y="153483"/>
                    <a:pt x="1612626" y="153483"/>
                  </a:cubicBezTo>
                  <a:cubicBezTo>
                    <a:pt x="1600241" y="153483"/>
                    <a:pt x="1588898" y="158923"/>
                    <a:pt x="1588898" y="172465"/>
                  </a:cubicBezTo>
                  <a:cubicBezTo>
                    <a:pt x="1588898" y="187165"/>
                    <a:pt x="1602209" y="189133"/>
                    <a:pt x="1613900" y="191101"/>
                  </a:cubicBezTo>
                  <a:cubicBezTo>
                    <a:pt x="1622118" y="192490"/>
                    <a:pt x="1624896" y="193416"/>
                    <a:pt x="1624896" y="197120"/>
                  </a:cubicBezTo>
                  <a:cubicBezTo>
                    <a:pt x="1624896" y="201634"/>
                    <a:pt x="1620613" y="203602"/>
                    <a:pt x="1614478" y="203602"/>
                  </a:cubicBezTo>
                  <a:cubicBezTo>
                    <a:pt x="1607765" y="203602"/>
                    <a:pt x="1602556" y="201055"/>
                    <a:pt x="1601514" y="195036"/>
                  </a:cubicBezTo>
                  <a:lnTo>
                    <a:pt x="1587046" y="195036"/>
                  </a:lnTo>
                  <a:cubicBezTo>
                    <a:pt x="1588088" y="210084"/>
                    <a:pt x="1601399" y="215408"/>
                    <a:pt x="1613784" y="215408"/>
                  </a:cubicBezTo>
                  <a:cubicBezTo>
                    <a:pt x="1627095" y="215408"/>
                    <a:pt x="1639017" y="209042"/>
                    <a:pt x="1639017" y="195615"/>
                  </a:cubicBezTo>
                  <a:cubicBezTo>
                    <a:pt x="1639017" y="181725"/>
                    <a:pt x="1626053" y="180221"/>
                    <a:pt x="1615404" y="178600"/>
                  </a:cubicBezTo>
                  <a:moveTo>
                    <a:pt x="1680721" y="153483"/>
                  </a:moveTo>
                  <a:cubicBezTo>
                    <a:pt x="1670651" y="153483"/>
                    <a:pt x="1666021" y="157650"/>
                    <a:pt x="1662664" y="163321"/>
                  </a:cubicBezTo>
                  <a:lnTo>
                    <a:pt x="1662664" y="131838"/>
                  </a:lnTo>
                  <a:lnTo>
                    <a:pt x="1648312" y="131838"/>
                  </a:lnTo>
                  <a:lnTo>
                    <a:pt x="1648312" y="214135"/>
                  </a:lnTo>
                  <a:lnTo>
                    <a:pt x="1662664" y="214135"/>
                  </a:lnTo>
                  <a:lnTo>
                    <a:pt x="1662664" y="181957"/>
                  </a:lnTo>
                  <a:cubicBezTo>
                    <a:pt x="1662664" y="172234"/>
                    <a:pt x="1667179" y="166331"/>
                    <a:pt x="1675744" y="166331"/>
                  </a:cubicBezTo>
                  <a:cubicBezTo>
                    <a:pt x="1682805" y="166331"/>
                    <a:pt x="1686856" y="170266"/>
                    <a:pt x="1686856" y="176980"/>
                  </a:cubicBezTo>
                  <a:lnTo>
                    <a:pt x="1686856" y="214135"/>
                  </a:lnTo>
                  <a:lnTo>
                    <a:pt x="1701209" y="214135"/>
                  </a:lnTo>
                  <a:lnTo>
                    <a:pt x="1701209" y="175706"/>
                  </a:lnTo>
                  <a:cubicBezTo>
                    <a:pt x="1701209" y="161469"/>
                    <a:pt x="1694264" y="153483"/>
                    <a:pt x="1680721" y="153483"/>
                  </a:cubicBezTo>
                  <a:moveTo>
                    <a:pt x="1739903" y="153483"/>
                  </a:moveTo>
                  <a:cubicBezTo>
                    <a:pt x="1725088" y="153483"/>
                    <a:pt x="1714554" y="160196"/>
                    <a:pt x="1712240" y="174086"/>
                  </a:cubicBezTo>
                  <a:lnTo>
                    <a:pt x="1725898" y="174086"/>
                  </a:lnTo>
                  <a:cubicBezTo>
                    <a:pt x="1727171" y="169572"/>
                    <a:pt x="1729718" y="165289"/>
                    <a:pt x="1738630" y="165289"/>
                  </a:cubicBezTo>
                  <a:cubicBezTo>
                    <a:pt x="1743723" y="165289"/>
                    <a:pt x="1748469" y="166909"/>
                    <a:pt x="1748469" y="171424"/>
                  </a:cubicBezTo>
                  <a:cubicBezTo>
                    <a:pt x="1748469" y="176401"/>
                    <a:pt x="1743839" y="177327"/>
                    <a:pt x="1741524" y="177674"/>
                  </a:cubicBezTo>
                  <a:lnTo>
                    <a:pt x="1729486" y="179410"/>
                  </a:lnTo>
                  <a:cubicBezTo>
                    <a:pt x="1724046" y="180221"/>
                    <a:pt x="1710503" y="182767"/>
                    <a:pt x="1710503" y="197699"/>
                  </a:cubicBezTo>
                  <a:cubicBezTo>
                    <a:pt x="1710503" y="210315"/>
                    <a:pt x="1720226" y="215408"/>
                    <a:pt x="1729718" y="215408"/>
                  </a:cubicBezTo>
                  <a:cubicBezTo>
                    <a:pt x="1736084" y="215408"/>
                    <a:pt x="1743839" y="213093"/>
                    <a:pt x="1748469" y="205454"/>
                  </a:cubicBezTo>
                  <a:lnTo>
                    <a:pt x="1748469" y="214135"/>
                  </a:lnTo>
                  <a:lnTo>
                    <a:pt x="1762474" y="214135"/>
                  </a:lnTo>
                  <a:lnTo>
                    <a:pt x="1762474" y="172813"/>
                  </a:lnTo>
                  <a:cubicBezTo>
                    <a:pt x="1762474" y="158807"/>
                    <a:pt x="1752983" y="153483"/>
                    <a:pt x="1739903" y="153483"/>
                  </a:cubicBezTo>
                  <a:moveTo>
                    <a:pt x="1733422" y="203486"/>
                  </a:moveTo>
                  <a:cubicBezTo>
                    <a:pt x="1728329" y="203486"/>
                    <a:pt x="1724856" y="201287"/>
                    <a:pt x="1724856" y="196541"/>
                  </a:cubicBezTo>
                  <a:cubicBezTo>
                    <a:pt x="1724856" y="189943"/>
                    <a:pt x="1731917" y="188902"/>
                    <a:pt x="1734463" y="188554"/>
                  </a:cubicBezTo>
                  <a:lnTo>
                    <a:pt x="1740482" y="187628"/>
                  </a:lnTo>
                  <a:cubicBezTo>
                    <a:pt x="1743492" y="187165"/>
                    <a:pt x="1745922" y="186818"/>
                    <a:pt x="1748122" y="185892"/>
                  </a:cubicBezTo>
                  <a:lnTo>
                    <a:pt x="1748122" y="189133"/>
                  </a:lnTo>
                  <a:cubicBezTo>
                    <a:pt x="1748122" y="197120"/>
                    <a:pt x="1742103" y="203486"/>
                    <a:pt x="1733422" y="203486"/>
                  </a:cubicBezTo>
                  <a:moveTo>
                    <a:pt x="1809503" y="153830"/>
                  </a:moveTo>
                  <a:lnTo>
                    <a:pt x="1805568" y="153830"/>
                  </a:lnTo>
                  <a:cubicBezTo>
                    <a:pt x="1798623" y="153830"/>
                    <a:pt x="1793067" y="156839"/>
                    <a:pt x="1790057" y="163321"/>
                  </a:cubicBezTo>
                  <a:lnTo>
                    <a:pt x="1790057" y="154524"/>
                  </a:lnTo>
                  <a:lnTo>
                    <a:pt x="1775820" y="154524"/>
                  </a:lnTo>
                  <a:lnTo>
                    <a:pt x="1775820" y="214135"/>
                  </a:lnTo>
                  <a:lnTo>
                    <a:pt x="1790173" y="214135"/>
                  </a:lnTo>
                  <a:lnTo>
                    <a:pt x="1790173" y="184966"/>
                  </a:lnTo>
                  <a:cubicBezTo>
                    <a:pt x="1790173" y="173276"/>
                    <a:pt x="1795613" y="167835"/>
                    <a:pt x="1805683" y="167835"/>
                  </a:cubicBezTo>
                  <a:lnTo>
                    <a:pt x="1809503" y="167835"/>
                  </a:lnTo>
                  <a:lnTo>
                    <a:pt x="1809503" y="153830"/>
                  </a:lnTo>
                  <a:moveTo>
                    <a:pt x="1867348" y="188670"/>
                  </a:moveTo>
                  <a:lnTo>
                    <a:pt x="1867348" y="182767"/>
                  </a:lnTo>
                  <a:cubicBezTo>
                    <a:pt x="1867348" y="163090"/>
                    <a:pt x="1855079" y="153483"/>
                    <a:pt x="1840610" y="153483"/>
                  </a:cubicBezTo>
                  <a:cubicBezTo>
                    <a:pt x="1825447" y="153483"/>
                    <a:pt x="1811905" y="163900"/>
                    <a:pt x="1811905" y="184735"/>
                  </a:cubicBezTo>
                  <a:cubicBezTo>
                    <a:pt x="1811905" y="205454"/>
                    <a:pt x="1825216" y="215408"/>
                    <a:pt x="1840263" y="215408"/>
                  </a:cubicBezTo>
                  <a:cubicBezTo>
                    <a:pt x="1852417" y="215408"/>
                    <a:pt x="1863876" y="208810"/>
                    <a:pt x="1866885" y="196194"/>
                  </a:cubicBezTo>
                  <a:lnTo>
                    <a:pt x="1853459" y="196194"/>
                  </a:lnTo>
                  <a:cubicBezTo>
                    <a:pt x="1851375" y="200940"/>
                    <a:pt x="1846514" y="203023"/>
                    <a:pt x="1840842" y="203023"/>
                  </a:cubicBezTo>
                  <a:cubicBezTo>
                    <a:pt x="1832277" y="203023"/>
                    <a:pt x="1826142" y="198393"/>
                    <a:pt x="1825795" y="188670"/>
                  </a:cubicBezTo>
                  <a:lnTo>
                    <a:pt x="1867348" y="188670"/>
                  </a:lnTo>
                  <a:moveTo>
                    <a:pt x="1840495" y="165868"/>
                  </a:moveTo>
                  <a:cubicBezTo>
                    <a:pt x="1848250" y="165868"/>
                    <a:pt x="1853227" y="170266"/>
                    <a:pt x="1853227" y="178137"/>
                  </a:cubicBezTo>
                  <a:lnTo>
                    <a:pt x="1826142" y="178137"/>
                  </a:lnTo>
                  <a:cubicBezTo>
                    <a:pt x="1827415" y="169456"/>
                    <a:pt x="1833666" y="165868"/>
                    <a:pt x="1840495" y="165868"/>
                  </a:cubicBezTo>
                  <a:moveTo>
                    <a:pt x="1238973" y="329883"/>
                  </a:moveTo>
                  <a:lnTo>
                    <a:pt x="1238973" y="315762"/>
                  </a:lnTo>
                  <a:lnTo>
                    <a:pt x="1197419" y="315762"/>
                  </a:lnTo>
                  <a:lnTo>
                    <a:pt x="1197419" y="295969"/>
                  </a:lnTo>
                  <a:lnTo>
                    <a:pt x="1233648" y="295969"/>
                  </a:lnTo>
                  <a:lnTo>
                    <a:pt x="1233648" y="281848"/>
                  </a:lnTo>
                  <a:lnTo>
                    <a:pt x="1197419" y="281848"/>
                  </a:lnTo>
                  <a:lnTo>
                    <a:pt x="1197419" y="262981"/>
                  </a:lnTo>
                  <a:lnTo>
                    <a:pt x="1236773" y="262981"/>
                  </a:lnTo>
                  <a:lnTo>
                    <a:pt x="1236773" y="248859"/>
                  </a:lnTo>
                  <a:lnTo>
                    <a:pt x="1182372" y="248859"/>
                  </a:lnTo>
                  <a:lnTo>
                    <a:pt x="1182372" y="329883"/>
                  </a:lnTo>
                  <a:lnTo>
                    <a:pt x="1238973" y="329883"/>
                  </a:lnTo>
                  <a:moveTo>
                    <a:pt x="1304486" y="247586"/>
                  </a:moveTo>
                  <a:lnTo>
                    <a:pt x="1290133" y="247586"/>
                  </a:lnTo>
                  <a:lnTo>
                    <a:pt x="1290133" y="278144"/>
                  </a:lnTo>
                  <a:cubicBezTo>
                    <a:pt x="1286545" y="272356"/>
                    <a:pt x="1279253" y="269231"/>
                    <a:pt x="1271498" y="269231"/>
                  </a:cubicBezTo>
                  <a:cubicBezTo>
                    <a:pt x="1256914" y="269231"/>
                    <a:pt x="1244760" y="279417"/>
                    <a:pt x="1244760" y="300020"/>
                  </a:cubicBezTo>
                  <a:cubicBezTo>
                    <a:pt x="1244760" y="320971"/>
                    <a:pt x="1256914" y="331157"/>
                    <a:pt x="1271498" y="331157"/>
                  </a:cubicBezTo>
                  <a:cubicBezTo>
                    <a:pt x="1279716" y="331157"/>
                    <a:pt x="1287124" y="327568"/>
                    <a:pt x="1290365" y="320739"/>
                  </a:cubicBezTo>
                  <a:lnTo>
                    <a:pt x="1290365" y="329883"/>
                  </a:lnTo>
                  <a:lnTo>
                    <a:pt x="1304486" y="329883"/>
                  </a:lnTo>
                  <a:lnTo>
                    <a:pt x="1304486" y="247586"/>
                  </a:lnTo>
                  <a:moveTo>
                    <a:pt x="1274855" y="317961"/>
                  </a:moveTo>
                  <a:cubicBezTo>
                    <a:pt x="1266521" y="317961"/>
                    <a:pt x="1259344" y="312058"/>
                    <a:pt x="1259344" y="300020"/>
                  </a:cubicBezTo>
                  <a:cubicBezTo>
                    <a:pt x="1259344" y="287867"/>
                    <a:pt x="1266521" y="281963"/>
                    <a:pt x="1274855" y="281963"/>
                  </a:cubicBezTo>
                  <a:cubicBezTo>
                    <a:pt x="1282610" y="281963"/>
                    <a:pt x="1290481" y="287751"/>
                    <a:pt x="1290481" y="300020"/>
                  </a:cubicBezTo>
                  <a:cubicBezTo>
                    <a:pt x="1290481" y="312174"/>
                    <a:pt x="1282610" y="317961"/>
                    <a:pt x="1274855" y="317961"/>
                  </a:cubicBezTo>
                  <a:moveTo>
                    <a:pt x="1352018" y="269578"/>
                  </a:moveTo>
                  <a:lnTo>
                    <a:pt x="1348083" y="269578"/>
                  </a:lnTo>
                  <a:cubicBezTo>
                    <a:pt x="1341138" y="269578"/>
                    <a:pt x="1335582" y="272588"/>
                    <a:pt x="1332573" y="279070"/>
                  </a:cubicBezTo>
                  <a:lnTo>
                    <a:pt x="1332573" y="270273"/>
                  </a:lnTo>
                  <a:lnTo>
                    <a:pt x="1318336" y="270273"/>
                  </a:lnTo>
                  <a:lnTo>
                    <a:pt x="1318336" y="329883"/>
                  </a:lnTo>
                  <a:lnTo>
                    <a:pt x="1332688" y="329883"/>
                  </a:lnTo>
                  <a:lnTo>
                    <a:pt x="1332688" y="300715"/>
                  </a:lnTo>
                  <a:cubicBezTo>
                    <a:pt x="1332688" y="289024"/>
                    <a:pt x="1338129" y="283584"/>
                    <a:pt x="1348199" y="283584"/>
                  </a:cubicBezTo>
                  <a:lnTo>
                    <a:pt x="1352018" y="283584"/>
                  </a:lnTo>
                  <a:lnTo>
                    <a:pt x="1352018" y="269578"/>
                  </a:lnTo>
                  <a:moveTo>
                    <a:pt x="1383815" y="269231"/>
                  </a:moveTo>
                  <a:cubicBezTo>
                    <a:pt x="1368999" y="269231"/>
                    <a:pt x="1358466" y="275945"/>
                    <a:pt x="1356151" y="289834"/>
                  </a:cubicBezTo>
                  <a:lnTo>
                    <a:pt x="1369809" y="289834"/>
                  </a:lnTo>
                  <a:cubicBezTo>
                    <a:pt x="1371082" y="285320"/>
                    <a:pt x="1373629" y="281038"/>
                    <a:pt x="1382541" y="281038"/>
                  </a:cubicBezTo>
                  <a:cubicBezTo>
                    <a:pt x="1387634" y="281038"/>
                    <a:pt x="1392380" y="282658"/>
                    <a:pt x="1392380" y="287172"/>
                  </a:cubicBezTo>
                  <a:cubicBezTo>
                    <a:pt x="1392380" y="292149"/>
                    <a:pt x="1387750" y="293075"/>
                    <a:pt x="1385435" y="293423"/>
                  </a:cubicBezTo>
                  <a:lnTo>
                    <a:pt x="1373397" y="295159"/>
                  </a:lnTo>
                  <a:cubicBezTo>
                    <a:pt x="1367957" y="295969"/>
                    <a:pt x="1354414" y="298516"/>
                    <a:pt x="1354414" y="313447"/>
                  </a:cubicBezTo>
                  <a:cubicBezTo>
                    <a:pt x="1354414" y="326064"/>
                    <a:pt x="1364137" y="331157"/>
                    <a:pt x="1373629" y="331157"/>
                  </a:cubicBezTo>
                  <a:cubicBezTo>
                    <a:pt x="1379995" y="331157"/>
                    <a:pt x="1387750" y="328842"/>
                    <a:pt x="1392380" y="321202"/>
                  </a:cubicBezTo>
                  <a:lnTo>
                    <a:pt x="1392380" y="329883"/>
                  </a:lnTo>
                  <a:lnTo>
                    <a:pt x="1406386" y="329883"/>
                  </a:lnTo>
                  <a:lnTo>
                    <a:pt x="1406386" y="288561"/>
                  </a:lnTo>
                  <a:cubicBezTo>
                    <a:pt x="1406386" y="274556"/>
                    <a:pt x="1396894" y="269231"/>
                    <a:pt x="1383815" y="269231"/>
                  </a:cubicBezTo>
                  <a:moveTo>
                    <a:pt x="1377333" y="319235"/>
                  </a:moveTo>
                  <a:cubicBezTo>
                    <a:pt x="1372240" y="319235"/>
                    <a:pt x="1368767" y="317035"/>
                    <a:pt x="1368767" y="312290"/>
                  </a:cubicBezTo>
                  <a:cubicBezTo>
                    <a:pt x="1368767" y="305692"/>
                    <a:pt x="1375828" y="304650"/>
                    <a:pt x="1378374" y="304303"/>
                  </a:cubicBezTo>
                  <a:lnTo>
                    <a:pt x="1384393" y="303377"/>
                  </a:lnTo>
                  <a:cubicBezTo>
                    <a:pt x="1387403" y="302914"/>
                    <a:pt x="1389833" y="302567"/>
                    <a:pt x="1392033" y="301641"/>
                  </a:cubicBezTo>
                  <a:lnTo>
                    <a:pt x="1392033" y="304882"/>
                  </a:lnTo>
                  <a:cubicBezTo>
                    <a:pt x="1392033" y="312868"/>
                    <a:pt x="1386014" y="319235"/>
                    <a:pt x="1377333" y="319235"/>
                  </a:cubicBezTo>
                  <a:moveTo>
                    <a:pt x="1507590" y="270273"/>
                  </a:moveTo>
                  <a:lnTo>
                    <a:pt x="1492774" y="270273"/>
                  </a:lnTo>
                  <a:lnTo>
                    <a:pt x="1480274" y="310669"/>
                  </a:lnTo>
                  <a:lnTo>
                    <a:pt x="1467426" y="270273"/>
                  </a:lnTo>
                  <a:lnTo>
                    <a:pt x="1453420" y="270273"/>
                  </a:lnTo>
                  <a:lnTo>
                    <a:pt x="1440688" y="310669"/>
                  </a:lnTo>
                  <a:lnTo>
                    <a:pt x="1428071" y="270273"/>
                  </a:lnTo>
                  <a:lnTo>
                    <a:pt x="1412792" y="270273"/>
                  </a:lnTo>
                  <a:lnTo>
                    <a:pt x="1433395" y="329883"/>
                  </a:lnTo>
                  <a:lnTo>
                    <a:pt x="1447285" y="329883"/>
                  </a:lnTo>
                  <a:lnTo>
                    <a:pt x="1460133" y="291223"/>
                  </a:lnTo>
                  <a:lnTo>
                    <a:pt x="1473097" y="329883"/>
                  </a:lnTo>
                  <a:lnTo>
                    <a:pt x="1486871" y="329883"/>
                  </a:lnTo>
                  <a:lnTo>
                    <a:pt x="1507590" y="270273"/>
                  </a:lnTo>
                  <a:moveTo>
                    <a:pt x="1598846" y="248859"/>
                  </a:moveTo>
                  <a:lnTo>
                    <a:pt x="1579748" y="248859"/>
                  </a:lnTo>
                  <a:lnTo>
                    <a:pt x="1557293" y="310785"/>
                  </a:lnTo>
                  <a:lnTo>
                    <a:pt x="1534837" y="248859"/>
                  </a:lnTo>
                  <a:lnTo>
                    <a:pt x="1515739" y="248859"/>
                  </a:lnTo>
                  <a:lnTo>
                    <a:pt x="1515739" y="329883"/>
                  </a:lnTo>
                  <a:lnTo>
                    <a:pt x="1529513" y="329883"/>
                  </a:lnTo>
                  <a:lnTo>
                    <a:pt x="1529513" y="272819"/>
                  </a:lnTo>
                  <a:lnTo>
                    <a:pt x="1550348" y="329883"/>
                  </a:lnTo>
                  <a:lnTo>
                    <a:pt x="1563890" y="329883"/>
                  </a:lnTo>
                  <a:lnTo>
                    <a:pt x="1584725" y="272819"/>
                  </a:lnTo>
                  <a:lnTo>
                    <a:pt x="1584725" y="329883"/>
                  </a:lnTo>
                  <a:lnTo>
                    <a:pt x="1598846" y="329883"/>
                  </a:lnTo>
                  <a:lnTo>
                    <a:pt x="1598846" y="248859"/>
                  </a:lnTo>
                  <a:moveTo>
                    <a:pt x="1613130" y="262402"/>
                  </a:moveTo>
                  <a:lnTo>
                    <a:pt x="1628409" y="262402"/>
                  </a:lnTo>
                  <a:lnTo>
                    <a:pt x="1628409" y="246081"/>
                  </a:lnTo>
                  <a:lnTo>
                    <a:pt x="1613130" y="246081"/>
                  </a:lnTo>
                  <a:lnTo>
                    <a:pt x="1613130" y="262402"/>
                  </a:lnTo>
                  <a:moveTo>
                    <a:pt x="1613593" y="329883"/>
                  </a:moveTo>
                  <a:lnTo>
                    <a:pt x="1627946" y="329883"/>
                  </a:lnTo>
                  <a:lnTo>
                    <a:pt x="1627946" y="270273"/>
                  </a:lnTo>
                  <a:lnTo>
                    <a:pt x="1613593" y="270273"/>
                  </a:lnTo>
                  <a:lnTo>
                    <a:pt x="1613593" y="329883"/>
                  </a:lnTo>
                  <a:moveTo>
                    <a:pt x="1673938" y="269231"/>
                  </a:moveTo>
                  <a:cubicBezTo>
                    <a:pt x="1663984" y="269231"/>
                    <a:pt x="1659123" y="273398"/>
                    <a:pt x="1655766" y="278954"/>
                  </a:cubicBezTo>
                  <a:lnTo>
                    <a:pt x="1655766" y="270273"/>
                  </a:lnTo>
                  <a:lnTo>
                    <a:pt x="1641529" y="270273"/>
                  </a:lnTo>
                  <a:lnTo>
                    <a:pt x="1641529" y="329883"/>
                  </a:lnTo>
                  <a:lnTo>
                    <a:pt x="1655882" y="329883"/>
                  </a:lnTo>
                  <a:lnTo>
                    <a:pt x="1655882" y="297705"/>
                  </a:lnTo>
                  <a:cubicBezTo>
                    <a:pt x="1655882" y="287982"/>
                    <a:pt x="1660396" y="282079"/>
                    <a:pt x="1668961" y="282079"/>
                  </a:cubicBezTo>
                  <a:cubicBezTo>
                    <a:pt x="1676022" y="282079"/>
                    <a:pt x="1680073" y="286015"/>
                    <a:pt x="1680073" y="292728"/>
                  </a:cubicBezTo>
                  <a:lnTo>
                    <a:pt x="1680073" y="329883"/>
                  </a:lnTo>
                  <a:lnTo>
                    <a:pt x="1694426" y="329883"/>
                  </a:lnTo>
                  <a:lnTo>
                    <a:pt x="1694426" y="291455"/>
                  </a:lnTo>
                  <a:cubicBezTo>
                    <a:pt x="1694426" y="277218"/>
                    <a:pt x="1687481" y="269231"/>
                    <a:pt x="1673938" y="269231"/>
                  </a:cubicBezTo>
                  <a:moveTo>
                    <a:pt x="1763447" y="247586"/>
                  </a:moveTo>
                  <a:lnTo>
                    <a:pt x="1749094" y="247586"/>
                  </a:lnTo>
                  <a:lnTo>
                    <a:pt x="1749094" y="278144"/>
                  </a:lnTo>
                  <a:cubicBezTo>
                    <a:pt x="1745506" y="272356"/>
                    <a:pt x="1738213" y="269231"/>
                    <a:pt x="1730458" y="269231"/>
                  </a:cubicBezTo>
                  <a:cubicBezTo>
                    <a:pt x="1715874" y="269231"/>
                    <a:pt x="1703720" y="279417"/>
                    <a:pt x="1703720" y="300020"/>
                  </a:cubicBezTo>
                  <a:cubicBezTo>
                    <a:pt x="1703720" y="320971"/>
                    <a:pt x="1715874" y="331157"/>
                    <a:pt x="1730458" y="331157"/>
                  </a:cubicBezTo>
                  <a:cubicBezTo>
                    <a:pt x="1738676" y="331157"/>
                    <a:pt x="1746084" y="327568"/>
                    <a:pt x="1749325" y="320739"/>
                  </a:cubicBezTo>
                  <a:lnTo>
                    <a:pt x="1749325" y="329883"/>
                  </a:lnTo>
                  <a:lnTo>
                    <a:pt x="1763447" y="329883"/>
                  </a:lnTo>
                  <a:lnTo>
                    <a:pt x="1763447" y="247586"/>
                  </a:lnTo>
                  <a:moveTo>
                    <a:pt x="1733815" y="317961"/>
                  </a:moveTo>
                  <a:cubicBezTo>
                    <a:pt x="1725481" y="317961"/>
                    <a:pt x="1718305" y="312058"/>
                    <a:pt x="1718305" y="300020"/>
                  </a:cubicBezTo>
                  <a:cubicBezTo>
                    <a:pt x="1718305" y="287867"/>
                    <a:pt x="1725481" y="281963"/>
                    <a:pt x="1733815" y="281963"/>
                  </a:cubicBezTo>
                  <a:cubicBezTo>
                    <a:pt x="1741570" y="281963"/>
                    <a:pt x="1749441" y="287751"/>
                    <a:pt x="1749441" y="300020"/>
                  </a:cubicBezTo>
                  <a:cubicBezTo>
                    <a:pt x="1749441" y="312174"/>
                    <a:pt x="1741570" y="317961"/>
                    <a:pt x="1733815" y="317961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426" name="shape426"/>
            <p:cNvSpPr/>
            <p:nvPr/>
          </p:nvSpPr>
          <p:spPr>
            <a:xfrm>
              <a:off x="452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7" name="shape427"/>
            <p:cNvSpPr/>
            <p:nvPr/>
          </p:nvSpPr>
          <p:spPr>
            <a:xfrm>
              <a:off x="452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8" name="shape428"/>
            <p:cNvSpPr/>
            <p:nvPr/>
          </p:nvSpPr>
          <p:spPr>
            <a:xfrm>
              <a:off x="452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9" name="shape429"/>
            <p:cNvSpPr/>
            <p:nvPr/>
          </p:nvSpPr>
          <p:spPr>
            <a:xfrm>
              <a:off x="1969314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0" name="shape430"/>
            <p:cNvSpPr/>
            <p:nvPr/>
          </p:nvSpPr>
          <p:spPr>
            <a:xfrm>
              <a:off x="1969314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1" name="shape431"/>
            <p:cNvSpPr/>
            <p:nvPr/>
          </p:nvSpPr>
          <p:spPr>
            <a:xfrm>
              <a:off x="1969314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2" name="shape432"/>
            <p:cNvSpPr/>
            <p:nvPr/>
          </p:nvSpPr>
          <p:spPr>
            <a:xfrm>
              <a:off x="3486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3" name="shape433"/>
            <p:cNvSpPr/>
            <p:nvPr/>
          </p:nvSpPr>
          <p:spPr>
            <a:xfrm>
              <a:off x="3486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4" name="shape434"/>
            <p:cNvSpPr/>
            <p:nvPr/>
          </p:nvSpPr>
          <p:spPr>
            <a:xfrm>
              <a:off x="3486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5" name="shape435"/>
            <p:cNvSpPr/>
            <p:nvPr/>
          </p:nvSpPr>
          <p:spPr>
            <a:xfrm>
              <a:off x="5003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6" name="shape436"/>
            <p:cNvSpPr/>
            <p:nvPr/>
          </p:nvSpPr>
          <p:spPr>
            <a:xfrm>
              <a:off x="5003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7" name="shape437"/>
            <p:cNvSpPr/>
            <p:nvPr/>
          </p:nvSpPr>
          <p:spPr>
            <a:xfrm>
              <a:off x="5003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8" name="shape438"/>
            <p:cNvSpPr/>
            <p:nvPr/>
          </p:nvSpPr>
          <p:spPr>
            <a:xfrm>
              <a:off x="6520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9" name="shape439"/>
            <p:cNvSpPr/>
            <p:nvPr/>
          </p:nvSpPr>
          <p:spPr>
            <a:xfrm>
              <a:off x="6520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0" name="shape440"/>
            <p:cNvSpPr/>
            <p:nvPr/>
          </p:nvSpPr>
          <p:spPr>
            <a:xfrm>
              <a:off x="6520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1" name="shape441"/>
            <p:cNvSpPr/>
            <p:nvPr/>
          </p:nvSpPr>
          <p:spPr>
            <a:xfrm>
              <a:off x="8037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2" name="shape442"/>
            <p:cNvSpPr/>
            <p:nvPr/>
          </p:nvSpPr>
          <p:spPr>
            <a:xfrm>
              <a:off x="8037315" y="1423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3" name="shape443"/>
            <p:cNvSpPr/>
            <p:nvPr/>
          </p:nvSpPr>
          <p:spPr>
            <a:xfrm>
              <a:off x="8037315" y="1423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4" name="shape444"/>
            <p:cNvSpPr/>
            <p:nvPr/>
          </p:nvSpPr>
          <p:spPr>
            <a:xfrm>
              <a:off x="452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5" name="shape445"/>
            <p:cNvSpPr/>
            <p:nvPr/>
          </p:nvSpPr>
          <p:spPr>
            <a:xfrm>
              <a:off x="452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6" name="shape446"/>
            <p:cNvSpPr/>
            <p:nvPr/>
          </p:nvSpPr>
          <p:spPr>
            <a:xfrm>
              <a:off x="452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7" name="shape447"/>
            <p:cNvSpPr/>
            <p:nvPr/>
          </p:nvSpPr>
          <p:spPr>
            <a:xfrm>
              <a:off x="1969314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8" name="shape448"/>
            <p:cNvSpPr/>
            <p:nvPr/>
          </p:nvSpPr>
          <p:spPr>
            <a:xfrm>
              <a:off x="1969314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9" name="shape449"/>
            <p:cNvSpPr/>
            <p:nvPr/>
          </p:nvSpPr>
          <p:spPr>
            <a:xfrm>
              <a:off x="1969314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0" name="shape450"/>
            <p:cNvSpPr/>
            <p:nvPr/>
          </p:nvSpPr>
          <p:spPr>
            <a:xfrm>
              <a:off x="3486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1" name="shape451"/>
            <p:cNvSpPr/>
            <p:nvPr/>
          </p:nvSpPr>
          <p:spPr>
            <a:xfrm>
              <a:off x="3486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2" name="shape452"/>
            <p:cNvSpPr/>
            <p:nvPr/>
          </p:nvSpPr>
          <p:spPr>
            <a:xfrm>
              <a:off x="3486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3" name="shape453"/>
            <p:cNvSpPr/>
            <p:nvPr/>
          </p:nvSpPr>
          <p:spPr>
            <a:xfrm>
              <a:off x="5003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4" name="shape454"/>
            <p:cNvSpPr/>
            <p:nvPr/>
          </p:nvSpPr>
          <p:spPr>
            <a:xfrm>
              <a:off x="5003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5" name="shape455"/>
            <p:cNvSpPr/>
            <p:nvPr/>
          </p:nvSpPr>
          <p:spPr>
            <a:xfrm>
              <a:off x="5003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6" name="shape456"/>
            <p:cNvSpPr/>
            <p:nvPr/>
          </p:nvSpPr>
          <p:spPr>
            <a:xfrm>
              <a:off x="6520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7" name="shape457"/>
            <p:cNvSpPr/>
            <p:nvPr/>
          </p:nvSpPr>
          <p:spPr>
            <a:xfrm>
              <a:off x="6520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8" name="shape458"/>
            <p:cNvSpPr/>
            <p:nvPr/>
          </p:nvSpPr>
          <p:spPr>
            <a:xfrm>
              <a:off x="6520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9" name="shape459"/>
            <p:cNvSpPr/>
            <p:nvPr/>
          </p:nvSpPr>
          <p:spPr>
            <a:xfrm>
              <a:off x="8037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0" name="shape460"/>
            <p:cNvSpPr/>
            <p:nvPr/>
          </p:nvSpPr>
          <p:spPr>
            <a:xfrm>
              <a:off x="8037315" y="2940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1" name="shape461"/>
            <p:cNvSpPr/>
            <p:nvPr/>
          </p:nvSpPr>
          <p:spPr>
            <a:xfrm>
              <a:off x="8037315" y="2940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2" name="shape462"/>
            <p:cNvSpPr/>
            <p:nvPr/>
          </p:nvSpPr>
          <p:spPr>
            <a:xfrm>
              <a:off x="452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3" name="shape463"/>
            <p:cNvSpPr/>
            <p:nvPr/>
          </p:nvSpPr>
          <p:spPr>
            <a:xfrm>
              <a:off x="452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4" name="shape464"/>
            <p:cNvSpPr/>
            <p:nvPr/>
          </p:nvSpPr>
          <p:spPr>
            <a:xfrm>
              <a:off x="452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5" name="shape465"/>
            <p:cNvSpPr/>
            <p:nvPr/>
          </p:nvSpPr>
          <p:spPr>
            <a:xfrm>
              <a:off x="1969314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6" name="shape466"/>
            <p:cNvSpPr/>
            <p:nvPr/>
          </p:nvSpPr>
          <p:spPr>
            <a:xfrm>
              <a:off x="1969314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7" name="shape467"/>
            <p:cNvSpPr/>
            <p:nvPr/>
          </p:nvSpPr>
          <p:spPr>
            <a:xfrm>
              <a:off x="1969314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8" name="shape468"/>
            <p:cNvSpPr/>
            <p:nvPr/>
          </p:nvSpPr>
          <p:spPr>
            <a:xfrm>
              <a:off x="3486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9" name="shape469"/>
            <p:cNvSpPr/>
            <p:nvPr/>
          </p:nvSpPr>
          <p:spPr>
            <a:xfrm>
              <a:off x="3486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0" name="shape470"/>
            <p:cNvSpPr/>
            <p:nvPr/>
          </p:nvSpPr>
          <p:spPr>
            <a:xfrm>
              <a:off x="3486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1" name="shape471"/>
            <p:cNvSpPr/>
            <p:nvPr/>
          </p:nvSpPr>
          <p:spPr>
            <a:xfrm>
              <a:off x="5003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2" name="shape472"/>
            <p:cNvSpPr/>
            <p:nvPr/>
          </p:nvSpPr>
          <p:spPr>
            <a:xfrm>
              <a:off x="5003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3" name="shape473"/>
            <p:cNvSpPr/>
            <p:nvPr/>
          </p:nvSpPr>
          <p:spPr>
            <a:xfrm>
              <a:off x="5003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4" name="shape474"/>
            <p:cNvSpPr/>
            <p:nvPr/>
          </p:nvSpPr>
          <p:spPr>
            <a:xfrm>
              <a:off x="6520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5" name="shape475"/>
            <p:cNvSpPr/>
            <p:nvPr/>
          </p:nvSpPr>
          <p:spPr>
            <a:xfrm>
              <a:off x="6520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6" name="shape476"/>
            <p:cNvSpPr/>
            <p:nvPr/>
          </p:nvSpPr>
          <p:spPr>
            <a:xfrm>
              <a:off x="6520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7" name="shape477"/>
            <p:cNvSpPr/>
            <p:nvPr/>
          </p:nvSpPr>
          <p:spPr>
            <a:xfrm>
              <a:off x="8037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8" name="shape478"/>
            <p:cNvSpPr/>
            <p:nvPr/>
          </p:nvSpPr>
          <p:spPr>
            <a:xfrm>
              <a:off x="8037315" y="4457614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9" name="shape479"/>
            <p:cNvSpPr/>
            <p:nvPr/>
          </p:nvSpPr>
          <p:spPr>
            <a:xfrm>
              <a:off x="8037315" y="4457614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0" name="shape480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347246" y="0"/>
                  </a:moveTo>
                  <a:lnTo>
                    <a:pt x="2199223" y="0"/>
                  </a:lnTo>
                  <a:lnTo>
                    <a:pt x="2199223" y="529136"/>
                  </a:lnTo>
                  <a:lnTo>
                    <a:pt x="517628" y="529136"/>
                  </a:lnTo>
                  <a:cubicBezTo>
                    <a:pt x="457360" y="529136"/>
                    <a:pt x="427226" y="529136"/>
                    <a:pt x="404289" y="517221"/>
                  </a:cubicBezTo>
                  <a:cubicBezTo>
                    <a:pt x="384961" y="507181"/>
                    <a:pt x="369201" y="491422"/>
                    <a:pt x="359160" y="472093"/>
                  </a:cubicBezTo>
                  <a:cubicBezTo>
                    <a:pt x="347246" y="449156"/>
                    <a:pt x="347246" y="419022"/>
                    <a:pt x="347246" y="358755"/>
                  </a:cubicBezTo>
                  <a:lnTo>
                    <a:pt x="34724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81" name="shape481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842071" y="155980"/>
                  </a:moveTo>
                  <a:cubicBezTo>
                    <a:pt x="842071" y="120975"/>
                    <a:pt x="870447" y="92599"/>
                    <a:pt x="905452" y="92599"/>
                  </a:cubicBezTo>
                  <a:lnTo>
                    <a:pt x="1056486" y="92599"/>
                  </a:lnTo>
                  <a:cubicBezTo>
                    <a:pt x="1091491" y="92599"/>
                    <a:pt x="1119867" y="120975"/>
                    <a:pt x="1119867" y="155980"/>
                  </a:cubicBezTo>
                  <a:lnTo>
                    <a:pt x="1119867" y="307014"/>
                  </a:lnTo>
                  <a:cubicBezTo>
                    <a:pt x="1119867" y="342019"/>
                    <a:pt x="1091491" y="370395"/>
                    <a:pt x="1056486" y="370395"/>
                  </a:cubicBezTo>
                  <a:lnTo>
                    <a:pt x="905452" y="370395"/>
                  </a:lnTo>
                  <a:cubicBezTo>
                    <a:pt x="870447" y="370395"/>
                    <a:pt x="842071" y="342019"/>
                    <a:pt x="842071" y="307014"/>
                  </a:cubicBezTo>
                  <a:lnTo>
                    <a:pt x="842071" y="155980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82" name="shape482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028745" y="188137"/>
                  </a:moveTo>
                  <a:cubicBezTo>
                    <a:pt x="1034492" y="193883"/>
                    <a:pt x="1034492" y="203200"/>
                    <a:pt x="1028745" y="208947"/>
                  </a:cubicBezTo>
                  <a:lnTo>
                    <a:pt x="955171" y="282521"/>
                  </a:lnTo>
                  <a:cubicBezTo>
                    <a:pt x="949425" y="288267"/>
                    <a:pt x="940108" y="288267"/>
                    <a:pt x="934361" y="282521"/>
                  </a:cubicBezTo>
                  <a:cubicBezTo>
                    <a:pt x="928615" y="276775"/>
                    <a:pt x="928615" y="267458"/>
                    <a:pt x="934361" y="261711"/>
                  </a:cubicBezTo>
                  <a:lnTo>
                    <a:pt x="1007935" y="188137"/>
                  </a:lnTo>
                  <a:cubicBezTo>
                    <a:pt x="1013682" y="182390"/>
                    <a:pt x="1022999" y="182390"/>
                    <a:pt x="1028745" y="1881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83" name="shape483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922695" y="197278"/>
                  </a:moveTo>
                  <a:lnTo>
                    <a:pt x="922695" y="273378"/>
                  </a:lnTo>
                  <a:lnTo>
                    <a:pt x="934362" y="261711"/>
                  </a:lnTo>
                  <a:cubicBezTo>
                    <a:pt x="940108" y="255964"/>
                    <a:pt x="949425" y="255964"/>
                    <a:pt x="955172" y="261711"/>
                  </a:cubicBezTo>
                  <a:cubicBezTo>
                    <a:pt x="960918" y="267457"/>
                    <a:pt x="960918" y="276774"/>
                    <a:pt x="955172" y="282520"/>
                  </a:cubicBezTo>
                  <a:lnTo>
                    <a:pt x="930944" y="306747"/>
                  </a:lnTo>
                  <a:cubicBezTo>
                    <a:pt x="917040" y="320652"/>
                    <a:pt x="893265" y="310804"/>
                    <a:pt x="893266" y="291140"/>
                  </a:cubicBezTo>
                  <a:lnTo>
                    <a:pt x="893265" y="179517"/>
                  </a:lnTo>
                  <a:cubicBezTo>
                    <a:pt x="893265" y="159852"/>
                    <a:pt x="917040" y="150004"/>
                    <a:pt x="930944" y="163909"/>
                  </a:cubicBezTo>
                  <a:lnTo>
                    <a:pt x="1040413" y="273378"/>
                  </a:lnTo>
                  <a:lnTo>
                    <a:pt x="1040413" y="197278"/>
                  </a:lnTo>
                  <a:lnTo>
                    <a:pt x="1028746" y="208946"/>
                  </a:lnTo>
                  <a:cubicBezTo>
                    <a:pt x="1022999" y="214693"/>
                    <a:pt x="1013682" y="214693"/>
                    <a:pt x="1007936" y="208946"/>
                  </a:cubicBezTo>
                  <a:cubicBezTo>
                    <a:pt x="1002190" y="203200"/>
                    <a:pt x="1002190" y="193883"/>
                    <a:pt x="1007937" y="188136"/>
                  </a:cubicBezTo>
                  <a:lnTo>
                    <a:pt x="1032163" y="163909"/>
                  </a:lnTo>
                  <a:cubicBezTo>
                    <a:pt x="1046068" y="150004"/>
                    <a:pt x="1069843" y="159852"/>
                    <a:pt x="1069843" y="179516"/>
                  </a:cubicBezTo>
                  <a:lnTo>
                    <a:pt x="1069843" y="291140"/>
                  </a:lnTo>
                  <a:cubicBezTo>
                    <a:pt x="1069843" y="310804"/>
                    <a:pt x="1046068" y="320652"/>
                    <a:pt x="1032164" y="306747"/>
                  </a:cubicBezTo>
                  <a:lnTo>
                    <a:pt x="922695" y="19727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84" name="shape484"/>
            <p:cNvSpPr/>
            <p:nvPr/>
          </p:nvSpPr>
          <p:spPr>
            <a:xfrm>
              <a:off x="7407908" y="0"/>
              <a:ext cx="1517000" cy="1517000"/>
            </a:xfrm>
            <a:custGeom>
              <a:avLst/>
              <a:gdLst/>
              <a:ahLst/>
              <a:cxnLst/>
              <a:rect l="0" t="0" r="0" b="0"/>
              <a:pathLst>
                <a:path w="1517000" h="1517000">
                  <a:moveTo>
                    <a:pt x="1285041" y="133111"/>
                  </a:moveTo>
                  <a:lnTo>
                    <a:pt x="1269646" y="133111"/>
                  </a:lnTo>
                  <a:lnTo>
                    <a:pt x="1255409" y="190985"/>
                  </a:lnTo>
                  <a:lnTo>
                    <a:pt x="1237931" y="133111"/>
                  </a:lnTo>
                  <a:lnTo>
                    <a:pt x="1223115" y="133111"/>
                  </a:lnTo>
                  <a:lnTo>
                    <a:pt x="1205637" y="190869"/>
                  </a:lnTo>
                  <a:lnTo>
                    <a:pt x="1191400" y="133111"/>
                  </a:lnTo>
                  <a:lnTo>
                    <a:pt x="1175427" y="133111"/>
                  </a:lnTo>
                  <a:lnTo>
                    <a:pt x="1197535" y="214135"/>
                  </a:lnTo>
                  <a:lnTo>
                    <a:pt x="1212466" y="214135"/>
                  </a:lnTo>
                  <a:lnTo>
                    <a:pt x="1230291" y="154987"/>
                  </a:lnTo>
                  <a:lnTo>
                    <a:pt x="1248117" y="214135"/>
                  </a:lnTo>
                  <a:lnTo>
                    <a:pt x="1262933" y="214135"/>
                  </a:lnTo>
                  <a:lnTo>
                    <a:pt x="1285041" y="133111"/>
                  </a:lnTo>
                  <a:moveTo>
                    <a:pt x="1313955" y="153483"/>
                  </a:moveTo>
                  <a:cubicBezTo>
                    <a:pt x="1296592" y="153483"/>
                    <a:pt x="1284439" y="165057"/>
                    <a:pt x="1284439" y="184387"/>
                  </a:cubicBezTo>
                  <a:cubicBezTo>
                    <a:pt x="1284439" y="203833"/>
                    <a:pt x="1296592" y="215408"/>
                    <a:pt x="1313955" y="215408"/>
                  </a:cubicBezTo>
                  <a:cubicBezTo>
                    <a:pt x="1331433" y="215408"/>
                    <a:pt x="1343586" y="203833"/>
                    <a:pt x="1343586" y="184387"/>
                  </a:cubicBezTo>
                  <a:cubicBezTo>
                    <a:pt x="1343586" y="165057"/>
                    <a:pt x="1331433" y="153483"/>
                    <a:pt x="1313955" y="153483"/>
                  </a:cubicBezTo>
                  <a:moveTo>
                    <a:pt x="1313839" y="166794"/>
                  </a:moveTo>
                  <a:cubicBezTo>
                    <a:pt x="1322520" y="166794"/>
                    <a:pt x="1328886" y="172465"/>
                    <a:pt x="1328886" y="184387"/>
                  </a:cubicBezTo>
                  <a:cubicBezTo>
                    <a:pt x="1328886" y="195615"/>
                    <a:pt x="1323446" y="202097"/>
                    <a:pt x="1314186" y="202097"/>
                  </a:cubicBezTo>
                  <a:cubicBezTo>
                    <a:pt x="1305505" y="202097"/>
                    <a:pt x="1299139" y="196425"/>
                    <a:pt x="1299139" y="184387"/>
                  </a:cubicBezTo>
                  <a:cubicBezTo>
                    <a:pt x="1299139" y="173276"/>
                    <a:pt x="1304579" y="166794"/>
                    <a:pt x="1313839" y="166794"/>
                  </a:cubicBezTo>
                  <a:moveTo>
                    <a:pt x="1385788" y="153483"/>
                  </a:moveTo>
                  <a:cubicBezTo>
                    <a:pt x="1375834" y="153483"/>
                    <a:pt x="1370972" y="157650"/>
                    <a:pt x="1367616" y="163205"/>
                  </a:cubicBezTo>
                  <a:lnTo>
                    <a:pt x="1367616" y="154524"/>
                  </a:lnTo>
                  <a:lnTo>
                    <a:pt x="1353378" y="154524"/>
                  </a:lnTo>
                  <a:lnTo>
                    <a:pt x="1353378" y="214135"/>
                  </a:lnTo>
                  <a:lnTo>
                    <a:pt x="1367731" y="214135"/>
                  </a:lnTo>
                  <a:lnTo>
                    <a:pt x="1367731" y="181957"/>
                  </a:lnTo>
                  <a:cubicBezTo>
                    <a:pt x="1367731" y="172234"/>
                    <a:pt x="1372245" y="166331"/>
                    <a:pt x="1380811" y="166331"/>
                  </a:cubicBezTo>
                  <a:cubicBezTo>
                    <a:pt x="1387872" y="166331"/>
                    <a:pt x="1391923" y="170266"/>
                    <a:pt x="1391923" y="176980"/>
                  </a:cubicBezTo>
                  <a:lnTo>
                    <a:pt x="1391923" y="214135"/>
                  </a:lnTo>
                  <a:lnTo>
                    <a:pt x="1406276" y="214135"/>
                  </a:lnTo>
                  <a:lnTo>
                    <a:pt x="1406276" y="175706"/>
                  </a:lnTo>
                  <a:cubicBezTo>
                    <a:pt x="1406276" y="161469"/>
                    <a:pt x="1399331" y="153483"/>
                    <a:pt x="1385788" y="153483"/>
                  </a:cubicBezTo>
                  <a:moveTo>
                    <a:pt x="1475296" y="131838"/>
                  </a:moveTo>
                  <a:lnTo>
                    <a:pt x="1460944" y="131838"/>
                  </a:lnTo>
                  <a:lnTo>
                    <a:pt x="1460944" y="162395"/>
                  </a:lnTo>
                  <a:cubicBezTo>
                    <a:pt x="1457355" y="156608"/>
                    <a:pt x="1450063" y="153483"/>
                    <a:pt x="1442308" y="153483"/>
                  </a:cubicBezTo>
                  <a:cubicBezTo>
                    <a:pt x="1427724" y="153483"/>
                    <a:pt x="1415570" y="163668"/>
                    <a:pt x="1415570" y="184272"/>
                  </a:cubicBezTo>
                  <a:cubicBezTo>
                    <a:pt x="1415570" y="205222"/>
                    <a:pt x="1427724" y="215408"/>
                    <a:pt x="1442308" y="215408"/>
                  </a:cubicBezTo>
                  <a:cubicBezTo>
                    <a:pt x="1450526" y="215408"/>
                    <a:pt x="1457934" y="211820"/>
                    <a:pt x="1461175" y="204991"/>
                  </a:cubicBezTo>
                  <a:lnTo>
                    <a:pt x="1461175" y="214135"/>
                  </a:lnTo>
                  <a:lnTo>
                    <a:pt x="1475296" y="214135"/>
                  </a:lnTo>
                  <a:lnTo>
                    <a:pt x="1475296" y="131838"/>
                  </a:lnTo>
                  <a:moveTo>
                    <a:pt x="1445665" y="202213"/>
                  </a:moveTo>
                  <a:cubicBezTo>
                    <a:pt x="1437331" y="202213"/>
                    <a:pt x="1430154" y="196310"/>
                    <a:pt x="1430154" y="184272"/>
                  </a:cubicBezTo>
                  <a:cubicBezTo>
                    <a:pt x="1430154" y="172118"/>
                    <a:pt x="1437331" y="166215"/>
                    <a:pt x="1445665" y="166215"/>
                  </a:cubicBezTo>
                  <a:cubicBezTo>
                    <a:pt x="1453420" y="166215"/>
                    <a:pt x="1461291" y="172002"/>
                    <a:pt x="1461291" y="184272"/>
                  </a:cubicBezTo>
                  <a:cubicBezTo>
                    <a:pt x="1461291" y="196425"/>
                    <a:pt x="1453420" y="202213"/>
                    <a:pt x="1445665" y="202213"/>
                  </a:cubicBezTo>
                  <a:moveTo>
                    <a:pt x="1540532" y="188670"/>
                  </a:moveTo>
                  <a:lnTo>
                    <a:pt x="1540532" y="182767"/>
                  </a:lnTo>
                  <a:cubicBezTo>
                    <a:pt x="1540532" y="163090"/>
                    <a:pt x="1528263" y="153483"/>
                    <a:pt x="1513794" y="153483"/>
                  </a:cubicBezTo>
                  <a:cubicBezTo>
                    <a:pt x="1498631" y="153483"/>
                    <a:pt x="1485089" y="163900"/>
                    <a:pt x="1485089" y="184735"/>
                  </a:cubicBezTo>
                  <a:cubicBezTo>
                    <a:pt x="1485089" y="205454"/>
                    <a:pt x="1498400" y="215408"/>
                    <a:pt x="1513447" y="215408"/>
                  </a:cubicBezTo>
                  <a:cubicBezTo>
                    <a:pt x="1525601" y="215408"/>
                    <a:pt x="1537060" y="208810"/>
                    <a:pt x="1540069" y="196194"/>
                  </a:cubicBezTo>
                  <a:lnTo>
                    <a:pt x="1526642" y="196194"/>
                  </a:lnTo>
                  <a:cubicBezTo>
                    <a:pt x="1524559" y="200940"/>
                    <a:pt x="1519698" y="203023"/>
                    <a:pt x="1514026" y="203023"/>
                  </a:cubicBezTo>
                  <a:cubicBezTo>
                    <a:pt x="1505461" y="203023"/>
                    <a:pt x="1499326" y="198393"/>
                    <a:pt x="1498979" y="188670"/>
                  </a:cubicBezTo>
                  <a:lnTo>
                    <a:pt x="1540532" y="188670"/>
                  </a:lnTo>
                  <a:moveTo>
                    <a:pt x="1513679" y="165868"/>
                  </a:moveTo>
                  <a:cubicBezTo>
                    <a:pt x="1521434" y="165868"/>
                    <a:pt x="1526411" y="170266"/>
                    <a:pt x="1526411" y="178137"/>
                  </a:cubicBezTo>
                  <a:lnTo>
                    <a:pt x="1499326" y="178137"/>
                  </a:lnTo>
                  <a:cubicBezTo>
                    <a:pt x="1500599" y="169456"/>
                    <a:pt x="1506849" y="165868"/>
                    <a:pt x="1513679" y="165868"/>
                  </a:cubicBezTo>
                  <a:moveTo>
                    <a:pt x="1584094" y="153830"/>
                  </a:moveTo>
                  <a:lnTo>
                    <a:pt x="1580159" y="153830"/>
                  </a:lnTo>
                  <a:cubicBezTo>
                    <a:pt x="1573214" y="153830"/>
                    <a:pt x="1567658" y="156839"/>
                    <a:pt x="1564649" y="163321"/>
                  </a:cubicBezTo>
                  <a:lnTo>
                    <a:pt x="1564649" y="154524"/>
                  </a:lnTo>
                  <a:lnTo>
                    <a:pt x="1550411" y="154524"/>
                  </a:lnTo>
                  <a:lnTo>
                    <a:pt x="1550411" y="214135"/>
                  </a:lnTo>
                  <a:lnTo>
                    <a:pt x="1564764" y="214135"/>
                  </a:lnTo>
                  <a:lnTo>
                    <a:pt x="1564764" y="184966"/>
                  </a:lnTo>
                  <a:cubicBezTo>
                    <a:pt x="1564764" y="173276"/>
                    <a:pt x="1570204" y="167835"/>
                    <a:pt x="1580275" y="167835"/>
                  </a:cubicBezTo>
                  <a:lnTo>
                    <a:pt x="1584094" y="167835"/>
                  </a:lnTo>
                  <a:lnTo>
                    <a:pt x="1584094" y="153830"/>
                  </a:lnTo>
                  <a:moveTo>
                    <a:pt x="1615404" y="178600"/>
                  </a:moveTo>
                  <a:cubicBezTo>
                    <a:pt x="1608112" y="177558"/>
                    <a:pt x="1602903" y="176632"/>
                    <a:pt x="1602903" y="172002"/>
                  </a:cubicBezTo>
                  <a:cubicBezTo>
                    <a:pt x="1602903" y="168530"/>
                    <a:pt x="1605681" y="165405"/>
                    <a:pt x="1612742" y="165405"/>
                  </a:cubicBezTo>
                  <a:cubicBezTo>
                    <a:pt x="1618877" y="165405"/>
                    <a:pt x="1623044" y="167720"/>
                    <a:pt x="1623622" y="173623"/>
                  </a:cubicBezTo>
                  <a:lnTo>
                    <a:pt x="1637628" y="173623"/>
                  </a:lnTo>
                  <a:cubicBezTo>
                    <a:pt x="1636818" y="160312"/>
                    <a:pt x="1626516" y="153483"/>
                    <a:pt x="1612626" y="153483"/>
                  </a:cubicBezTo>
                  <a:cubicBezTo>
                    <a:pt x="1600241" y="153483"/>
                    <a:pt x="1588898" y="158923"/>
                    <a:pt x="1588898" y="172465"/>
                  </a:cubicBezTo>
                  <a:cubicBezTo>
                    <a:pt x="1588898" y="187165"/>
                    <a:pt x="1602209" y="189133"/>
                    <a:pt x="1613900" y="191101"/>
                  </a:cubicBezTo>
                  <a:cubicBezTo>
                    <a:pt x="1622118" y="192490"/>
                    <a:pt x="1624896" y="193416"/>
                    <a:pt x="1624896" y="197120"/>
                  </a:cubicBezTo>
                  <a:cubicBezTo>
                    <a:pt x="1624896" y="201634"/>
                    <a:pt x="1620613" y="203602"/>
                    <a:pt x="1614478" y="203602"/>
                  </a:cubicBezTo>
                  <a:cubicBezTo>
                    <a:pt x="1607765" y="203602"/>
                    <a:pt x="1602556" y="201055"/>
                    <a:pt x="1601514" y="195036"/>
                  </a:cubicBezTo>
                  <a:lnTo>
                    <a:pt x="1587046" y="195036"/>
                  </a:lnTo>
                  <a:cubicBezTo>
                    <a:pt x="1588088" y="210084"/>
                    <a:pt x="1601399" y="215408"/>
                    <a:pt x="1613784" y="215408"/>
                  </a:cubicBezTo>
                  <a:cubicBezTo>
                    <a:pt x="1627095" y="215408"/>
                    <a:pt x="1639017" y="209042"/>
                    <a:pt x="1639017" y="195615"/>
                  </a:cubicBezTo>
                  <a:cubicBezTo>
                    <a:pt x="1639017" y="181725"/>
                    <a:pt x="1626053" y="180221"/>
                    <a:pt x="1615404" y="178600"/>
                  </a:cubicBezTo>
                  <a:moveTo>
                    <a:pt x="1680721" y="153483"/>
                  </a:moveTo>
                  <a:cubicBezTo>
                    <a:pt x="1670651" y="153483"/>
                    <a:pt x="1666021" y="157650"/>
                    <a:pt x="1662664" y="163321"/>
                  </a:cubicBezTo>
                  <a:lnTo>
                    <a:pt x="1662664" y="131838"/>
                  </a:lnTo>
                  <a:lnTo>
                    <a:pt x="1648312" y="131838"/>
                  </a:lnTo>
                  <a:lnTo>
                    <a:pt x="1648312" y="214135"/>
                  </a:lnTo>
                  <a:lnTo>
                    <a:pt x="1662664" y="214135"/>
                  </a:lnTo>
                  <a:lnTo>
                    <a:pt x="1662664" y="181957"/>
                  </a:lnTo>
                  <a:cubicBezTo>
                    <a:pt x="1662664" y="172234"/>
                    <a:pt x="1667179" y="166331"/>
                    <a:pt x="1675744" y="166331"/>
                  </a:cubicBezTo>
                  <a:cubicBezTo>
                    <a:pt x="1682805" y="166331"/>
                    <a:pt x="1686856" y="170266"/>
                    <a:pt x="1686856" y="176980"/>
                  </a:cubicBezTo>
                  <a:lnTo>
                    <a:pt x="1686856" y="214135"/>
                  </a:lnTo>
                  <a:lnTo>
                    <a:pt x="1701209" y="214135"/>
                  </a:lnTo>
                  <a:lnTo>
                    <a:pt x="1701209" y="175706"/>
                  </a:lnTo>
                  <a:cubicBezTo>
                    <a:pt x="1701209" y="161469"/>
                    <a:pt x="1694264" y="153483"/>
                    <a:pt x="1680721" y="153483"/>
                  </a:cubicBezTo>
                  <a:moveTo>
                    <a:pt x="1739903" y="153483"/>
                  </a:moveTo>
                  <a:cubicBezTo>
                    <a:pt x="1725088" y="153483"/>
                    <a:pt x="1714554" y="160196"/>
                    <a:pt x="1712240" y="174086"/>
                  </a:cubicBezTo>
                  <a:lnTo>
                    <a:pt x="1725898" y="174086"/>
                  </a:lnTo>
                  <a:cubicBezTo>
                    <a:pt x="1727171" y="169572"/>
                    <a:pt x="1729718" y="165289"/>
                    <a:pt x="1738630" y="165289"/>
                  </a:cubicBezTo>
                  <a:cubicBezTo>
                    <a:pt x="1743723" y="165289"/>
                    <a:pt x="1748469" y="166909"/>
                    <a:pt x="1748469" y="171424"/>
                  </a:cubicBezTo>
                  <a:cubicBezTo>
                    <a:pt x="1748469" y="176401"/>
                    <a:pt x="1743839" y="177327"/>
                    <a:pt x="1741524" y="177674"/>
                  </a:cubicBezTo>
                  <a:lnTo>
                    <a:pt x="1729486" y="179410"/>
                  </a:lnTo>
                  <a:cubicBezTo>
                    <a:pt x="1724046" y="180221"/>
                    <a:pt x="1710503" y="182767"/>
                    <a:pt x="1710503" y="197699"/>
                  </a:cubicBezTo>
                  <a:cubicBezTo>
                    <a:pt x="1710503" y="210315"/>
                    <a:pt x="1720226" y="215408"/>
                    <a:pt x="1729718" y="215408"/>
                  </a:cubicBezTo>
                  <a:cubicBezTo>
                    <a:pt x="1736084" y="215408"/>
                    <a:pt x="1743839" y="213093"/>
                    <a:pt x="1748469" y="205454"/>
                  </a:cubicBezTo>
                  <a:lnTo>
                    <a:pt x="1748469" y="214135"/>
                  </a:lnTo>
                  <a:lnTo>
                    <a:pt x="1762474" y="214135"/>
                  </a:lnTo>
                  <a:lnTo>
                    <a:pt x="1762474" y="172813"/>
                  </a:lnTo>
                  <a:cubicBezTo>
                    <a:pt x="1762474" y="158807"/>
                    <a:pt x="1752983" y="153483"/>
                    <a:pt x="1739903" y="153483"/>
                  </a:cubicBezTo>
                  <a:moveTo>
                    <a:pt x="1733422" y="203486"/>
                  </a:moveTo>
                  <a:cubicBezTo>
                    <a:pt x="1728329" y="203486"/>
                    <a:pt x="1724856" y="201287"/>
                    <a:pt x="1724856" y="196541"/>
                  </a:cubicBezTo>
                  <a:cubicBezTo>
                    <a:pt x="1724856" y="189943"/>
                    <a:pt x="1731917" y="188902"/>
                    <a:pt x="1734463" y="188554"/>
                  </a:cubicBezTo>
                  <a:lnTo>
                    <a:pt x="1740482" y="187628"/>
                  </a:lnTo>
                  <a:cubicBezTo>
                    <a:pt x="1743492" y="187165"/>
                    <a:pt x="1745922" y="186818"/>
                    <a:pt x="1748122" y="185892"/>
                  </a:cubicBezTo>
                  <a:lnTo>
                    <a:pt x="1748122" y="189133"/>
                  </a:lnTo>
                  <a:cubicBezTo>
                    <a:pt x="1748122" y="197120"/>
                    <a:pt x="1742103" y="203486"/>
                    <a:pt x="1733422" y="203486"/>
                  </a:cubicBezTo>
                  <a:moveTo>
                    <a:pt x="1809503" y="153830"/>
                  </a:moveTo>
                  <a:lnTo>
                    <a:pt x="1805568" y="153830"/>
                  </a:lnTo>
                  <a:cubicBezTo>
                    <a:pt x="1798623" y="153830"/>
                    <a:pt x="1793067" y="156839"/>
                    <a:pt x="1790057" y="163321"/>
                  </a:cubicBezTo>
                  <a:lnTo>
                    <a:pt x="1790057" y="154524"/>
                  </a:lnTo>
                  <a:lnTo>
                    <a:pt x="1775820" y="154524"/>
                  </a:lnTo>
                  <a:lnTo>
                    <a:pt x="1775820" y="214135"/>
                  </a:lnTo>
                  <a:lnTo>
                    <a:pt x="1790173" y="214135"/>
                  </a:lnTo>
                  <a:lnTo>
                    <a:pt x="1790173" y="184966"/>
                  </a:lnTo>
                  <a:cubicBezTo>
                    <a:pt x="1790173" y="173276"/>
                    <a:pt x="1795613" y="167835"/>
                    <a:pt x="1805683" y="167835"/>
                  </a:cubicBezTo>
                  <a:lnTo>
                    <a:pt x="1809503" y="167835"/>
                  </a:lnTo>
                  <a:lnTo>
                    <a:pt x="1809503" y="153830"/>
                  </a:lnTo>
                  <a:moveTo>
                    <a:pt x="1867348" y="188670"/>
                  </a:moveTo>
                  <a:lnTo>
                    <a:pt x="1867348" y="182767"/>
                  </a:lnTo>
                  <a:cubicBezTo>
                    <a:pt x="1867348" y="163090"/>
                    <a:pt x="1855079" y="153483"/>
                    <a:pt x="1840610" y="153483"/>
                  </a:cubicBezTo>
                  <a:cubicBezTo>
                    <a:pt x="1825447" y="153483"/>
                    <a:pt x="1811905" y="163900"/>
                    <a:pt x="1811905" y="184735"/>
                  </a:cubicBezTo>
                  <a:cubicBezTo>
                    <a:pt x="1811905" y="205454"/>
                    <a:pt x="1825216" y="215408"/>
                    <a:pt x="1840263" y="215408"/>
                  </a:cubicBezTo>
                  <a:cubicBezTo>
                    <a:pt x="1852417" y="215408"/>
                    <a:pt x="1863876" y="208810"/>
                    <a:pt x="1866885" y="196194"/>
                  </a:cubicBezTo>
                  <a:lnTo>
                    <a:pt x="1853459" y="196194"/>
                  </a:lnTo>
                  <a:cubicBezTo>
                    <a:pt x="1851375" y="200940"/>
                    <a:pt x="1846514" y="203023"/>
                    <a:pt x="1840842" y="203023"/>
                  </a:cubicBezTo>
                  <a:cubicBezTo>
                    <a:pt x="1832277" y="203023"/>
                    <a:pt x="1826142" y="198393"/>
                    <a:pt x="1825795" y="188670"/>
                  </a:cubicBezTo>
                  <a:lnTo>
                    <a:pt x="1867348" y="188670"/>
                  </a:lnTo>
                  <a:moveTo>
                    <a:pt x="1840495" y="165868"/>
                  </a:moveTo>
                  <a:cubicBezTo>
                    <a:pt x="1848250" y="165868"/>
                    <a:pt x="1853227" y="170266"/>
                    <a:pt x="1853227" y="178137"/>
                  </a:cubicBezTo>
                  <a:lnTo>
                    <a:pt x="1826142" y="178137"/>
                  </a:lnTo>
                  <a:cubicBezTo>
                    <a:pt x="1827415" y="169456"/>
                    <a:pt x="1833666" y="165868"/>
                    <a:pt x="1840495" y="165868"/>
                  </a:cubicBezTo>
                  <a:moveTo>
                    <a:pt x="1238973" y="329883"/>
                  </a:moveTo>
                  <a:lnTo>
                    <a:pt x="1238973" y="315762"/>
                  </a:lnTo>
                  <a:lnTo>
                    <a:pt x="1197419" y="315762"/>
                  </a:lnTo>
                  <a:lnTo>
                    <a:pt x="1197419" y="295969"/>
                  </a:lnTo>
                  <a:lnTo>
                    <a:pt x="1233648" y="295969"/>
                  </a:lnTo>
                  <a:lnTo>
                    <a:pt x="1233648" y="281848"/>
                  </a:lnTo>
                  <a:lnTo>
                    <a:pt x="1197419" y="281848"/>
                  </a:lnTo>
                  <a:lnTo>
                    <a:pt x="1197419" y="262981"/>
                  </a:lnTo>
                  <a:lnTo>
                    <a:pt x="1236773" y="262981"/>
                  </a:lnTo>
                  <a:lnTo>
                    <a:pt x="1236773" y="248859"/>
                  </a:lnTo>
                  <a:lnTo>
                    <a:pt x="1182372" y="248859"/>
                  </a:lnTo>
                  <a:lnTo>
                    <a:pt x="1182372" y="329883"/>
                  </a:lnTo>
                  <a:lnTo>
                    <a:pt x="1238973" y="329883"/>
                  </a:lnTo>
                  <a:moveTo>
                    <a:pt x="1304486" y="247586"/>
                  </a:moveTo>
                  <a:lnTo>
                    <a:pt x="1290133" y="247586"/>
                  </a:lnTo>
                  <a:lnTo>
                    <a:pt x="1290133" y="278144"/>
                  </a:lnTo>
                  <a:cubicBezTo>
                    <a:pt x="1286545" y="272356"/>
                    <a:pt x="1279253" y="269231"/>
                    <a:pt x="1271498" y="269231"/>
                  </a:cubicBezTo>
                  <a:cubicBezTo>
                    <a:pt x="1256914" y="269231"/>
                    <a:pt x="1244760" y="279417"/>
                    <a:pt x="1244760" y="300020"/>
                  </a:cubicBezTo>
                  <a:cubicBezTo>
                    <a:pt x="1244760" y="320971"/>
                    <a:pt x="1256914" y="331157"/>
                    <a:pt x="1271498" y="331157"/>
                  </a:cubicBezTo>
                  <a:cubicBezTo>
                    <a:pt x="1279716" y="331157"/>
                    <a:pt x="1287124" y="327568"/>
                    <a:pt x="1290365" y="320739"/>
                  </a:cubicBezTo>
                  <a:lnTo>
                    <a:pt x="1290365" y="329883"/>
                  </a:lnTo>
                  <a:lnTo>
                    <a:pt x="1304486" y="329883"/>
                  </a:lnTo>
                  <a:lnTo>
                    <a:pt x="1304486" y="247586"/>
                  </a:lnTo>
                  <a:moveTo>
                    <a:pt x="1274855" y="317961"/>
                  </a:moveTo>
                  <a:cubicBezTo>
                    <a:pt x="1266521" y="317961"/>
                    <a:pt x="1259344" y="312058"/>
                    <a:pt x="1259344" y="300020"/>
                  </a:cubicBezTo>
                  <a:cubicBezTo>
                    <a:pt x="1259344" y="287867"/>
                    <a:pt x="1266521" y="281963"/>
                    <a:pt x="1274855" y="281963"/>
                  </a:cubicBezTo>
                  <a:cubicBezTo>
                    <a:pt x="1282610" y="281963"/>
                    <a:pt x="1290481" y="287751"/>
                    <a:pt x="1290481" y="300020"/>
                  </a:cubicBezTo>
                  <a:cubicBezTo>
                    <a:pt x="1290481" y="312174"/>
                    <a:pt x="1282610" y="317961"/>
                    <a:pt x="1274855" y="317961"/>
                  </a:cubicBezTo>
                  <a:moveTo>
                    <a:pt x="1352018" y="269578"/>
                  </a:moveTo>
                  <a:lnTo>
                    <a:pt x="1348083" y="269578"/>
                  </a:lnTo>
                  <a:cubicBezTo>
                    <a:pt x="1341138" y="269578"/>
                    <a:pt x="1335582" y="272588"/>
                    <a:pt x="1332573" y="279070"/>
                  </a:cubicBezTo>
                  <a:lnTo>
                    <a:pt x="1332573" y="270273"/>
                  </a:lnTo>
                  <a:lnTo>
                    <a:pt x="1318336" y="270273"/>
                  </a:lnTo>
                  <a:lnTo>
                    <a:pt x="1318336" y="329883"/>
                  </a:lnTo>
                  <a:lnTo>
                    <a:pt x="1332688" y="329883"/>
                  </a:lnTo>
                  <a:lnTo>
                    <a:pt x="1332688" y="300715"/>
                  </a:lnTo>
                  <a:cubicBezTo>
                    <a:pt x="1332688" y="289024"/>
                    <a:pt x="1338129" y="283584"/>
                    <a:pt x="1348199" y="283584"/>
                  </a:cubicBezTo>
                  <a:lnTo>
                    <a:pt x="1352018" y="283584"/>
                  </a:lnTo>
                  <a:lnTo>
                    <a:pt x="1352018" y="269578"/>
                  </a:lnTo>
                  <a:moveTo>
                    <a:pt x="1383815" y="269231"/>
                  </a:moveTo>
                  <a:cubicBezTo>
                    <a:pt x="1368999" y="269231"/>
                    <a:pt x="1358466" y="275945"/>
                    <a:pt x="1356151" y="289834"/>
                  </a:cubicBezTo>
                  <a:lnTo>
                    <a:pt x="1369809" y="289834"/>
                  </a:lnTo>
                  <a:cubicBezTo>
                    <a:pt x="1371082" y="285320"/>
                    <a:pt x="1373629" y="281038"/>
                    <a:pt x="1382541" y="281038"/>
                  </a:cubicBezTo>
                  <a:cubicBezTo>
                    <a:pt x="1387634" y="281038"/>
                    <a:pt x="1392380" y="282658"/>
                    <a:pt x="1392380" y="287172"/>
                  </a:cubicBezTo>
                  <a:cubicBezTo>
                    <a:pt x="1392380" y="292149"/>
                    <a:pt x="1387750" y="293075"/>
                    <a:pt x="1385435" y="293423"/>
                  </a:cubicBezTo>
                  <a:lnTo>
                    <a:pt x="1373397" y="295159"/>
                  </a:lnTo>
                  <a:cubicBezTo>
                    <a:pt x="1367957" y="295969"/>
                    <a:pt x="1354414" y="298516"/>
                    <a:pt x="1354414" y="313447"/>
                  </a:cubicBezTo>
                  <a:cubicBezTo>
                    <a:pt x="1354414" y="326064"/>
                    <a:pt x="1364137" y="331157"/>
                    <a:pt x="1373629" y="331157"/>
                  </a:cubicBezTo>
                  <a:cubicBezTo>
                    <a:pt x="1379995" y="331157"/>
                    <a:pt x="1387750" y="328842"/>
                    <a:pt x="1392380" y="321202"/>
                  </a:cubicBezTo>
                  <a:lnTo>
                    <a:pt x="1392380" y="329883"/>
                  </a:lnTo>
                  <a:lnTo>
                    <a:pt x="1406386" y="329883"/>
                  </a:lnTo>
                  <a:lnTo>
                    <a:pt x="1406386" y="288561"/>
                  </a:lnTo>
                  <a:cubicBezTo>
                    <a:pt x="1406386" y="274556"/>
                    <a:pt x="1396894" y="269231"/>
                    <a:pt x="1383815" y="269231"/>
                  </a:cubicBezTo>
                  <a:moveTo>
                    <a:pt x="1377333" y="319235"/>
                  </a:moveTo>
                  <a:cubicBezTo>
                    <a:pt x="1372240" y="319235"/>
                    <a:pt x="1368767" y="317035"/>
                    <a:pt x="1368767" y="312290"/>
                  </a:cubicBezTo>
                  <a:cubicBezTo>
                    <a:pt x="1368767" y="305692"/>
                    <a:pt x="1375828" y="304650"/>
                    <a:pt x="1378374" y="304303"/>
                  </a:cubicBezTo>
                  <a:lnTo>
                    <a:pt x="1384393" y="303377"/>
                  </a:lnTo>
                  <a:cubicBezTo>
                    <a:pt x="1387403" y="302914"/>
                    <a:pt x="1389833" y="302567"/>
                    <a:pt x="1392033" y="301641"/>
                  </a:cubicBezTo>
                  <a:lnTo>
                    <a:pt x="1392033" y="304882"/>
                  </a:lnTo>
                  <a:cubicBezTo>
                    <a:pt x="1392033" y="312868"/>
                    <a:pt x="1386014" y="319235"/>
                    <a:pt x="1377333" y="319235"/>
                  </a:cubicBezTo>
                  <a:moveTo>
                    <a:pt x="1507590" y="270273"/>
                  </a:moveTo>
                  <a:lnTo>
                    <a:pt x="1492774" y="270273"/>
                  </a:lnTo>
                  <a:lnTo>
                    <a:pt x="1480274" y="310669"/>
                  </a:lnTo>
                  <a:lnTo>
                    <a:pt x="1467426" y="270273"/>
                  </a:lnTo>
                  <a:lnTo>
                    <a:pt x="1453420" y="270273"/>
                  </a:lnTo>
                  <a:lnTo>
                    <a:pt x="1440688" y="310669"/>
                  </a:lnTo>
                  <a:lnTo>
                    <a:pt x="1428071" y="270273"/>
                  </a:lnTo>
                  <a:lnTo>
                    <a:pt x="1412792" y="270273"/>
                  </a:lnTo>
                  <a:lnTo>
                    <a:pt x="1433395" y="329883"/>
                  </a:lnTo>
                  <a:lnTo>
                    <a:pt x="1447285" y="329883"/>
                  </a:lnTo>
                  <a:lnTo>
                    <a:pt x="1460133" y="291223"/>
                  </a:lnTo>
                  <a:lnTo>
                    <a:pt x="1473097" y="329883"/>
                  </a:lnTo>
                  <a:lnTo>
                    <a:pt x="1486871" y="329883"/>
                  </a:lnTo>
                  <a:lnTo>
                    <a:pt x="1507590" y="270273"/>
                  </a:lnTo>
                  <a:moveTo>
                    <a:pt x="1598846" y="248859"/>
                  </a:moveTo>
                  <a:lnTo>
                    <a:pt x="1579748" y="248859"/>
                  </a:lnTo>
                  <a:lnTo>
                    <a:pt x="1557293" y="310785"/>
                  </a:lnTo>
                  <a:lnTo>
                    <a:pt x="1534837" y="248859"/>
                  </a:lnTo>
                  <a:lnTo>
                    <a:pt x="1515739" y="248859"/>
                  </a:lnTo>
                  <a:lnTo>
                    <a:pt x="1515739" y="329883"/>
                  </a:lnTo>
                  <a:lnTo>
                    <a:pt x="1529513" y="329883"/>
                  </a:lnTo>
                  <a:lnTo>
                    <a:pt x="1529513" y="272819"/>
                  </a:lnTo>
                  <a:lnTo>
                    <a:pt x="1550348" y="329883"/>
                  </a:lnTo>
                  <a:lnTo>
                    <a:pt x="1563890" y="329883"/>
                  </a:lnTo>
                  <a:lnTo>
                    <a:pt x="1584725" y="272819"/>
                  </a:lnTo>
                  <a:lnTo>
                    <a:pt x="1584725" y="329883"/>
                  </a:lnTo>
                  <a:lnTo>
                    <a:pt x="1598846" y="329883"/>
                  </a:lnTo>
                  <a:lnTo>
                    <a:pt x="1598846" y="248859"/>
                  </a:lnTo>
                  <a:moveTo>
                    <a:pt x="1613130" y="262402"/>
                  </a:moveTo>
                  <a:lnTo>
                    <a:pt x="1628409" y="262402"/>
                  </a:lnTo>
                  <a:lnTo>
                    <a:pt x="1628409" y="246081"/>
                  </a:lnTo>
                  <a:lnTo>
                    <a:pt x="1613130" y="246081"/>
                  </a:lnTo>
                  <a:lnTo>
                    <a:pt x="1613130" y="262402"/>
                  </a:lnTo>
                  <a:moveTo>
                    <a:pt x="1613593" y="329883"/>
                  </a:moveTo>
                  <a:lnTo>
                    <a:pt x="1627946" y="329883"/>
                  </a:lnTo>
                  <a:lnTo>
                    <a:pt x="1627946" y="270273"/>
                  </a:lnTo>
                  <a:lnTo>
                    <a:pt x="1613593" y="270273"/>
                  </a:lnTo>
                  <a:lnTo>
                    <a:pt x="1613593" y="329883"/>
                  </a:lnTo>
                  <a:moveTo>
                    <a:pt x="1673938" y="269231"/>
                  </a:moveTo>
                  <a:cubicBezTo>
                    <a:pt x="1663984" y="269231"/>
                    <a:pt x="1659123" y="273398"/>
                    <a:pt x="1655766" y="278954"/>
                  </a:cubicBezTo>
                  <a:lnTo>
                    <a:pt x="1655766" y="270273"/>
                  </a:lnTo>
                  <a:lnTo>
                    <a:pt x="1641529" y="270273"/>
                  </a:lnTo>
                  <a:lnTo>
                    <a:pt x="1641529" y="329883"/>
                  </a:lnTo>
                  <a:lnTo>
                    <a:pt x="1655882" y="329883"/>
                  </a:lnTo>
                  <a:lnTo>
                    <a:pt x="1655882" y="297705"/>
                  </a:lnTo>
                  <a:cubicBezTo>
                    <a:pt x="1655882" y="287982"/>
                    <a:pt x="1660396" y="282079"/>
                    <a:pt x="1668961" y="282079"/>
                  </a:cubicBezTo>
                  <a:cubicBezTo>
                    <a:pt x="1676022" y="282079"/>
                    <a:pt x="1680073" y="286015"/>
                    <a:pt x="1680073" y="292728"/>
                  </a:cubicBezTo>
                  <a:lnTo>
                    <a:pt x="1680073" y="329883"/>
                  </a:lnTo>
                  <a:lnTo>
                    <a:pt x="1694426" y="329883"/>
                  </a:lnTo>
                  <a:lnTo>
                    <a:pt x="1694426" y="291455"/>
                  </a:lnTo>
                  <a:cubicBezTo>
                    <a:pt x="1694426" y="277218"/>
                    <a:pt x="1687481" y="269231"/>
                    <a:pt x="1673938" y="269231"/>
                  </a:cubicBezTo>
                  <a:moveTo>
                    <a:pt x="1763447" y="247586"/>
                  </a:moveTo>
                  <a:lnTo>
                    <a:pt x="1749094" y="247586"/>
                  </a:lnTo>
                  <a:lnTo>
                    <a:pt x="1749094" y="278144"/>
                  </a:lnTo>
                  <a:cubicBezTo>
                    <a:pt x="1745506" y="272356"/>
                    <a:pt x="1738213" y="269231"/>
                    <a:pt x="1730458" y="269231"/>
                  </a:cubicBezTo>
                  <a:cubicBezTo>
                    <a:pt x="1715874" y="269231"/>
                    <a:pt x="1703720" y="279417"/>
                    <a:pt x="1703720" y="300020"/>
                  </a:cubicBezTo>
                  <a:cubicBezTo>
                    <a:pt x="1703720" y="320971"/>
                    <a:pt x="1715874" y="331157"/>
                    <a:pt x="1730458" y="331157"/>
                  </a:cubicBezTo>
                  <a:cubicBezTo>
                    <a:pt x="1738676" y="331157"/>
                    <a:pt x="1746084" y="327568"/>
                    <a:pt x="1749325" y="320739"/>
                  </a:cubicBezTo>
                  <a:lnTo>
                    <a:pt x="1749325" y="329883"/>
                  </a:lnTo>
                  <a:lnTo>
                    <a:pt x="1763447" y="329883"/>
                  </a:lnTo>
                  <a:lnTo>
                    <a:pt x="1763447" y="247586"/>
                  </a:lnTo>
                  <a:moveTo>
                    <a:pt x="1733815" y="317961"/>
                  </a:moveTo>
                  <a:cubicBezTo>
                    <a:pt x="1725481" y="317961"/>
                    <a:pt x="1718305" y="312058"/>
                    <a:pt x="1718305" y="300020"/>
                  </a:cubicBezTo>
                  <a:cubicBezTo>
                    <a:pt x="1718305" y="287867"/>
                    <a:pt x="1725481" y="281963"/>
                    <a:pt x="1733815" y="281963"/>
                  </a:cubicBezTo>
                  <a:cubicBezTo>
                    <a:pt x="1741570" y="281963"/>
                    <a:pt x="1749441" y="287751"/>
                    <a:pt x="1749441" y="300020"/>
                  </a:cubicBezTo>
                  <a:cubicBezTo>
                    <a:pt x="1749441" y="312174"/>
                    <a:pt x="1741570" y="317961"/>
                    <a:pt x="1733815" y="317961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roup290"/>
          <p:cNvGrpSpPr/>
          <p:nvPr/>
        </p:nvGrpSpPr>
        <p:grpSpPr>
          <a:xfrm>
            <a:off x="128119" y="-341523"/>
            <a:ext cx="8850627" cy="6588395"/>
            <a:chOff x="1428110" y="445875"/>
            <a:chExt cx="6287780" cy="5966250"/>
          </a:xfrm>
        </p:grpSpPr>
        <p:sp>
          <p:nvSpPr>
            <p:cNvPr id="104" name="MMConnector"/>
            <p:cNvSpPr/>
            <p:nvPr/>
          </p:nvSpPr>
          <p:spPr>
            <a:xfrm>
              <a:off x="2145170" y="3772709"/>
              <a:ext cx="233100" cy="3700"/>
            </a:xfrm>
            <a:custGeom>
              <a:avLst/>
              <a:gdLst/>
              <a:ahLst/>
              <a:cxnLst/>
              <a:rect l="0" t="0" r="0" b="0"/>
              <a:pathLst>
                <a:path w="233100" h="3700" fill="none">
                  <a:moveTo>
                    <a:pt x="79920" y="0"/>
                  </a:moveTo>
                  <a:cubicBezTo>
                    <a:pt x="133349" y="0"/>
                    <a:pt x="214269" y="0"/>
                    <a:pt x="313020" y="0"/>
                  </a:cubicBezTo>
                </a:path>
              </a:pathLst>
            </a:custGeom>
            <a:noFill/>
            <a:ln w="11100" cap="rnd">
              <a:solidFill>
                <a:srgbClr val="454545"/>
              </a:solidFill>
              <a:round/>
            </a:ln>
          </p:spPr>
        </p:sp>
        <p:sp>
          <p:nvSpPr>
            <p:cNvPr id="110" name="MMConnector"/>
            <p:cNvSpPr/>
            <p:nvPr/>
          </p:nvSpPr>
          <p:spPr>
            <a:xfrm>
              <a:off x="3277740" y="2385209"/>
              <a:ext cx="99900" cy="2775000"/>
            </a:xfrm>
            <a:custGeom>
              <a:avLst/>
              <a:gdLst/>
              <a:ahLst/>
              <a:cxnLst/>
              <a:rect l="0" t="0" r="0" b="0"/>
              <a:pathLst>
                <a:path w="99900" h="2775000" fill="none">
                  <a:moveTo>
                    <a:pt x="-49950" y="1387500"/>
                  </a:moveTo>
                  <a:lnTo>
                    <a:pt x="0" y="1387500"/>
                  </a:lnTo>
                  <a:lnTo>
                    <a:pt x="0" y="-1365300"/>
                  </a:lnTo>
                  <a:cubicBezTo>
                    <a:pt x="0" y="-1377554"/>
                    <a:pt x="9946" y="-1387500"/>
                    <a:pt x="22200" y="-1387500"/>
                  </a:cubicBezTo>
                  <a:lnTo>
                    <a:pt x="49950" y="-138750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12" name="MMConnector"/>
            <p:cNvSpPr/>
            <p:nvPr/>
          </p:nvSpPr>
          <p:spPr>
            <a:xfrm>
              <a:off x="4006640" y="997709"/>
              <a:ext cx="99900" cy="3700"/>
            </a:xfrm>
            <a:custGeom>
              <a:avLst/>
              <a:gdLst/>
              <a:ahLst/>
              <a:cxnLst/>
              <a:rect l="0" t="0" r="0" b="0"/>
              <a:pathLst>
                <a:path w="99900" h="3700" fill="none">
                  <a:moveTo>
                    <a:pt x="-49950" y="0"/>
                  </a:moveTo>
                  <a:lnTo>
                    <a:pt x="0" y="0"/>
                  </a:lnTo>
                  <a:cubicBezTo>
                    <a:pt x="0" y="0"/>
                    <a:pt x="9946" y="0"/>
                    <a:pt x="22200" y="0"/>
                  </a:cubicBezTo>
                  <a:lnTo>
                    <a:pt x="49950" y="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14" name="MMConnector"/>
            <p:cNvSpPr/>
            <p:nvPr/>
          </p:nvSpPr>
          <p:spPr>
            <a:xfrm>
              <a:off x="3277740" y="2493434"/>
              <a:ext cx="49950" cy="2558550"/>
            </a:xfrm>
            <a:custGeom>
              <a:avLst/>
              <a:gdLst/>
              <a:ahLst/>
              <a:cxnLst/>
              <a:rect l="0" t="0" r="0" b="0"/>
              <a:pathLst>
                <a:path w="49950" h="2558550" fill="none">
                  <a:moveTo>
                    <a:pt x="0" y="1279275"/>
                  </a:moveTo>
                  <a:lnTo>
                    <a:pt x="0" y="-1257075"/>
                  </a:lnTo>
                  <a:cubicBezTo>
                    <a:pt x="0" y="-1269329"/>
                    <a:pt x="9946" y="-1279275"/>
                    <a:pt x="22200" y="-1279275"/>
                  </a:cubicBezTo>
                  <a:lnTo>
                    <a:pt x="49950" y="-12792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16" name="MMConnector"/>
            <p:cNvSpPr/>
            <p:nvPr/>
          </p:nvSpPr>
          <p:spPr>
            <a:xfrm>
              <a:off x="3921540" y="1214159"/>
              <a:ext cx="99900" cy="3700"/>
            </a:xfrm>
            <a:custGeom>
              <a:avLst/>
              <a:gdLst/>
              <a:ahLst/>
              <a:cxnLst/>
              <a:rect l="0" t="0" r="0" b="0"/>
              <a:pathLst>
                <a:path w="99900" h="3700" fill="none">
                  <a:moveTo>
                    <a:pt x="-49950" y="0"/>
                  </a:moveTo>
                  <a:lnTo>
                    <a:pt x="0" y="0"/>
                  </a:lnTo>
                  <a:cubicBezTo>
                    <a:pt x="0" y="0"/>
                    <a:pt x="9946" y="0"/>
                    <a:pt x="22200" y="0"/>
                  </a:cubicBezTo>
                  <a:lnTo>
                    <a:pt x="49950" y="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18" name="MMConnector"/>
            <p:cNvSpPr/>
            <p:nvPr/>
          </p:nvSpPr>
          <p:spPr>
            <a:xfrm>
              <a:off x="3277740" y="2601659"/>
              <a:ext cx="49950" cy="2342100"/>
            </a:xfrm>
            <a:custGeom>
              <a:avLst/>
              <a:gdLst/>
              <a:ahLst/>
              <a:cxnLst/>
              <a:rect l="0" t="0" r="0" b="0"/>
              <a:pathLst>
                <a:path w="49950" h="2342100" fill="none">
                  <a:moveTo>
                    <a:pt x="0" y="1171050"/>
                  </a:moveTo>
                  <a:lnTo>
                    <a:pt x="0" y="-1148850"/>
                  </a:lnTo>
                  <a:cubicBezTo>
                    <a:pt x="0" y="-1161104"/>
                    <a:pt x="9946" y="-1171050"/>
                    <a:pt x="22200" y="-1171050"/>
                  </a:cubicBezTo>
                  <a:lnTo>
                    <a:pt x="49950" y="-117105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20" name="MMConnector"/>
            <p:cNvSpPr/>
            <p:nvPr/>
          </p:nvSpPr>
          <p:spPr>
            <a:xfrm>
              <a:off x="3277740" y="2731159"/>
              <a:ext cx="49950" cy="2083100"/>
            </a:xfrm>
            <a:custGeom>
              <a:avLst/>
              <a:gdLst/>
              <a:ahLst/>
              <a:cxnLst/>
              <a:rect l="0" t="0" r="0" b="0"/>
              <a:pathLst>
                <a:path w="49950" h="2083100" fill="none">
                  <a:moveTo>
                    <a:pt x="0" y="1041550"/>
                  </a:moveTo>
                  <a:lnTo>
                    <a:pt x="0" y="-1019350"/>
                  </a:lnTo>
                  <a:cubicBezTo>
                    <a:pt x="0" y="-1031604"/>
                    <a:pt x="9946" y="-1041550"/>
                    <a:pt x="22200" y="-1041550"/>
                  </a:cubicBezTo>
                  <a:lnTo>
                    <a:pt x="49950" y="-104155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22" name="MMConnector"/>
            <p:cNvSpPr/>
            <p:nvPr/>
          </p:nvSpPr>
          <p:spPr>
            <a:xfrm>
              <a:off x="3277740" y="2839384"/>
              <a:ext cx="49950" cy="1866650"/>
            </a:xfrm>
            <a:custGeom>
              <a:avLst/>
              <a:gdLst/>
              <a:ahLst/>
              <a:cxnLst/>
              <a:rect l="0" t="0" r="0" b="0"/>
              <a:pathLst>
                <a:path w="49950" h="1866650" fill="none">
                  <a:moveTo>
                    <a:pt x="0" y="933325"/>
                  </a:moveTo>
                  <a:lnTo>
                    <a:pt x="0" y="-911125"/>
                  </a:lnTo>
                  <a:cubicBezTo>
                    <a:pt x="0" y="-923379"/>
                    <a:pt x="9946" y="-933325"/>
                    <a:pt x="22200" y="-933325"/>
                  </a:cubicBezTo>
                  <a:lnTo>
                    <a:pt x="49950" y="-93332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20" name="MMConnector"/>
            <p:cNvSpPr/>
            <p:nvPr/>
          </p:nvSpPr>
          <p:spPr>
            <a:xfrm>
              <a:off x="3277740" y="3243031"/>
              <a:ext cx="49950" cy="1059356"/>
            </a:xfrm>
            <a:custGeom>
              <a:avLst/>
              <a:gdLst/>
              <a:ahLst/>
              <a:cxnLst/>
              <a:rect l="0" t="0" r="0" b="0"/>
              <a:pathLst>
                <a:path w="49950" h="1059356" fill="none">
                  <a:moveTo>
                    <a:pt x="0" y="529678"/>
                  </a:moveTo>
                  <a:lnTo>
                    <a:pt x="0" y="-507478"/>
                  </a:lnTo>
                  <a:cubicBezTo>
                    <a:pt x="0" y="-519733"/>
                    <a:pt x="9946" y="-529678"/>
                    <a:pt x="22200" y="-529678"/>
                  </a:cubicBezTo>
                  <a:lnTo>
                    <a:pt x="49950" y="-529678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22" name="MMConnector"/>
            <p:cNvSpPr/>
            <p:nvPr/>
          </p:nvSpPr>
          <p:spPr>
            <a:xfrm>
              <a:off x="3965940" y="2417931"/>
              <a:ext cx="99900" cy="590844"/>
            </a:xfrm>
            <a:custGeom>
              <a:avLst/>
              <a:gdLst/>
              <a:ahLst/>
              <a:cxnLst/>
              <a:rect l="0" t="0" r="0" b="0"/>
              <a:pathLst>
                <a:path w="99900" h="590844" fill="none">
                  <a:moveTo>
                    <a:pt x="-49950" y="295422"/>
                  </a:moveTo>
                  <a:lnTo>
                    <a:pt x="0" y="295422"/>
                  </a:lnTo>
                  <a:lnTo>
                    <a:pt x="0" y="-273222"/>
                  </a:lnTo>
                  <a:cubicBezTo>
                    <a:pt x="0" y="-285476"/>
                    <a:pt x="9946" y="-295422"/>
                    <a:pt x="22200" y="-295422"/>
                  </a:cubicBezTo>
                  <a:lnTo>
                    <a:pt x="49950" y="-295422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24" name="MMConnector"/>
            <p:cNvSpPr/>
            <p:nvPr/>
          </p:nvSpPr>
          <p:spPr>
            <a:xfrm>
              <a:off x="3965940" y="2547431"/>
              <a:ext cx="49950" cy="331844"/>
            </a:xfrm>
            <a:custGeom>
              <a:avLst/>
              <a:gdLst/>
              <a:ahLst/>
              <a:cxnLst/>
              <a:rect l="0" t="0" r="0" b="0"/>
              <a:pathLst>
                <a:path w="49950" h="331844" fill="none">
                  <a:moveTo>
                    <a:pt x="0" y="165922"/>
                  </a:moveTo>
                  <a:lnTo>
                    <a:pt x="0" y="-143722"/>
                  </a:lnTo>
                  <a:cubicBezTo>
                    <a:pt x="0" y="-155976"/>
                    <a:pt x="9946" y="-165922"/>
                    <a:pt x="22200" y="-165922"/>
                  </a:cubicBezTo>
                  <a:lnTo>
                    <a:pt x="49950" y="-165922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26" name="MMConnector"/>
            <p:cNvSpPr/>
            <p:nvPr/>
          </p:nvSpPr>
          <p:spPr>
            <a:xfrm>
              <a:off x="3965940" y="2655656"/>
              <a:ext cx="49950" cy="115394"/>
            </a:xfrm>
            <a:custGeom>
              <a:avLst/>
              <a:gdLst/>
              <a:ahLst/>
              <a:cxnLst/>
              <a:rect l="0" t="0" r="0" b="0"/>
              <a:pathLst>
                <a:path w="49950" h="115394" fill="none">
                  <a:moveTo>
                    <a:pt x="0" y="57697"/>
                  </a:moveTo>
                  <a:lnTo>
                    <a:pt x="0" y="-35497"/>
                  </a:lnTo>
                  <a:cubicBezTo>
                    <a:pt x="0" y="-47751"/>
                    <a:pt x="9946" y="-57697"/>
                    <a:pt x="22200" y="-57697"/>
                  </a:cubicBezTo>
                  <a:lnTo>
                    <a:pt x="49950" y="-57697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28" name="MMConnector"/>
            <p:cNvSpPr/>
            <p:nvPr/>
          </p:nvSpPr>
          <p:spPr>
            <a:xfrm>
              <a:off x="3965940" y="2763881"/>
              <a:ext cx="49950" cy="101056"/>
            </a:xfrm>
            <a:custGeom>
              <a:avLst/>
              <a:gdLst/>
              <a:ahLst/>
              <a:cxnLst/>
              <a:rect l="0" t="0" r="0" b="0"/>
              <a:pathLst>
                <a:path w="49950" h="101056" fill="none">
                  <a:moveTo>
                    <a:pt x="0" y="-50528"/>
                  </a:moveTo>
                  <a:lnTo>
                    <a:pt x="0" y="28328"/>
                  </a:lnTo>
                  <a:cubicBezTo>
                    <a:pt x="0" y="40583"/>
                    <a:pt x="9946" y="50528"/>
                    <a:pt x="22200" y="50528"/>
                  </a:cubicBezTo>
                  <a:lnTo>
                    <a:pt x="49950" y="50528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32" name="MMConnector"/>
            <p:cNvSpPr/>
            <p:nvPr/>
          </p:nvSpPr>
          <p:spPr>
            <a:xfrm>
              <a:off x="3965940" y="3008775"/>
              <a:ext cx="49950" cy="590844"/>
            </a:xfrm>
            <a:custGeom>
              <a:avLst/>
              <a:gdLst/>
              <a:ahLst/>
              <a:cxnLst/>
              <a:rect l="0" t="0" r="0" b="0"/>
              <a:pathLst>
                <a:path w="49950" h="590844" fill="none">
                  <a:moveTo>
                    <a:pt x="0" y="-295422"/>
                  </a:moveTo>
                  <a:lnTo>
                    <a:pt x="0" y="273222"/>
                  </a:lnTo>
                  <a:cubicBezTo>
                    <a:pt x="0" y="285476"/>
                    <a:pt x="9946" y="295422"/>
                    <a:pt x="22200" y="295422"/>
                  </a:cubicBezTo>
                  <a:lnTo>
                    <a:pt x="49950" y="295422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34" name="MMConnector"/>
            <p:cNvSpPr/>
            <p:nvPr/>
          </p:nvSpPr>
          <p:spPr>
            <a:xfrm>
              <a:off x="4443240" y="3222565"/>
              <a:ext cx="99900" cy="163263"/>
            </a:xfrm>
            <a:custGeom>
              <a:avLst/>
              <a:gdLst/>
              <a:ahLst/>
              <a:cxnLst/>
              <a:rect l="0" t="0" r="0" b="0"/>
              <a:pathLst>
                <a:path w="99900" h="163263" fill="none">
                  <a:moveTo>
                    <a:pt x="-49950" y="81631"/>
                  </a:moveTo>
                  <a:lnTo>
                    <a:pt x="0" y="81631"/>
                  </a:lnTo>
                  <a:lnTo>
                    <a:pt x="0" y="-59431"/>
                  </a:lnTo>
                  <a:cubicBezTo>
                    <a:pt x="0" y="-71686"/>
                    <a:pt x="9946" y="-81631"/>
                    <a:pt x="22200" y="-81631"/>
                  </a:cubicBezTo>
                  <a:lnTo>
                    <a:pt x="49950" y="-81631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36" name="MMConnector"/>
            <p:cNvSpPr/>
            <p:nvPr/>
          </p:nvSpPr>
          <p:spPr>
            <a:xfrm>
              <a:off x="5749340" y="3064622"/>
              <a:ext cx="99900" cy="152625"/>
            </a:xfrm>
            <a:custGeom>
              <a:avLst/>
              <a:gdLst/>
              <a:ahLst/>
              <a:cxnLst/>
              <a:rect l="0" t="0" r="0" b="0"/>
              <a:pathLst>
                <a:path w="99900" h="152625" fill="none">
                  <a:moveTo>
                    <a:pt x="-49950" y="76313"/>
                  </a:moveTo>
                  <a:lnTo>
                    <a:pt x="0" y="76313"/>
                  </a:lnTo>
                  <a:lnTo>
                    <a:pt x="0" y="-54112"/>
                  </a:lnTo>
                  <a:cubicBezTo>
                    <a:pt x="0" y="-66367"/>
                    <a:pt x="9946" y="-76312"/>
                    <a:pt x="22200" y="-76312"/>
                  </a:cubicBezTo>
                  <a:lnTo>
                    <a:pt x="49950" y="-76312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38" name="MMConnector"/>
            <p:cNvSpPr/>
            <p:nvPr/>
          </p:nvSpPr>
          <p:spPr>
            <a:xfrm>
              <a:off x="5749340" y="3130297"/>
              <a:ext cx="49950" cy="21275"/>
            </a:xfrm>
            <a:custGeom>
              <a:avLst/>
              <a:gdLst/>
              <a:ahLst/>
              <a:cxnLst/>
              <a:rect l="0" t="0" r="0" b="0"/>
              <a:pathLst>
                <a:path w="49950" h="21275" fill="none">
                  <a:moveTo>
                    <a:pt x="0" y="10638"/>
                  </a:moveTo>
                  <a:cubicBezTo>
                    <a:pt x="0" y="-1106"/>
                    <a:pt x="9946" y="-10637"/>
                    <a:pt x="22200" y="-10637"/>
                  </a:cubicBezTo>
                  <a:lnTo>
                    <a:pt x="49950" y="-10637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40" name="MMConnector"/>
            <p:cNvSpPr/>
            <p:nvPr/>
          </p:nvSpPr>
          <p:spPr>
            <a:xfrm>
              <a:off x="5749340" y="3217247"/>
              <a:ext cx="49950" cy="152625"/>
            </a:xfrm>
            <a:custGeom>
              <a:avLst/>
              <a:gdLst/>
              <a:ahLst/>
              <a:cxnLst/>
              <a:rect l="0" t="0" r="0" b="0"/>
              <a:pathLst>
                <a:path w="49950" h="152625" fill="none">
                  <a:moveTo>
                    <a:pt x="0" y="-76312"/>
                  </a:moveTo>
                  <a:lnTo>
                    <a:pt x="0" y="54113"/>
                  </a:lnTo>
                  <a:cubicBezTo>
                    <a:pt x="0" y="66367"/>
                    <a:pt x="9946" y="76313"/>
                    <a:pt x="22200" y="76313"/>
                  </a:cubicBezTo>
                  <a:lnTo>
                    <a:pt x="49950" y="76313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42" name="MMConnector"/>
            <p:cNvSpPr/>
            <p:nvPr/>
          </p:nvSpPr>
          <p:spPr>
            <a:xfrm>
              <a:off x="4443240" y="3385828"/>
              <a:ext cx="49950" cy="163263"/>
            </a:xfrm>
            <a:custGeom>
              <a:avLst/>
              <a:gdLst/>
              <a:ahLst/>
              <a:cxnLst/>
              <a:rect l="0" t="0" r="0" b="0"/>
              <a:pathLst>
                <a:path w="49950" h="163263" fill="none">
                  <a:moveTo>
                    <a:pt x="0" y="-81631"/>
                  </a:moveTo>
                  <a:lnTo>
                    <a:pt x="0" y="59431"/>
                  </a:lnTo>
                  <a:cubicBezTo>
                    <a:pt x="0" y="71686"/>
                    <a:pt x="9946" y="81631"/>
                    <a:pt x="22200" y="81631"/>
                  </a:cubicBezTo>
                  <a:lnTo>
                    <a:pt x="49950" y="81631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44" name="MMConnector"/>
            <p:cNvSpPr/>
            <p:nvPr/>
          </p:nvSpPr>
          <p:spPr>
            <a:xfrm>
              <a:off x="3277740" y="3880009"/>
              <a:ext cx="49950" cy="214600"/>
            </a:xfrm>
            <a:custGeom>
              <a:avLst/>
              <a:gdLst/>
              <a:ahLst/>
              <a:cxnLst/>
              <a:rect l="0" t="0" r="0" b="0"/>
              <a:pathLst>
                <a:path w="49950" h="214600" fill="none">
                  <a:moveTo>
                    <a:pt x="0" y="-107300"/>
                  </a:moveTo>
                  <a:lnTo>
                    <a:pt x="0" y="85100"/>
                  </a:lnTo>
                  <a:cubicBezTo>
                    <a:pt x="0" y="97354"/>
                    <a:pt x="9946" y="107300"/>
                    <a:pt x="22200" y="107300"/>
                  </a:cubicBezTo>
                  <a:lnTo>
                    <a:pt x="49950" y="10730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46" name="MMConnector"/>
            <p:cNvSpPr/>
            <p:nvPr/>
          </p:nvSpPr>
          <p:spPr>
            <a:xfrm>
              <a:off x="3991840" y="3814334"/>
              <a:ext cx="99900" cy="345950"/>
            </a:xfrm>
            <a:custGeom>
              <a:avLst/>
              <a:gdLst/>
              <a:ahLst/>
              <a:cxnLst/>
              <a:rect l="0" t="0" r="0" b="0"/>
              <a:pathLst>
                <a:path w="99900" h="345950" fill="none">
                  <a:moveTo>
                    <a:pt x="-49950" y="172975"/>
                  </a:moveTo>
                  <a:lnTo>
                    <a:pt x="0" y="172975"/>
                  </a:lnTo>
                  <a:lnTo>
                    <a:pt x="0" y="-150775"/>
                  </a:lnTo>
                  <a:cubicBezTo>
                    <a:pt x="0" y="-163029"/>
                    <a:pt x="9946" y="-172975"/>
                    <a:pt x="22200" y="-172975"/>
                  </a:cubicBezTo>
                  <a:lnTo>
                    <a:pt x="49950" y="-1729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48" name="MMConnector"/>
            <p:cNvSpPr/>
            <p:nvPr/>
          </p:nvSpPr>
          <p:spPr>
            <a:xfrm>
              <a:off x="3991840" y="3922559"/>
              <a:ext cx="49950" cy="129500"/>
            </a:xfrm>
            <a:custGeom>
              <a:avLst/>
              <a:gdLst/>
              <a:ahLst/>
              <a:cxnLst/>
              <a:rect l="0" t="0" r="0" b="0"/>
              <a:pathLst>
                <a:path w="49950" h="129500" fill="none">
                  <a:moveTo>
                    <a:pt x="0" y="64750"/>
                  </a:moveTo>
                  <a:lnTo>
                    <a:pt x="0" y="-42550"/>
                  </a:lnTo>
                  <a:cubicBezTo>
                    <a:pt x="0" y="-54804"/>
                    <a:pt x="9946" y="-64750"/>
                    <a:pt x="22200" y="-64750"/>
                  </a:cubicBezTo>
                  <a:lnTo>
                    <a:pt x="49950" y="-6475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50" name="MMConnector"/>
            <p:cNvSpPr/>
            <p:nvPr/>
          </p:nvSpPr>
          <p:spPr>
            <a:xfrm>
              <a:off x="3991840" y="4030784"/>
              <a:ext cx="49950" cy="86950"/>
            </a:xfrm>
            <a:custGeom>
              <a:avLst/>
              <a:gdLst/>
              <a:ahLst/>
              <a:cxnLst/>
              <a:rect l="0" t="0" r="0" b="0"/>
              <a:pathLst>
                <a:path w="49950" h="86950" fill="none">
                  <a:moveTo>
                    <a:pt x="0" y="-43475"/>
                  </a:moveTo>
                  <a:lnTo>
                    <a:pt x="0" y="21275"/>
                  </a:lnTo>
                  <a:cubicBezTo>
                    <a:pt x="0" y="33529"/>
                    <a:pt x="9946" y="43475"/>
                    <a:pt x="22200" y="43475"/>
                  </a:cubicBezTo>
                  <a:lnTo>
                    <a:pt x="49950" y="434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52" name="MMConnector"/>
            <p:cNvSpPr/>
            <p:nvPr/>
          </p:nvSpPr>
          <p:spPr>
            <a:xfrm>
              <a:off x="3991840" y="4160284"/>
              <a:ext cx="49950" cy="345950"/>
            </a:xfrm>
            <a:custGeom>
              <a:avLst/>
              <a:gdLst/>
              <a:ahLst/>
              <a:cxnLst/>
              <a:rect l="0" t="0" r="0" b="0"/>
              <a:pathLst>
                <a:path w="49950" h="345950" fill="none">
                  <a:moveTo>
                    <a:pt x="0" y="-172975"/>
                  </a:moveTo>
                  <a:lnTo>
                    <a:pt x="0" y="150775"/>
                  </a:lnTo>
                  <a:cubicBezTo>
                    <a:pt x="0" y="163029"/>
                    <a:pt x="9946" y="172975"/>
                    <a:pt x="22200" y="172975"/>
                  </a:cubicBezTo>
                  <a:lnTo>
                    <a:pt x="49950" y="1729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54" name="MMConnector"/>
            <p:cNvSpPr/>
            <p:nvPr/>
          </p:nvSpPr>
          <p:spPr>
            <a:xfrm>
              <a:off x="3277740" y="4280072"/>
              <a:ext cx="49950" cy="1014725"/>
            </a:xfrm>
            <a:custGeom>
              <a:avLst/>
              <a:gdLst/>
              <a:ahLst/>
              <a:cxnLst/>
              <a:rect l="0" t="0" r="0" b="0"/>
              <a:pathLst>
                <a:path w="49950" h="1014725" fill="none">
                  <a:moveTo>
                    <a:pt x="0" y="-507362"/>
                  </a:moveTo>
                  <a:lnTo>
                    <a:pt x="0" y="485163"/>
                  </a:lnTo>
                  <a:cubicBezTo>
                    <a:pt x="0" y="497417"/>
                    <a:pt x="9946" y="507363"/>
                    <a:pt x="22200" y="507363"/>
                  </a:cubicBezTo>
                  <a:lnTo>
                    <a:pt x="49950" y="507363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56" name="MMConnector"/>
            <p:cNvSpPr/>
            <p:nvPr/>
          </p:nvSpPr>
          <p:spPr>
            <a:xfrm>
              <a:off x="4099140" y="4689847"/>
              <a:ext cx="99900" cy="195175"/>
            </a:xfrm>
            <a:custGeom>
              <a:avLst/>
              <a:gdLst/>
              <a:ahLst/>
              <a:cxnLst/>
              <a:rect l="0" t="0" r="0" b="0"/>
              <a:pathLst>
                <a:path w="99900" h="195175" fill="none">
                  <a:moveTo>
                    <a:pt x="-49950" y="97588"/>
                  </a:moveTo>
                  <a:lnTo>
                    <a:pt x="0" y="97588"/>
                  </a:lnTo>
                  <a:lnTo>
                    <a:pt x="0" y="-75387"/>
                  </a:lnTo>
                  <a:cubicBezTo>
                    <a:pt x="0" y="-87642"/>
                    <a:pt x="9946" y="-97587"/>
                    <a:pt x="22200" y="-97587"/>
                  </a:cubicBezTo>
                  <a:lnTo>
                    <a:pt x="49950" y="-97587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58" name="MMConnector"/>
            <p:cNvSpPr/>
            <p:nvPr/>
          </p:nvSpPr>
          <p:spPr>
            <a:xfrm>
              <a:off x="4099140" y="4798072"/>
              <a:ext cx="49950" cy="21275"/>
            </a:xfrm>
            <a:custGeom>
              <a:avLst/>
              <a:gdLst/>
              <a:ahLst/>
              <a:cxnLst/>
              <a:rect l="0" t="0" r="0" b="0"/>
              <a:pathLst>
                <a:path w="49950" h="21275" fill="none">
                  <a:moveTo>
                    <a:pt x="0" y="-10637"/>
                  </a:moveTo>
                  <a:cubicBezTo>
                    <a:pt x="0" y="1106"/>
                    <a:pt x="9946" y="10638"/>
                    <a:pt x="22200" y="10638"/>
                  </a:cubicBezTo>
                  <a:lnTo>
                    <a:pt x="49950" y="10638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60" name="MMConnector"/>
            <p:cNvSpPr/>
            <p:nvPr/>
          </p:nvSpPr>
          <p:spPr>
            <a:xfrm>
              <a:off x="4099140" y="4885022"/>
              <a:ext cx="49950" cy="195175"/>
            </a:xfrm>
            <a:custGeom>
              <a:avLst/>
              <a:gdLst/>
              <a:ahLst/>
              <a:cxnLst/>
              <a:rect l="0" t="0" r="0" b="0"/>
              <a:pathLst>
                <a:path w="49950" h="195175" fill="none">
                  <a:moveTo>
                    <a:pt x="0" y="-97587"/>
                  </a:moveTo>
                  <a:lnTo>
                    <a:pt x="0" y="75388"/>
                  </a:lnTo>
                  <a:cubicBezTo>
                    <a:pt x="0" y="87642"/>
                    <a:pt x="9946" y="97588"/>
                    <a:pt x="22200" y="97588"/>
                  </a:cubicBezTo>
                  <a:lnTo>
                    <a:pt x="49950" y="97588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62" name="MMConnector"/>
            <p:cNvSpPr/>
            <p:nvPr/>
          </p:nvSpPr>
          <p:spPr>
            <a:xfrm>
              <a:off x="3277740" y="4704184"/>
              <a:ext cx="49950" cy="1862950"/>
            </a:xfrm>
            <a:custGeom>
              <a:avLst/>
              <a:gdLst/>
              <a:ahLst/>
              <a:cxnLst/>
              <a:rect l="0" t="0" r="0" b="0"/>
              <a:pathLst>
                <a:path w="49950" h="1862950" fill="none">
                  <a:moveTo>
                    <a:pt x="0" y="-931475"/>
                  </a:moveTo>
                  <a:lnTo>
                    <a:pt x="0" y="909275"/>
                  </a:lnTo>
                  <a:cubicBezTo>
                    <a:pt x="0" y="921529"/>
                    <a:pt x="9946" y="931475"/>
                    <a:pt x="22200" y="931475"/>
                  </a:cubicBezTo>
                  <a:lnTo>
                    <a:pt x="49950" y="9314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64" name="MMConnector"/>
            <p:cNvSpPr/>
            <p:nvPr/>
          </p:nvSpPr>
          <p:spPr>
            <a:xfrm>
              <a:off x="3936340" y="5396084"/>
              <a:ext cx="99900" cy="479150"/>
            </a:xfrm>
            <a:custGeom>
              <a:avLst/>
              <a:gdLst/>
              <a:ahLst/>
              <a:cxnLst/>
              <a:rect l="0" t="0" r="0" b="0"/>
              <a:pathLst>
                <a:path w="99900" h="479150" fill="none">
                  <a:moveTo>
                    <a:pt x="-49950" y="239575"/>
                  </a:moveTo>
                  <a:lnTo>
                    <a:pt x="0" y="239575"/>
                  </a:lnTo>
                  <a:lnTo>
                    <a:pt x="0" y="-217375"/>
                  </a:lnTo>
                  <a:cubicBezTo>
                    <a:pt x="0" y="-229629"/>
                    <a:pt x="9946" y="-239575"/>
                    <a:pt x="22200" y="-239575"/>
                  </a:cubicBezTo>
                  <a:lnTo>
                    <a:pt x="49950" y="-2395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66" name="MMConnector"/>
            <p:cNvSpPr/>
            <p:nvPr/>
          </p:nvSpPr>
          <p:spPr>
            <a:xfrm>
              <a:off x="3936340" y="5483034"/>
              <a:ext cx="49950" cy="305250"/>
            </a:xfrm>
            <a:custGeom>
              <a:avLst/>
              <a:gdLst/>
              <a:ahLst/>
              <a:cxnLst/>
              <a:rect l="0" t="0" r="0" b="0"/>
              <a:pathLst>
                <a:path w="49950" h="305250" fill="none">
                  <a:moveTo>
                    <a:pt x="0" y="152625"/>
                  </a:moveTo>
                  <a:lnTo>
                    <a:pt x="0" y="-130425"/>
                  </a:lnTo>
                  <a:cubicBezTo>
                    <a:pt x="0" y="-142679"/>
                    <a:pt x="9946" y="-152625"/>
                    <a:pt x="22200" y="-152625"/>
                  </a:cubicBezTo>
                  <a:lnTo>
                    <a:pt x="49950" y="-15262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68" name="MMConnector"/>
            <p:cNvSpPr/>
            <p:nvPr/>
          </p:nvSpPr>
          <p:spPr>
            <a:xfrm>
              <a:off x="3936340" y="5548709"/>
              <a:ext cx="49950" cy="173900"/>
            </a:xfrm>
            <a:custGeom>
              <a:avLst/>
              <a:gdLst/>
              <a:ahLst/>
              <a:cxnLst/>
              <a:rect l="0" t="0" r="0" b="0"/>
              <a:pathLst>
                <a:path w="49950" h="173900" fill="none">
                  <a:moveTo>
                    <a:pt x="0" y="86950"/>
                  </a:moveTo>
                  <a:lnTo>
                    <a:pt x="0" y="-64750"/>
                  </a:lnTo>
                  <a:cubicBezTo>
                    <a:pt x="0" y="-77004"/>
                    <a:pt x="9946" y="-86950"/>
                    <a:pt x="22200" y="-86950"/>
                  </a:cubicBezTo>
                  <a:lnTo>
                    <a:pt x="49950" y="-8695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70" name="MMConnector"/>
            <p:cNvSpPr/>
            <p:nvPr/>
          </p:nvSpPr>
          <p:spPr>
            <a:xfrm>
              <a:off x="3936340" y="5614384"/>
              <a:ext cx="49950" cy="42550"/>
            </a:xfrm>
            <a:custGeom>
              <a:avLst/>
              <a:gdLst/>
              <a:ahLst/>
              <a:cxnLst/>
              <a:rect l="0" t="0" r="0" b="0"/>
              <a:pathLst>
                <a:path w="49950" h="42550" fill="none">
                  <a:moveTo>
                    <a:pt x="0" y="21275"/>
                  </a:moveTo>
                  <a:lnTo>
                    <a:pt x="0" y="925"/>
                  </a:lnTo>
                  <a:cubicBezTo>
                    <a:pt x="0" y="-11329"/>
                    <a:pt x="9946" y="-21275"/>
                    <a:pt x="22200" y="-21275"/>
                  </a:cubicBezTo>
                  <a:lnTo>
                    <a:pt x="49950" y="-212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72" name="MMConnector"/>
            <p:cNvSpPr/>
            <p:nvPr/>
          </p:nvSpPr>
          <p:spPr>
            <a:xfrm>
              <a:off x="3936340" y="5701334"/>
              <a:ext cx="49950" cy="131350"/>
            </a:xfrm>
            <a:custGeom>
              <a:avLst/>
              <a:gdLst/>
              <a:ahLst/>
              <a:cxnLst/>
              <a:rect l="0" t="0" r="0" b="0"/>
              <a:pathLst>
                <a:path w="49950" h="131350" fill="none">
                  <a:moveTo>
                    <a:pt x="0" y="-65675"/>
                  </a:moveTo>
                  <a:lnTo>
                    <a:pt x="0" y="43475"/>
                  </a:lnTo>
                  <a:cubicBezTo>
                    <a:pt x="0" y="55729"/>
                    <a:pt x="9946" y="65675"/>
                    <a:pt x="22200" y="65675"/>
                  </a:cubicBezTo>
                  <a:lnTo>
                    <a:pt x="49950" y="656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74" name="MMConnector"/>
            <p:cNvSpPr/>
            <p:nvPr/>
          </p:nvSpPr>
          <p:spPr>
            <a:xfrm>
              <a:off x="3936340" y="5788284"/>
              <a:ext cx="49950" cy="305250"/>
            </a:xfrm>
            <a:custGeom>
              <a:avLst/>
              <a:gdLst/>
              <a:ahLst/>
              <a:cxnLst/>
              <a:rect l="0" t="0" r="0" b="0"/>
              <a:pathLst>
                <a:path w="49950" h="305250" fill="none">
                  <a:moveTo>
                    <a:pt x="0" y="-152625"/>
                  </a:moveTo>
                  <a:lnTo>
                    <a:pt x="0" y="130425"/>
                  </a:lnTo>
                  <a:cubicBezTo>
                    <a:pt x="0" y="142679"/>
                    <a:pt x="9946" y="152625"/>
                    <a:pt x="22200" y="152625"/>
                  </a:cubicBezTo>
                  <a:lnTo>
                    <a:pt x="49950" y="15262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76" name="MMConnector"/>
            <p:cNvSpPr/>
            <p:nvPr/>
          </p:nvSpPr>
          <p:spPr>
            <a:xfrm>
              <a:off x="3936340" y="5875234"/>
              <a:ext cx="49950" cy="479150"/>
            </a:xfrm>
            <a:custGeom>
              <a:avLst/>
              <a:gdLst/>
              <a:ahLst/>
              <a:cxnLst/>
              <a:rect l="0" t="0" r="0" b="0"/>
              <a:pathLst>
                <a:path w="49950" h="479150" fill="none">
                  <a:moveTo>
                    <a:pt x="0" y="-239575"/>
                  </a:moveTo>
                  <a:lnTo>
                    <a:pt x="0" y="217375"/>
                  </a:lnTo>
                  <a:cubicBezTo>
                    <a:pt x="0" y="229629"/>
                    <a:pt x="9946" y="239575"/>
                    <a:pt x="22200" y="239575"/>
                  </a:cubicBezTo>
                  <a:lnTo>
                    <a:pt x="49950" y="23957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78" name="MMConnector"/>
            <p:cNvSpPr/>
            <p:nvPr/>
          </p:nvSpPr>
          <p:spPr>
            <a:xfrm>
              <a:off x="3277740" y="5160209"/>
              <a:ext cx="49950" cy="2775000"/>
            </a:xfrm>
            <a:custGeom>
              <a:avLst/>
              <a:gdLst/>
              <a:ahLst/>
              <a:cxnLst/>
              <a:rect l="0" t="0" r="0" b="0"/>
              <a:pathLst>
                <a:path w="49950" h="2775000" fill="none">
                  <a:moveTo>
                    <a:pt x="0" y="-1387500"/>
                  </a:moveTo>
                  <a:lnTo>
                    <a:pt x="0" y="1365300"/>
                  </a:lnTo>
                  <a:cubicBezTo>
                    <a:pt x="0" y="1377554"/>
                    <a:pt x="9946" y="1387500"/>
                    <a:pt x="22200" y="1387500"/>
                  </a:cubicBezTo>
                  <a:lnTo>
                    <a:pt x="49950" y="138750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80" name="MMConnector"/>
            <p:cNvSpPr/>
            <p:nvPr/>
          </p:nvSpPr>
          <p:spPr>
            <a:xfrm>
              <a:off x="4321140" y="6439484"/>
              <a:ext cx="99900" cy="216450"/>
            </a:xfrm>
            <a:custGeom>
              <a:avLst/>
              <a:gdLst/>
              <a:ahLst/>
              <a:cxnLst/>
              <a:rect l="0" t="0" r="0" b="0"/>
              <a:pathLst>
                <a:path w="99900" h="216450" fill="none">
                  <a:moveTo>
                    <a:pt x="-49950" y="108225"/>
                  </a:moveTo>
                  <a:lnTo>
                    <a:pt x="0" y="108225"/>
                  </a:lnTo>
                  <a:lnTo>
                    <a:pt x="0" y="-86025"/>
                  </a:lnTo>
                  <a:cubicBezTo>
                    <a:pt x="0" y="-98279"/>
                    <a:pt x="9946" y="-108225"/>
                    <a:pt x="22200" y="-108225"/>
                  </a:cubicBezTo>
                  <a:lnTo>
                    <a:pt x="49950" y="-10822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82" name="MMConnector"/>
            <p:cNvSpPr/>
            <p:nvPr/>
          </p:nvSpPr>
          <p:spPr>
            <a:xfrm>
              <a:off x="4321140" y="6547709"/>
              <a:ext cx="49950" cy="3700"/>
            </a:xfrm>
            <a:custGeom>
              <a:avLst/>
              <a:gdLst/>
              <a:ahLst/>
              <a:cxnLst/>
              <a:rect l="0" t="0" r="0" b="0"/>
              <a:pathLst>
                <a:path w="49950" h="3700" fill="none">
                  <a:moveTo>
                    <a:pt x="0" y="0"/>
                  </a:moveTo>
                  <a:cubicBezTo>
                    <a:pt x="0" y="0"/>
                    <a:pt x="9946" y="0"/>
                    <a:pt x="22200" y="0"/>
                  </a:cubicBezTo>
                  <a:lnTo>
                    <a:pt x="49950" y="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84" name="MMConnector"/>
            <p:cNvSpPr/>
            <p:nvPr/>
          </p:nvSpPr>
          <p:spPr>
            <a:xfrm>
              <a:off x="4939040" y="6331259"/>
              <a:ext cx="99900" cy="3700"/>
            </a:xfrm>
            <a:custGeom>
              <a:avLst/>
              <a:gdLst/>
              <a:ahLst/>
              <a:cxnLst/>
              <a:rect l="0" t="0" r="0" b="0"/>
              <a:pathLst>
                <a:path w="99900" h="3700" fill="none">
                  <a:moveTo>
                    <a:pt x="-49950" y="0"/>
                  </a:moveTo>
                  <a:lnTo>
                    <a:pt x="0" y="0"/>
                  </a:lnTo>
                  <a:cubicBezTo>
                    <a:pt x="0" y="0"/>
                    <a:pt x="9946" y="0"/>
                    <a:pt x="22200" y="0"/>
                  </a:cubicBezTo>
                  <a:lnTo>
                    <a:pt x="49950" y="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86" name="MMConnector"/>
            <p:cNvSpPr/>
            <p:nvPr/>
          </p:nvSpPr>
          <p:spPr>
            <a:xfrm>
              <a:off x="4990840" y="6547709"/>
              <a:ext cx="99900" cy="3700"/>
            </a:xfrm>
            <a:custGeom>
              <a:avLst/>
              <a:gdLst/>
              <a:ahLst/>
              <a:cxnLst/>
              <a:rect l="0" t="0" r="0" b="0"/>
              <a:pathLst>
                <a:path w="99900" h="3700" fill="none">
                  <a:moveTo>
                    <a:pt x="-49950" y="0"/>
                  </a:moveTo>
                  <a:lnTo>
                    <a:pt x="0" y="0"/>
                  </a:lnTo>
                  <a:cubicBezTo>
                    <a:pt x="0" y="0"/>
                    <a:pt x="9946" y="0"/>
                    <a:pt x="22200" y="0"/>
                  </a:cubicBezTo>
                  <a:lnTo>
                    <a:pt x="49950" y="0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288" name="MMConnector"/>
            <p:cNvSpPr/>
            <p:nvPr/>
          </p:nvSpPr>
          <p:spPr>
            <a:xfrm>
              <a:off x="4321140" y="6655934"/>
              <a:ext cx="49950" cy="216450"/>
            </a:xfrm>
            <a:custGeom>
              <a:avLst/>
              <a:gdLst/>
              <a:ahLst/>
              <a:cxnLst/>
              <a:rect l="0" t="0" r="0" b="0"/>
              <a:pathLst>
                <a:path w="49950" h="216450" fill="none">
                  <a:moveTo>
                    <a:pt x="0" y="-108225"/>
                  </a:moveTo>
                  <a:lnTo>
                    <a:pt x="0" y="86025"/>
                  </a:lnTo>
                  <a:cubicBezTo>
                    <a:pt x="0" y="98279"/>
                    <a:pt x="9946" y="108225"/>
                    <a:pt x="22200" y="108225"/>
                  </a:cubicBezTo>
                  <a:lnTo>
                    <a:pt x="49950" y="108225"/>
                  </a:lnTo>
                </a:path>
              </a:pathLst>
            </a:custGeom>
            <a:noFill/>
            <a:ln w="3700" cap="rnd">
              <a:solidFill>
                <a:srgbClr val="454545"/>
              </a:solidFill>
              <a:round/>
            </a:ln>
          </p:spPr>
        </p:sp>
        <p:sp>
          <p:nvSpPr>
            <p:cNvPr id="102" name="MainIdea"/>
            <p:cNvSpPr/>
            <p:nvPr/>
          </p:nvSpPr>
          <p:spPr>
            <a:xfrm>
              <a:off x="1439210" y="3658009"/>
              <a:ext cx="785880" cy="229400"/>
            </a:xfrm>
            <a:custGeom>
              <a:avLst/>
              <a:gdLst>
                <a:gd name="rtl" fmla="*/ 94350 w 785880"/>
                <a:gd name="rtt" fmla="*/ 60310 h 229400"/>
                <a:gd name="rtr" fmla="*/ 693750 w 785880"/>
                <a:gd name="rtb" fmla="*/ 171310 h 229400"/>
              </a:gdLst>
              <a:ahLst/>
              <a:cxnLst/>
              <a:rect l="rtl" t="rtt" r="rtr" b="rtb"/>
              <a:pathLst>
                <a:path w="785880" h="229400">
                  <a:moveTo>
                    <a:pt x="114700" y="0"/>
                  </a:moveTo>
                  <a:lnTo>
                    <a:pt x="671180" y="0"/>
                  </a:lnTo>
                  <a:cubicBezTo>
                    <a:pt x="734529" y="0"/>
                    <a:pt x="785880" y="51351"/>
                    <a:pt x="785880" y="114700"/>
                  </a:cubicBezTo>
                  <a:cubicBezTo>
                    <a:pt x="785880" y="178049"/>
                    <a:pt x="734529" y="229400"/>
                    <a:pt x="671180" y="229400"/>
                  </a:cubicBezTo>
                  <a:lnTo>
                    <a:pt x="114700" y="229400"/>
                  </a:lnTo>
                  <a:cubicBezTo>
                    <a:pt x="51351" y="229400"/>
                    <a:pt x="0" y="178049"/>
                    <a:pt x="0" y="114700"/>
                  </a:cubicBezTo>
                  <a:cubicBezTo>
                    <a:pt x="0" y="51351"/>
                    <a:pt x="51351" y="0"/>
                    <a:pt x="114700" y="0"/>
                  </a:cubicBezTo>
                  <a:close/>
                </a:path>
              </a:pathLst>
            </a:custGeom>
            <a:solidFill>
              <a:srgbClr val="00AF54"/>
            </a:solidFill>
            <a:ln w="111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FFFFFF"/>
                  </a:solidFill>
                  <a:latin typeface="Arial"/>
                </a:rPr>
                <a:t>autoimmunity</a:t>
              </a:r>
            </a:p>
          </p:txBody>
        </p:sp>
        <p:sp>
          <p:nvSpPr>
            <p:cNvPr id="103" name="MainTopic"/>
            <p:cNvSpPr/>
            <p:nvPr/>
          </p:nvSpPr>
          <p:spPr>
            <a:xfrm>
              <a:off x="2458190" y="3698709"/>
              <a:ext cx="769600" cy="148000"/>
            </a:xfrm>
            <a:custGeom>
              <a:avLst/>
              <a:gdLst>
                <a:gd name="rtl" fmla="*/ 65860 w 769600"/>
                <a:gd name="rtt" fmla="*/ 32560 h 148000"/>
                <a:gd name="rtr" fmla="*/ 705960 w 769600"/>
                <a:gd name="rtb" fmla="*/ 117660 h 148000"/>
              </a:gdLst>
              <a:ahLst/>
              <a:cxnLst/>
              <a:rect l="rtl" t="rtt" r="rtr" b="rtb"/>
              <a:pathLst>
                <a:path w="769600" h="148000">
                  <a:moveTo>
                    <a:pt x="14800" y="0"/>
                  </a:moveTo>
                  <a:lnTo>
                    <a:pt x="754800" y="0"/>
                  </a:lnTo>
                  <a:cubicBezTo>
                    <a:pt x="764746" y="0"/>
                    <a:pt x="769600" y="4854"/>
                    <a:pt x="769600" y="14800"/>
                  </a:cubicBezTo>
                  <a:lnTo>
                    <a:pt x="769600" y="133200"/>
                  </a:lnTo>
                  <a:cubicBezTo>
                    <a:pt x="769600" y="143146"/>
                    <a:pt x="764746" y="148000"/>
                    <a:pt x="754800" y="148000"/>
                  </a:cubicBezTo>
                  <a:lnTo>
                    <a:pt x="14800" y="148000"/>
                  </a:lnTo>
                  <a:cubicBezTo>
                    <a:pt x="4854" y="148000"/>
                    <a:pt x="0" y="143146"/>
                    <a:pt x="0" y="1332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74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common diseases</a:t>
              </a:r>
            </a:p>
          </p:txBody>
        </p:sp>
        <p:sp>
          <p:nvSpPr>
            <p:cNvPr id="109" name="SubTopic"/>
            <p:cNvSpPr/>
            <p:nvPr/>
          </p:nvSpPr>
          <p:spPr>
            <a:xfrm>
              <a:off x="3327690" y="944059"/>
              <a:ext cx="629000" cy="107300"/>
            </a:xfrm>
            <a:custGeom>
              <a:avLst/>
              <a:gdLst>
                <a:gd name="rtl" fmla="*/ 30710 w 629000"/>
                <a:gd name="rtt" fmla="*/ 12210 h 107300"/>
                <a:gd name="rtr" fmla="*/ 596810 w 629000"/>
                <a:gd name="rtb" fmla="*/ 97310 h 107300"/>
              </a:gdLst>
              <a:ahLst/>
              <a:cxnLst/>
              <a:rect l="rtl" t="rtt" r="rtr" b="rtb"/>
              <a:pathLst>
                <a:path w="629000" h="107300">
                  <a:moveTo>
                    <a:pt x="14800" y="0"/>
                  </a:moveTo>
                  <a:lnTo>
                    <a:pt x="614200" y="0"/>
                  </a:lnTo>
                  <a:cubicBezTo>
                    <a:pt x="624146" y="0"/>
                    <a:pt x="629000" y="4854"/>
                    <a:pt x="629000" y="14800"/>
                  </a:cubicBezTo>
                  <a:lnTo>
                    <a:pt x="629000" y="92500"/>
                  </a:lnTo>
                  <a:cubicBezTo>
                    <a:pt x="629000" y="102446"/>
                    <a:pt x="624146" y="107300"/>
                    <a:pt x="6142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Myasthenia gravis</a:t>
              </a:r>
            </a:p>
          </p:txBody>
        </p:sp>
        <p:sp>
          <p:nvSpPr>
            <p:cNvPr id="111" name="SubTopic"/>
            <p:cNvSpPr/>
            <p:nvPr/>
          </p:nvSpPr>
          <p:spPr>
            <a:xfrm>
              <a:off x="4056590" y="90150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is Ab against acetylcholine receptor of neuromuscular junction, block receptor and cause muscle weakness</a:t>
              </a:r>
            </a:p>
          </p:txBody>
        </p:sp>
        <p:sp>
          <p:nvSpPr>
            <p:cNvPr id="113" name="SubTopic"/>
            <p:cNvSpPr/>
            <p:nvPr/>
          </p:nvSpPr>
          <p:spPr>
            <a:xfrm>
              <a:off x="3327690" y="1160509"/>
              <a:ext cx="543900" cy="107300"/>
            </a:xfrm>
            <a:custGeom>
              <a:avLst/>
              <a:gdLst>
                <a:gd name="rtl" fmla="*/ 30710 w 543900"/>
                <a:gd name="rtt" fmla="*/ 12210 h 107300"/>
                <a:gd name="rtr" fmla="*/ 511710 w 543900"/>
                <a:gd name="rtb" fmla="*/ 97310 h 107300"/>
              </a:gdLst>
              <a:ahLst/>
              <a:cxnLst/>
              <a:rect l="rtl" t="rtt" r="rtr" b="rtb"/>
              <a:pathLst>
                <a:path w="543900" h="107300">
                  <a:moveTo>
                    <a:pt x="14800" y="0"/>
                  </a:moveTo>
                  <a:lnTo>
                    <a:pt x="529100" y="0"/>
                  </a:lnTo>
                  <a:cubicBezTo>
                    <a:pt x="539046" y="0"/>
                    <a:pt x="543900" y="4854"/>
                    <a:pt x="543900" y="14800"/>
                  </a:cubicBezTo>
                  <a:lnTo>
                    <a:pt x="543900" y="92500"/>
                  </a:lnTo>
                  <a:cubicBezTo>
                    <a:pt x="543900" y="102446"/>
                    <a:pt x="539046" y="107300"/>
                    <a:pt x="5291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Gravis disease</a:t>
              </a:r>
            </a:p>
          </p:txBody>
        </p:sp>
        <p:sp>
          <p:nvSpPr>
            <p:cNvPr id="115" name="SubTopic"/>
            <p:cNvSpPr/>
            <p:nvPr/>
          </p:nvSpPr>
          <p:spPr>
            <a:xfrm>
              <a:off x="3971490" y="111795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Antibodies against thyroid stimulating hormone receptor cause long lasting activation and hyperthyroidism</a:t>
              </a:r>
            </a:p>
          </p:txBody>
        </p:sp>
        <p:sp>
          <p:nvSpPr>
            <p:cNvPr id="117" name="SubTopic"/>
            <p:cNvSpPr/>
            <p:nvPr/>
          </p:nvSpPr>
          <p:spPr>
            <a:xfrm>
              <a:off x="3327690" y="133440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Idiopathic thrombocytic purpura (platelet antigen) low platelet count+bleeding</a:t>
              </a:r>
            </a:p>
          </p:txBody>
        </p:sp>
        <p:sp>
          <p:nvSpPr>
            <p:cNvPr id="119" name="SubTopic"/>
            <p:cNvSpPr/>
            <p:nvPr/>
          </p:nvSpPr>
          <p:spPr>
            <a:xfrm>
              <a:off x="3327690" y="1550859"/>
              <a:ext cx="1912900" cy="277500"/>
            </a:xfrm>
            <a:custGeom>
              <a:avLst/>
              <a:gdLst>
                <a:gd name="rtl" fmla="*/ 30710 w 1912900"/>
                <a:gd name="rtt" fmla="*/ 12210 h 277500"/>
                <a:gd name="rtr" fmla="*/ 1880710 w 1912900"/>
                <a:gd name="rtb" fmla="*/ 267510 h 277500"/>
              </a:gdLst>
              <a:ahLst/>
              <a:cxnLst/>
              <a:rect l="rtl" t="rtt" r="rtr" b="rtb"/>
              <a:pathLst>
                <a:path w="1912900" h="2775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262700"/>
                  </a:lnTo>
                  <a:cubicBezTo>
                    <a:pt x="1912900" y="272646"/>
                    <a:pt x="1908046" y="277500"/>
                    <a:pt x="1898100" y="277500"/>
                  </a:cubicBezTo>
                  <a:lnTo>
                    <a:pt x="14800" y="277500"/>
                  </a:lnTo>
                  <a:cubicBezTo>
                    <a:pt x="4854" y="277500"/>
                    <a:pt x="0" y="272646"/>
                    <a:pt x="0" y="2627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Good pasteur syndrome (renal and lung basement membrane collagen)lung and kidney bleeding; anti-glomerular basement membrane (GBM)</a:t>
              </a:r>
            </a:p>
          </p:txBody>
        </p:sp>
        <p:sp>
          <p:nvSpPr>
            <p:cNvPr id="121" name="SubTopic"/>
            <p:cNvSpPr/>
            <p:nvPr/>
          </p:nvSpPr>
          <p:spPr>
            <a:xfrm>
              <a:off x="3327690" y="1852409"/>
              <a:ext cx="1694600" cy="107300"/>
            </a:xfrm>
            <a:custGeom>
              <a:avLst/>
              <a:gdLst>
                <a:gd name="rtl" fmla="*/ 30710 w 1694600"/>
                <a:gd name="rtt" fmla="*/ 12210 h 107300"/>
                <a:gd name="rtr" fmla="*/ 1662410 w 1694600"/>
                <a:gd name="rtb" fmla="*/ 97310 h 107300"/>
              </a:gdLst>
              <a:ahLst/>
              <a:cxnLst/>
              <a:rect l="rtl" t="rtt" r="rtr" b="rtb"/>
              <a:pathLst>
                <a:path w="1694600" h="107300">
                  <a:moveTo>
                    <a:pt x="14800" y="0"/>
                  </a:moveTo>
                  <a:lnTo>
                    <a:pt x="1679800" y="0"/>
                  </a:lnTo>
                  <a:cubicBezTo>
                    <a:pt x="1689746" y="0"/>
                    <a:pt x="1694600" y="4854"/>
                    <a:pt x="1694600" y="14800"/>
                  </a:cubicBezTo>
                  <a:lnTo>
                    <a:pt x="1694600" y="92500"/>
                  </a:lnTo>
                  <a:cubicBezTo>
                    <a:pt x="1694600" y="102446"/>
                    <a:pt x="1689746" y="107300"/>
                    <a:pt x="16798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Vitiligo (melanocytes) lead to depigmentation of skin</a:t>
              </a:r>
            </a:p>
          </p:txBody>
        </p:sp>
        <p:sp>
          <p:nvSpPr>
            <p:cNvPr id="219" name="SubTopic"/>
            <p:cNvSpPr/>
            <p:nvPr/>
          </p:nvSpPr>
          <p:spPr>
            <a:xfrm>
              <a:off x="3327690" y="2659703"/>
              <a:ext cx="588300" cy="107300"/>
            </a:xfrm>
            <a:custGeom>
              <a:avLst/>
              <a:gdLst>
                <a:gd name="rtl" fmla="*/ 30710 w 588300"/>
                <a:gd name="rtt" fmla="*/ 12210 h 107300"/>
                <a:gd name="rtr" fmla="*/ 556110 w 588300"/>
                <a:gd name="rtb" fmla="*/ 97310 h 107300"/>
              </a:gdLst>
              <a:ahLst/>
              <a:cxnLst/>
              <a:rect l="rtl" t="rtt" r="rtr" b="rtb"/>
              <a:pathLst>
                <a:path w="588300" h="107300">
                  <a:moveTo>
                    <a:pt x="14800" y="0"/>
                  </a:moveTo>
                  <a:lnTo>
                    <a:pt x="573500" y="0"/>
                  </a:lnTo>
                  <a:cubicBezTo>
                    <a:pt x="583446" y="0"/>
                    <a:pt x="588300" y="4854"/>
                    <a:pt x="588300" y="14800"/>
                  </a:cubicBezTo>
                  <a:lnTo>
                    <a:pt x="588300" y="92500"/>
                  </a:lnTo>
                  <a:cubicBezTo>
                    <a:pt x="588300" y="102446"/>
                    <a:pt x="583446" y="107300"/>
                    <a:pt x="5735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Rheumatic fever</a:t>
              </a:r>
            </a:p>
          </p:txBody>
        </p:sp>
        <p:sp>
          <p:nvSpPr>
            <p:cNvPr id="221" name="SubTopic"/>
            <p:cNvSpPr/>
            <p:nvPr/>
          </p:nvSpPr>
          <p:spPr>
            <a:xfrm>
              <a:off x="4015890" y="1983759"/>
              <a:ext cx="1912900" cy="277500"/>
            </a:xfrm>
            <a:custGeom>
              <a:avLst/>
              <a:gdLst>
                <a:gd name="rtl" fmla="*/ 30710 w 1912900"/>
                <a:gd name="rtt" fmla="*/ 12210 h 277500"/>
                <a:gd name="rtr" fmla="*/ 1880710 w 1912900"/>
                <a:gd name="rtb" fmla="*/ 267510 h 277500"/>
              </a:gdLst>
              <a:ahLst/>
              <a:cxnLst/>
              <a:rect l="rtl" t="rtt" r="rtr" b="rtb"/>
              <a:pathLst>
                <a:path w="1912900" h="2775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262700"/>
                  </a:lnTo>
                  <a:cubicBezTo>
                    <a:pt x="1912900" y="272646"/>
                    <a:pt x="1908046" y="277500"/>
                    <a:pt x="1898100" y="277500"/>
                  </a:cubicBezTo>
                  <a:lnTo>
                    <a:pt x="14800" y="277500"/>
                  </a:lnTo>
                  <a:cubicBezTo>
                    <a:pt x="4854" y="277500"/>
                    <a:pt x="0" y="272646"/>
                    <a:pt x="0" y="2627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is an inflammatory disease that occurs following a Streptococcus pyogenes infection, such as strep throat or scarlet fever</a:t>
              </a:r>
            </a:p>
          </p:txBody>
        </p:sp>
        <p:sp>
          <p:nvSpPr>
            <p:cNvPr id="223" name="SubTopic"/>
            <p:cNvSpPr/>
            <p:nvPr/>
          </p:nvSpPr>
          <p:spPr>
            <a:xfrm>
              <a:off x="4015890" y="228530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caused by antibody cross-reactivity that can involve the heart, joints, skin, and brain</a:t>
              </a:r>
            </a:p>
          </p:txBody>
        </p:sp>
        <p:sp>
          <p:nvSpPr>
            <p:cNvPr id="225" name="SubTopic"/>
            <p:cNvSpPr/>
            <p:nvPr/>
          </p:nvSpPr>
          <p:spPr>
            <a:xfrm>
              <a:off x="4015890" y="250175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typically develops two to three weeks after a streptococcal infection.</a:t>
              </a:r>
            </a:p>
          </p:txBody>
        </p:sp>
        <p:sp>
          <p:nvSpPr>
            <p:cNvPr id="227" name="SubTopic"/>
            <p:cNvSpPr/>
            <p:nvPr/>
          </p:nvSpPr>
          <p:spPr>
            <a:xfrm>
              <a:off x="4015890" y="271820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appears in children between the ages of 6 and 15, with only 20% of first-time attacks occurring in adults</a:t>
              </a:r>
            </a:p>
          </p:txBody>
        </p:sp>
        <p:sp>
          <p:nvSpPr>
            <p:cNvPr id="231" name="SubTopic"/>
            <p:cNvSpPr/>
            <p:nvPr/>
          </p:nvSpPr>
          <p:spPr>
            <a:xfrm>
              <a:off x="4015890" y="3250547"/>
              <a:ext cx="377400" cy="107300"/>
            </a:xfrm>
            <a:custGeom>
              <a:avLst/>
              <a:gdLst>
                <a:gd name="rtl" fmla="*/ 30710 w 377400"/>
                <a:gd name="rtt" fmla="*/ 12210 h 107300"/>
                <a:gd name="rtr" fmla="*/ 345210 w 377400"/>
                <a:gd name="rtb" fmla="*/ 97310 h 107300"/>
              </a:gdLst>
              <a:ahLst/>
              <a:cxnLst/>
              <a:rect l="rtl" t="rtt" r="rtr" b="rtb"/>
              <a:pathLst>
                <a:path w="377400" h="107300">
                  <a:moveTo>
                    <a:pt x="14800" y="0"/>
                  </a:moveTo>
                  <a:lnTo>
                    <a:pt x="362600" y="0"/>
                  </a:lnTo>
                  <a:cubicBezTo>
                    <a:pt x="372546" y="0"/>
                    <a:pt x="377400" y="4854"/>
                    <a:pt x="377400" y="14800"/>
                  </a:cubicBezTo>
                  <a:lnTo>
                    <a:pt x="377400" y="92500"/>
                  </a:lnTo>
                  <a:cubicBezTo>
                    <a:pt x="377400" y="102446"/>
                    <a:pt x="372546" y="107300"/>
                    <a:pt x="3626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diagnosis</a:t>
              </a:r>
            </a:p>
          </p:txBody>
        </p:sp>
        <p:sp>
          <p:nvSpPr>
            <p:cNvPr id="233" name="SubTopic"/>
            <p:cNvSpPr/>
            <p:nvPr/>
          </p:nvSpPr>
          <p:spPr>
            <a:xfrm>
              <a:off x="4493190" y="3087284"/>
              <a:ext cx="1206200" cy="107300"/>
            </a:xfrm>
            <a:custGeom>
              <a:avLst/>
              <a:gdLst>
                <a:gd name="rtl" fmla="*/ 30710 w 1206200"/>
                <a:gd name="rtt" fmla="*/ 12210 h 107300"/>
                <a:gd name="rtr" fmla="*/ 1174010 w 1206200"/>
                <a:gd name="rtb" fmla="*/ 97310 h 107300"/>
              </a:gdLst>
              <a:ahLst/>
              <a:cxnLst/>
              <a:rect l="rtl" t="rtt" r="rtr" b="rtb"/>
              <a:pathLst>
                <a:path w="1206200" h="107300">
                  <a:moveTo>
                    <a:pt x="14800" y="0"/>
                  </a:moveTo>
                  <a:lnTo>
                    <a:pt x="1191400" y="0"/>
                  </a:lnTo>
                  <a:cubicBezTo>
                    <a:pt x="1201346" y="0"/>
                    <a:pt x="1206200" y="4854"/>
                    <a:pt x="1206200" y="14800"/>
                  </a:cubicBezTo>
                  <a:lnTo>
                    <a:pt x="1206200" y="92500"/>
                  </a:lnTo>
                  <a:cubicBezTo>
                    <a:pt x="1206200" y="102446"/>
                    <a:pt x="1201346" y="107300"/>
                    <a:pt x="11914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positive ASO latex agglutination test.</a:t>
              </a:r>
            </a:p>
          </p:txBody>
        </p:sp>
        <p:sp>
          <p:nvSpPr>
            <p:cNvPr id="235" name="SubTopic"/>
            <p:cNvSpPr/>
            <p:nvPr/>
          </p:nvSpPr>
          <p:spPr>
            <a:xfrm>
              <a:off x="5799290" y="2934659"/>
              <a:ext cx="947200" cy="107300"/>
            </a:xfrm>
            <a:custGeom>
              <a:avLst/>
              <a:gdLst>
                <a:gd name="rtl" fmla="*/ 30710 w 947200"/>
                <a:gd name="rtt" fmla="*/ 12210 h 107300"/>
                <a:gd name="rtr" fmla="*/ 915010 w 947200"/>
                <a:gd name="rtb" fmla="*/ 97310 h 107300"/>
              </a:gdLst>
              <a:ahLst/>
              <a:cxnLst/>
              <a:rect l="rtl" t="rtt" r="rtr" b="rtb"/>
              <a:pathLst>
                <a:path w="947200" h="107300">
                  <a:moveTo>
                    <a:pt x="14800" y="0"/>
                  </a:moveTo>
                  <a:lnTo>
                    <a:pt x="932400" y="0"/>
                  </a:lnTo>
                  <a:cubicBezTo>
                    <a:pt x="942346" y="0"/>
                    <a:pt x="947200" y="4854"/>
                    <a:pt x="947200" y="14800"/>
                  </a:cubicBezTo>
                  <a:lnTo>
                    <a:pt x="947200" y="92500"/>
                  </a:lnTo>
                  <a:cubicBezTo>
                    <a:pt x="947200" y="102446"/>
                    <a:pt x="942346" y="107300"/>
                    <a:pt x="9324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test  Anti-streptolysin O titer </a:t>
              </a:r>
            </a:p>
          </p:txBody>
        </p:sp>
        <p:sp>
          <p:nvSpPr>
            <p:cNvPr id="237" name="SubTopic"/>
            <p:cNvSpPr/>
            <p:nvPr/>
          </p:nvSpPr>
          <p:spPr>
            <a:xfrm>
              <a:off x="5799290" y="3066009"/>
              <a:ext cx="1801900" cy="107300"/>
            </a:xfrm>
            <a:custGeom>
              <a:avLst/>
              <a:gdLst>
                <a:gd name="rtl" fmla="*/ 30710 w 1801900"/>
                <a:gd name="rtt" fmla="*/ 12210 h 107300"/>
                <a:gd name="rtr" fmla="*/ 1769710 w 1801900"/>
                <a:gd name="rtb" fmla="*/ 97310 h 107300"/>
              </a:gdLst>
              <a:ahLst/>
              <a:cxnLst/>
              <a:rect l="rtl" t="rtt" r="rtr" b="rtb"/>
              <a:pathLst>
                <a:path w="1801900" h="107300">
                  <a:moveTo>
                    <a:pt x="14800" y="0"/>
                  </a:moveTo>
                  <a:lnTo>
                    <a:pt x="1787100" y="0"/>
                  </a:lnTo>
                  <a:cubicBezTo>
                    <a:pt x="1797046" y="0"/>
                    <a:pt x="1801900" y="4854"/>
                    <a:pt x="1801900" y="14800"/>
                  </a:cubicBezTo>
                  <a:lnTo>
                    <a:pt x="1801900" y="92500"/>
                  </a:lnTo>
                  <a:cubicBezTo>
                    <a:pt x="1801900" y="102446"/>
                    <a:pt x="1797046" y="107300"/>
                    <a:pt x="17871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the titer varies being maximum 3-5 weeks after infection</a:t>
              </a:r>
            </a:p>
          </p:txBody>
        </p:sp>
        <p:sp>
          <p:nvSpPr>
            <p:cNvPr id="239" name="SubTopic"/>
            <p:cNvSpPr/>
            <p:nvPr/>
          </p:nvSpPr>
          <p:spPr>
            <a:xfrm>
              <a:off x="5799290" y="319735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the presence of Ab indicate exposure to group A streptococcus</a:t>
              </a:r>
            </a:p>
          </p:txBody>
        </p:sp>
        <p:sp>
          <p:nvSpPr>
            <p:cNvPr id="241" name="SubTopic"/>
            <p:cNvSpPr/>
            <p:nvPr/>
          </p:nvSpPr>
          <p:spPr>
            <a:xfrm>
              <a:off x="4493190" y="3413809"/>
              <a:ext cx="1509600" cy="107300"/>
            </a:xfrm>
            <a:custGeom>
              <a:avLst/>
              <a:gdLst>
                <a:gd name="rtl" fmla="*/ 30710 w 1509600"/>
                <a:gd name="rtt" fmla="*/ 12210 h 107300"/>
                <a:gd name="rtr" fmla="*/ 1477410 w 1509600"/>
                <a:gd name="rtb" fmla="*/ 97310 h 107300"/>
              </a:gdLst>
              <a:ahLst/>
              <a:cxnLst/>
              <a:rect l="rtl" t="rtt" r="rtr" b="rtb"/>
              <a:pathLst>
                <a:path w="1509600" h="107300">
                  <a:moveTo>
                    <a:pt x="14800" y="0"/>
                  </a:moveTo>
                  <a:lnTo>
                    <a:pt x="1494800" y="0"/>
                  </a:lnTo>
                  <a:cubicBezTo>
                    <a:pt x="1504746" y="0"/>
                    <a:pt x="1509600" y="4854"/>
                    <a:pt x="1509600" y="14800"/>
                  </a:cubicBezTo>
                  <a:lnTo>
                    <a:pt x="1509600" y="92500"/>
                  </a:lnTo>
                  <a:cubicBezTo>
                    <a:pt x="1509600" y="102446"/>
                    <a:pt x="1504746" y="107300"/>
                    <a:pt x="14948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diagnosis depend also on clinical presentation</a:t>
              </a:r>
            </a:p>
          </p:txBody>
        </p:sp>
        <p:sp>
          <p:nvSpPr>
            <p:cNvPr id="243" name="SubTopic"/>
            <p:cNvSpPr/>
            <p:nvPr/>
          </p:nvSpPr>
          <p:spPr>
            <a:xfrm>
              <a:off x="3327690" y="3933659"/>
              <a:ext cx="614200" cy="107300"/>
            </a:xfrm>
            <a:custGeom>
              <a:avLst/>
              <a:gdLst>
                <a:gd name="rtl" fmla="*/ 30710 w 614200"/>
                <a:gd name="rtt" fmla="*/ 12210 h 107300"/>
                <a:gd name="rtr" fmla="*/ 582010 w 614200"/>
                <a:gd name="rtb" fmla="*/ 97310 h 107300"/>
              </a:gdLst>
              <a:ahLst/>
              <a:cxnLst/>
              <a:rect l="rtl" t="rtt" r="rtr" b="rtb"/>
              <a:pathLst>
                <a:path w="614200" h="107300">
                  <a:moveTo>
                    <a:pt x="14800" y="0"/>
                  </a:moveTo>
                  <a:lnTo>
                    <a:pt x="599400" y="0"/>
                  </a:lnTo>
                  <a:cubicBezTo>
                    <a:pt x="609346" y="0"/>
                    <a:pt x="614200" y="4854"/>
                    <a:pt x="614200" y="14800"/>
                  </a:cubicBezTo>
                  <a:lnTo>
                    <a:pt x="614200" y="92500"/>
                  </a:lnTo>
                  <a:cubicBezTo>
                    <a:pt x="614200" y="102446"/>
                    <a:pt x="609346" y="107300"/>
                    <a:pt x="5994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Multiple sclerosis</a:t>
              </a:r>
            </a:p>
          </p:txBody>
        </p:sp>
        <p:sp>
          <p:nvSpPr>
            <p:cNvPr id="245" name="SubTopic"/>
            <p:cNvSpPr/>
            <p:nvPr/>
          </p:nvSpPr>
          <p:spPr>
            <a:xfrm>
              <a:off x="4041790" y="354515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Antibodies against myelin basic protein (MBP) (Type 2 hypersensitivity)</a:t>
              </a:r>
            </a:p>
          </p:txBody>
        </p:sp>
        <p:sp>
          <p:nvSpPr>
            <p:cNvPr id="247" name="SubTopic"/>
            <p:cNvSpPr/>
            <p:nvPr/>
          </p:nvSpPr>
          <p:spPr>
            <a:xfrm>
              <a:off x="4041790" y="376160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Also cell infiltration with TH1 and TH17 and cytokine as TNF alpha (type 4)</a:t>
              </a:r>
            </a:p>
          </p:txBody>
        </p:sp>
        <p:sp>
          <p:nvSpPr>
            <p:cNvPr id="249" name="SubTopic"/>
            <p:cNvSpPr/>
            <p:nvPr/>
          </p:nvSpPr>
          <p:spPr>
            <a:xfrm>
              <a:off x="4041790" y="397805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Demyelination, perivascular inflammation, paralysis and ocular lesions</a:t>
              </a:r>
            </a:p>
          </p:txBody>
        </p:sp>
        <p:sp>
          <p:nvSpPr>
            <p:cNvPr id="251" name="SubTopic"/>
            <p:cNvSpPr/>
            <p:nvPr/>
          </p:nvSpPr>
          <p:spPr>
            <a:xfrm>
              <a:off x="4041790" y="4194509"/>
              <a:ext cx="1912900" cy="277500"/>
            </a:xfrm>
            <a:custGeom>
              <a:avLst/>
              <a:gdLst>
                <a:gd name="rtl" fmla="*/ 30710 w 1912900"/>
                <a:gd name="rtt" fmla="*/ 12210 h 277500"/>
                <a:gd name="rtr" fmla="*/ 1880710 w 1912900"/>
                <a:gd name="rtb" fmla="*/ 267510 h 277500"/>
              </a:gdLst>
              <a:ahLst/>
              <a:cxnLst/>
              <a:rect l="rtl" t="rtt" r="rtr" b="rtb"/>
              <a:pathLst>
                <a:path w="1912900" h="2775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262700"/>
                  </a:lnTo>
                  <a:cubicBezTo>
                    <a:pt x="1912900" y="272646"/>
                    <a:pt x="1908046" y="277500"/>
                    <a:pt x="1898100" y="277500"/>
                  </a:cubicBezTo>
                  <a:lnTo>
                    <a:pt x="14800" y="277500"/>
                  </a:lnTo>
                  <a:cubicBezTo>
                    <a:pt x="4854" y="277500"/>
                    <a:pt x="0" y="272646"/>
                    <a:pt x="0" y="2627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No certain treatment, disease modifying agents as  interferon beta, anti-CD20 to deplete B cells, injection of MBP to induce tolerance</a:t>
              </a:r>
            </a:p>
          </p:txBody>
        </p:sp>
        <p:sp>
          <p:nvSpPr>
            <p:cNvPr id="253" name="SubTopic"/>
            <p:cNvSpPr/>
            <p:nvPr/>
          </p:nvSpPr>
          <p:spPr>
            <a:xfrm>
              <a:off x="3327690" y="4733784"/>
              <a:ext cx="721500" cy="107300"/>
            </a:xfrm>
            <a:custGeom>
              <a:avLst/>
              <a:gdLst>
                <a:gd name="rtl" fmla="*/ 30710 w 721500"/>
                <a:gd name="rtt" fmla="*/ 12210 h 107300"/>
                <a:gd name="rtr" fmla="*/ 689310 w 721500"/>
                <a:gd name="rtb" fmla="*/ 97310 h 107300"/>
              </a:gdLst>
              <a:ahLst/>
              <a:cxnLst/>
              <a:rect l="rtl" t="rtt" r="rtr" b="rtb"/>
              <a:pathLst>
                <a:path w="721500" h="107300">
                  <a:moveTo>
                    <a:pt x="14800" y="0"/>
                  </a:moveTo>
                  <a:lnTo>
                    <a:pt x="706700" y="0"/>
                  </a:lnTo>
                  <a:cubicBezTo>
                    <a:pt x="716646" y="0"/>
                    <a:pt x="721500" y="4854"/>
                    <a:pt x="721500" y="14800"/>
                  </a:cubicBezTo>
                  <a:lnTo>
                    <a:pt x="721500" y="92500"/>
                  </a:lnTo>
                  <a:cubicBezTo>
                    <a:pt x="721500" y="102446"/>
                    <a:pt x="716646" y="107300"/>
                    <a:pt x="7067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Hashimoto thyroiditis</a:t>
              </a:r>
            </a:p>
          </p:txBody>
        </p:sp>
        <p:sp>
          <p:nvSpPr>
            <p:cNvPr id="255" name="SubTopic"/>
            <p:cNvSpPr/>
            <p:nvPr/>
          </p:nvSpPr>
          <p:spPr>
            <a:xfrm>
              <a:off x="4149090" y="449605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Antibodies against thyroglobulin and/or thyro-pyroxidase (TPO) antigens (type 2 hypersensitivity)</a:t>
              </a:r>
            </a:p>
          </p:txBody>
        </p:sp>
        <p:sp>
          <p:nvSpPr>
            <p:cNvPr id="257" name="SubTopic"/>
            <p:cNvSpPr/>
            <p:nvPr/>
          </p:nvSpPr>
          <p:spPr>
            <a:xfrm>
              <a:off x="4149090" y="471250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hypothyroidism, and hard and large gland due to lymphocytic infiltrate (type 4 hypersensitivity)</a:t>
              </a:r>
            </a:p>
          </p:txBody>
        </p:sp>
        <p:sp>
          <p:nvSpPr>
            <p:cNvPr id="259" name="SubTopic"/>
            <p:cNvSpPr/>
            <p:nvPr/>
          </p:nvSpPr>
          <p:spPr>
            <a:xfrm>
              <a:off x="4149090" y="4928959"/>
              <a:ext cx="1339400" cy="107300"/>
            </a:xfrm>
            <a:custGeom>
              <a:avLst/>
              <a:gdLst>
                <a:gd name="rtl" fmla="*/ 30710 w 1339400"/>
                <a:gd name="rtt" fmla="*/ 12210 h 107300"/>
                <a:gd name="rtr" fmla="*/ 1307210 w 1339400"/>
                <a:gd name="rtb" fmla="*/ 97310 h 107300"/>
              </a:gdLst>
              <a:ahLst/>
              <a:cxnLst/>
              <a:rect l="rtl" t="rtt" r="rtr" b="rtb"/>
              <a:pathLst>
                <a:path w="1339400" h="107300">
                  <a:moveTo>
                    <a:pt x="14800" y="0"/>
                  </a:moveTo>
                  <a:lnTo>
                    <a:pt x="1324600" y="0"/>
                  </a:lnTo>
                  <a:cubicBezTo>
                    <a:pt x="1334546" y="0"/>
                    <a:pt x="1339400" y="4854"/>
                    <a:pt x="1339400" y="14800"/>
                  </a:cubicBezTo>
                  <a:lnTo>
                    <a:pt x="1339400" y="92500"/>
                  </a:lnTo>
                  <a:cubicBezTo>
                    <a:pt x="1339400" y="102446"/>
                    <a:pt x="1334546" y="107300"/>
                    <a:pt x="13246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Treatment, thyroid hormone replacement</a:t>
              </a:r>
            </a:p>
          </p:txBody>
        </p:sp>
        <p:sp>
          <p:nvSpPr>
            <p:cNvPr id="261" name="SubTopic"/>
            <p:cNvSpPr/>
            <p:nvPr/>
          </p:nvSpPr>
          <p:spPr>
            <a:xfrm>
              <a:off x="3327690" y="5582009"/>
              <a:ext cx="558700" cy="107300"/>
            </a:xfrm>
            <a:custGeom>
              <a:avLst/>
              <a:gdLst>
                <a:gd name="rtl" fmla="*/ 30710 w 558700"/>
                <a:gd name="rtt" fmla="*/ 12210 h 107300"/>
                <a:gd name="rtr" fmla="*/ 526510 w 558700"/>
                <a:gd name="rtb" fmla="*/ 97310 h 107300"/>
              </a:gdLst>
              <a:ahLst/>
              <a:cxnLst/>
              <a:rect l="rtl" t="rtt" r="rtr" b="rtb"/>
              <a:pathLst>
                <a:path w="558700" h="107300">
                  <a:moveTo>
                    <a:pt x="14800" y="0"/>
                  </a:moveTo>
                  <a:lnTo>
                    <a:pt x="543900" y="0"/>
                  </a:lnTo>
                  <a:cubicBezTo>
                    <a:pt x="553846" y="0"/>
                    <a:pt x="558700" y="4854"/>
                    <a:pt x="558700" y="14800"/>
                  </a:cubicBezTo>
                  <a:lnTo>
                    <a:pt x="558700" y="92500"/>
                  </a:lnTo>
                  <a:cubicBezTo>
                    <a:pt x="558700" y="102446"/>
                    <a:pt x="553846" y="107300"/>
                    <a:pt x="5439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type 1 diabetes</a:t>
              </a:r>
            </a:p>
          </p:txBody>
        </p:sp>
        <p:sp>
          <p:nvSpPr>
            <p:cNvPr id="263" name="SubTopic"/>
            <p:cNvSpPr/>
            <p:nvPr/>
          </p:nvSpPr>
          <p:spPr>
            <a:xfrm>
              <a:off x="3986290" y="506030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Antibodies against pancreatic beta cell protein (insulin) (type 2)</a:t>
              </a:r>
            </a:p>
          </p:txBody>
        </p:sp>
        <p:sp>
          <p:nvSpPr>
            <p:cNvPr id="265" name="SubTopic"/>
            <p:cNvSpPr/>
            <p:nvPr/>
          </p:nvSpPr>
          <p:spPr>
            <a:xfrm>
              <a:off x="3986290" y="5276759"/>
              <a:ext cx="1602100" cy="107300"/>
            </a:xfrm>
            <a:custGeom>
              <a:avLst/>
              <a:gdLst>
                <a:gd name="rtl" fmla="*/ 30710 w 1602100"/>
                <a:gd name="rtt" fmla="*/ 12210 h 107300"/>
                <a:gd name="rtr" fmla="*/ 1569910 w 1602100"/>
                <a:gd name="rtb" fmla="*/ 97310 h 107300"/>
              </a:gdLst>
              <a:ahLst/>
              <a:cxnLst/>
              <a:rect l="rtl" t="rtt" r="rtr" b="rtb"/>
              <a:pathLst>
                <a:path w="1602100" h="107300">
                  <a:moveTo>
                    <a:pt x="14800" y="0"/>
                  </a:moveTo>
                  <a:lnTo>
                    <a:pt x="1587300" y="0"/>
                  </a:lnTo>
                  <a:cubicBezTo>
                    <a:pt x="1597246" y="0"/>
                    <a:pt x="1602100" y="4854"/>
                    <a:pt x="1602100" y="14800"/>
                  </a:cubicBezTo>
                  <a:lnTo>
                    <a:pt x="1602100" y="92500"/>
                  </a:lnTo>
                  <a:cubicBezTo>
                    <a:pt x="1602100" y="102446"/>
                    <a:pt x="1597246" y="107300"/>
                    <a:pt x="15873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Or infiltration with cells TH1 and CD8 and (type 4)</a:t>
              </a:r>
            </a:p>
          </p:txBody>
        </p:sp>
        <p:sp>
          <p:nvSpPr>
            <p:cNvPr id="267" name="SubTopic"/>
            <p:cNvSpPr/>
            <p:nvPr/>
          </p:nvSpPr>
          <p:spPr>
            <a:xfrm>
              <a:off x="3986290" y="5408109"/>
              <a:ext cx="1195100" cy="107300"/>
            </a:xfrm>
            <a:custGeom>
              <a:avLst/>
              <a:gdLst>
                <a:gd name="rtl" fmla="*/ 30710 w 1195100"/>
                <a:gd name="rtt" fmla="*/ 12210 h 107300"/>
                <a:gd name="rtr" fmla="*/ 1162910 w 1195100"/>
                <a:gd name="rtb" fmla="*/ 97310 h 107300"/>
              </a:gdLst>
              <a:ahLst/>
              <a:cxnLst/>
              <a:rect l="rtl" t="rtt" r="rtr" b="rtb"/>
              <a:pathLst>
                <a:path w="1195100" h="107300">
                  <a:moveTo>
                    <a:pt x="14800" y="0"/>
                  </a:moveTo>
                  <a:lnTo>
                    <a:pt x="1180300" y="0"/>
                  </a:lnTo>
                  <a:cubicBezTo>
                    <a:pt x="1190246" y="0"/>
                    <a:pt x="1195100" y="4854"/>
                    <a:pt x="1195100" y="14800"/>
                  </a:cubicBezTo>
                  <a:lnTo>
                    <a:pt x="1195100" y="92500"/>
                  </a:lnTo>
                  <a:cubicBezTo>
                    <a:pt x="1195100" y="102446"/>
                    <a:pt x="1190246" y="107300"/>
                    <a:pt x="11803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cytokine effect (IL-1 and TNF alpha)</a:t>
              </a:r>
            </a:p>
          </p:txBody>
        </p:sp>
        <p:sp>
          <p:nvSpPr>
            <p:cNvPr id="269" name="SubTopic"/>
            <p:cNvSpPr/>
            <p:nvPr/>
          </p:nvSpPr>
          <p:spPr>
            <a:xfrm>
              <a:off x="3986290" y="5539459"/>
              <a:ext cx="1672400" cy="107300"/>
            </a:xfrm>
            <a:custGeom>
              <a:avLst/>
              <a:gdLst>
                <a:gd name="rtl" fmla="*/ 30710 w 1672400"/>
                <a:gd name="rtt" fmla="*/ 12210 h 107300"/>
                <a:gd name="rtr" fmla="*/ 1640210 w 1672400"/>
                <a:gd name="rtb" fmla="*/ 97310 h 107300"/>
              </a:gdLst>
              <a:ahLst/>
              <a:cxnLst/>
              <a:rect l="rtl" t="rtt" r="rtr" b="rtb"/>
              <a:pathLst>
                <a:path w="1672400" h="107300">
                  <a:moveTo>
                    <a:pt x="14800" y="0"/>
                  </a:moveTo>
                  <a:lnTo>
                    <a:pt x="1657600" y="0"/>
                  </a:lnTo>
                  <a:cubicBezTo>
                    <a:pt x="1667546" y="0"/>
                    <a:pt x="1672400" y="4854"/>
                    <a:pt x="1672400" y="14800"/>
                  </a:cubicBezTo>
                  <a:lnTo>
                    <a:pt x="1672400" y="92500"/>
                  </a:lnTo>
                  <a:cubicBezTo>
                    <a:pt x="1672400" y="102446"/>
                    <a:pt x="1667546" y="107300"/>
                    <a:pt x="16576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Lead to beta cell destruction and absence of insulin</a:t>
              </a:r>
            </a:p>
          </p:txBody>
        </p:sp>
        <p:sp>
          <p:nvSpPr>
            <p:cNvPr id="271" name="SubTopic"/>
            <p:cNvSpPr/>
            <p:nvPr/>
          </p:nvSpPr>
          <p:spPr>
            <a:xfrm>
              <a:off x="3986290" y="567080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Can be differentiated from type 2 DM by autoantibody testing</a:t>
              </a:r>
            </a:p>
          </p:txBody>
        </p:sp>
        <p:sp>
          <p:nvSpPr>
            <p:cNvPr id="273" name="SubTopic"/>
            <p:cNvSpPr/>
            <p:nvPr/>
          </p:nvSpPr>
          <p:spPr>
            <a:xfrm>
              <a:off x="3986290" y="5887259"/>
              <a:ext cx="1424500" cy="107300"/>
            </a:xfrm>
            <a:custGeom>
              <a:avLst/>
              <a:gdLst>
                <a:gd name="rtl" fmla="*/ 30710 w 1424500"/>
                <a:gd name="rtt" fmla="*/ 12210 h 107300"/>
                <a:gd name="rtr" fmla="*/ 1392310 w 1424500"/>
                <a:gd name="rtb" fmla="*/ 97310 h 107300"/>
              </a:gdLst>
              <a:ahLst/>
              <a:cxnLst/>
              <a:rect l="rtl" t="rtt" r="rtr" b="rtb"/>
              <a:pathLst>
                <a:path w="1424500" h="107300">
                  <a:moveTo>
                    <a:pt x="14800" y="0"/>
                  </a:moveTo>
                  <a:lnTo>
                    <a:pt x="1409700" y="0"/>
                  </a:lnTo>
                  <a:cubicBezTo>
                    <a:pt x="1419646" y="0"/>
                    <a:pt x="1424500" y="4854"/>
                    <a:pt x="1424500" y="14800"/>
                  </a:cubicBezTo>
                  <a:lnTo>
                    <a:pt x="1424500" y="92500"/>
                  </a:lnTo>
                  <a:cubicBezTo>
                    <a:pt x="1424500" y="102446"/>
                    <a:pt x="1419646" y="107300"/>
                    <a:pt x="14097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Symptoms polydepsia, polyphagis, polyuria</a:t>
              </a:r>
            </a:p>
          </p:txBody>
        </p:sp>
        <p:sp>
          <p:nvSpPr>
            <p:cNvPr id="275" name="SubTopic"/>
            <p:cNvSpPr/>
            <p:nvPr/>
          </p:nvSpPr>
          <p:spPr>
            <a:xfrm>
              <a:off x="3986290" y="601860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Treatment, insulin therapy, immune therapy by induce tolerance to diabetic antigen.</a:t>
              </a:r>
            </a:p>
          </p:txBody>
        </p:sp>
        <p:sp>
          <p:nvSpPr>
            <p:cNvPr id="277" name="SubTopic"/>
            <p:cNvSpPr/>
            <p:nvPr/>
          </p:nvSpPr>
          <p:spPr>
            <a:xfrm>
              <a:off x="3327690" y="6494059"/>
              <a:ext cx="943500" cy="107300"/>
            </a:xfrm>
            <a:custGeom>
              <a:avLst/>
              <a:gdLst>
                <a:gd name="rtl" fmla="*/ 30710 w 943500"/>
                <a:gd name="rtt" fmla="*/ 12210 h 107300"/>
                <a:gd name="rtr" fmla="*/ 911310 w 943500"/>
                <a:gd name="rtb" fmla="*/ 97310 h 107300"/>
              </a:gdLst>
              <a:ahLst/>
              <a:cxnLst/>
              <a:rect l="rtl" t="rtt" r="rtr" b="rtb"/>
              <a:pathLst>
                <a:path w="943500" h="107300">
                  <a:moveTo>
                    <a:pt x="14800" y="0"/>
                  </a:moveTo>
                  <a:lnTo>
                    <a:pt x="928700" y="0"/>
                  </a:lnTo>
                  <a:cubicBezTo>
                    <a:pt x="938646" y="0"/>
                    <a:pt x="943500" y="4854"/>
                    <a:pt x="943500" y="14800"/>
                  </a:cubicBezTo>
                  <a:lnTo>
                    <a:pt x="943500" y="92500"/>
                  </a:lnTo>
                  <a:cubicBezTo>
                    <a:pt x="943500" y="102446"/>
                    <a:pt x="938646" y="107300"/>
                    <a:pt x="9287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inflammatory bowel disease</a:t>
              </a:r>
            </a:p>
          </p:txBody>
        </p:sp>
        <p:sp>
          <p:nvSpPr>
            <p:cNvPr id="279" name="SubTopic"/>
            <p:cNvSpPr/>
            <p:nvPr/>
          </p:nvSpPr>
          <p:spPr>
            <a:xfrm>
              <a:off x="4371090" y="6277609"/>
              <a:ext cx="518000" cy="107300"/>
            </a:xfrm>
            <a:custGeom>
              <a:avLst/>
              <a:gdLst>
                <a:gd name="rtl" fmla="*/ 30710 w 518000"/>
                <a:gd name="rtt" fmla="*/ 12210 h 107300"/>
                <a:gd name="rtr" fmla="*/ 485810 w 518000"/>
                <a:gd name="rtb" fmla="*/ 97310 h 107300"/>
              </a:gdLst>
              <a:ahLst/>
              <a:cxnLst/>
              <a:rect l="rtl" t="rtt" r="rtr" b="rtb"/>
              <a:pathLst>
                <a:path w="518000" h="107300">
                  <a:moveTo>
                    <a:pt x="14800" y="0"/>
                  </a:moveTo>
                  <a:lnTo>
                    <a:pt x="503200" y="0"/>
                  </a:lnTo>
                  <a:cubicBezTo>
                    <a:pt x="513146" y="0"/>
                    <a:pt x="518000" y="4854"/>
                    <a:pt x="518000" y="14800"/>
                  </a:cubicBezTo>
                  <a:lnTo>
                    <a:pt x="518000" y="92500"/>
                  </a:lnTo>
                  <a:cubicBezTo>
                    <a:pt x="518000" y="102446"/>
                    <a:pt x="513146" y="107300"/>
                    <a:pt x="5032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crohn disease</a:t>
              </a:r>
            </a:p>
          </p:txBody>
        </p:sp>
        <p:sp>
          <p:nvSpPr>
            <p:cNvPr id="281" name="SubTopic"/>
            <p:cNvSpPr/>
            <p:nvPr/>
          </p:nvSpPr>
          <p:spPr>
            <a:xfrm>
              <a:off x="4371090" y="6494059"/>
              <a:ext cx="569800" cy="107300"/>
            </a:xfrm>
            <a:custGeom>
              <a:avLst/>
              <a:gdLst>
                <a:gd name="rtl" fmla="*/ 30710 w 569800"/>
                <a:gd name="rtt" fmla="*/ 12210 h 107300"/>
                <a:gd name="rtr" fmla="*/ 537610 w 569800"/>
                <a:gd name="rtb" fmla="*/ 97310 h 107300"/>
              </a:gdLst>
              <a:ahLst/>
              <a:cxnLst/>
              <a:rect l="rtl" t="rtt" r="rtr" b="rtb"/>
              <a:pathLst>
                <a:path w="569800" h="107300">
                  <a:moveTo>
                    <a:pt x="14800" y="0"/>
                  </a:moveTo>
                  <a:lnTo>
                    <a:pt x="555000" y="0"/>
                  </a:lnTo>
                  <a:cubicBezTo>
                    <a:pt x="564946" y="0"/>
                    <a:pt x="569800" y="4854"/>
                    <a:pt x="569800" y="14800"/>
                  </a:cubicBezTo>
                  <a:lnTo>
                    <a:pt x="569800" y="92500"/>
                  </a:lnTo>
                  <a:cubicBezTo>
                    <a:pt x="569800" y="102446"/>
                    <a:pt x="564946" y="107300"/>
                    <a:pt x="555000" y="107300"/>
                  </a:cubicBezTo>
                  <a:lnTo>
                    <a:pt x="14800" y="107300"/>
                  </a:lnTo>
                  <a:cubicBezTo>
                    <a:pt x="4854" y="107300"/>
                    <a:pt x="0" y="102446"/>
                    <a:pt x="0" y="925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ulcerative colitis</a:t>
              </a:r>
            </a:p>
          </p:txBody>
        </p:sp>
        <p:sp>
          <p:nvSpPr>
            <p:cNvPr id="283" name="SubTopic"/>
            <p:cNvSpPr/>
            <p:nvPr/>
          </p:nvSpPr>
          <p:spPr>
            <a:xfrm>
              <a:off x="4988990" y="623505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characterized by chronic inflammation and destruction of the intestine wall with frequent fistulas</a:t>
              </a:r>
            </a:p>
          </p:txBody>
        </p:sp>
        <p:sp>
          <p:nvSpPr>
            <p:cNvPr id="285" name="SubTopic"/>
            <p:cNvSpPr/>
            <p:nvPr/>
          </p:nvSpPr>
          <p:spPr>
            <a:xfrm>
              <a:off x="5040790" y="645150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the lesions are confined to the mucosa and consist of ulcers</a:t>
              </a:r>
            </a:p>
          </p:txBody>
        </p:sp>
        <p:sp>
          <p:nvSpPr>
            <p:cNvPr id="287" name="SubTopic"/>
            <p:cNvSpPr/>
            <p:nvPr/>
          </p:nvSpPr>
          <p:spPr>
            <a:xfrm>
              <a:off x="4371090" y="6667959"/>
              <a:ext cx="1912900" cy="192400"/>
            </a:xfrm>
            <a:custGeom>
              <a:avLst/>
              <a:gdLst>
                <a:gd name="rtl" fmla="*/ 30710 w 1912900"/>
                <a:gd name="rtt" fmla="*/ 12210 h 192400"/>
                <a:gd name="rtr" fmla="*/ 1880710 w 1912900"/>
                <a:gd name="rtb" fmla="*/ 182410 h 192400"/>
              </a:gdLst>
              <a:ahLst/>
              <a:cxnLst/>
              <a:rect l="rtl" t="rtt" r="rtr" b="rtb"/>
              <a:pathLst>
                <a:path w="1912900" h="192400">
                  <a:moveTo>
                    <a:pt x="14800" y="0"/>
                  </a:moveTo>
                  <a:lnTo>
                    <a:pt x="1898100" y="0"/>
                  </a:lnTo>
                  <a:cubicBezTo>
                    <a:pt x="1908046" y="0"/>
                    <a:pt x="1912900" y="4854"/>
                    <a:pt x="1912900" y="14800"/>
                  </a:cubicBezTo>
                  <a:lnTo>
                    <a:pt x="1912900" y="177600"/>
                  </a:lnTo>
                  <a:cubicBezTo>
                    <a:pt x="1912900" y="187546"/>
                    <a:pt x="1908046" y="192400"/>
                    <a:pt x="1898100" y="192400"/>
                  </a:cubicBezTo>
                  <a:lnTo>
                    <a:pt x="14800" y="192400"/>
                  </a:lnTo>
                  <a:cubicBezTo>
                    <a:pt x="4854" y="192400"/>
                    <a:pt x="0" y="187546"/>
                    <a:pt x="0" y="177600"/>
                  </a:cubicBezTo>
                  <a:lnTo>
                    <a:pt x="0" y="14800"/>
                  </a:lnTo>
                  <a:cubicBezTo>
                    <a:pt x="0" y="4854"/>
                    <a:pt x="4854" y="0"/>
                    <a:pt x="14800" y="0"/>
                  </a:cubicBezTo>
                  <a:close/>
                </a:path>
              </a:pathLst>
            </a:custGeom>
            <a:solidFill>
              <a:srgbClr val="FFFFFF"/>
            </a:solidFill>
            <a:ln w="37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causes are mainly genetic and cellular infiltration mainly TH1 and TH17 (type 4)</a:t>
              </a:r>
            </a:p>
          </p:txBody>
        </p:sp>
        <p:sp>
          <p:nvSpPr>
            <p:cNvPr id="291" name="shape291"/>
            <p:cNvSpPr/>
            <p:nvPr/>
          </p:nvSpPr>
          <p:spPr>
            <a:xfrm>
              <a:off x="18203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18203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3" name="shape293"/>
            <p:cNvSpPr/>
            <p:nvPr/>
          </p:nvSpPr>
          <p:spPr>
            <a:xfrm>
              <a:off x="18203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33891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5" name="shape295"/>
            <p:cNvSpPr/>
            <p:nvPr/>
          </p:nvSpPr>
          <p:spPr>
            <a:xfrm>
              <a:off x="33891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33891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49579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8" name="shape298"/>
            <p:cNvSpPr/>
            <p:nvPr/>
          </p:nvSpPr>
          <p:spPr>
            <a:xfrm>
              <a:off x="49579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49579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65267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65267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65267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18203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18203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5" name="shape305"/>
            <p:cNvSpPr/>
            <p:nvPr/>
          </p:nvSpPr>
          <p:spPr>
            <a:xfrm>
              <a:off x="18203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33891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33891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33891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49579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49579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49579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65267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65267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65267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18203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18203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18203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33891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33891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33891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49579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49579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49579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65267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65267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65267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18203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18203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18203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0" name="shape330"/>
            <p:cNvSpPr/>
            <p:nvPr/>
          </p:nvSpPr>
          <p:spPr>
            <a:xfrm>
              <a:off x="33891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33891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33891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3" name="shape333"/>
            <p:cNvSpPr/>
            <p:nvPr/>
          </p:nvSpPr>
          <p:spPr>
            <a:xfrm>
              <a:off x="49579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49579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49579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65267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7" name="shape337"/>
            <p:cNvSpPr/>
            <p:nvPr/>
          </p:nvSpPr>
          <p:spPr>
            <a:xfrm>
              <a:off x="65267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65267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9" name="shape339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347246" y="0"/>
                  </a:moveTo>
                  <a:lnTo>
                    <a:pt x="2199223" y="0"/>
                  </a:lnTo>
                  <a:lnTo>
                    <a:pt x="2199223" y="529136"/>
                  </a:lnTo>
                  <a:lnTo>
                    <a:pt x="517628" y="529136"/>
                  </a:lnTo>
                  <a:cubicBezTo>
                    <a:pt x="457360" y="529136"/>
                    <a:pt x="427226" y="529136"/>
                    <a:pt x="404289" y="517221"/>
                  </a:cubicBezTo>
                  <a:cubicBezTo>
                    <a:pt x="384961" y="507181"/>
                    <a:pt x="369201" y="491422"/>
                    <a:pt x="359160" y="472093"/>
                  </a:cubicBezTo>
                  <a:cubicBezTo>
                    <a:pt x="347246" y="449156"/>
                    <a:pt x="347246" y="419022"/>
                    <a:pt x="347246" y="358755"/>
                  </a:cubicBezTo>
                  <a:lnTo>
                    <a:pt x="34724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842071" y="155980"/>
                  </a:moveTo>
                  <a:cubicBezTo>
                    <a:pt x="842071" y="120975"/>
                    <a:pt x="870447" y="92599"/>
                    <a:pt x="905452" y="92599"/>
                  </a:cubicBezTo>
                  <a:lnTo>
                    <a:pt x="1056486" y="92599"/>
                  </a:lnTo>
                  <a:cubicBezTo>
                    <a:pt x="1091491" y="92599"/>
                    <a:pt x="1119867" y="120975"/>
                    <a:pt x="1119867" y="155980"/>
                  </a:cubicBezTo>
                  <a:lnTo>
                    <a:pt x="1119867" y="307014"/>
                  </a:lnTo>
                  <a:cubicBezTo>
                    <a:pt x="1119867" y="342019"/>
                    <a:pt x="1091491" y="370395"/>
                    <a:pt x="1056486" y="370395"/>
                  </a:cubicBezTo>
                  <a:lnTo>
                    <a:pt x="905452" y="370395"/>
                  </a:lnTo>
                  <a:cubicBezTo>
                    <a:pt x="870447" y="370395"/>
                    <a:pt x="842071" y="342019"/>
                    <a:pt x="842071" y="307014"/>
                  </a:cubicBezTo>
                  <a:lnTo>
                    <a:pt x="842071" y="155980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41" name="shape341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028745" y="188137"/>
                  </a:moveTo>
                  <a:cubicBezTo>
                    <a:pt x="1034492" y="193883"/>
                    <a:pt x="1034492" y="203200"/>
                    <a:pt x="1028745" y="208947"/>
                  </a:cubicBezTo>
                  <a:lnTo>
                    <a:pt x="955171" y="282521"/>
                  </a:lnTo>
                  <a:cubicBezTo>
                    <a:pt x="949425" y="288267"/>
                    <a:pt x="940108" y="288267"/>
                    <a:pt x="934361" y="282521"/>
                  </a:cubicBezTo>
                  <a:cubicBezTo>
                    <a:pt x="928615" y="276775"/>
                    <a:pt x="928615" y="267458"/>
                    <a:pt x="934361" y="261711"/>
                  </a:cubicBezTo>
                  <a:lnTo>
                    <a:pt x="1007935" y="188137"/>
                  </a:lnTo>
                  <a:cubicBezTo>
                    <a:pt x="1013682" y="182390"/>
                    <a:pt x="1022999" y="182390"/>
                    <a:pt x="1028745" y="1881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922695" y="197278"/>
                  </a:moveTo>
                  <a:lnTo>
                    <a:pt x="922695" y="273378"/>
                  </a:lnTo>
                  <a:lnTo>
                    <a:pt x="934362" y="261711"/>
                  </a:lnTo>
                  <a:cubicBezTo>
                    <a:pt x="940108" y="255964"/>
                    <a:pt x="949425" y="255964"/>
                    <a:pt x="955172" y="261711"/>
                  </a:cubicBezTo>
                  <a:cubicBezTo>
                    <a:pt x="960918" y="267457"/>
                    <a:pt x="960918" y="276774"/>
                    <a:pt x="955172" y="282520"/>
                  </a:cubicBezTo>
                  <a:lnTo>
                    <a:pt x="930944" y="306747"/>
                  </a:lnTo>
                  <a:cubicBezTo>
                    <a:pt x="917040" y="320652"/>
                    <a:pt x="893265" y="310804"/>
                    <a:pt x="893266" y="291140"/>
                  </a:cubicBezTo>
                  <a:lnTo>
                    <a:pt x="893265" y="179517"/>
                  </a:lnTo>
                  <a:cubicBezTo>
                    <a:pt x="893265" y="159852"/>
                    <a:pt x="917040" y="150004"/>
                    <a:pt x="930944" y="163909"/>
                  </a:cubicBezTo>
                  <a:lnTo>
                    <a:pt x="1040413" y="273378"/>
                  </a:lnTo>
                  <a:lnTo>
                    <a:pt x="1040413" y="197278"/>
                  </a:lnTo>
                  <a:lnTo>
                    <a:pt x="1028746" y="208946"/>
                  </a:lnTo>
                  <a:cubicBezTo>
                    <a:pt x="1022999" y="214693"/>
                    <a:pt x="1013682" y="214693"/>
                    <a:pt x="1007936" y="208946"/>
                  </a:cubicBezTo>
                  <a:cubicBezTo>
                    <a:pt x="1002190" y="203200"/>
                    <a:pt x="1002190" y="193883"/>
                    <a:pt x="1007937" y="188136"/>
                  </a:cubicBezTo>
                  <a:lnTo>
                    <a:pt x="1032163" y="163909"/>
                  </a:lnTo>
                  <a:cubicBezTo>
                    <a:pt x="1046068" y="150004"/>
                    <a:pt x="1069843" y="159852"/>
                    <a:pt x="1069843" y="179516"/>
                  </a:cubicBezTo>
                  <a:lnTo>
                    <a:pt x="1069843" y="291140"/>
                  </a:lnTo>
                  <a:cubicBezTo>
                    <a:pt x="1069843" y="310804"/>
                    <a:pt x="1046068" y="320652"/>
                    <a:pt x="1032164" y="306747"/>
                  </a:cubicBezTo>
                  <a:lnTo>
                    <a:pt x="922695" y="19727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285041" y="133111"/>
                  </a:moveTo>
                  <a:lnTo>
                    <a:pt x="1269646" y="133111"/>
                  </a:lnTo>
                  <a:lnTo>
                    <a:pt x="1255409" y="190985"/>
                  </a:lnTo>
                  <a:lnTo>
                    <a:pt x="1237931" y="133111"/>
                  </a:lnTo>
                  <a:lnTo>
                    <a:pt x="1223115" y="133111"/>
                  </a:lnTo>
                  <a:lnTo>
                    <a:pt x="1205637" y="190869"/>
                  </a:lnTo>
                  <a:lnTo>
                    <a:pt x="1191400" y="133111"/>
                  </a:lnTo>
                  <a:lnTo>
                    <a:pt x="1175427" y="133111"/>
                  </a:lnTo>
                  <a:lnTo>
                    <a:pt x="1197535" y="214135"/>
                  </a:lnTo>
                  <a:lnTo>
                    <a:pt x="1212466" y="214135"/>
                  </a:lnTo>
                  <a:lnTo>
                    <a:pt x="1230291" y="154987"/>
                  </a:lnTo>
                  <a:lnTo>
                    <a:pt x="1248117" y="214135"/>
                  </a:lnTo>
                  <a:lnTo>
                    <a:pt x="1262933" y="214135"/>
                  </a:lnTo>
                  <a:lnTo>
                    <a:pt x="1285041" y="133111"/>
                  </a:lnTo>
                  <a:moveTo>
                    <a:pt x="1313955" y="153483"/>
                  </a:moveTo>
                  <a:cubicBezTo>
                    <a:pt x="1296592" y="153483"/>
                    <a:pt x="1284439" y="165057"/>
                    <a:pt x="1284439" y="184387"/>
                  </a:cubicBezTo>
                  <a:cubicBezTo>
                    <a:pt x="1284439" y="203833"/>
                    <a:pt x="1296592" y="215408"/>
                    <a:pt x="1313955" y="215408"/>
                  </a:cubicBezTo>
                  <a:cubicBezTo>
                    <a:pt x="1331433" y="215408"/>
                    <a:pt x="1343586" y="203833"/>
                    <a:pt x="1343586" y="184387"/>
                  </a:cubicBezTo>
                  <a:cubicBezTo>
                    <a:pt x="1343586" y="165057"/>
                    <a:pt x="1331433" y="153483"/>
                    <a:pt x="1313955" y="153483"/>
                  </a:cubicBezTo>
                  <a:moveTo>
                    <a:pt x="1313839" y="166794"/>
                  </a:moveTo>
                  <a:cubicBezTo>
                    <a:pt x="1322520" y="166794"/>
                    <a:pt x="1328886" y="172465"/>
                    <a:pt x="1328886" y="184387"/>
                  </a:cubicBezTo>
                  <a:cubicBezTo>
                    <a:pt x="1328886" y="195615"/>
                    <a:pt x="1323446" y="202097"/>
                    <a:pt x="1314186" y="202097"/>
                  </a:cubicBezTo>
                  <a:cubicBezTo>
                    <a:pt x="1305505" y="202097"/>
                    <a:pt x="1299139" y="196425"/>
                    <a:pt x="1299139" y="184387"/>
                  </a:cubicBezTo>
                  <a:cubicBezTo>
                    <a:pt x="1299139" y="173276"/>
                    <a:pt x="1304579" y="166794"/>
                    <a:pt x="1313839" y="166794"/>
                  </a:cubicBezTo>
                  <a:moveTo>
                    <a:pt x="1385788" y="153483"/>
                  </a:moveTo>
                  <a:cubicBezTo>
                    <a:pt x="1375834" y="153483"/>
                    <a:pt x="1370972" y="157650"/>
                    <a:pt x="1367616" y="163205"/>
                  </a:cubicBezTo>
                  <a:lnTo>
                    <a:pt x="1367616" y="154524"/>
                  </a:lnTo>
                  <a:lnTo>
                    <a:pt x="1353378" y="154524"/>
                  </a:lnTo>
                  <a:lnTo>
                    <a:pt x="1353378" y="214135"/>
                  </a:lnTo>
                  <a:lnTo>
                    <a:pt x="1367731" y="214135"/>
                  </a:lnTo>
                  <a:lnTo>
                    <a:pt x="1367731" y="181957"/>
                  </a:lnTo>
                  <a:cubicBezTo>
                    <a:pt x="1367731" y="172234"/>
                    <a:pt x="1372245" y="166331"/>
                    <a:pt x="1380811" y="166331"/>
                  </a:cubicBezTo>
                  <a:cubicBezTo>
                    <a:pt x="1387872" y="166331"/>
                    <a:pt x="1391923" y="170266"/>
                    <a:pt x="1391923" y="176980"/>
                  </a:cubicBezTo>
                  <a:lnTo>
                    <a:pt x="1391923" y="214135"/>
                  </a:lnTo>
                  <a:lnTo>
                    <a:pt x="1406276" y="214135"/>
                  </a:lnTo>
                  <a:lnTo>
                    <a:pt x="1406276" y="175706"/>
                  </a:lnTo>
                  <a:cubicBezTo>
                    <a:pt x="1406276" y="161469"/>
                    <a:pt x="1399331" y="153483"/>
                    <a:pt x="1385788" y="153483"/>
                  </a:cubicBezTo>
                  <a:moveTo>
                    <a:pt x="1475296" y="131838"/>
                  </a:moveTo>
                  <a:lnTo>
                    <a:pt x="1460944" y="131838"/>
                  </a:lnTo>
                  <a:lnTo>
                    <a:pt x="1460944" y="162395"/>
                  </a:lnTo>
                  <a:cubicBezTo>
                    <a:pt x="1457355" y="156608"/>
                    <a:pt x="1450063" y="153483"/>
                    <a:pt x="1442308" y="153483"/>
                  </a:cubicBezTo>
                  <a:cubicBezTo>
                    <a:pt x="1427724" y="153483"/>
                    <a:pt x="1415570" y="163668"/>
                    <a:pt x="1415570" y="184272"/>
                  </a:cubicBezTo>
                  <a:cubicBezTo>
                    <a:pt x="1415570" y="205222"/>
                    <a:pt x="1427724" y="215408"/>
                    <a:pt x="1442308" y="215408"/>
                  </a:cubicBezTo>
                  <a:cubicBezTo>
                    <a:pt x="1450526" y="215408"/>
                    <a:pt x="1457934" y="211820"/>
                    <a:pt x="1461175" y="204991"/>
                  </a:cubicBezTo>
                  <a:lnTo>
                    <a:pt x="1461175" y="214135"/>
                  </a:lnTo>
                  <a:lnTo>
                    <a:pt x="1475296" y="214135"/>
                  </a:lnTo>
                  <a:lnTo>
                    <a:pt x="1475296" y="131838"/>
                  </a:lnTo>
                  <a:moveTo>
                    <a:pt x="1445665" y="202213"/>
                  </a:moveTo>
                  <a:cubicBezTo>
                    <a:pt x="1437331" y="202213"/>
                    <a:pt x="1430154" y="196310"/>
                    <a:pt x="1430154" y="184272"/>
                  </a:cubicBezTo>
                  <a:cubicBezTo>
                    <a:pt x="1430154" y="172118"/>
                    <a:pt x="1437331" y="166215"/>
                    <a:pt x="1445665" y="166215"/>
                  </a:cubicBezTo>
                  <a:cubicBezTo>
                    <a:pt x="1453420" y="166215"/>
                    <a:pt x="1461291" y="172002"/>
                    <a:pt x="1461291" y="184272"/>
                  </a:cubicBezTo>
                  <a:cubicBezTo>
                    <a:pt x="1461291" y="196425"/>
                    <a:pt x="1453420" y="202213"/>
                    <a:pt x="1445665" y="202213"/>
                  </a:cubicBezTo>
                  <a:moveTo>
                    <a:pt x="1540532" y="188670"/>
                  </a:moveTo>
                  <a:lnTo>
                    <a:pt x="1540532" y="182767"/>
                  </a:lnTo>
                  <a:cubicBezTo>
                    <a:pt x="1540532" y="163090"/>
                    <a:pt x="1528263" y="153483"/>
                    <a:pt x="1513794" y="153483"/>
                  </a:cubicBezTo>
                  <a:cubicBezTo>
                    <a:pt x="1498631" y="153483"/>
                    <a:pt x="1485089" y="163900"/>
                    <a:pt x="1485089" y="184735"/>
                  </a:cubicBezTo>
                  <a:cubicBezTo>
                    <a:pt x="1485089" y="205454"/>
                    <a:pt x="1498400" y="215408"/>
                    <a:pt x="1513447" y="215408"/>
                  </a:cubicBezTo>
                  <a:cubicBezTo>
                    <a:pt x="1525601" y="215408"/>
                    <a:pt x="1537060" y="208810"/>
                    <a:pt x="1540069" y="196194"/>
                  </a:cubicBezTo>
                  <a:lnTo>
                    <a:pt x="1526642" y="196194"/>
                  </a:lnTo>
                  <a:cubicBezTo>
                    <a:pt x="1524559" y="200940"/>
                    <a:pt x="1519698" y="203023"/>
                    <a:pt x="1514026" y="203023"/>
                  </a:cubicBezTo>
                  <a:cubicBezTo>
                    <a:pt x="1505461" y="203023"/>
                    <a:pt x="1499326" y="198393"/>
                    <a:pt x="1498979" y="188670"/>
                  </a:cubicBezTo>
                  <a:lnTo>
                    <a:pt x="1540532" y="188670"/>
                  </a:lnTo>
                  <a:moveTo>
                    <a:pt x="1513679" y="165868"/>
                  </a:moveTo>
                  <a:cubicBezTo>
                    <a:pt x="1521434" y="165868"/>
                    <a:pt x="1526411" y="170266"/>
                    <a:pt x="1526411" y="178137"/>
                  </a:cubicBezTo>
                  <a:lnTo>
                    <a:pt x="1499326" y="178137"/>
                  </a:lnTo>
                  <a:cubicBezTo>
                    <a:pt x="1500599" y="169456"/>
                    <a:pt x="1506849" y="165868"/>
                    <a:pt x="1513679" y="165868"/>
                  </a:cubicBezTo>
                  <a:moveTo>
                    <a:pt x="1584094" y="153830"/>
                  </a:moveTo>
                  <a:lnTo>
                    <a:pt x="1580159" y="153830"/>
                  </a:lnTo>
                  <a:cubicBezTo>
                    <a:pt x="1573214" y="153830"/>
                    <a:pt x="1567658" y="156839"/>
                    <a:pt x="1564649" y="163321"/>
                  </a:cubicBezTo>
                  <a:lnTo>
                    <a:pt x="1564649" y="154524"/>
                  </a:lnTo>
                  <a:lnTo>
                    <a:pt x="1550411" y="154524"/>
                  </a:lnTo>
                  <a:lnTo>
                    <a:pt x="1550411" y="214135"/>
                  </a:lnTo>
                  <a:lnTo>
                    <a:pt x="1564764" y="214135"/>
                  </a:lnTo>
                  <a:lnTo>
                    <a:pt x="1564764" y="184966"/>
                  </a:lnTo>
                  <a:cubicBezTo>
                    <a:pt x="1564764" y="173276"/>
                    <a:pt x="1570204" y="167835"/>
                    <a:pt x="1580275" y="167835"/>
                  </a:cubicBezTo>
                  <a:lnTo>
                    <a:pt x="1584094" y="167835"/>
                  </a:lnTo>
                  <a:lnTo>
                    <a:pt x="1584094" y="153830"/>
                  </a:lnTo>
                  <a:moveTo>
                    <a:pt x="1615404" y="178600"/>
                  </a:moveTo>
                  <a:cubicBezTo>
                    <a:pt x="1608112" y="177558"/>
                    <a:pt x="1602903" y="176632"/>
                    <a:pt x="1602903" y="172002"/>
                  </a:cubicBezTo>
                  <a:cubicBezTo>
                    <a:pt x="1602903" y="168530"/>
                    <a:pt x="1605681" y="165405"/>
                    <a:pt x="1612742" y="165405"/>
                  </a:cubicBezTo>
                  <a:cubicBezTo>
                    <a:pt x="1618877" y="165405"/>
                    <a:pt x="1623044" y="167720"/>
                    <a:pt x="1623622" y="173623"/>
                  </a:cubicBezTo>
                  <a:lnTo>
                    <a:pt x="1637628" y="173623"/>
                  </a:lnTo>
                  <a:cubicBezTo>
                    <a:pt x="1636818" y="160312"/>
                    <a:pt x="1626516" y="153483"/>
                    <a:pt x="1612626" y="153483"/>
                  </a:cubicBezTo>
                  <a:cubicBezTo>
                    <a:pt x="1600241" y="153483"/>
                    <a:pt x="1588898" y="158923"/>
                    <a:pt x="1588898" y="172465"/>
                  </a:cubicBezTo>
                  <a:cubicBezTo>
                    <a:pt x="1588898" y="187165"/>
                    <a:pt x="1602209" y="189133"/>
                    <a:pt x="1613900" y="191101"/>
                  </a:cubicBezTo>
                  <a:cubicBezTo>
                    <a:pt x="1622118" y="192490"/>
                    <a:pt x="1624896" y="193416"/>
                    <a:pt x="1624896" y="197120"/>
                  </a:cubicBezTo>
                  <a:cubicBezTo>
                    <a:pt x="1624896" y="201634"/>
                    <a:pt x="1620613" y="203602"/>
                    <a:pt x="1614478" y="203602"/>
                  </a:cubicBezTo>
                  <a:cubicBezTo>
                    <a:pt x="1607765" y="203602"/>
                    <a:pt x="1602556" y="201055"/>
                    <a:pt x="1601514" y="195036"/>
                  </a:cubicBezTo>
                  <a:lnTo>
                    <a:pt x="1587046" y="195036"/>
                  </a:lnTo>
                  <a:cubicBezTo>
                    <a:pt x="1588088" y="210084"/>
                    <a:pt x="1601399" y="215408"/>
                    <a:pt x="1613784" y="215408"/>
                  </a:cubicBezTo>
                  <a:cubicBezTo>
                    <a:pt x="1627095" y="215408"/>
                    <a:pt x="1639017" y="209042"/>
                    <a:pt x="1639017" y="195615"/>
                  </a:cubicBezTo>
                  <a:cubicBezTo>
                    <a:pt x="1639017" y="181725"/>
                    <a:pt x="1626053" y="180221"/>
                    <a:pt x="1615404" y="178600"/>
                  </a:cubicBezTo>
                  <a:moveTo>
                    <a:pt x="1680721" y="153483"/>
                  </a:moveTo>
                  <a:cubicBezTo>
                    <a:pt x="1670651" y="153483"/>
                    <a:pt x="1666021" y="157650"/>
                    <a:pt x="1662664" y="163321"/>
                  </a:cubicBezTo>
                  <a:lnTo>
                    <a:pt x="1662664" y="131838"/>
                  </a:lnTo>
                  <a:lnTo>
                    <a:pt x="1648312" y="131838"/>
                  </a:lnTo>
                  <a:lnTo>
                    <a:pt x="1648312" y="214135"/>
                  </a:lnTo>
                  <a:lnTo>
                    <a:pt x="1662664" y="214135"/>
                  </a:lnTo>
                  <a:lnTo>
                    <a:pt x="1662664" y="181957"/>
                  </a:lnTo>
                  <a:cubicBezTo>
                    <a:pt x="1662664" y="172234"/>
                    <a:pt x="1667179" y="166331"/>
                    <a:pt x="1675744" y="166331"/>
                  </a:cubicBezTo>
                  <a:cubicBezTo>
                    <a:pt x="1682805" y="166331"/>
                    <a:pt x="1686856" y="170266"/>
                    <a:pt x="1686856" y="176980"/>
                  </a:cubicBezTo>
                  <a:lnTo>
                    <a:pt x="1686856" y="214135"/>
                  </a:lnTo>
                  <a:lnTo>
                    <a:pt x="1701209" y="214135"/>
                  </a:lnTo>
                  <a:lnTo>
                    <a:pt x="1701209" y="175706"/>
                  </a:lnTo>
                  <a:cubicBezTo>
                    <a:pt x="1701209" y="161469"/>
                    <a:pt x="1694264" y="153483"/>
                    <a:pt x="1680721" y="153483"/>
                  </a:cubicBezTo>
                  <a:moveTo>
                    <a:pt x="1739903" y="153483"/>
                  </a:moveTo>
                  <a:cubicBezTo>
                    <a:pt x="1725088" y="153483"/>
                    <a:pt x="1714554" y="160196"/>
                    <a:pt x="1712240" y="174086"/>
                  </a:cubicBezTo>
                  <a:lnTo>
                    <a:pt x="1725898" y="174086"/>
                  </a:lnTo>
                  <a:cubicBezTo>
                    <a:pt x="1727171" y="169572"/>
                    <a:pt x="1729718" y="165289"/>
                    <a:pt x="1738630" y="165289"/>
                  </a:cubicBezTo>
                  <a:cubicBezTo>
                    <a:pt x="1743723" y="165289"/>
                    <a:pt x="1748469" y="166909"/>
                    <a:pt x="1748469" y="171424"/>
                  </a:cubicBezTo>
                  <a:cubicBezTo>
                    <a:pt x="1748469" y="176401"/>
                    <a:pt x="1743839" y="177327"/>
                    <a:pt x="1741524" y="177674"/>
                  </a:cubicBezTo>
                  <a:lnTo>
                    <a:pt x="1729486" y="179410"/>
                  </a:lnTo>
                  <a:cubicBezTo>
                    <a:pt x="1724046" y="180221"/>
                    <a:pt x="1710503" y="182767"/>
                    <a:pt x="1710503" y="197699"/>
                  </a:cubicBezTo>
                  <a:cubicBezTo>
                    <a:pt x="1710503" y="210315"/>
                    <a:pt x="1720226" y="215408"/>
                    <a:pt x="1729718" y="215408"/>
                  </a:cubicBezTo>
                  <a:cubicBezTo>
                    <a:pt x="1736084" y="215408"/>
                    <a:pt x="1743839" y="213093"/>
                    <a:pt x="1748469" y="205454"/>
                  </a:cubicBezTo>
                  <a:lnTo>
                    <a:pt x="1748469" y="214135"/>
                  </a:lnTo>
                  <a:lnTo>
                    <a:pt x="1762474" y="214135"/>
                  </a:lnTo>
                  <a:lnTo>
                    <a:pt x="1762474" y="172813"/>
                  </a:lnTo>
                  <a:cubicBezTo>
                    <a:pt x="1762474" y="158807"/>
                    <a:pt x="1752983" y="153483"/>
                    <a:pt x="1739903" y="153483"/>
                  </a:cubicBezTo>
                  <a:moveTo>
                    <a:pt x="1733422" y="203486"/>
                  </a:moveTo>
                  <a:cubicBezTo>
                    <a:pt x="1728329" y="203486"/>
                    <a:pt x="1724856" y="201287"/>
                    <a:pt x="1724856" y="196541"/>
                  </a:cubicBezTo>
                  <a:cubicBezTo>
                    <a:pt x="1724856" y="189943"/>
                    <a:pt x="1731917" y="188902"/>
                    <a:pt x="1734463" y="188554"/>
                  </a:cubicBezTo>
                  <a:lnTo>
                    <a:pt x="1740482" y="187628"/>
                  </a:lnTo>
                  <a:cubicBezTo>
                    <a:pt x="1743492" y="187165"/>
                    <a:pt x="1745922" y="186818"/>
                    <a:pt x="1748122" y="185892"/>
                  </a:cubicBezTo>
                  <a:lnTo>
                    <a:pt x="1748122" y="189133"/>
                  </a:lnTo>
                  <a:cubicBezTo>
                    <a:pt x="1748122" y="197120"/>
                    <a:pt x="1742103" y="203486"/>
                    <a:pt x="1733422" y="203486"/>
                  </a:cubicBezTo>
                  <a:moveTo>
                    <a:pt x="1809503" y="153830"/>
                  </a:moveTo>
                  <a:lnTo>
                    <a:pt x="1805568" y="153830"/>
                  </a:lnTo>
                  <a:cubicBezTo>
                    <a:pt x="1798623" y="153830"/>
                    <a:pt x="1793067" y="156839"/>
                    <a:pt x="1790057" y="163321"/>
                  </a:cubicBezTo>
                  <a:lnTo>
                    <a:pt x="1790057" y="154524"/>
                  </a:lnTo>
                  <a:lnTo>
                    <a:pt x="1775820" y="154524"/>
                  </a:lnTo>
                  <a:lnTo>
                    <a:pt x="1775820" y="214135"/>
                  </a:lnTo>
                  <a:lnTo>
                    <a:pt x="1790173" y="214135"/>
                  </a:lnTo>
                  <a:lnTo>
                    <a:pt x="1790173" y="184966"/>
                  </a:lnTo>
                  <a:cubicBezTo>
                    <a:pt x="1790173" y="173276"/>
                    <a:pt x="1795613" y="167835"/>
                    <a:pt x="1805683" y="167835"/>
                  </a:cubicBezTo>
                  <a:lnTo>
                    <a:pt x="1809503" y="167835"/>
                  </a:lnTo>
                  <a:lnTo>
                    <a:pt x="1809503" y="153830"/>
                  </a:lnTo>
                  <a:moveTo>
                    <a:pt x="1867348" y="188670"/>
                  </a:moveTo>
                  <a:lnTo>
                    <a:pt x="1867348" y="182767"/>
                  </a:lnTo>
                  <a:cubicBezTo>
                    <a:pt x="1867348" y="163090"/>
                    <a:pt x="1855079" y="153483"/>
                    <a:pt x="1840610" y="153483"/>
                  </a:cubicBezTo>
                  <a:cubicBezTo>
                    <a:pt x="1825447" y="153483"/>
                    <a:pt x="1811905" y="163900"/>
                    <a:pt x="1811905" y="184735"/>
                  </a:cubicBezTo>
                  <a:cubicBezTo>
                    <a:pt x="1811905" y="205454"/>
                    <a:pt x="1825216" y="215408"/>
                    <a:pt x="1840263" y="215408"/>
                  </a:cubicBezTo>
                  <a:cubicBezTo>
                    <a:pt x="1852417" y="215408"/>
                    <a:pt x="1863876" y="208810"/>
                    <a:pt x="1866885" y="196194"/>
                  </a:cubicBezTo>
                  <a:lnTo>
                    <a:pt x="1853459" y="196194"/>
                  </a:lnTo>
                  <a:cubicBezTo>
                    <a:pt x="1851375" y="200940"/>
                    <a:pt x="1846514" y="203023"/>
                    <a:pt x="1840842" y="203023"/>
                  </a:cubicBezTo>
                  <a:cubicBezTo>
                    <a:pt x="1832277" y="203023"/>
                    <a:pt x="1826142" y="198393"/>
                    <a:pt x="1825795" y="188670"/>
                  </a:cubicBezTo>
                  <a:lnTo>
                    <a:pt x="1867348" y="188670"/>
                  </a:lnTo>
                  <a:moveTo>
                    <a:pt x="1840495" y="165868"/>
                  </a:moveTo>
                  <a:cubicBezTo>
                    <a:pt x="1848250" y="165868"/>
                    <a:pt x="1853227" y="170266"/>
                    <a:pt x="1853227" y="178137"/>
                  </a:cubicBezTo>
                  <a:lnTo>
                    <a:pt x="1826142" y="178137"/>
                  </a:lnTo>
                  <a:cubicBezTo>
                    <a:pt x="1827415" y="169456"/>
                    <a:pt x="1833666" y="165868"/>
                    <a:pt x="1840495" y="165868"/>
                  </a:cubicBezTo>
                  <a:moveTo>
                    <a:pt x="1238973" y="329883"/>
                  </a:moveTo>
                  <a:lnTo>
                    <a:pt x="1238973" y="315762"/>
                  </a:lnTo>
                  <a:lnTo>
                    <a:pt x="1197419" y="315762"/>
                  </a:lnTo>
                  <a:lnTo>
                    <a:pt x="1197419" y="295969"/>
                  </a:lnTo>
                  <a:lnTo>
                    <a:pt x="1233648" y="295969"/>
                  </a:lnTo>
                  <a:lnTo>
                    <a:pt x="1233648" y="281848"/>
                  </a:lnTo>
                  <a:lnTo>
                    <a:pt x="1197419" y="281848"/>
                  </a:lnTo>
                  <a:lnTo>
                    <a:pt x="1197419" y="262981"/>
                  </a:lnTo>
                  <a:lnTo>
                    <a:pt x="1236773" y="262981"/>
                  </a:lnTo>
                  <a:lnTo>
                    <a:pt x="1236773" y="248859"/>
                  </a:lnTo>
                  <a:lnTo>
                    <a:pt x="1182372" y="248859"/>
                  </a:lnTo>
                  <a:lnTo>
                    <a:pt x="1182372" y="329883"/>
                  </a:lnTo>
                  <a:lnTo>
                    <a:pt x="1238973" y="329883"/>
                  </a:lnTo>
                  <a:moveTo>
                    <a:pt x="1304486" y="247586"/>
                  </a:moveTo>
                  <a:lnTo>
                    <a:pt x="1290133" y="247586"/>
                  </a:lnTo>
                  <a:lnTo>
                    <a:pt x="1290133" y="278144"/>
                  </a:lnTo>
                  <a:cubicBezTo>
                    <a:pt x="1286545" y="272356"/>
                    <a:pt x="1279253" y="269231"/>
                    <a:pt x="1271498" y="269231"/>
                  </a:cubicBezTo>
                  <a:cubicBezTo>
                    <a:pt x="1256914" y="269231"/>
                    <a:pt x="1244760" y="279417"/>
                    <a:pt x="1244760" y="300020"/>
                  </a:cubicBezTo>
                  <a:cubicBezTo>
                    <a:pt x="1244760" y="320971"/>
                    <a:pt x="1256914" y="331157"/>
                    <a:pt x="1271498" y="331157"/>
                  </a:cubicBezTo>
                  <a:cubicBezTo>
                    <a:pt x="1279716" y="331157"/>
                    <a:pt x="1287124" y="327568"/>
                    <a:pt x="1290365" y="320739"/>
                  </a:cubicBezTo>
                  <a:lnTo>
                    <a:pt x="1290365" y="329883"/>
                  </a:lnTo>
                  <a:lnTo>
                    <a:pt x="1304486" y="329883"/>
                  </a:lnTo>
                  <a:lnTo>
                    <a:pt x="1304486" y="247586"/>
                  </a:lnTo>
                  <a:moveTo>
                    <a:pt x="1274855" y="317961"/>
                  </a:moveTo>
                  <a:cubicBezTo>
                    <a:pt x="1266521" y="317961"/>
                    <a:pt x="1259344" y="312058"/>
                    <a:pt x="1259344" y="300020"/>
                  </a:cubicBezTo>
                  <a:cubicBezTo>
                    <a:pt x="1259344" y="287867"/>
                    <a:pt x="1266521" y="281963"/>
                    <a:pt x="1274855" y="281963"/>
                  </a:cubicBezTo>
                  <a:cubicBezTo>
                    <a:pt x="1282610" y="281963"/>
                    <a:pt x="1290481" y="287751"/>
                    <a:pt x="1290481" y="300020"/>
                  </a:cubicBezTo>
                  <a:cubicBezTo>
                    <a:pt x="1290481" y="312174"/>
                    <a:pt x="1282610" y="317961"/>
                    <a:pt x="1274855" y="317961"/>
                  </a:cubicBezTo>
                  <a:moveTo>
                    <a:pt x="1352018" y="269578"/>
                  </a:moveTo>
                  <a:lnTo>
                    <a:pt x="1348083" y="269578"/>
                  </a:lnTo>
                  <a:cubicBezTo>
                    <a:pt x="1341138" y="269578"/>
                    <a:pt x="1335582" y="272588"/>
                    <a:pt x="1332573" y="279070"/>
                  </a:cubicBezTo>
                  <a:lnTo>
                    <a:pt x="1332573" y="270273"/>
                  </a:lnTo>
                  <a:lnTo>
                    <a:pt x="1318336" y="270273"/>
                  </a:lnTo>
                  <a:lnTo>
                    <a:pt x="1318336" y="329883"/>
                  </a:lnTo>
                  <a:lnTo>
                    <a:pt x="1332688" y="329883"/>
                  </a:lnTo>
                  <a:lnTo>
                    <a:pt x="1332688" y="300715"/>
                  </a:lnTo>
                  <a:cubicBezTo>
                    <a:pt x="1332688" y="289024"/>
                    <a:pt x="1338129" y="283584"/>
                    <a:pt x="1348199" y="283584"/>
                  </a:cubicBezTo>
                  <a:lnTo>
                    <a:pt x="1352018" y="283584"/>
                  </a:lnTo>
                  <a:lnTo>
                    <a:pt x="1352018" y="269578"/>
                  </a:lnTo>
                  <a:moveTo>
                    <a:pt x="1383815" y="269231"/>
                  </a:moveTo>
                  <a:cubicBezTo>
                    <a:pt x="1368999" y="269231"/>
                    <a:pt x="1358466" y="275945"/>
                    <a:pt x="1356151" y="289834"/>
                  </a:cubicBezTo>
                  <a:lnTo>
                    <a:pt x="1369809" y="289834"/>
                  </a:lnTo>
                  <a:cubicBezTo>
                    <a:pt x="1371082" y="285320"/>
                    <a:pt x="1373629" y="281038"/>
                    <a:pt x="1382541" y="281038"/>
                  </a:cubicBezTo>
                  <a:cubicBezTo>
                    <a:pt x="1387634" y="281038"/>
                    <a:pt x="1392380" y="282658"/>
                    <a:pt x="1392380" y="287172"/>
                  </a:cubicBezTo>
                  <a:cubicBezTo>
                    <a:pt x="1392380" y="292149"/>
                    <a:pt x="1387750" y="293075"/>
                    <a:pt x="1385435" y="293423"/>
                  </a:cubicBezTo>
                  <a:lnTo>
                    <a:pt x="1373397" y="295159"/>
                  </a:lnTo>
                  <a:cubicBezTo>
                    <a:pt x="1367957" y="295969"/>
                    <a:pt x="1354414" y="298516"/>
                    <a:pt x="1354414" y="313447"/>
                  </a:cubicBezTo>
                  <a:cubicBezTo>
                    <a:pt x="1354414" y="326064"/>
                    <a:pt x="1364137" y="331157"/>
                    <a:pt x="1373629" y="331157"/>
                  </a:cubicBezTo>
                  <a:cubicBezTo>
                    <a:pt x="1379995" y="331157"/>
                    <a:pt x="1387750" y="328842"/>
                    <a:pt x="1392380" y="321202"/>
                  </a:cubicBezTo>
                  <a:lnTo>
                    <a:pt x="1392380" y="329883"/>
                  </a:lnTo>
                  <a:lnTo>
                    <a:pt x="1406386" y="329883"/>
                  </a:lnTo>
                  <a:lnTo>
                    <a:pt x="1406386" y="288561"/>
                  </a:lnTo>
                  <a:cubicBezTo>
                    <a:pt x="1406386" y="274556"/>
                    <a:pt x="1396894" y="269231"/>
                    <a:pt x="1383815" y="269231"/>
                  </a:cubicBezTo>
                  <a:moveTo>
                    <a:pt x="1377333" y="319235"/>
                  </a:moveTo>
                  <a:cubicBezTo>
                    <a:pt x="1372240" y="319235"/>
                    <a:pt x="1368767" y="317035"/>
                    <a:pt x="1368767" y="312290"/>
                  </a:cubicBezTo>
                  <a:cubicBezTo>
                    <a:pt x="1368767" y="305692"/>
                    <a:pt x="1375828" y="304650"/>
                    <a:pt x="1378374" y="304303"/>
                  </a:cubicBezTo>
                  <a:lnTo>
                    <a:pt x="1384393" y="303377"/>
                  </a:lnTo>
                  <a:cubicBezTo>
                    <a:pt x="1387403" y="302914"/>
                    <a:pt x="1389833" y="302567"/>
                    <a:pt x="1392033" y="301641"/>
                  </a:cubicBezTo>
                  <a:lnTo>
                    <a:pt x="1392033" y="304882"/>
                  </a:lnTo>
                  <a:cubicBezTo>
                    <a:pt x="1392033" y="312868"/>
                    <a:pt x="1386014" y="319235"/>
                    <a:pt x="1377333" y="319235"/>
                  </a:cubicBezTo>
                  <a:moveTo>
                    <a:pt x="1507590" y="270273"/>
                  </a:moveTo>
                  <a:lnTo>
                    <a:pt x="1492774" y="270273"/>
                  </a:lnTo>
                  <a:lnTo>
                    <a:pt x="1480274" y="310669"/>
                  </a:lnTo>
                  <a:lnTo>
                    <a:pt x="1467426" y="270273"/>
                  </a:lnTo>
                  <a:lnTo>
                    <a:pt x="1453420" y="270273"/>
                  </a:lnTo>
                  <a:lnTo>
                    <a:pt x="1440688" y="310669"/>
                  </a:lnTo>
                  <a:lnTo>
                    <a:pt x="1428071" y="270273"/>
                  </a:lnTo>
                  <a:lnTo>
                    <a:pt x="1412792" y="270273"/>
                  </a:lnTo>
                  <a:lnTo>
                    <a:pt x="1433395" y="329883"/>
                  </a:lnTo>
                  <a:lnTo>
                    <a:pt x="1447285" y="329883"/>
                  </a:lnTo>
                  <a:lnTo>
                    <a:pt x="1460133" y="291223"/>
                  </a:lnTo>
                  <a:lnTo>
                    <a:pt x="1473097" y="329883"/>
                  </a:lnTo>
                  <a:lnTo>
                    <a:pt x="1486871" y="329883"/>
                  </a:lnTo>
                  <a:lnTo>
                    <a:pt x="1507590" y="270273"/>
                  </a:lnTo>
                  <a:moveTo>
                    <a:pt x="1598846" y="248859"/>
                  </a:moveTo>
                  <a:lnTo>
                    <a:pt x="1579748" y="248859"/>
                  </a:lnTo>
                  <a:lnTo>
                    <a:pt x="1557293" y="310785"/>
                  </a:lnTo>
                  <a:lnTo>
                    <a:pt x="1534837" y="248859"/>
                  </a:lnTo>
                  <a:lnTo>
                    <a:pt x="1515739" y="248859"/>
                  </a:lnTo>
                  <a:lnTo>
                    <a:pt x="1515739" y="329883"/>
                  </a:lnTo>
                  <a:lnTo>
                    <a:pt x="1529513" y="329883"/>
                  </a:lnTo>
                  <a:lnTo>
                    <a:pt x="1529513" y="272819"/>
                  </a:lnTo>
                  <a:lnTo>
                    <a:pt x="1550348" y="329883"/>
                  </a:lnTo>
                  <a:lnTo>
                    <a:pt x="1563890" y="329883"/>
                  </a:lnTo>
                  <a:lnTo>
                    <a:pt x="1584725" y="272819"/>
                  </a:lnTo>
                  <a:lnTo>
                    <a:pt x="1584725" y="329883"/>
                  </a:lnTo>
                  <a:lnTo>
                    <a:pt x="1598846" y="329883"/>
                  </a:lnTo>
                  <a:lnTo>
                    <a:pt x="1598846" y="248859"/>
                  </a:lnTo>
                  <a:moveTo>
                    <a:pt x="1613130" y="262402"/>
                  </a:moveTo>
                  <a:lnTo>
                    <a:pt x="1628409" y="262402"/>
                  </a:lnTo>
                  <a:lnTo>
                    <a:pt x="1628409" y="246081"/>
                  </a:lnTo>
                  <a:lnTo>
                    <a:pt x="1613130" y="246081"/>
                  </a:lnTo>
                  <a:lnTo>
                    <a:pt x="1613130" y="262402"/>
                  </a:lnTo>
                  <a:moveTo>
                    <a:pt x="1613593" y="329883"/>
                  </a:moveTo>
                  <a:lnTo>
                    <a:pt x="1627946" y="329883"/>
                  </a:lnTo>
                  <a:lnTo>
                    <a:pt x="1627946" y="270273"/>
                  </a:lnTo>
                  <a:lnTo>
                    <a:pt x="1613593" y="270273"/>
                  </a:lnTo>
                  <a:lnTo>
                    <a:pt x="1613593" y="329883"/>
                  </a:lnTo>
                  <a:moveTo>
                    <a:pt x="1673938" y="269231"/>
                  </a:moveTo>
                  <a:cubicBezTo>
                    <a:pt x="1663984" y="269231"/>
                    <a:pt x="1659123" y="273398"/>
                    <a:pt x="1655766" y="278954"/>
                  </a:cubicBezTo>
                  <a:lnTo>
                    <a:pt x="1655766" y="270273"/>
                  </a:lnTo>
                  <a:lnTo>
                    <a:pt x="1641529" y="270273"/>
                  </a:lnTo>
                  <a:lnTo>
                    <a:pt x="1641529" y="329883"/>
                  </a:lnTo>
                  <a:lnTo>
                    <a:pt x="1655882" y="329883"/>
                  </a:lnTo>
                  <a:lnTo>
                    <a:pt x="1655882" y="297705"/>
                  </a:lnTo>
                  <a:cubicBezTo>
                    <a:pt x="1655882" y="287982"/>
                    <a:pt x="1660396" y="282079"/>
                    <a:pt x="1668961" y="282079"/>
                  </a:cubicBezTo>
                  <a:cubicBezTo>
                    <a:pt x="1676022" y="282079"/>
                    <a:pt x="1680073" y="286015"/>
                    <a:pt x="1680073" y="292728"/>
                  </a:cubicBezTo>
                  <a:lnTo>
                    <a:pt x="1680073" y="329883"/>
                  </a:lnTo>
                  <a:lnTo>
                    <a:pt x="1694426" y="329883"/>
                  </a:lnTo>
                  <a:lnTo>
                    <a:pt x="1694426" y="291455"/>
                  </a:lnTo>
                  <a:cubicBezTo>
                    <a:pt x="1694426" y="277218"/>
                    <a:pt x="1687481" y="269231"/>
                    <a:pt x="1673938" y="269231"/>
                  </a:cubicBezTo>
                  <a:moveTo>
                    <a:pt x="1763447" y="247586"/>
                  </a:moveTo>
                  <a:lnTo>
                    <a:pt x="1749094" y="247586"/>
                  </a:lnTo>
                  <a:lnTo>
                    <a:pt x="1749094" y="278144"/>
                  </a:lnTo>
                  <a:cubicBezTo>
                    <a:pt x="1745506" y="272356"/>
                    <a:pt x="1738213" y="269231"/>
                    <a:pt x="1730458" y="269231"/>
                  </a:cubicBezTo>
                  <a:cubicBezTo>
                    <a:pt x="1715874" y="269231"/>
                    <a:pt x="1703720" y="279417"/>
                    <a:pt x="1703720" y="300020"/>
                  </a:cubicBezTo>
                  <a:cubicBezTo>
                    <a:pt x="1703720" y="320971"/>
                    <a:pt x="1715874" y="331157"/>
                    <a:pt x="1730458" y="331157"/>
                  </a:cubicBezTo>
                  <a:cubicBezTo>
                    <a:pt x="1738676" y="331157"/>
                    <a:pt x="1746084" y="327568"/>
                    <a:pt x="1749325" y="320739"/>
                  </a:cubicBezTo>
                  <a:lnTo>
                    <a:pt x="1749325" y="329883"/>
                  </a:lnTo>
                  <a:lnTo>
                    <a:pt x="1763447" y="329883"/>
                  </a:lnTo>
                  <a:lnTo>
                    <a:pt x="1763447" y="247586"/>
                  </a:lnTo>
                  <a:moveTo>
                    <a:pt x="1733815" y="317961"/>
                  </a:moveTo>
                  <a:cubicBezTo>
                    <a:pt x="1725481" y="317961"/>
                    <a:pt x="1718305" y="312058"/>
                    <a:pt x="1718305" y="300020"/>
                  </a:cubicBezTo>
                  <a:cubicBezTo>
                    <a:pt x="1718305" y="287867"/>
                    <a:pt x="1725481" y="281963"/>
                    <a:pt x="1733815" y="281963"/>
                  </a:cubicBezTo>
                  <a:cubicBezTo>
                    <a:pt x="1741570" y="281963"/>
                    <a:pt x="1749441" y="287751"/>
                    <a:pt x="1749441" y="300020"/>
                  </a:cubicBezTo>
                  <a:cubicBezTo>
                    <a:pt x="1749441" y="312174"/>
                    <a:pt x="1741570" y="317961"/>
                    <a:pt x="1733815" y="317961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18203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18203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18203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33891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33891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33891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49579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1" name="shape351"/>
            <p:cNvSpPr/>
            <p:nvPr/>
          </p:nvSpPr>
          <p:spPr>
            <a:xfrm>
              <a:off x="49579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49579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65267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65267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65267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18203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18203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18203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33891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33891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33891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49579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49579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4" name="shape364"/>
            <p:cNvSpPr/>
            <p:nvPr/>
          </p:nvSpPr>
          <p:spPr>
            <a:xfrm>
              <a:off x="49579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65267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65267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7" name="shape367"/>
            <p:cNvSpPr/>
            <p:nvPr/>
          </p:nvSpPr>
          <p:spPr>
            <a:xfrm>
              <a:off x="65267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8" name="shape368"/>
            <p:cNvSpPr/>
            <p:nvPr/>
          </p:nvSpPr>
          <p:spPr>
            <a:xfrm>
              <a:off x="18203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9" name="shape369"/>
            <p:cNvSpPr/>
            <p:nvPr/>
          </p:nvSpPr>
          <p:spPr>
            <a:xfrm>
              <a:off x="18203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0" name="shape370"/>
            <p:cNvSpPr/>
            <p:nvPr/>
          </p:nvSpPr>
          <p:spPr>
            <a:xfrm>
              <a:off x="18203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1" name="shape371"/>
            <p:cNvSpPr/>
            <p:nvPr/>
          </p:nvSpPr>
          <p:spPr>
            <a:xfrm>
              <a:off x="33891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2" name="shape372"/>
            <p:cNvSpPr/>
            <p:nvPr/>
          </p:nvSpPr>
          <p:spPr>
            <a:xfrm>
              <a:off x="33891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3" name="shape373"/>
            <p:cNvSpPr/>
            <p:nvPr/>
          </p:nvSpPr>
          <p:spPr>
            <a:xfrm>
              <a:off x="33891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4" name="shape374"/>
            <p:cNvSpPr/>
            <p:nvPr/>
          </p:nvSpPr>
          <p:spPr>
            <a:xfrm>
              <a:off x="49579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5" name="shape375"/>
            <p:cNvSpPr/>
            <p:nvPr/>
          </p:nvSpPr>
          <p:spPr>
            <a:xfrm>
              <a:off x="49579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6" name="shape376"/>
            <p:cNvSpPr/>
            <p:nvPr/>
          </p:nvSpPr>
          <p:spPr>
            <a:xfrm>
              <a:off x="49579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7" name="shape377"/>
            <p:cNvSpPr/>
            <p:nvPr/>
          </p:nvSpPr>
          <p:spPr>
            <a:xfrm>
              <a:off x="65267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8" name="shape378"/>
            <p:cNvSpPr/>
            <p:nvPr/>
          </p:nvSpPr>
          <p:spPr>
            <a:xfrm>
              <a:off x="65267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9" name="shape379"/>
            <p:cNvSpPr/>
            <p:nvPr/>
          </p:nvSpPr>
          <p:spPr>
            <a:xfrm>
              <a:off x="65267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0" name="shape380"/>
            <p:cNvSpPr/>
            <p:nvPr/>
          </p:nvSpPr>
          <p:spPr>
            <a:xfrm>
              <a:off x="18203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1" name="shape381"/>
            <p:cNvSpPr/>
            <p:nvPr/>
          </p:nvSpPr>
          <p:spPr>
            <a:xfrm>
              <a:off x="18203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2" name="shape382"/>
            <p:cNvSpPr/>
            <p:nvPr/>
          </p:nvSpPr>
          <p:spPr>
            <a:xfrm>
              <a:off x="18203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3" name="shape383"/>
            <p:cNvSpPr/>
            <p:nvPr/>
          </p:nvSpPr>
          <p:spPr>
            <a:xfrm>
              <a:off x="33891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4" name="shape384"/>
            <p:cNvSpPr/>
            <p:nvPr/>
          </p:nvSpPr>
          <p:spPr>
            <a:xfrm>
              <a:off x="33891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5" name="shape385"/>
            <p:cNvSpPr/>
            <p:nvPr/>
          </p:nvSpPr>
          <p:spPr>
            <a:xfrm>
              <a:off x="33891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6" name="shape386"/>
            <p:cNvSpPr/>
            <p:nvPr/>
          </p:nvSpPr>
          <p:spPr>
            <a:xfrm>
              <a:off x="49579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7" name="shape387"/>
            <p:cNvSpPr/>
            <p:nvPr/>
          </p:nvSpPr>
          <p:spPr>
            <a:xfrm>
              <a:off x="49579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8" name="shape388"/>
            <p:cNvSpPr/>
            <p:nvPr/>
          </p:nvSpPr>
          <p:spPr>
            <a:xfrm>
              <a:off x="49579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9" name="shape389"/>
            <p:cNvSpPr/>
            <p:nvPr/>
          </p:nvSpPr>
          <p:spPr>
            <a:xfrm>
              <a:off x="65267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0" name="shape390"/>
            <p:cNvSpPr/>
            <p:nvPr/>
          </p:nvSpPr>
          <p:spPr>
            <a:xfrm>
              <a:off x="65267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1" name="shape391"/>
            <p:cNvSpPr/>
            <p:nvPr/>
          </p:nvSpPr>
          <p:spPr>
            <a:xfrm>
              <a:off x="65267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2" name="shape392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347246" y="0"/>
                  </a:moveTo>
                  <a:lnTo>
                    <a:pt x="2199223" y="0"/>
                  </a:lnTo>
                  <a:lnTo>
                    <a:pt x="2199223" y="529136"/>
                  </a:lnTo>
                  <a:lnTo>
                    <a:pt x="517628" y="529136"/>
                  </a:lnTo>
                  <a:cubicBezTo>
                    <a:pt x="457360" y="529136"/>
                    <a:pt x="427226" y="529136"/>
                    <a:pt x="404289" y="517221"/>
                  </a:cubicBezTo>
                  <a:cubicBezTo>
                    <a:pt x="384961" y="507181"/>
                    <a:pt x="369201" y="491422"/>
                    <a:pt x="359160" y="472093"/>
                  </a:cubicBezTo>
                  <a:cubicBezTo>
                    <a:pt x="347246" y="449156"/>
                    <a:pt x="347246" y="419022"/>
                    <a:pt x="347246" y="358755"/>
                  </a:cubicBezTo>
                  <a:lnTo>
                    <a:pt x="34724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93" name="shape393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842071" y="155980"/>
                  </a:moveTo>
                  <a:cubicBezTo>
                    <a:pt x="842071" y="120975"/>
                    <a:pt x="870447" y="92599"/>
                    <a:pt x="905452" y="92599"/>
                  </a:cubicBezTo>
                  <a:lnTo>
                    <a:pt x="1056486" y="92599"/>
                  </a:lnTo>
                  <a:cubicBezTo>
                    <a:pt x="1091491" y="92599"/>
                    <a:pt x="1119867" y="120975"/>
                    <a:pt x="1119867" y="155980"/>
                  </a:cubicBezTo>
                  <a:lnTo>
                    <a:pt x="1119867" y="307014"/>
                  </a:lnTo>
                  <a:cubicBezTo>
                    <a:pt x="1119867" y="342019"/>
                    <a:pt x="1091491" y="370395"/>
                    <a:pt x="1056486" y="370395"/>
                  </a:cubicBezTo>
                  <a:lnTo>
                    <a:pt x="905452" y="370395"/>
                  </a:lnTo>
                  <a:cubicBezTo>
                    <a:pt x="870447" y="370395"/>
                    <a:pt x="842071" y="342019"/>
                    <a:pt x="842071" y="307014"/>
                  </a:cubicBezTo>
                  <a:lnTo>
                    <a:pt x="842071" y="155980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94" name="shape394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028745" y="188137"/>
                  </a:moveTo>
                  <a:cubicBezTo>
                    <a:pt x="1034492" y="193883"/>
                    <a:pt x="1034492" y="203200"/>
                    <a:pt x="1028745" y="208947"/>
                  </a:cubicBezTo>
                  <a:lnTo>
                    <a:pt x="955171" y="282521"/>
                  </a:lnTo>
                  <a:cubicBezTo>
                    <a:pt x="949425" y="288267"/>
                    <a:pt x="940108" y="288267"/>
                    <a:pt x="934361" y="282521"/>
                  </a:cubicBezTo>
                  <a:cubicBezTo>
                    <a:pt x="928615" y="276775"/>
                    <a:pt x="928615" y="267458"/>
                    <a:pt x="934361" y="261711"/>
                  </a:cubicBezTo>
                  <a:lnTo>
                    <a:pt x="1007935" y="188137"/>
                  </a:lnTo>
                  <a:cubicBezTo>
                    <a:pt x="1013682" y="182390"/>
                    <a:pt x="1022999" y="182390"/>
                    <a:pt x="1028745" y="1881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95" name="shape395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922695" y="197278"/>
                  </a:moveTo>
                  <a:lnTo>
                    <a:pt x="922695" y="273378"/>
                  </a:lnTo>
                  <a:lnTo>
                    <a:pt x="934362" y="261711"/>
                  </a:lnTo>
                  <a:cubicBezTo>
                    <a:pt x="940108" y="255964"/>
                    <a:pt x="949425" y="255964"/>
                    <a:pt x="955172" y="261711"/>
                  </a:cubicBezTo>
                  <a:cubicBezTo>
                    <a:pt x="960918" y="267457"/>
                    <a:pt x="960918" y="276774"/>
                    <a:pt x="955172" y="282520"/>
                  </a:cubicBezTo>
                  <a:lnTo>
                    <a:pt x="930944" y="306747"/>
                  </a:lnTo>
                  <a:cubicBezTo>
                    <a:pt x="917040" y="320652"/>
                    <a:pt x="893265" y="310804"/>
                    <a:pt x="893266" y="291140"/>
                  </a:cubicBezTo>
                  <a:lnTo>
                    <a:pt x="893265" y="179517"/>
                  </a:lnTo>
                  <a:cubicBezTo>
                    <a:pt x="893265" y="159852"/>
                    <a:pt x="917040" y="150004"/>
                    <a:pt x="930944" y="163909"/>
                  </a:cubicBezTo>
                  <a:lnTo>
                    <a:pt x="1040413" y="273378"/>
                  </a:lnTo>
                  <a:lnTo>
                    <a:pt x="1040413" y="197278"/>
                  </a:lnTo>
                  <a:lnTo>
                    <a:pt x="1028746" y="208946"/>
                  </a:lnTo>
                  <a:cubicBezTo>
                    <a:pt x="1022999" y="214693"/>
                    <a:pt x="1013682" y="214693"/>
                    <a:pt x="1007936" y="208946"/>
                  </a:cubicBezTo>
                  <a:cubicBezTo>
                    <a:pt x="1002190" y="203200"/>
                    <a:pt x="1002190" y="193883"/>
                    <a:pt x="1007937" y="188136"/>
                  </a:cubicBezTo>
                  <a:lnTo>
                    <a:pt x="1032163" y="163909"/>
                  </a:lnTo>
                  <a:cubicBezTo>
                    <a:pt x="1046068" y="150004"/>
                    <a:pt x="1069843" y="159852"/>
                    <a:pt x="1069843" y="179516"/>
                  </a:cubicBezTo>
                  <a:lnTo>
                    <a:pt x="1069843" y="291140"/>
                  </a:lnTo>
                  <a:cubicBezTo>
                    <a:pt x="1069843" y="310804"/>
                    <a:pt x="1046068" y="320652"/>
                    <a:pt x="1032164" y="306747"/>
                  </a:cubicBezTo>
                  <a:lnTo>
                    <a:pt x="922695" y="19727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96" name="shape396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285041" y="133111"/>
                  </a:moveTo>
                  <a:lnTo>
                    <a:pt x="1269646" y="133111"/>
                  </a:lnTo>
                  <a:lnTo>
                    <a:pt x="1255409" y="190985"/>
                  </a:lnTo>
                  <a:lnTo>
                    <a:pt x="1237931" y="133111"/>
                  </a:lnTo>
                  <a:lnTo>
                    <a:pt x="1223115" y="133111"/>
                  </a:lnTo>
                  <a:lnTo>
                    <a:pt x="1205637" y="190869"/>
                  </a:lnTo>
                  <a:lnTo>
                    <a:pt x="1191400" y="133111"/>
                  </a:lnTo>
                  <a:lnTo>
                    <a:pt x="1175427" y="133111"/>
                  </a:lnTo>
                  <a:lnTo>
                    <a:pt x="1197535" y="214135"/>
                  </a:lnTo>
                  <a:lnTo>
                    <a:pt x="1212466" y="214135"/>
                  </a:lnTo>
                  <a:lnTo>
                    <a:pt x="1230291" y="154987"/>
                  </a:lnTo>
                  <a:lnTo>
                    <a:pt x="1248117" y="214135"/>
                  </a:lnTo>
                  <a:lnTo>
                    <a:pt x="1262933" y="214135"/>
                  </a:lnTo>
                  <a:lnTo>
                    <a:pt x="1285041" y="133111"/>
                  </a:lnTo>
                  <a:moveTo>
                    <a:pt x="1313955" y="153483"/>
                  </a:moveTo>
                  <a:cubicBezTo>
                    <a:pt x="1296592" y="153483"/>
                    <a:pt x="1284439" y="165057"/>
                    <a:pt x="1284439" y="184387"/>
                  </a:cubicBezTo>
                  <a:cubicBezTo>
                    <a:pt x="1284439" y="203833"/>
                    <a:pt x="1296592" y="215408"/>
                    <a:pt x="1313955" y="215408"/>
                  </a:cubicBezTo>
                  <a:cubicBezTo>
                    <a:pt x="1331433" y="215408"/>
                    <a:pt x="1343586" y="203833"/>
                    <a:pt x="1343586" y="184387"/>
                  </a:cubicBezTo>
                  <a:cubicBezTo>
                    <a:pt x="1343586" y="165057"/>
                    <a:pt x="1331433" y="153483"/>
                    <a:pt x="1313955" y="153483"/>
                  </a:cubicBezTo>
                  <a:moveTo>
                    <a:pt x="1313839" y="166794"/>
                  </a:moveTo>
                  <a:cubicBezTo>
                    <a:pt x="1322520" y="166794"/>
                    <a:pt x="1328886" y="172465"/>
                    <a:pt x="1328886" y="184387"/>
                  </a:cubicBezTo>
                  <a:cubicBezTo>
                    <a:pt x="1328886" y="195615"/>
                    <a:pt x="1323446" y="202097"/>
                    <a:pt x="1314186" y="202097"/>
                  </a:cubicBezTo>
                  <a:cubicBezTo>
                    <a:pt x="1305505" y="202097"/>
                    <a:pt x="1299139" y="196425"/>
                    <a:pt x="1299139" y="184387"/>
                  </a:cubicBezTo>
                  <a:cubicBezTo>
                    <a:pt x="1299139" y="173276"/>
                    <a:pt x="1304579" y="166794"/>
                    <a:pt x="1313839" y="166794"/>
                  </a:cubicBezTo>
                  <a:moveTo>
                    <a:pt x="1385788" y="153483"/>
                  </a:moveTo>
                  <a:cubicBezTo>
                    <a:pt x="1375834" y="153483"/>
                    <a:pt x="1370972" y="157650"/>
                    <a:pt x="1367616" y="163205"/>
                  </a:cubicBezTo>
                  <a:lnTo>
                    <a:pt x="1367616" y="154524"/>
                  </a:lnTo>
                  <a:lnTo>
                    <a:pt x="1353378" y="154524"/>
                  </a:lnTo>
                  <a:lnTo>
                    <a:pt x="1353378" y="214135"/>
                  </a:lnTo>
                  <a:lnTo>
                    <a:pt x="1367731" y="214135"/>
                  </a:lnTo>
                  <a:lnTo>
                    <a:pt x="1367731" y="181957"/>
                  </a:lnTo>
                  <a:cubicBezTo>
                    <a:pt x="1367731" y="172234"/>
                    <a:pt x="1372245" y="166331"/>
                    <a:pt x="1380811" y="166331"/>
                  </a:cubicBezTo>
                  <a:cubicBezTo>
                    <a:pt x="1387872" y="166331"/>
                    <a:pt x="1391923" y="170266"/>
                    <a:pt x="1391923" y="176980"/>
                  </a:cubicBezTo>
                  <a:lnTo>
                    <a:pt x="1391923" y="214135"/>
                  </a:lnTo>
                  <a:lnTo>
                    <a:pt x="1406276" y="214135"/>
                  </a:lnTo>
                  <a:lnTo>
                    <a:pt x="1406276" y="175706"/>
                  </a:lnTo>
                  <a:cubicBezTo>
                    <a:pt x="1406276" y="161469"/>
                    <a:pt x="1399331" y="153483"/>
                    <a:pt x="1385788" y="153483"/>
                  </a:cubicBezTo>
                  <a:moveTo>
                    <a:pt x="1475296" y="131838"/>
                  </a:moveTo>
                  <a:lnTo>
                    <a:pt x="1460944" y="131838"/>
                  </a:lnTo>
                  <a:lnTo>
                    <a:pt x="1460944" y="162395"/>
                  </a:lnTo>
                  <a:cubicBezTo>
                    <a:pt x="1457355" y="156608"/>
                    <a:pt x="1450063" y="153483"/>
                    <a:pt x="1442308" y="153483"/>
                  </a:cubicBezTo>
                  <a:cubicBezTo>
                    <a:pt x="1427724" y="153483"/>
                    <a:pt x="1415570" y="163668"/>
                    <a:pt x="1415570" y="184272"/>
                  </a:cubicBezTo>
                  <a:cubicBezTo>
                    <a:pt x="1415570" y="205222"/>
                    <a:pt x="1427724" y="215408"/>
                    <a:pt x="1442308" y="215408"/>
                  </a:cubicBezTo>
                  <a:cubicBezTo>
                    <a:pt x="1450526" y="215408"/>
                    <a:pt x="1457934" y="211820"/>
                    <a:pt x="1461175" y="204991"/>
                  </a:cubicBezTo>
                  <a:lnTo>
                    <a:pt x="1461175" y="214135"/>
                  </a:lnTo>
                  <a:lnTo>
                    <a:pt x="1475296" y="214135"/>
                  </a:lnTo>
                  <a:lnTo>
                    <a:pt x="1475296" y="131838"/>
                  </a:lnTo>
                  <a:moveTo>
                    <a:pt x="1445665" y="202213"/>
                  </a:moveTo>
                  <a:cubicBezTo>
                    <a:pt x="1437331" y="202213"/>
                    <a:pt x="1430154" y="196310"/>
                    <a:pt x="1430154" y="184272"/>
                  </a:cubicBezTo>
                  <a:cubicBezTo>
                    <a:pt x="1430154" y="172118"/>
                    <a:pt x="1437331" y="166215"/>
                    <a:pt x="1445665" y="166215"/>
                  </a:cubicBezTo>
                  <a:cubicBezTo>
                    <a:pt x="1453420" y="166215"/>
                    <a:pt x="1461291" y="172002"/>
                    <a:pt x="1461291" y="184272"/>
                  </a:cubicBezTo>
                  <a:cubicBezTo>
                    <a:pt x="1461291" y="196425"/>
                    <a:pt x="1453420" y="202213"/>
                    <a:pt x="1445665" y="202213"/>
                  </a:cubicBezTo>
                  <a:moveTo>
                    <a:pt x="1540532" y="188670"/>
                  </a:moveTo>
                  <a:lnTo>
                    <a:pt x="1540532" y="182767"/>
                  </a:lnTo>
                  <a:cubicBezTo>
                    <a:pt x="1540532" y="163090"/>
                    <a:pt x="1528263" y="153483"/>
                    <a:pt x="1513794" y="153483"/>
                  </a:cubicBezTo>
                  <a:cubicBezTo>
                    <a:pt x="1498631" y="153483"/>
                    <a:pt x="1485089" y="163900"/>
                    <a:pt x="1485089" y="184735"/>
                  </a:cubicBezTo>
                  <a:cubicBezTo>
                    <a:pt x="1485089" y="205454"/>
                    <a:pt x="1498400" y="215408"/>
                    <a:pt x="1513447" y="215408"/>
                  </a:cubicBezTo>
                  <a:cubicBezTo>
                    <a:pt x="1525601" y="215408"/>
                    <a:pt x="1537060" y="208810"/>
                    <a:pt x="1540069" y="196194"/>
                  </a:cubicBezTo>
                  <a:lnTo>
                    <a:pt x="1526642" y="196194"/>
                  </a:lnTo>
                  <a:cubicBezTo>
                    <a:pt x="1524559" y="200940"/>
                    <a:pt x="1519698" y="203023"/>
                    <a:pt x="1514026" y="203023"/>
                  </a:cubicBezTo>
                  <a:cubicBezTo>
                    <a:pt x="1505461" y="203023"/>
                    <a:pt x="1499326" y="198393"/>
                    <a:pt x="1498979" y="188670"/>
                  </a:cubicBezTo>
                  <a:lnTo>
                    <a:pt x="1540532" y="188670"/>
                  </a:lnTo>
                  <a:moveTo>
                    <a:pt x="1513679" y="165868"/>
                  </a:moveTo>
                  <a:cubicBezTo>
                    <a:pt x="1521434" y="165868"/>
                    <a:pt x="1526411" y="170266"/>
                    <a:pt x="1526411" y="178137"/>
                  </a:cubicBezTo>
                  <a:lnTo>
                    <a:pt x="1499326" y="178137"/>
                  </a:lnTo>
                  <a:cubicBezTo>
                    <a:pt x="1500599" y="169456"/>
                    <a:pt x="1506849" y="165868"/>
                    <a:pt x="1513679" y="165868"/>
                  </a:cubicBezTo>
                  <a:moveTo>
                    <a:pt x="1584094" y="153830"/>
                  </a:moveTo>
                  <a:lnTo>
                    <a:pt x="1580159" y="153830"/>
                  </a:lnTo>
                  <a:cubicBezTo>
                    <a:pt x="1573214" y="153830"/>
                    <a:pt x="1567658" y="156839"/>
                    <a:pt x="1564649" y="163321"/>
                  </a:cubicBezTo>
                  <a:lnTo>
                    <a:pt x="1564649" y="154524"/>
                  </a:lnTo>
                  <a:lnTo>
                    <a:pt x="1550411" y="154524"/>
                  </a:lnTo>
                  <a:lnTo>
                    <a:pt x="1550411" y="214135"/>
                  </a:lnTo>
                  <a:lnTo>
                    <a:pt x="1564764" y="214135"/>
                  </a:lnTo>
                  <a:lnTo>
                    <a:pt x="1564764" y="184966"/>
                  </a:lnTo>
                  <a:cubicBezTo>
                    <a:pt x="1564764" y="173276"/>
                    <a:pt x="1570204" y="167835"/>
                    <a:pt x="1580275" y="167835"/>
                  </a:cubicBezTo>
                  <a:lnTo>
                    <a:pt x="1584094" y="167835"/>
                  </a:lnTo>
                  <a:lnTo>
                    <a:pt x="1584094" y="153830"/>
                  </a:lnTo>
                  <a:moveTo>
                    <a:pt x="1615404" y="178600"/>
                  </a:moveTo>
                  <a:cubicBezTo>
                    <a:pt x="1608112" y="177558"/>
                    <a:pt x="1602903" y="176632"/>
                    <a:pt x="1602903" y="172002"/>
                  </a:cubicBezTo>
                  <a:cubicBezTo>
                    <a:pt x="1602903" y="168530"/>
                    <a:pt x="1605681" y="165405"/>
                    <a:pt x="1612742" y="165405"/>
                  </a:cubicBezTo>
                  <a:cubicBezTo>
                    <a:pt x="1618877" y="165405"/>
                    <a:pt x="1623044" y="167720"/>
                    <a:pt x="1623622" y="173623"/>
                  </a:cubicBezTo>
                  <a:lnTo>
                    <a:pt x="1637628" y="173623"/>
                  </a:lnTo>
                  <a:cubicBezTo>
                    <a:pt x="1636818" y="160312"/>
                    <a:pt x="1626516" y="153483"/>
                    <a:pt x="1612626" y="153483"/>
                  </a:cubicBezTo>
                  <a:cubicBezTo>
                    <a:pt x="1600241" y="153483"/>
                    <a:pt x="1588898" y="158923"/>
                    <a:pt x="1588898" y="172465"/>
                  </a:cubicBezTo>
                  <a:cubicBezTo>
                    <a:pt x="1588898" y="187165"/>
                    <a:pt x="1602209" y="189133"/>
                    <a:pt x="1613900" y="191101"/>
                  </a:cubicBezTo>
                  <a:cubicBezTo>
                    <a:pt x="1622118" y="192490"/>
                    <a:pt x="1624896" y="193416"/>
                    <a:pt x="1624896" y="197120"/>
                  </a:cubicBezTo>
                  <a:cubicBezTo>
                    <a:pt x="1624896" y="201634"/>
                    <a:pt x="1620613" y="203602"/>
                    <a:pt x="1614478" y="203602"/>
                  </a:cubicBezTo>
                  <a:cubicBezTo>
                    <a:pt x="1607765" y="203602"/>
                    <a:pt x="1602556" y="201055"/>
                    <a:pt x="1601514" y="195036"/>
                  </a:cubicBezTo>
                  <a:lnTo>
                    <a:pt x="1587046" y="195036"/>
                  </a:lnTo>
                  <a:cubicBezTo>
                    <a:pt x="1588088" y="210084"/>
                    <a:pt x="1601399" y="215408"/>
                    <a:pt x="1613784" y="215408"/>
                  </a:cubicBezTo>
                  <a:cubicBezTo>
                    <a:pt x="1627095" y="215408"/>
                    <a:pt x="1639017" y="209042"/>
                    <a:pt x="1639017" y="195615"/>
                  </a:cubicBezTo>
                  <a:cubicBezTo>
                    <a:pt x="1639017" y="181725"/>
                    <a:pt x="1626053" y="180221"/>
                    <a:pt x="1615404" y="178600"/>
                  </a:cubicBezTo>
                  <a:moveTo>
                    <a:pt x="1680721" y="153483"/>
                  </a:moveTo>
                  <a:cubicBezTo>
                    <a:pt x="1670651" y="153483"/>
                    <a:pt x="1666021" y="157650"/>
                    <a:pt x="1662664" y="163321"/>
                  </a:cubicBezTo>
                  <a:lnTo>
                    <a:pt x="1662664" y="131838"/>
                  </a:lnTo>
                  <a:lnTo>
                    <a:pt x="1648312" y="131838"/>
                  </a:lnTo>
                  <a:lnTo>
                    <a:pt x="1648312" y="214135"/>
                  </a:lnTo>
                  <a:lnTo>
                    <a:pt x="1662664" y="214135"/>
                  </a:lnTo>
                  <a:lnTo>
                    <a:pt x="1662664" y="181957"/>
                  </a:lnTo>
                  <a:cubicBezTo>
                    <a:pt x="1662664" y="172234"/>
                    <a:pt x="1667179" y="166331"/>
                    <a:pt x="1675744" y="166331"/>
                  </a:cubicBezTo>
                  <a:cubicBezTo>
                    <a:pt x="1682805" y="166331"/>
                    <a:pt x="1686856" y="170266"/>
                    <a:pt x="1686856" y="176980"/>
                  </a:cubicBezTo>
                  <a:lnTo>
                    <a:pt x="1686856" y="214135"/>
                  </a:lnTo>
                  <a:lnTo>
                    <a:pt x="1701209" y="214135"/>
                  </a:lnTo>
                  <a:lnTo>
                    <a:pt x="1701209" y="175706"/>
                  </a:lnTo>
                  <a:cubicBezTo>
                    <a:pt x="1701209" y="161469"/>
                    <a:pt x="1694264" y="153483"/>
                    <a:pt x="1680721" y="153483"/>
                  </a:cubicBezTo>
                  <a:moveTo>
                    <a:pt x="1739903" y="153483"/>
                  </a:moveTo>
                  <a:cubicBezTo>
                    <a:pt x="1725088" y="153483"/>
                    <a:pt x="1714554" y="160196"/>
                    <a:pt x="1712240" y="174086"/>
                  </a:cubicBezTo>
                  <a:lnTo>
                    <a:pt x="1725898" y="174086"/>
                  </a:lnTo>
                  <a:cubicBezTo>
                    <a:pt x="1727171" y="169572"/>
                    <a:pt x="1729718" y="165289"/>
                    <a:pt x="1738630" y="165289"/>
                  </a:cubicBezTo>
                  <a:cubicBezTo>
                    <a:pt x="1743723" y="165289"/>
                    <a:pt x="1748469" y="166909"/>
                    <a:pt x="1748469" y="171424"/>
                  </a:cubicBezTo>
                  <a:cubicBezTo>
                    <a:pt x="1748469" y="176401"/>
                    <a:pt x="1743839" y="177327"/>
                    <a:pt x="1741524" y="177674"/>
                  </a:cubicBezTo>
                  <a:lnTo>
                    <a:pt x="1729486" y="179410"/>
                  </a:lnTo>
                  <a:cubicBezTo>
                    <a:pt x="1724046" y="180221"/>
                    <a:pt x="1710503" y="182767"/>
                    <a:pt x="1710503" y="197699"/>
                  </a:cubicBezTo>
                  <a:cubicBezTo>
                    <a:pt x="1710503" y="210315"/>
                    <a:pt x="1720226" y="215408"/>
                    <a:pt x="1729718" y="215408"/>
                  </a:cubicBezTo>
                  <a:cubicBezTo>
                    <a:pt x="1736084" y="215408"/>
                    <a:pt x="1743839" y="213093"/>
                    <a:pt x="1748469" y="205454"/>
                  </a:cubicBezTo>
                  <a:lnTo>
                    <a:pt x="1748469" y="214135"/>
                  </a:lnTo>
                  <a:lnTo>
                    <a:pt x="1762474" y="214135"/>
                  </a:lnTo>
                  <a:lnTo>
                    <a:pt x="1762474" y="172813"/>
                  </a:lnTo>
                  <a:cubicBezTo>
                    <a:pt x="1762474" y="158807"/>
                    <a:pt x="1752983" y="153483"/>
                    <a:pt x="1739903" y="153483"/>
                  </a:cubicBezTo>
                  <a:moveTo>
                    <a:pt x="1733422" y="203486"/>
                  </a:moveTo>
                  <a:cubicBezTo>
                    <a:pt x="1728329" y="203486"/>
                    <a:pt x="1724856" y="201287"/>
                    <a:pt x="1724856" y="196541"/>
                  </a:cubicBezTo>
                  <a:cubicBezTo>
                    <a:pt x="1724856" y="189943"/>
                    <a:pt x="1731917" y="188902"/>
                    <a:pt x="1734463" y="188554"/>
                  </a:cubicBezTo>
                  <a:lnTo>
                    <a:pt x="1740482" y="187628"/>
                  </a:lnTo>
                  <a:cubicBezTo>
                    <a:pt x="1743492" y="187165"/>
                    <a:pt x="1745922" y="186818"/>
                    <a:pt x="1748122" y="185892"/>
                  </a:cubicBezTo>
                  <a:lnTo>
                    <a:pt x="1748122" y="189133"/>
                  </a:lnTo>
                  <a:cubicBezTo>
                    <a:pt x="1748122" y="197120"/>
                    <a:pt x="1742103" y="203486"/>
                    <a:pt x="1733422" y="203486"/>
                  </a:cubicBezTo>
                  <a:moveTo>
                    <a:pt x="1809503" y="153830"/>
                  </a:moveTo>
                  <a:lnTo>
                    <a:pt x="1805568" y="153830"/>
                  </a:lnTo>
                  <a:cubicBezTo>
                    <a:pt x="1798623" y="153830"/>
                    <a:pt x="1793067" y="156839"/>
                    <a:pt x="1790057" y="163321"/>
                  </a:cubicBezTo>
                  <a:lnTo>
                    <a:pt x="1790057" y="154524"/>
                  </a:lnTo>
                  <a:lnTo>
                    <a:pt x="1775820" y="154524"/>
                  </a:lnTo>
                  <a:lnTo>
                    <a:pt x="1775820" y="214135"/>
                  </a:lnTo>
                  <a:lnTo>
                    <a:pt x="1790173" y="214135"/>
                  </a:lnTo>
                  <a:lnTo>
                    <a:pt x="1790173" y="184966"/>
                  </a:lnTo>
                  <a:cubicBezTo>
                    <a:pt x="1790173" y="173276"/>
                    <a:pt x="1795613" y="167835"/>
                    <a:pt x="1805683" y="167835"/>
                  </a:cubicBezTo>
                  <a:lnTo>
                    <a:pt x="1809503" y="167835"/>
                  </a:lnTo>
                  <a:lnTo>
                    <a:pt x="1809503" y="153830"/>
                  </a:lnTo>
                  <a:moveTo>
                    <a:pt x="1867348" y="188670"/>
                  </a:moveTo>
                  <a:lnTo>
                    <a:pt x="1867348" y="182767"/>
                  </a:lnTo>
                  <a:cubicBezTo>
                    <a:pt x="1867348" y="163090"/>
                    <a:pt x="1855079" y="153483"/>
                    <a:pt x="1840610" y="153483"/>
                  </a:cubicBezTo>
                  <a:cubicBezTo>
                    <a:pt x="1825447" y="153483"/>
                    <a:pt x="1811905" y="163900"/>
                    <a:pt x="1811905" y="184735"/>
                  </a:cubicBezTo>
                  <a:cubicBezTo>
                    <a:pt x="1811905" y="205454"/>
                    <a:pt x="1825216" y="215408"/>
                    <a:pt x="1840263" y="215408"/>
                  </a:cubicBezTo>
                  <a:cubicBezTo>
                    <a:pt x="1852417" y="215408"/>
                    <a:pt x="1863876" y="208810"/>
                    <a:pt x="1866885" y="196194"/>
                  </a:cubicBezTo>
                  <a:lnTo>
                    <a:pt x="1853459" y="196194"/>
                  </a:lnTo>
                  <a:cubicBezTo>
                    <a:pt x="1851375" y="200940"/>
                    <a:pt x="1846514" y="203023"/>
                    <a:pt x="1840842" y="203023"/>
                  </a:cubicBezTo>
                  <a:cubicBezTo>
                    <a:pt x="1832277" y="203023"/>
                    <a:pt x="1826142" y="198393"/>
                    <a:pt x="1825795" y="188670"/>
                  </a:cubicBezTo>
                  <a:lnTo>
                    <a:pt x="1867348" y="188670"/>
                  </a:lnTo>
                  <a:moveTo>
                    <a:pt x="1840495" y="165868"/>
                  </a:moveTo>
                  <a:cubicBezTo>
                    <a:pt x="1848250" y="165868"/>
                    <a:pt x="1853227" y="170266"/>
                    <a:pt x="1853227" y="178137"/>
                  </a:cubicBezTo>
                  <a:lnTo>
                    <a:pt x="1826142" y="178137"/>
                  </a:lnTo>
                  <a:cubicBezTo>
                    <a:pt x="1827415" y="169456"/>
                    <a:pt x="1833666" y="165868"/>
                    <a:pt x="1840495" y="165868"/>
                  </a:cubicBezTo>
                  <a:moveTo>
                    <a:pt x="1238973" y="329883"/>
                  </a:moveTo>
                  <a:lnTo>
                    <a:pt x="1238973" y="315762"/>
                  </a:lnTo>
                  <a:lnTo>
                    <a:pt x="1197419" y="315762"/>
                  </a:lnTo>
                  <a:lnTo>
                    <a:pt x="1197419" y="295969"/>
                  </a:lnTo>
                  <a:lnTo>
                    <a:pt x="1233648" y="295969"/>
                  </a:lnTo>
                  <a:lnTo>
                    <a:pt x="1233648" y="281848"/>
                  </a:lnTo>
                  <a:lnTo>
                    <a:pt x="1197419" y="281848"/>
                  </a:lnTo>
                  <a:lnTo>
                    <a:pt x="1197419" y="262981"/>
                  </a:lnTo>
                  <a:lnTo>
                    <a:pt x="1236773" y="262981"/>
                  </a:lnTo>
                  <a:lnTo>
                    <a:pt x="1236773" y="248859"/>
                  </a:lnTo>
                  <a:lnTo>
                    <a:pt x="1182372" y="248859"/>
                  </a:lnTo>
                  <a:lnTo>
                    <a:pt x="1182372" y="329883"/>
                  </a:lnTo>
                  <a:lnTo>
                    <a:pt x="1238973" y="329883"/>
                  </a:lnTo>
                  <a:moveTo>
                    <a:pt x="1304486" y="247586"/>
                  </a:moveTo>
                  <a:lnTo>
                    <a:pt x="1290133" y="247586"/>
                  </a:lnTo>
                  <a:lnTo>
                    <a:pt x="1290133" y="278144"/>
                  </a:lnTo>
                  <a:cubicBezTo>
                    <a:pt x="1286545" y="272356"/>
                    <a:pt x="1279253" y="269231"/>
                    <a:pt x="1271498" y="269231"/>
                  </a:cubicBezTo>
                  <a:cubicBezTo>
                    <a:pt x="1256914" y="269231"/>
                    <a:pt x="1244760" y="279417"/>
                    <a:pt x="1244760" y="300020"/>
                  </a:cubicBezTo>
                  <a:cubicBezTo>
                    <a:pt x="1244760" y="320971"/>
                    <a:pt x="1256914" y="331157"/>
                    <a:pt x="1271498" y="331157"/>
                  </a:cubicBezTo>
                  <a:cubicBezTo>
                    <a:pt x="1279716" y="331157"/>
                    <a:pt x="1287124" y="327568"/>
                    <a:pt x="1290365" y="320739"/>
                  </a:cubicBezTo>
                  <a:lnTo>
                    <a:pt x="1290365" y="329883"/>
                  </a:lnTo>
                  <a:lnTo>
                    <a:pt x="1304486" y="329883"/>
                  </a:lnTo>
                  <a:lnTo>
                    <a:pt x="1304486" y="247586"/>
                  </a:lnTo>
                  <a:moveTo>
                    <a:pt x="1274855" y="317961"/>
                  </a:moveTo>
                  <a:cubicBezTo>
                    <a:pt x="1266521" y="317961"/>
                    <a:pt x="1259344" y="312058"/>
                    <a:pt x="1259344" y="300020"/>
                  </a:cubicBezTo>
                  <a:cubicBezTo>
                    <a:pt x="1259344" y="287867"/>
                    <a:pt x="1266521" y="281963"/>
                    <a:pt x="1274855" y="281963"/>
                  </a:cubicBezTo>
                  <a:cubicBezTo>
                    <a:pt x="1282610" y="281963"/>
                    <a:pt x="1290481" y="287751"/>
                    <a:pt x="1290481" y="300020"/>
                  </a:cubicBezTo>
                  <a:cubicBezTo>
                    <a:pt x="1290481" y="312174"/>
                    <a:pt x="1282610" y="317961"/>
                    <a:pt x="1274855" y="317961"/>
                  </a:cubicBezTo>
                  <a:moveTo>
                    <a:pt x="1352018" y="269578"/>
                  </a:moveTo>
                  <a:lnTo>
                    <a:pt x="1348083" y="269578"/>
                  </a:lnTo>
                  <a:cubicBezTo>
                    <a:pt x="1341138" y="269578"/>
                    <a:pt x="1335582" y="272588"/>
                    <a:pt x="1332573" y="279070"/>
                  </a:cubicBezTo>
                  <a:lnTo>
                    <a:pt x="1332573" y="270273"/>
                  </a:lnTo>
                  <a:lnTo>
                    <a:pt x="1318336" y="270273"/>
                  </a:lnTo>
                  <a:lnTo>
                    <a:pt x="1318336" y="329883"/>
                  </a:lnTo>
                  <a:lnTo>
                    <a:pt x="1332688" y="329883"/>
                  </a:lnTo>
                  <a:lnTo>
                    <a:pt x="1332688" y="300715"/>
                  </a:lnTo>
                  <a:cubicBezTo>
                    <a:pt x="1332688" y="289024"/>
                    <a:pt x="1338129" y="283584"/>
                    <a:pt x="1348199" y="283584"/>
                  </a:cubicBezTo>
                  <a:lnTo>
                    <a:pt x="1352018" y="283584"/>
                  </a:lnTo>
                  <a:lnTo>
                    <a:pt x="1352018" y="269578"/>
                  </a:lnTo>
                  <a:moveTo>
                    <a:pt x="1383815" y="269231"/>
                  </a:moveTo>
                  <a:cubicBezTo>
                    <a:pt x="1368999" y="269231"/>
                    <a:pt x="1358466" y="275945"/>
                    <a:pt x="1356151" y="289834"/>
                  </a:cubicBezTo>
                  <a:lnTo>
                    <a:pt x="1369809" y="289834"/>
                  </a:lnTo>
                  <a:cubicBezTo>
                    <a:pt x="1371082" y="285320"/>
                    <a:pt x="1373629" y="281038"/>
                    <a:pt x="1382541" y="281038"/>
                  </a:cubicBezTo>
                  <a:cubicBezTo>
                    <a:pt x="1387634" y="281038"/>
                    <a:pt x="1392380" y="282658"/>
                    <a:pt x="1392380" y="287172"/>
                  </a:cubicBezTo>
                  <a:cubicBezTo>
                    <a:pt x="1392380" y="292149"/>
                    <a:pt x="1387750" y="293075"/>
                    <a:pt x="1385435" y="293423"/>
                  </a:cubicBezTo>
                  <a:lnTo>
                    <a:pt x="1373397" y="295159"/>
                  </a:lnTo>
                  <a:cubicBezTo>
                    <a:pt x="1367957" y="295969"/>
                    <a:pt x="1354414" y="298516"/>
                    <a:pt x="1354414" y="313447"/>
                  </a:cubicBezTo>
                  <a:cubicBezTo>
                    <a:pt x="1354414" y="326064"/>
                    <a:pt x="1364137" y="331157"/>
                    <a:pt x="1373629" y="331157"/>
                  </a:cubicBezTo>
                  <a:cubicBezTo>
                    <a:pt x="1379995" y="331157"/>
                    <a:pt x="1387750" y="328842"/>
                    <a:pt x="1392380" y="321202"/>
                  </a:cubicBezTo>
                  <a:lnTo>
                    <a:pt x="1392380" y="329883"/>
                  </a:lnTo>
                  <a:lnTo>
                    <a:pt x="1406386" y="329883"/>
                  </a:lnTo>
                  <a:lnTo>
                    <a:pt x="1406386" y="288561"/>
                  </a:lnTo>
                  <a:cubicBezTo>
                    <a:pt x="1406386" y="274556"/>
                    <a:pt x="1396894" y="269231"/>
                    <a:pt x="1383815" y="269231"/>
                  </a:cubicBezTo>
                  <a:moveTo>
                    <a:pt x="1377333" y="319235"/>
                  </a:moveTo>
                  <a:cubicBezTo>
                    <a:pt x="1372240" y="319235"/>
                    <a:pt x="1368767" y="317035"/>
                    <a:pt x="1368767" y="312290"/>
                  </a:cubicBezTo>
                  <a:cubicBezTo>
                    <a:pt x="1368767" y="305692"/>
                    <a:pt x="1375828" y="304650"/>
                    <a:pt x="1378374" y="304303"/>
                  </a:cubicBezTo>
                  <a:lnTo>
                    <a:pt x="1384393" y="303377"/>
                  </a:lnTo>
                  <a:cubicBezTo>
                    <a:pt x="1387403" y="302914"/>
                    <a:pt x="1389833" y="302567"/>
                    <a:pt x="1392033" y="301641"/>
                  </a:cubicBezTo>
                  <a:lnTo>
                    <a:pt x="1392033" y="304882"/>
                  </a:lnTo>
                  <a:cubicBezTo>
                    <a:pt x="1392033" y="312868"/>
                    <a:pt x="1386014" y="319235"/>
                    <a:pt x="1377333" y="319235"/>
                  </a:cubicBezTo>
                  <a:moveTo>
                    <a:pt x="1507590" y="270273"/>
                  </a:moveTo>
                  <a:lnTo>
                    <a:pt x="1492774" y="270273"/>
                  </a:lnTo>
                  <a:lnTo>
                    <a:pt x="1480274" y="310669"/>
                  </a:lnTo>
                  <a:lnTo>
                    <a:pt x="1467426" y="270273"/>
                  </a:lnTo>
                  <a:lnTo>
                    <a:pt x="1453420" y="270273"/>
                  </a:lnTo>
                  <a:lnTo>
                    <a:pt x="1440688" y="310669"/>
                  </a:lnTo>
                  <a:lnTo>
                    <a:pt x="1428071" y="270273"/>
                  </a:lnTo>
                  <a:lnTo>
                    <a:pt x="1412792" y="270273"/>
                  </a:lnTo>
                  <a:lnTo>
                    <a:pt x="1433395" y="329883"/>
                  </a:lnTo>
                  <a:lnTo>
                    <a:pt x="1447285" y="329883"/>
                  </a:lnTo>
                  <a:lnTo>
                    <a:pt x="1460133" y="291223"/>
                  </a:lnTo>
                  <a:lnTo>
                    <a:pt x="1473097" y="329883"/>
                  </a:lnTo>
                  <a:lnTo>
                    <a:pt x="1486871" y="329883"/>
                  </a:lnTo>
                  <a:lnTo>
                    <a:pt x="1507590" y="270273"/>
                  </a:lnTo>
                  <a:moveTo>
                    <a:pt x="1598846" y="248859"/>
                  </a:moveTo>
                  <a:lnTo>
                    <a:pt x="1579748" y="248859"/>
                  </a:lnTo>
                  <a:lnTo>
                    <a:pt x="1557293" y="310785"/>
                  </a:lnTo>
                  <a:lnTo>
                    <a:pt x="1534837" y="248859"/>
                  </a:lnTo>
                  <a:lnTo>
                    <a:pt x="1515739" y="248859"/>
                  </a:lnTo>
                  <a:lnTo>
                    <a:pt x="1515739" y="329883"/>
                  </a:lnTo>
                  <a:lnTo>
                    <a:pt x="1529513" y="329883"/>
                  </a:lnTo>
                  <a:lnTo>
                    <a:pt x="1529513" y="272819"/>
                  </a:lnTo>
                  <a:lnTo>
                    <a:pt x="1550348" y="329883"/>
                  </a:lnTo>
                  <a:lnTo>
                    <a:pt x="1563890" y="329883"/>
                  </a:lnTo>
                  <a:lnTo>
                    <a:pt x="1584725" y="272819"/>
                  </a:lnTo>
                  <a:lnTo>
                    <a:pt x="1584725" y="329883"/>
                  </a:lnTo>
                  <a:lnTo>
                    <a:pt x="1598846" y="329883"/>
                  </a:lnTo>
                  <a:lnTo>
                    <a:pt x="1598846" y="248859"/>
                  </a:lnTo>
                  <a:moveTo>
                    <a:pt x="1613130" y="262402"/>
                  </a:moveTo>
                  <a:lnTo>
                    <a:pt x="1628409" y="262402"/>
                  </a:lnTo>
                  <a:lnTo>
                    <a:pt x="1628409" y="246081"/>
                  </a:lnTo>
                  <a:lnTo>
                    <a:pt x="1613130" y="246081"/>
                  </a:lnTo>
                  <a:lnTo>
                    <a:pt x="1613130" y="262402"/>
                  </a:lnTo>
                  <a:moveTo>
                    <a:pt x="1613593" y="329883"/>
                  </a:moveTo>
                  <a:lnTo>
                    <a:pt x="1627946" y="329883"/>
                  </a:lnTo>
                  <a:lnTo>
                    <a:pt x="1627946" y="270273"/>
                  </a:lnTo>
                  <a:lnTo>
                    <a:pt x="1613593" y="270273"/>
                  </a:lnTo>
                  <a:lnTo>
                    <a:pt x="1613593" y="329883"/>
                  </a:lnTo>
                  <a:moveTo>
                    <a:pt x="1673938" y="269231"/>
                  </a:moveTo>
                  <a:cubicBezTo>
                    <a:pt x="1663984" y="269231"/>
                    <a:pt x="1659123" y="273398"/>
                    <a:pt x="1655766" y="278954"/>
                  </a:cubicBezTo>
                  <a:lnTo>
                    <a:pt x="1655766" y="270273"/>
                  </a:lnTo>
                  <a:lnTo>
                    <a:pt x="1641529" y="270273"/>
                  </a:lnTo>
                  <a:lnTo>
                    <a:pt x="1641529" y="329883"/>
                  </a:lnTo>
                  <a:lnTo>
                    <a:pt x="1655882" y="329883"/>
                  </a:lnTo>
                  <a:lnTo>
                    <a:pt x="1655882" y="297705"/>
                  </a:lnTo>
                  <a:cubicBezTo>
                    <a:pt x="1655882" y="287982"/>
                    <a:pt x="1660396" y="282079"/>
                    <a:pt x="1668961" y="282079"/>
                  </a:cubicBezTo>
                  <a:cubicBezTo>
                    <a:pt x="1676022" y="282079"/>
                    <a:pt x="1680073" y="286015"/>
                    <a:pt x="1680073" y="292728"/>
                  </a:cubicBezTo>
                  <a:lnTo>
                    <a:pt x="1680073" y="329883"/>
                  </a:lnTo>
                  <a:lnTo>
                    <a:pt x="1694426" y="329883"/>
                  </a:lnTo>
                  <a:lnTo>
                    <a:pt x="1694426" y="291455"/>
                  </a:lnTo>
                  <a:cubicBezTo>
                    <a:pt x="1694426" y="277218"/>
                    <a:pt x="1687481" y="269231"/>
                    <a:pt x="1673938" y="269231"/>
                  </a:cubicBezTo>
                  <a:moveTo>
                    <a:pt x="1763447" y="247586"/>
                  </a:moveTo>
                  <a:lnTo>
                    <a:pt x="1749094" y="247586"/>
                  </a:lnTo>
                  <a:lnTo>
                    <a:pt x="1749094" y="278144"/>
                  </a:lnTo>
                  <a:cubicBezTo>
                    <a:pt x="1745506" y="272356"/>
                    <a:pt x="1738213" y="269231"/>
                    <a:pt x="1730458" y="269231"/>
                  </a:cubicBezTo>
                  <a:cubicBezTo>
                    <a:pt x="1715874" y="269231"/>
                    <a:pt x="1703720" y="279417"/>
                    <a:pt x="1703720" y="300020"/>
                  </a:cubicBezTo>
                  <a:cubicBezTo>
                    <a:pt x="1703720" y="320971"/>
                    <a:pt x="1715874" y="331157"/>
                    <a:pt x="1730458" y="331157"/>
                  </a:cubicBezTo>
                  <a:cubicBezTo>
                    <a:pt x="1738676" y="331157"/>
                    <a:pt x="1746084" y="327568"/>
                    <a:pt x="1749325" y="320739"/>
                  </a:cubicBezTo>
                  <a:lnTo>
                    <a:pt x="1749325" y="329883"/>
                  </a:lnTo>
                  <a:lnTo>
                    <a:pt x="1763447" y="329883"/>
                  </a:lnTo>
                  <a:lnTo>
                    <a:pt x="1763447" y="247586"/>
                  </a:lnTo>
                  <a:moveTo>
                    <a:pt x="1733815" y="317961"/>
                  </a:moveTo>
                  <a:cubicBezTo>
                    <a:pt x="1725481" y="317961"/>
                    <a:pt x="1718305" y="312058"/>
                    <a:pt x="1718305" y="300020"/>
                  </a:cubicBezTo>
                  <a:cubicBezTo>
                    <a:pt x="1718305" y="287867"/>
                    <a:pt x="1725481" y="281963"/>
                    <a:pt x="1733815" y="281963"/>
                  </a:cubicBezTo>
                  <a:cubicBezTo>
                    <a:pt x="1741570" y="281963"/>
                    <a:pt x="1749441" y="287751"/>
                    <a:pt x="1749441" y="300020"/>
                  </a:cubicBezTo>
                  <a:cubicBezTo>
                    <a:pt x="1749441" y="312174"/>
                    <a:pt x="1741570" y="317961"/>
                    <a:pt x="1733815" y="317961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97" name="shape397"/>
            <p:cNvSpPr/>
            <p:nvPr/>
          </p:nvSpPr>
          <p:spPr>
            <a:xfrm>
              <a:off x="18203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8" name="shape398"/>
            <p:cNvSpPr/>
            <p:nvPr/>
          </p:nvSpPr>
          <p:spPr>
            <a:xfrm>
              <a:off x="18203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9" name="shape399"/>
            <p:cNvSpPr/>
            <p:nvPr/>
          </p:nvSpPr>
          <p:spPr>
            <a:xfrm>
              <a:off x="18203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0" name="shape400"/>
            <p:cNvSpPr/>
            <p:nvPr/>
          </p:nvSpPr>
          <p:spPr>
            <a:xfrm>
              <a:off x="33891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1" name="shape401"/>
            <p:cNvSpPr/>
            <p:nvPr/>
          </p:nvSpPr>
          <p:spPr>
            <a:xfrm>
              <a:off x="33891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2" name="shape402"/>
            <p:cNvSpPr/>
            <p:nvPr/>
          </p:nvSpPr>
          <p:spPr>
            <a:xfrm>
              <a:off x="33891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3" name="shape403"/>
            <p:cNvSpPr/>
            <p:nvPr/>
          </p:nvSpPr>
          <p:spPr>
            <a:xfrm>
              <a:off x="49579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4" name="shape404"/>
            <p:cNvSpPr/>
            <p:nvPr/>
          </p:nvSpPr>
          <p:spPr>
            <a:xfrm>
              <a:off x="49579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5" name="shape405"/>
            <p:cNvSpPr/>
            <p:nvPr/>
          </p:nvSpPr>
          <p:spPr>
            <a:xfrm>
              <a:off x="49579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6" name="shape406"/>
            <p:cNvSpPr/>
            <p:nvPr/>
          </p:nvSpPr>
          <p:spPr>
            <a:xfrm>
              <a:off x="65267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7" name="shape407"/>
            <p:cNvSpPr/>
            <p:nvPr/>
          </p:nvSpPr>
          <p:spPr>
            <a:xfrm>
              <a:off x="65267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8" name="shape408"/>
            <p:cNvSpPr/>
            <p:nvPr/>
          </p:nvSpPr>
          <p:spPr>
            <a:xfrm>
              <a:off x="65267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9" name="shape409"/>
            <p:cNvSpPr/>
            <p:nvPr/>
          </p:nvSpPr>
          <p:spPr>
            <a:xfrm>
              <a:off x="18203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0" name="shape410"/>
            <p:cNvSpPr/>
            <p:nvPr/>
          </p:nvSpPr>
          <p:spPr>
            <a:xfrm>
              <a:off x="18203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1" name="shape411"/>
            <p:cNvSpPr/>
            <p:nvPr/>
          </p:nvSpPr>
          <p:spPr>
            <a:xfrm>
              <a:off x="18203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2" name="shape412"/>
            <p:cNvSpPr/>
            <p:nvPr/>
          </p:nvSpPr>
          <p:spPr>
            <a:xfrm>
              <a:off x="33891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3" name="shape413"/>
            <p:cNvSpPr/>
            <p:nvPr/>
          </p:nvSpPr>
          <p:spPr>
            <a:xfrm>
              <a:off x="33891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4" name="shape414"/>
            <p:cNvSpPr/>
            <p:nvPr/>
          </p:nvSpPr>
          <p:spPr>
            <a:xfrm>
              <a:off x="33891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5" name="shape415"/>
            <p:cNvSpPr/>
            <p:nvPr/>
          </p:nvSpPr>
          <p:spPr>
            <a:xfrm>
              <a:off x="49579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6" name="shape416"/>
            <p:cNvSpPr/>
            <p:nvPr/>
          </p:nvSpPr>
          <p:spPr>
            <a:xfrm>
              <a:off x="49579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7" name="shape417"/>
            <p:cNvSpPr/>
            <p:nvPr/>
          </p:nvSpPr>
          <p:spPr>
            <a:xfrm>
              <a:off x="49579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8" name="shape418"/>
            <p:cNvSpPr/>
            <p:nvPr/>
          </p:nvSpPr>
          <p:spPr>
            <a:xfrm>
              <a:off x="65267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9" name="shape419"/>
            <p:cNvSpPr/>
            <p:nvPr/>
          </p:nvSpPr>
          <p:spPr>
            <a:xfrm>
              <a:off x="65267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0" name="shape420"/>
            <p:cNvSpPr/>
            <p:nvPr/>
          </p:nvSpPr>
          <p:spPr>
            <a:xfrm>
              <a:off x="65267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1" name="shape421"/>
            <p:cNvSpPr/>
            <p:nvPr/>
          </p:nvSpPr>
          <p:spPr>
            <a:xfrm>
              <a:off x="18203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2" name="shape422"/>
            <p:cNvSpPr/>
            <p:nvPr/>
          </p:nvSpPr>
          <p:spPr>
            <a:xfrm>
              <a:off x="18203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3" name="shape423"/>
            <p:cNvSpPr/>
            <p:nvPr/>
          </p:nvSpPr>
          <p:spPr>
            <a:xfrm>
              <a:off x="18203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4" name="shape424"/>
            <p:cNvSpPr/>
            <p:nvPr/>
          </p:nvSpPr>
          <p:spPr>
            <a:xfrm>
              <a:off x="33891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5" name="shape425"/>
            <p:cNvSpPr/>
            <p:nvPr/>
          </p:nvSpPr>
          <p:spPr>
            <a:xfrm>
              <a:off x="33891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6" name="shape426"/>
            <p:cNvSpPr/>
            <p:nvPr/>
          </p:nvSpPr>
          <p:spPr>
            <a:xfrm>
              <a:off x="33891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7" name="shape427"/>
            <p:cNvSpPr/>
            <p:nvPr/>
          </p:nvSpPr>
          <p:spPr>
            <a:xfrm>
              <a:off x="49579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8" name="shape428"/>
            <p:cNvSpPr/>
            <p:nvPr/>
          </p:nvSpPr>
          <p:spPr>
            <a:xfrm>
              <a:off x="49579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9" name="shape429"/>
            <p:cNvSpPr/>
            <p:nvPr/>
          </p:nvSpPr>
          <p:spPr>
            <a:xfrm>
              <a:off x="49579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0" name="shape430"/>
            <p:cNvSpPr/>
            <p:nvPr/>
          </p:nvSpPr>
          <p:spPr>
            <a:xfrm>
              <a:off x="65267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1" name="shape431"/>
            <p:cNvSpPr/>
            <p:nvPr/>
          </p:nvSpPr>
          <p:spPr>
            <a:xfrm>
              <a:off x="65267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2" name="shape432"/>
            <p:cNvSpPr/>
            <p:nvPr/>
          </p:nvSpPr>
          <p:spPr>
            <a:xfrm>
              <a:off x="65267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3" name="shape433"/>
            <p:cNvSpPr/>
            <p:nvPr/>
          </p:nvSpPr>
          <p:spPr>
            <a:xfrm>
              <a:off x="18203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4" name="shape434"/>
            <p:cNvSpPr/>
            <p:nvPr/>
          </p:nvSpPr>
          <p:spPr>
            <a:xfrm>
              <a:off x="18203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5" name="shape435"/>
            <p:cNvSpPr/>
            <p:nvPr/>
          </p:nvSpPr>
          <p:spPr>
            <a:xfrm>
              <a:off x="18203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6" name="shape436"/>
            <p:cNvSpPr/>
            <p:nvPr/>
          </p:nvSpPr>
          <p:spPr>
            <a:xfrm>
              <a:off x="33891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7" name="shape437"/>
            <p:cNvSpPr/>
            <p:nvPr/>
          </p:nvSpPr>
          <p:spPr>
            <a:xfrm>
              <a:off x="33891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8" name="shape438"/>
            <p:cNvSpPr/>
            <p:nvPr/>
          </p:nvSpPr>
          <p:spPr>
            <a:xfrm>
              <a:off x="33891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9" name="shape439"/>
            <p:cNvSpPr/>
            <p:nvPr/>
          </p:nvSpPr>
          <p:spPr>
            <a:xfrm>
              <a:off x="49579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0" name="shape440"/>
            <p:cNvSpPr/>
            <p:nvPr/>
          </p:nvSpPr>
          <p:spPr>
            <a:xfrm>
              <a:off x="49579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1" name="shape441"/>
            <p:cNvSpPr/>
            <p:nvPr/>
          </p:nvSpPr>
          <p:spPr>
            <a:xfrm>
              <a:off x="49579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2" name="shape442"/>
            <p:cNvSpPr/>
            <p:nvPr/>
          </p:nvSpPr>
          <p:spPr>
            <a:xfrm>
              <a:off x="65267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3" name="shape443"/>
            <p:cNvSpPr/>
            <p:nvPr/>
          </p:nvSpPr>
          <p:spPr>
            <a:xfrm>
              <a:off x="65267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4" name="shape444"/>
            <p:cNvSpPr/>
            <p:nvPr/>
          </p:nvSpPr>
          <p:spPr>
            <a:xfrm>
              <a:off x="65267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5" name="shape445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347246" y="0"/>
                  </a:moveTo>
                  <a:lnTo>
                    <a:pt x="2199223" y="0"/>
                  </a:lnTo>
                  <a:lnTo>
                    <a:pt x="2199223" y="529136"/>
                  </a:lnTo>
                  <a:lnTo>
                    <a:pt x="517628" y="529136"/>
                  </a:lnTo>
                  <a:cubicBezTo>
                    <a:pt x="457360" y="529136"/>
                    <a:pt x="427226" y="529136"/>
                    <a:pt x="404289" y="517221"/>
                  </a:cubicBezTo>
                  <a:cubicBezTo>
                    <a:pt x="384961" y="507181"/>
                    <a:pt x="369201" y="491422"/>
                    <a:pt x="359160" y="472093"/>
                  </a:cubicBezTo>
                  <a:cubicBezTo>
                    <a:pt x="347246" y="449156"/>
                    <a:pt x="347246" y="419022"/>
                    <a:pt x="347246" y="358755"/>
                  </a:cubicBezTo>
                  <a:lnTo>
                    <a:pt x="34724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46" name="shape446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842071" y="155980"/>
                  </a:moveTo>
                  <a:cubicBezTo>
                    <a:pt x="842071" y="120975"/>
                    <a:pt x="870447" y="92599"/>
                    <a:pt x="905452" y="92599"/>
                  </a:cubicBezTo>
                  <a:lnTo>
                    <a:pt x="1056486" y="92599"/>
                  </a:lnTo>
                  <a:cubicBezTo>
                    <a:pt x="1091491" y="92599"/>
                    <a:pt x="1119867" y="120975"/>
                    <a:pt x="1119867" y="155980"/>
                  </a:cubicBezTo>
                  <a:lnTo>
                    <a:pt x="1119867" y="307014"/>
                  </a:lnTo>
                  <a:cubicBezTo>
                    <a:pt x="1119867" y="342019"/>
                    <a:pt x="1091491" y="370395"/>
                    <a:pt x="1056486" y="370395"/>
                  </a:cubicBezTo>
                  <a:lnTo>
                    <a:pt x="905452" y="370395"/>
                  </a:lnTo>
                  <a:cubicBezTo>
                    <a:pt x="870447" y="370395"/>
                    <a:pt x="842071" y="342019"/>
                    <a:pt x="842071" y="307014"/>
                  </a:cubicBezTo>
                  <a:lnTo>
                    <a:pt x="842071" y="155980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47" name="shape447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028745" y="188137"/>
                  </a:moveTo>
                  <a:cubicBezTo>
                    <a:pt x="1034492" y="193883"/>
                    <a:pt x="1034492" y="203200"/>
                    <a:pt x="1028745" y="208947"/>
                  </a:cubicBezTo>
                  <a:lnTo>
                    <a:pt x="955171" y="282521"/>
                  </a:lnTo>
                  <a:cubicBezTo>
                    <a:pt x="949425" y="288267"/>
                    <a:pt x="940108" y="288267"/>
                    <a:pt x="934361" y="282521"/>
                  </a:cubicBezTo>
                  <a:cubicBezTo>
                    <a:pt x="928615" y="276775"/>
                    <a:pt x="928615" y="267458"/>
                    <a:pt x="934361" y="261711"/>
                  </a:cubicBezTo>
                  <a:lnTo>
                    <a:pt x="1007935" y="188137"/>
                  </a:lnTo>
                  <a:cubicBezTo>
                    <a:pt x="1013682" y="182390"/>
                    <a:pt x="1022999" y="182390"/>
                    <a:pt x="1028745" y="1881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48" name="shape448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922695" y="197278"/>
                  </a:moveTo>
                  <a:lnTo>
                    <a:pt x="922695" y="273378"/>
                  </a:lnTo>
                  <a:lnTo>
                    <a:pt x="934362" y="261711"/>
                  </a:lnTo>
                  <a:cubicBezTo>
                    <a:pt x="940108" y="255964"/>
                    <a:pt x="949425" y="255964"/>
                    <a:pt x="955172" y="261711"/>
                  </a:cubicBezTo>
                  <a:cubicBezTo>
                    <a:pt x="960918" y="267457"/>
                    <a:pt x="960918" y="276774"/>
                    <a:pt x="955172" y="282520"/>
                  </a:cubicBezTo>
                  <a:lnTo>
                    <a:pt x="930944" y="306747"/>
                  </a:lnTo>
                  <a:cubicBezTo>
                    <a:pt x="917040" y="320652"/>
                    <a:pt x="893265" y="310804"/>
                    <a:pt x="893266" y="291140"/>
                  </a:cubicBezTo>
                  <a:lnTo>
                    <a:pt x="893265" y="179517"/>
                  </a:lnTo>
                  <a:cubicBezTo>
                    <a:pt x="893265" y="159852"/>
                    <a:pt x="917040" y="150004"/>
                    <a:pt x="930944" y="163909"/>
                  </a:cubicBezTo>
                  <a:lnTo>
                    <a:pt x="1040413" y="273378"/>
                  </a:lnTo>
                  <a:lnTo>
                    <a:pt x="1040413" y="197278"/>
                  </a:lnTo>
                  <a:lnTo>
                    <a:pt x="1028746" y="208946"/>
                  </a:lnTo>
                  <a:cubicBezTo>
                    <a:pt x="1022999" y="214693"/>
                    <a:pt x="1013682" y="214693"/>
                    <a:pt x="1007936" y="208946"/>
                  </a:cubicBezTo>
                  <a:cubicBezTo>
                    <a:pt x="1002190" y="203200"/>
                    <a:pt x="1002190" y="193883"/>
                    <a:pt x="1007937" y="188136"/>
                  </a:cubicBezTo>
                  <a:lnTo>
                    <a:pt x="1032163" y="163909"/>
                  </a:lnTo>
                  <a:cubicBezTo>
                    <a:pt x="1046068" y="150004"/>
                    <a:pt x="1069843" y="159852"/>
                    <a:pt x="1069843" y="179516"/>
                  </a:cubicBezTo>
                  <a:lnTo>
                    <a:pt x="1069843" y="291140"/>
                  </a:lnTo>
                  <a:cubicBezTo>
                    <a:pt x="1069843" y="310804"/>
                    <a:pt x="1046068" y="320652"/>
                    <a:pt x="1032164" y="306747"/>
                  </a:cubicBezTo>
                  <a:lnTo>
                    <a:pt x="922695" y="19727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49" name="shape449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285041" y="133111"/>
                  </a:moveTo>
                  <a:lnTo>
                    <a:pt x="1269646" y="133111"/>
                  </a:lnTo>
                  <a:lnTo>
                    <a:pt x="1255409" y="190985"/>
                  </a:lnTo>
                  <a:lnTo>
                    <a:pt x="1237931" y="133111"/>
                  </a:lnTo>
                  <a:lnTo>
                    <a:pt x="1223115" y="133111"/>
                  </a:lnTo>
                  <a:lnTo>
                    <a:pt x="1205637" y="190869"/>
                  </a:lnTo>
                  <a:lnTo>
                    <a:pt x="1191400" y="133111"/>
                  </a:lnTo>
                  <a:lnTo>
                    <a:pt x="1175427" y="133111"/>
                  </a:lnTo>
                  <a:lnTo>
                    <a:pt x="1197535" y="214135"/>
                  </a:lnTo>
                  <a:lnTo>
                    <a:pt x="1212466" y="214135"/>
                  </a:lnTo>
                  <a:lnTo>
                    <a:pt x="1230291" y="154987"/>
                  </a:lnTo>
                  <a:lnTo>
                    <a:pt x="1248117" y="214135"/>
                  </a:lnTo>
                  <a:lnTo>
                    <a:pt x="1262933" y="214135"/>
                  </a:lnTo>
                  <a:lnTo>
                    <a:pt x="1285041" y="133111"/>
                  </a:lnTo>
                  <a:moveTo>
                    <a:pt x="1313955" y="153483"/>
                  </a:moveTo>
                  <a:cubicBezTo>
                    <a:pt x="1296592" y="153483"/>
                    <a:pt x="1284439" y="165057"/>
                    <a:pt x="1284439" y="184387"/>
                  </a:cubicBezTo>
                  <a:cubicBezTo>
                    <a:pt x="1284439" y="203833"/>
                    <a:pt x="1296592" y="215408"/>
                    <a:pt x="1313955" y="215408"/>
                  </a:cubicBezTo>
                  <a:cubicBezTo>
                    <a:pt x="1331433" y="215408"/>
                    <a:pt x="1343586" y="203833"/>
                    <a:pt x="1343586" y="184387"/>
                  </a:cubicBezTo>
                  <a:cubicBezTo>
                    <a:pt x="1343586" y="165057"/>
                    <a:pt x="1331433" y="153483"/>
                    <a:pt x="1313955" y="153483"/>
                  </a:cubicBezTo>
                  <a:moveTo>
                    <a:pt x="1313839" y="166794"/>
                  </a:moveTo>
                  <a:cubicBezTo>
                    <a:pt x="1322520" y="166794"/>
                    <a:pt x="1328886" y="172465"/>
                    <a:pt x="1328886" y="184387"/>
                  </a:cubicBezTo>
                  <a:cubicBezTo>
                    <a:pt x="1328886" y="195615"/>
                    <a:pt x="1323446" y="202097"/>
                    <a:pt x="1314186" y="202097"/>
                  </a:cubicBezTo>
                  <a:cubicBezTo>
                    <a:pt x="1305505" y="202097"/>
                    <a:pt x="1299139" y="196425"/>
                    <a:pt x="1299139" y="184387"/>
                  </a:cubicBezTo>
                  <a:cubicBezTo>
                    <a:pt x="1299139" y="173276"/>
                    <a:pt x="1304579" y="166794"/>
                    <a:pt x="1313839" y="166794"/>
                  </a:cubicBezTo>
                  <a:moveTo>
                    <a:pt x="1385788" y="153483"/>
                  </a:moveTo>
                  <a:cubicBezTo>
                    <a:pt x="1375834" y="153483"/>
                    <a:pt x="1370972" y="157650"/>
                    <a:pt x="1367616" y="163205"/>
                  </a:cubicBezTo>
                  <a:lnTo>
                    <a:pt x="1367616" y="154524"/>
                  </a:lnTo>
                  <a:lnTo>
                    <a:pt x="1353378" y="154524"/>
                  </a:lnTo>
                  <a:lnTo>
                    <a:pt x="1353378" y="214135"/>
                  </a:lnTo>
                  <a:lnTo>
                    <a:pt x="1367731" y="214135"/>
                  </a:lnTo>
                  <a:lnTo>
                    <a:pt x="1367731" y="181957"/>
                  </a:lnTo>
                  <a:cubicBezTo>
                    <a:pt x="1367731" y="172234"/>
                    <a:pt x="1372245" y="166331"/>
                    <a:pt x="1380811" y="166331"/>
                  </a:cubicBezTo>
                  <a:cubicBezTo>
                    <a:pt x="1387872" y="166331"/>
                    <a:pt x="1391923" y="170266"/>
                    <a:pt x="1391923" y="176980"/>
                  </a:cubicBezTo>
                  <a:lnTo>
                    <a:pt x="1391923" y="214135"/>
                  </a:lnTo>
                  <a:lnTo>
                    <a:pt x="1406276" y="214135"/>
                  </a:lnTo>
                  <a:lnTo>
                    <a:pt x="1406276" y="175706"/>
                  </a:lnTo>
                  <a:cubicBezTo>
                    <a:pt x="1406276" y="161469"/>
                    <a:pt x="1399331" y="153483"/>
                    <a:pt x="1385788" y="153483"/>
                  </a:cubicBezTo>
                  <a:moveTo>
                    <a:pt x="1475296" y="131838"/>
                  </a:moveTo>
                  <a:lnTo>
                    <a:pt x="1460944" y="131838"/>
                  </a:lnTo>
                  <a:lnTo>
                    <a:pt x="1460944" y="162395"/>
                  </a:lnTo>
                  <a:cubicBezTo>
                    <a:pt x="1457355" y="156608"/>
                    <a:pt x="1450063" y="153483"/>
                    <a:pt x="1442308" y="153483"/>
                  </a:cubicBezTo>
                  <a:cubicBezTo>
                    <a:pt x="1427724" y="153483"/>
                    <a:pt x="1415570" y="163668"/>
                    <a:pt x="1415570" y="184272"/>
                  </a:cubicBezTo>
                  <a:cubicBezTo>
                    <a:pt x="1415570" y="205222"/>
                    <a:pt x="1427724" y="215408"/>
                    <a:pt x="1442308" y="215408"/>
                  </a:cubicBezTo>
                  <a:cubicBezTo>
                    <a:pt x="1450526" y="215408"/>
                    <a:pt x="1457934" y="211820"/>
                    <a:pt x="1461175" y="204991"/>
                  </a:cubicBezTo>
                  <a:lnTo>
                    <a:pt x="1461175" y="214135"/>
                  </a:lnTo>
                  <a:lnTo>
                    <a:pt x="1475296" y="214135"/>
                  </a:lnTo>
                  <a:lnTo>
                    <a:pt x="1475296" y="131838"/>
                  </a:lnTo>
                  <a:moveTo>
                    <a:pt x="1445665" y="202213"/>
                  </a:moveTo>
                  <a:cubicBezTo>
                    <a:pt x="1437331" y="202213"/>
                    <a:pt x="1430154" y="196310"/>
                    <a:pt x="1430154" y="184272"/>
                  </a:cubicBezTo>
                  <a:cubicBezTo>
                    <a:pt x="1430154" y="172118"/>
                    <a:pt x="1437331" y="166215"/>
                    <a:pt x="1445665" y="166215"/>
                  </a:cubicBezTo>
                  <a:cubicBezTo>
                    <a:pt x="1453420" y="166215"/>
                    <a:pt x="1461291" y="172002"/>
                    <a:pt x="1461291" y="184272"/>
                  </a:cubicBezTo>
                  <a:cubicBezTo>
                    <a:pt x="1461291" y="196425"/>
                    <a:pt x="1453420" y="202213"/>
                    <a:pt x="1445665" y="202213"/>
                  </a:cubicBezTo>
                  <a:moveTo>
                    <a:pt x="1540532" y="188670"/>
                  </a:moveTo>
                  <a:lnTo>
                    <a:pt x="1540532" y="182767"/>
                  </a:lnTo>
                  <a:cubicBezTo>
                    <a:pt x="1540532" y="163090"/>
                    <a:pt x="1528263" y="153483"/>
                    <a:pt x="1513794" y="153483"/>
                  </a:cubicBezTo>
                  <a:cubicBezTo>
                    <a:pt x="1498631" y="153483"/>
                    <a:pt x="1485089" y="163900"/>
                    <a:pt x="1485089" y="184735"/>
                  </a:cubicBezTo>
                  <a:cubicBezTo>
                    <a:pt x="1485089" y="205454"/>
                    <a:pt x="1498400" y="215408"/>
                    <a:pt x="1513447" y="215408"/>
                  </a:cubicBezTo>
                  <a:cubicBezTo>
                    <a:pt x="1525601" y="215408"/>
                    <a:pt x="1537060" y="208810"/>
                    <a:pt x="1540069" y="196194"/>
                  </a:cubicBezTo>
                  <a:lnTo>
                    <a:pt x="1526642" y="196194"/>
                  </a:lnTo>
                  <a:cubicBezTo>
                    <a:pt x="1524559" y="200940"/>
                    <a:pt x="1519698" y="203023"/>
                    <a:pt x="1514026" y="203023"/>
                  </a:cubicBezTo>
                  <a:cubicBezTo>
                    <a:pt x="1505461" y="203023"/>
                    <a:pt x="1499326" y="198393"/>
                    <a:pt x="1498979" y="188670"/>
                  </a:cubicBezTo>
                  <a:lnTo>
                    <a:pt x="1540532" y="188670"/>
                  </a:lnTo>
                  <a:moveTo>
                    <a:pt x="1513679" y="165868"/>
                  </a:moveTo>
                  <a:cubicBezTo>
                    <a:pt x="1521434" y="165868"/>
                    <a:pt x="1526411" y="170266"/>
                    <a:pt x="1526411" y="178137"/>
                  </a:cubicBezTo>
                  <a:lnTo>
                    <a:pt x="1499326" y="178137"/>
                  </a:lnTo>
                  <a:cubicBezTo>
                    <a:pt x="1500599" y="169456"/>
                    <a:pt x="1506849" y="165868"/>
                    <a:pt x="1513679" y="165868"/>
                  </a:cubicBezTo>
                  <a:moveTo>
                    <a:pt x="1584094" y="153830"/>
                  </a:moveTo>
                  <a:lnTo>
                    <a:pt x="1580159" y="153830"/>
                  </a:lnTo>
                  <a:cubicBezTo>
                    <a:pt x="1573214" y="153830"/>
                    <a:pt x="1567658" y="156839"/>
                    <a:pt x="1564649" y="163321"/>
                  </a:cubicBezTo>
                  <a:lnTo>
                    <a:pt x="1564649" y="154524"/>
                  </a:lnTo>
                  <a:lnTo>
                    <a:pt x="1550411" y="154524"/>
                  </a:lnTo>
                  <a:lnTo>
                    <a:pt x="1550411" y="214135"/>
                  </a:lnTo>
                  <a:lnTo>
                    <a:pt x="1564764" y="214135"/>
                  </a:lnTo>
                  <a:lnTo>
                    <a:pt x="1564764" y="184966"/>
                  </a:lnTo>
                  <a:cubicBezTo>
                    <a:pt x="1564764" y="173276"/>
                    <a:pt x="1570204" y="167835"/>
                    <a:pt x="1580275" y="167835"/>
                  </a:cubicBezTo>
                  <a:lnTo>
                    <a:pt x="1584094" y="167835"/>
                  </a:lnTo>
                  <a:lnTo>
                    <a:pt x="1584094" y="153830"/>
                  </a:lnTo>
                  <a:moveTo>
                    <a:pt x="1615404" y="178600"/>
                  </a:moveTo>
                  <a:cubicBezTo>
                    <a:pt x="1608112" y="177558"/>
                    <a:pt x="1602903" y="176632"/>
                    <a:pt x="1602903" y="172002"/>
                  </a:cubicBezTo>
                  <a:cubicBezTo>
                    <a:pt x="1602903" y="168530"/>
                    <a:pt x="1605681" y="165405"/>
                    <a:pt x="1612742" y="165405"/>
                  </a:cubicBezTo>
                  <a:cubicBezTo>
                    <a:pt x="1618877" y="165405"/>
                    <a:pt x="1623044" y="167720"/>
                    <a:pt x="1623622" y="173623"/>
                  </a:cubicBezTo>
                  <a:lnTo>
                    <a:pt x="1637628" y="173623"/>
                  </a:lnTo>
                  <a:cubicBezTo>
                    <a:pt x="1636818" y="160312"/>
                    <a:pt x="1626516" y="153483"/>
                    <a:pt x="1612626" y="153483"/>
                  </a:cubicBezTo>
                  <a:cubicBezTo>
                    <a:pt x="1600241" y="153483"/>
                    <a:pt x="1588898" y="158923"/>
                    <a:pt x="1588898" y="172465"/>
                  </a:cubicBezTo>
                  <a:cubicBezTo>
                    <a:pt x="1588898" y="187165"/>
                    <a:pt x="1602209" y="189133"/>
                    <a:pt x="1613900" y="191101"/>
                  </a:cubicBezTo>
                  <a:cubicBezTo>
                    <a:pt x="1622118" y="192490"/>
                    <a:pt x="1624896" y="193416"/>
                    <a:pt x="1624896" y="197120"/>
                  </a:cubicBezTo>
                  <a:cubicBezTo>
                    <a:pt x="1624896" y="201634"/>
                    <a:pt x="1620613" y="203602"/>
                    <a:pt x="1614478" y="203602"/>
                  </a:cubicBezTo>
                  <a:cubicBezTo>
                    <a:pt x="1607765" y="203602"/>
                    <a:pt x="1602556" y="201055"/>
                    <a:pt x="1601514" y="195036"/>
                  </a:cubicBezTo>
                  <a:lnTo>
                    <a:pt x="1587046" y="195036"/>
                  </a:lnTo>
                  <a:cubicBezTo>
                    <a:pt x="1588088" y="210084"/>
                    <a:pt x="1601399" y="215408"/>
                    <a:pt x="1613784" y="215408"/>
                  </a:cubicBezTo>
                  <a:cubicBezTo>
                    <a:pt x="1627095" y="215408"/>
                    <a:pt x="1639017" y="209042"/>
                    <a:pt x="1639017" y="195615"/>
                  </a:cubicBezTo>
                  <a:cubicBezTo>
                    <a:pt x="1639017" y="181725"/>
                    <a:pt x="1626053" y="180221"/>
                    <a:pt x="1615404" y="178600"/>
                  </a:cubicBezTo>
                  <a:moveTo>
                    <a:pt x="1680721" y="153483"/>
                  </a:moveTo>
                  <a:cubicBezTo>
                    <a:pt x="1670651" y="153483"/>
                    <a:pt x="1666021" y="157650"/>
                    <a:pt x="1662664" y="163321"/>
                  </a:cubicBezTo>
                  <a:lnTo>
                    <a:pt x="1662664" y="131838"/>
                  </a:lnTo>
                  <a:lnTo>
                    <a:pt x="1648312" y="131838"/>
                  </a:lnTo>
                  <a:lnTo>
                    <a:pt x="1648312" y="214135"/>
                  </a:lnTo>
                  <a:lnTo>
                    <a:pt x="1662664" y="214135"/>
                  </a:lnTo>
                  <a:lnTo>
                    <a:pt x="1662664" y="181957"/>
                  </a:lnTo>
                  <a:cubicBezTo>
                    <a:pt x="1662664" y="172234"/>
                    <a:pt x="1667179" y="166331"/>
                    <a:pt x="1675744" y="166331"/>
                  </a:cubicBezTo>
                  <a:cubicBezTo>
                    <a:pt x="1682805" y="166331"/>
                    <a:pt x="1686856" y="170266"/>
                    <a:pt x="1686856" y="176980"/>
                  </a:cubicBezTo>
                  <a:lnTo>
                    <a:pt x="1686856" y="214135"/>
                  </a:lnTo>
                  <a:lnTo>
                    <a:pt x="1701209" y="214135"/>
                  </a:lnTo>
                  <a:lnTo>
                    <a:pt x="1701209" y="175706"/>
                  </a:lnTo>
                  <a:cubicBezTo>
                    <a:pt x="1701209" y="161469"/>
                    <a:pt x="1694264" y="153483"/>
                    <a:pt x="1680721" y="153483"/>
                  </a:cubicBezTo>
                  <a:moveTo>
                    <a:pt x="1739903" y="153483"/>
                  </a:moveTo>
                  <a:cubicBezTo>
                    <a:pt x="1725088" y="153483"/>
                    <a:pt x="1714554" y="160196"/>
                    <a:pt x="1712240" y="174086"/>
                  </a:cubicBezTo>
                  <a:lnTo>
                    <a:pt x="1725898" y="174086"/>
                  </a:lnTo>
                  <a:cubicBezTo>
                    <a:pt x="1727171" y="169572"/>
                    <a:pt x="1729718" y="165289"/>
                    <a:pt x="1738630" y="165289"/>
                  </a:cubicBezTo>
                  <a:cubicBezTo>
                    <a:pt x="1743723" y="165289"/>
                    <a:pt x="1748469" y="166909"/>
                    <a:pt x="1748469" y="171424"/>
                  </a:cubicBezTo>
                  <a:cubicBezTo>
                    <a:pt x="1748469" y="176401"/>
                    <a:pt x="1743839" y="177327"/>
                    <a:pt x="1741524" y="177674"/>
                  </a:cubicBezTo>
                  <a:lnTo>
                    <a:pt x="1729486" y="179410"/>
                  </a:lnTo>
                  <a:cubicBezTo>
                    <a:pt x="1724046" y="180221"/>
                    <a:pt x="1710503" y="182767"/>
                    <a:pt x="1710503" y="197699"/>
                  </a:cubicBezTo>
                  <a:cubicBezTo>
                    <a:pt x="1710503" y="210315"/>
                    <a:pt x="1720226" y="215408"/>
                    <a:pt x="1729718" y="215408"/>
                  </a:cubicBezTo>
                  <a:cubicBezTo>
                    <a:pt x="1736084" y="215408"/>
                    <a:pt x="1743839" y="213093"/>
                    <a:pt x="1748469" y="205454"/>
                  </a:cubicBezTo>
                  <a:lnTo>
                    <a:pt x="1748469" y="214135"/>
                  </a:lnTo>
                  <a:lnTo>
                    <a:pt x="1762474" y="214135"/>
                  </a:lnTo>
                  <a:lnTo>
                    <a:pt x="1762474" y="172813"/>
                  </a:lnTo>
                  <a:cubicBezTo>
                    <a:pt x="1762474" y="158807"/>
                    <a:pt x="1752983" y="153483"/>
                    <a:pt x="1739903" y="153483"/>
                  </a:cubicBezTo>
                  <a:moveTo>
                    <a:pt x="1733422" y="203486"/>
                  </a:moveTo>
                  <a:cubicBezTo>
                    <a:pt x="1728329" y="203486"/>
                    <a:pt x="1724856" y="201287"/>
                    <a:pt x="1724856" y="196541"/>
                  </a:cubicBezTo>
                  <a:cubicBezTo>
                    <a:pt x="1724856" y="189943"/>
                    <a:pt x="1731917" y="188902"/>
                    <a:pt x="1734463" y="188554"/>
                  </a:cubicBezTo>
                  <a:lnTo>
                    <a:pt x="1740482" y="187628"/>
                  </a:lnTo>
                  <a:cubicBezTo>
                    <a:pt x="1743492" y="187165"/>
                    <a:pt x="1745922" y="186818"/>
                    <a:pt x="1748122" y="185892"/>
                  </a:cubicBezTo>
                  <a:lnTo>
                    <a:pt x="1748122" y="189133"/>
                  </a:lnTo>
                  <a:cubicBezTo>
                    <a:pt x="1748122" y="197120"/>
                    <a:pt x="1742103" y="203486"/>
                    <a:pt x="1733422" y="203486"/>
                  </a:cubicBezTo>
                  <a:moveTo>
                    <a:pt x="1809503" y="153830"/>
                  </a:moveTo>
                  <a:lnTo>
                    <a:pt x="1805568" y="153830"/>
                  </a:lnTo>
                  <a:cubicBezTo>
                    <a:pt x="1798623" y="153830"/>
                    <a:pt x="1793067" y="156839"/>
                    <a:pt x="1790057" y="163321"/>
                  </a:cubicBezTo>
                  <a:lnTo>
                    <a:pt x="1790057" y="154524"/>
                  </a:lnTo>
                  <a:lnTo>
                    <a:pt x="1775820" y="154524"/>
                  </a:lnTo>
                  <a:lnTo>
                    <a:pt x="1775820" y="214135"/>
                  </a:lnTo>
                  <a:lnTo>
                    <a:pt x="1790173" y="214135"/>
                  </a:lnTo>
                  <a:lnTo>
                    <a:pt x="1790173" y="184966"/>
                  </a:lnTo>
                  <a:cubicBezTo>
                    <a:pt x="1790173" y="173276"/>
                    <a:pt x="1795613" y="167835"/>
                    <a:pt x="1805683" y="167835"/>
                  </a:cubicBezTo>
                  <a:lnTo>
                    <a:pt x="1809503" y="167835"/>
                  </a:lnTo>
                  <a:lnTo>
                    <a:pt x="1809503" y="153830"/>
                  </a:lnTo>
                  <a:moveTo>
                    <a:pt x="1867348" y="188670"/>
                  </a:moveTo>
                  <a:lnTo>
                    <a:pt x="1867348" y="182767"/>
                  </a:lnTo>
                  <a:cubicBezTo>
                    <a:pt x="1867348" y="163090"/>
                    <a:pt x="1855079" y="153483"/>
                    <a:pt x="1840610" y="153483"/>
                  </a:cubicBezTo>
                  <a:cubicBezTo>
                    <a:pt x="1825447" y="153483"/>
                    <a:pt x="1811905" y="163900"/>
                    <a:pt x="1811905" y="184735"/>
                  </a:cubicBezTo>
                  <a:cubicBezTo>
                    <a:pt x="1811905" y="205454"/>
                    <a:pt x="1825216" y="215408"/>
                    <a:pt x="1840263" y="215408"/>
                  </a:cubicBezTo>
                  <a:cubicBezTo>
                    <a:pt x="1852417" y="215408"/>
                    <a:pt x="1863876" y="208810"/>
                    <a:pt x="1866885" y="196194"/>
                  </a:cubicBezTo>
                  <a:lnTo>
                    <a:pt x="1853459" y="196194"/>
                  </a:lnTo>
                  <a:cubicBezTo>
                    <a:pt x="1851375" y="200940"/>
                    <a:pt x="1846514" y="203023"/>
                    <a:pt x="1840842" y="203023"/>
                  </a:cubicBezTo>
                  <a:cubicBezTo>
                    <a:pt x="1832277" y="203023"/>
                    <a:pt x="1826142" y="198393"/>
                    <a:pt x="1825795" y="188670"/>
                  </a:cubicBezTo>
                  <a:lnTo>
                    <a:pt x="1867348" y="188670"/>
                  </a:lnTo>
                  <a:moveTo>
                    <a:pt x="1840495" y="165868"/>
                  </a:moveTo>
                  <a:cubicBezTo>
                    <a:pt x="1848250" y="165868"/>
                    <a:pt x="1853227" y="170266"/>
                    <a:pt x="1853227" y="178137"/>
                  </a:cubicBezTo>
                  <a:lnTo>
                    <a:pt x="1826142" y="178137"/>
                  </a:lnTo>
                  <a:cubicBezTo>
                    <a:pt x="1827415" y="169456"/>
                    <a:pt x="1833666" y="165868"/>
                    <a:pt x="1840495" y="165868"/>
                  </a:cubicBezTo>
                  <a:moveTo>
                    <a:pt x="1238973" y="329883"/>
                  </a:moveTo>
                  <a:lnTo>
                    <a:pt x="1238973" y="315762"/>
                  </a:lnTo>
                  <a:lnTo>
                    <a:pt x="1197419" y="315762"/>
                  </a:lnTo>
                  <a:lnTo>
                    <a:pt x="1197419" y="295969"/>
                  </a:lnTo>
                  <a:lnTo>
                    <a:pt x="1233648" y="295969"/>
                  </a:lnTo>
                  <a:lnTo>
                    <a:pt x="1233648" y="281848"/>
                  </a:lnTo>
                  <a:lnTo>
                    <a:pt x="1197419" y="281848"/>
                  </a:lnTo>
                  <a:lnTo>
                    <a:pt x="1197419" y="262981"/>
                  </a:lnTo>
                  <a:lnTo>
                    <a:pt x="1236773" y="262981"/>
                  </a:lnTo>
                  <a:lnTo>
                    <a:pt x="1236773" y="248859"/>
                  </a:lnTo>
                  <a:lnTo>
                    <a:pt x="1182372" y="248859"/>
                  </a:lnTo>
                  <a:lnTo>
                    <a:pt x="1182372" y="329883"/>
                  </a:lnTo>
                  <a:lnTo>
                    <a:pt x="1238973" y="329883"/>
                  </a:lnTo>
                  <a:moveTo>
                    <a:pt x="1304486" y="247586"/>
                  </a:moveTo>
                  <a:lnTo>
                    <a:pt x="1290133" y="247586"/>
                  </a:lnTo>
                  <a:lnTo>
                    <a:pt x="1290133" y="278144"/>
                  </a:lnTo>
                  <a:cubicBezTo>
                    <a:pt x="1286545" y="272356"/>
                    <a:pt x="1279253" y="269231"/>
                    <a:pt x="1271498" y="269231"/>
                  </a:cubicBezTo>
                  <a:cubicBezTo>
                    <a:pt x="1256914" y="269231"/>
                    <a:pt x="1244760" y="279417"/>
                    <a:pt x="1244760" y="300020"/>
                  </a:cubicBezTo>
                  <a:cubicBezTo>
                    <a:pt x="1244760" y="320971"/>
                    <a:pt x="1256914" y="331157"/>
                    <a:pt x="1271498" y="331157"/>
                  </a:cubicBezTo>
                  <a:cubicBezTo>
                    <a:pt x="1279716" y="331157"/>
                    <a:pt x="1287124" y="327568"/>
                    <a:pt x="1290365" y="320739"/>
                  </a:cubicBezTo>
                  <a:lnTo>
                    <a:pt x="1290365" y="329883"/>
                  </a:lnTo>
                  <a:lnTo>
                    <a:pt x="1304486" y="329883"/>
                  </a:lnTo>
                  <a:lnTo>
                    <a:pt x="1304486" y="247586"/>
                  </a:lnTo>
                  <a:moveTo>
                    <a:pt x="1274855" y="317961"/>
                  </a:moveTo>
                  <a:cubicBezTo>
                    <a:pt x="1266521" y="317961"/>
                    <a:pt x="1259344" y="312058"/>
                    <a:pt x="1259344" y="300020"/>
                  </a:cubicBezTo>
                  <a:cubicBezTo>
                    <a:pt x="1259344" y="287867"/>
                    <a:pt x="1266521" y="281963"/>
                    <a:pt x="1274855" y="281963"/>
                  </a:cubicBezTo>
                  <a:cubicBezTo>
                    <a:pt x="1282610" y="281963"/>
                    <a:pt x="1290481" y="287751"/>
                    <a:pt x="1290481" y="300020"/>
                  </a:cubicBezTo>
                  <a:cubicBezTo>
                    <a:pt x="1290481" y="312174"/>
                    <a:pt x="1282610" y="317961"/>
                    <a:pt x="1274855" y="317961"/>
                  </a:cubicBezTo>
                  <a:moveTo>
                    <a:pt x="1352018" y="269578"/>
                  </a:moveTo>
                  <a:lnTo>
                    <a:pt x="1348083" y="269578"/>
                  </a:lnTo>
                  <a:cubicBezTo>
                    <a:pt x="1341138" y="269578"/>
                    <a:pt x="1335582" y="272588"/>
                    <a:pt x="1332573" y="279070"/>
                  </a:cubicBezTo>
                  <a:lnTo>
                    <a:pt x="1332573" y="270273"/>
                  </a:lnTo>
                  <a:lnTo>
                    <a:pt x="1318336" y="270273"/>
                  </a:lnTo>
                  <a:lnTo>
                    <a:pt x="1318336" y="329883"/>
                  </a:lnTo>
                  <a:lnTo>
                    <a:pt x="1332688" y="329883"/>
                  </a:lnTo>
                  <a:lnTo>
                    <a:pt x="1332688" y="300715"/>
                  </a:lnTo>
                  <a:cubicBezTo>
                    <a:pt x="1332688" y="289024"/>
                    <a:pt x="1338129" y="283584"/>
                    <a:pt x="1348199" y="283584"/>
                  </a:cubicBezTo>
                  <a:lnTo>
                    <a:pt x="1352018" y="283584"/>
                  </a:lnTo>
                  <a:lnTo>
                    <a:pt x="1352018" y="269578"/>
                  </a:lnTo>
                  <a:moveTo>
                    <a:pt x="1383815" y="269231"/>
                  </a:moveTo>
                  <a:cubicBezTo>
                    <a:pt x="1368999" y="269231"/>
                    <a:pt x="1358466" y="275945"/>
                    <a:pt x="1356151" y="289834"/>
                  </a:cubicBezTo>
                  <a:lnTo>
                    <a:pt x="1369809" y="289834"/>
                  </a:lnTo>
                  <a:cubicBezTo>
                    <a:pt x="1371082" y="285320"/>
                    <a:pt x="1373629" y="281038"/>
                    <a:pt x="1382541" y="281038"/>
                  </a:cubicBezTo>
                  <a:cubicBezTo>
                    <a:pt x="1387634" y="281038"/>
                    <a:pt x="1392380" y="282658"/>
                    <a:pt x="1392380" y="287172"/>
                  </a:cubicBezTo>
                  <a:cubicBezTo>
                    <a:pt x="1392380" y="292149"/>
                    <a:pt x="1387750" y="293075"/>
                    <a:pt x="1385435" y="293423"/>
                  </a:cubicBezTo>
                  <a:lnTo>
                    <a:pt x="1373397" y="295159"/>
                  </a:lnTo>
                  <a:cubicBezTo>
                    <a:pt x="1367957" y="295969"/>
                    <a:pt x="1354414" y="298516"/>
                    <a:pt x="1354414" y="313447"/>
                  </a:cubicBezTo>
                  <a:cubicBezTo>
                    <a:pt x="1354414" y="326064"/>
                    <a:pt x="1364137" y="331157"/>
                    <a:pt x="1373629" y="331157"/>
                  </a:cubicBezTo>
                  <a:cubicBezTo>
                    <a:pt x="1379995" y="331157"/>
                    <a:pt x="1387750" y="328842"/>
                    <a:pt x="1392380" y="321202"/>
                  </a:cubicBezTo>
                  <a:lnTo>
                    <a:pt x="1392380" y="329883"/>
                  </a:lnTo>
                  <a:lnTo>
                    <a:pt x="1406386" y="329883"/>
                  </a:lnTo>
                  <a:lnTo>
                    <a:pt x="1406386" y="288561"/>
                  </a:lnTo>
                  <a:cubicBezTo>
                    <a:pt x="1406386" y="274556"/>
                    <a:pt x="1396894" y="269231"/>
                    <a:pt x="1383815" y="269231"/>
                  </a:cubicBezTo>
                  <a:moveTo>
                    <a:pt x="1377333" y="319235"/>
                  </a:moveTo>
                  <a:cubicBezTo>
                    <a:pt x="1372240" y="319235"/>
                    <a:pt x="1368767" y="317035"/>
                    <a:pt x="1368767" y="312290"/>
                  </a:cubicBezTo>
                  <a:cubicBezTo>
                    <a:pt x="1368767" y="305692"/>
                    <a:pt x="1375828" y="304650"/>
                    <a:pt x="1378374" y="304303"/>
                  </a:cubicBezTo>
                  <a:lnTo>
                    <a:pt x="1384393" y="303377"/>
                  </a:lnTo>
                  <a:cubicBezTo>
                    <a:pt x="1387403" y="302914"/>
                    <a:pt x="1389833" y="302567"/>
                    <a:pt x="1392033" y="301641"/>
                  </a:cubicBezTo>
                  <a:lnTo>
                    <a:pt x="1392033" y="304882"/>
                  </a:lnTo>
                  <a:cubicBezTo>
                    <a:pt x="1392033" y="312868"/>
                    <a:pt x="1386014" y="319235"/>
                    <a:pt x="1377333" y="319235"/>
                  </a:cubicBezTo>
                  <a:moveTo>
                    <a:pt x="1507590" y="270273"/>
                  </a:moveTo>
                  <a:lnTo>
                    <a:pt x="1492774" y="270273"/>
                  </a:lnTo>
                  <a:lnTo>
                    <a:pt x="1480274" y="310669"/>
                  </a:lnTo>
                  <a:lnTo>
                    <a:pt x="1467426" y="270273"/>
                  </a:lnTo>
                  <a:lnTo>
                    <a:pt x="1453420" y="270273"/>
                  </a:lnTo>
                  <a:lnTo>
                    <a:pt x="1440688" y="310669"/>
                  </a:lnTo>
                  <a:lnTo>
                    <a:pt x="1428071" y="270273"/>
                  </a:lnTo>
                  <a:lnTo>
                    <a:pt x="1412792" y="270273"/>
                  </a:lnTo>
                  <a:lnTo>
                    <a:pt x="1433395" y="329883"/>
                  </a:lnTo>
                  <a:lnTo>
                    <a:pt x="1447285" y="329883"/>
                  </a:lnTo>
                  <a:lnTo>
                    <a:pt x="1460133" y="291223"/>
                  </a:lnTo>
                  <a:lnTo>
                    <a:pt x="1473097" y="329883"/>
                  </a:lnTo>
                  <a:lnTo>
                    <a:pt x="1486871" y="329883"/>
                  </a:lnTo>
                  <a:lnTo>
                    <a:pt x="1507590" y="270273"/>
                  </a:lnTo>
                  <a:moveTo>
                    <a:pt x="1598846" y="248859"/>
                  </a:moveTo>
                  <a:lnTo>
                    <a:pt x="1579748" y="248859"/>
                  </a:lnTo>
                  <a:lnTo>
                    <a:pt x="1557293" y="310785"/>
                  </a:lnTo>
                  <a:lnTo>
                    <a:pt x="1534837" y="248859"/>
                  </a:lnTo>
                  <a:lnTo>
                    <a:pt x="1515739" y="248859"/>
                  </a:lnTo>
                  <a:lnTo>
                    <a:pt x="1515739" y="329883"/>
                  </a:lnTo>
                  <a:lnTo>
                    <a:pt x="1529513" y="329883"/>
                  </a:lnTo>
                  <a:lnTo>
                    <a:pt x="1529513" y="272819"/>
                  </a:lnTo>
                  <a:lnTo>
                    <a:pt x="1550348" y="329883"/>
                  </a:lnTo>
                  <a:lnTo>
                    <a:pt x="1563890" y="329883"/>
                  </a:lnTo>
                  <a:lnTo>
                    <a:pt x="1584725" y="272819"/>
                  </a:lnTo>
                  <a:lnTo>
                    <a:pt x="1584725" y="329883"/>
                  </a:lnTo>
                  <a:lnTo>
                    <a:pt x="1598846" y="329883"/>
                  </a:lnTo>
                  <a:lnTo>
                    <a:pt x="1598846" y="248859"/>
                  </a:lnTo>
                  <a:moveTo>
                    <a:pt x="1613130" y="262402"/>
                  </a:moveTo>
                  <a:lnTo>
                    <a:pt x="1628409" y="262402"/>
                  </a:lnTo>
                  <a:lnTo>
                    <a:pt x="1628409" y="246081"/>
                  </a:lnTo>
                  <a:lnTo>
                    <a:pt x="1613130" y="246081"/>
                  </a:lnTo>
                  <a:lnTo>
                    <a:pt x="1613130" y="262402"/>
                  </a:lnTo>
                  <a:moveTo>
                    <a:pt x="1613593" y="329883"/>
                  </a:moveTo>
                  <a:lnTo>
                    <a:pt x="1627946" y="329883"/>
                  </a:lnTo>
                  <a:lnTo>
                    <a:pt x="1627946" y="270273"/>
                  </a:lnTo>
                  <a:lnTo>
                    <a:pt x="1613593" y="270273"/>
                  </a:lnTo>
                  <a:lnTo>
                    <a:pt x="1613593" y="329883"/>
                  </a:lnTo>
                  <a:moveTo>
                    <a:pt x="1673938" y="269231"/>
                  </a:moveTo>
                  <a:cubicBezTo>
                    <a:pt x="1663984" y="269231"/>
                    <a:pt x="1659123" y="273398"/>
                    <a:pt x="1655766" y="278954"/>
                  </a:cubicBezTo>
                  <a:lnTo>
                    <a:pt x="1655766" y="270273"/>
                  </a:lnTo>
                  <a:lnTo>
                    <a:pt x="1641529" y="270273"/>
                  </a:lnTo>
                  <a:lnTo>
                    <a:pt x="1641529" y="329883"/>
                  </a:lnTo>
                  <a:lnTo>
                    <a:pt x="1655882" y="329883"/>
                  </a:lnTo>
                  <a:lnTo>
                    <a:pt x="1655882" y="297705"/>
                  </a:lnTo>
                  <a:cubicBezTo>
                    <a:pt x="1655882" y="287982"/>
                    <a:pt x="1660396" y="282079"/>
                    <a:pt x="1668961" y="282079"/>
                  </a:cubicBezTo>
                  <a:cubicBezTo>
                    <a:pt x="1676022" y="282079"/>
                    <a:pt x="1680073" y="286015"/>
                    <a:pt x="1680073" y="292728"/>
                  </a:cubicBezTo>
                  <a:lnTo>
                    <a:pt x="1680073" y="329883"/>
                  </a:lnTo>
                  <a:lnTo>
                    <a:pt x="1694426" y="329883"/>
                  </a:lnTo>
                  <a:lnTo>
                    <a:pt x="1694426" y="291455"/>
                  </a:lnTo>
                  <a:cubicBezTo>
                    <a:pt x="1694426" y="277218"/>
                    <a:pt x="1687481" y="269231"/>
                    <a:pt x="1673938" y="269231"/>
                  </a:cubicBezTo>
                  <a:moveTo>
                    <a:pt x="1763447" y="247586"/>
                  </a:moveTo>
                  <a:lnTo>
                    <a:pt x="1749094" y="247586"/>
                  </a:lnTo>
                  <a:lnTo>
                    <a:pt x="1749094" y="278144"/>
                  </a:lnTo>
                  <a:cubicBezTo>
                    <a:pt x="1745506" y="272356"/>
                    <a:pt x="1738213" y="269231"/>
                    <a:pt x="1730458" y="269231"/>
                  </a:cubicBezTo>
                  <a:cubicBezTo>
                    <a:pt x="1715874" y="269231"/>
                    <a:pt x="1703720" y="279417"/>
                    <a:pt x="1703720" y="300020"/>
                  </a:cubicBezTo>
                  <a:cubicBezTo>
                    <a:pt x="1703720" y="320971"/>
                    <a:pt x="1715874" y="331157"/>
                    <a:pt x="1730458" y="331157"/>
                  </a:cubicBezTo>
                  <a:cubicBezTo>
                    <a:pt x="1738676" y="331157"/>
                    <a:pt x="1746084" y="327568"/>
                    <a:pt x="1749325" y="320739"/>
                  </a:cubicBezTo>
                  <a:lnTo>
                    <a:pt x="1749325" y="329883"/>
                  </a:lnTo>
                  <a:lnTo>
                    <a:pt x="1763447" y="329883"/>
                  </a:lnTo>
                  <a:lnTo>
                    <a:pt x="1763447" y="247586"/>
                  </a:lnTo>
                  <a:moveTo>
                    <a:pt x="1733815" y="317961"/>
                  </a:moveTo>
                  <a:cubicBezTo>
                    <a:pt x="1725481" y="317961"/>
                    <a:pt x="1718305" y="312058"/>
                    <a:pt x="1718305" y="300020"/>
                  </a:cubicBezTo>
                  <a:cubicBezTo>
                    <a:pt x="1718305" y="287867"/>
                    <a:pt x="1725481" y="281963"/>
                    <a:pt x="1733815" y="281963"/>
                  </a:cubicBezTo>
                  <a:cubicBezTo>
                    <a:pt x="1741570" y="281963"/>
                    <a:pt x="1749441" y="287751"/>
                    <a:pt x="1749441" y="300020"/>
                  </a:cubicBezTo>
                  <a:cubicBezTo>
                    <a:pt x="1749441" y="312174"/>
                    <a:pt x="1741570" y="317961"/>
                    <a:pt x="1733815" y="317961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450" name="shape450"/>
            <p:cNvSpPr/>
            <p:nvPr/>
          </p:nvSpPr>
          <p:spPr>
            <a:xfrm>
              <a:off x="18203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1" name="shape451"/>
            <p:cNvSpPr/>
            <p:nvPr/>
          </p:nvSpPr>
          <p:spPr>
            <a:xfrm>
              <a:off x="18203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2" name="shape452"/>
            <p:cNvSpPr/>
            <p:nvPr/>
          </p:nvSpPr>
          <p:spPr>
            <a:xfrm>
              <a:off x="18203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3" name="shape453"/>
            <p:cNvSpPr/>
            <p:nvPr/>
          </p:nvSpPr>
          <p:spPr>
            <a:xfrm>
              <a:off x="33891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4" name="shape454"/>
            <p:cNvSpPr/>
            <p:nvPr/>
          </p:nvSpPr>
          <p:spPr>
            <a:xfrm>
              <a:off x="33891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5" name="shape455"/>
            <p:cNvSpPr/>
            <p:nvPr/>
          </p:nvSpPr>
          <p:spPr>
            <a:xfrm>
              <a:off x="33891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6" name="shape456"/>
            <p:cNvSpPr/>
            <p:nvPr/>
          </p:nvSpPr>
          <p:spPr>
            <a:xfrm>
              <a:off x="49579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7" name="shape457"/>
            <p:cNvSpPr/>
            <p:nvPr/>
          </p:nvSpPr>
          <p:spPr>
            <a:xfrm>
              <a:off x="49579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8" name="shape458"/>
            <p:cNvSpPr/>
            <p:nvPr/>
          </p:nvSpPr>
          <p:spPr>
            <a:xfrm>
              <a:off x="49579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9" name="shape459"/>
            <p:cNvSpPr/>
            <p:nvPr/>
          </p:nvSpPr>
          <p:spPr>
            <a:xfrm>
              <a:off x="65267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0" name="shape460"/>
            <p:cNvSpPr/>
            <p:nvPr/>
          </p:nvSpPr>
          <p:spPr>
            <a:xfrm>
              <a:off x="6526710" y="8380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1" name="shape461"/>
            <p:cNvSpPr/>
            <p:nvPr/>
          </p:nvSpPr>
          <p:spPr>
            <a:xfrm>
              <a:off x="6526710" y="8380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2" name="shape462"/>
            <p:cNvSpPr/>
            <p:nvPr/>
          </p:nvSpPr>
          <p:spPr>
            <a:xfrm>
              <a:off x="18203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3" name="shape463"/>
            <p:cNvSpPr/>
            <p:nvPr/>
          </p:nvSpPr>
          <p:spPr>
            <a:xfrm>
              <a:off x="18203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4" name="shape464"/>
            <p:cNvSpPr/>
            <p:nvPr/>
          </p:nvSpPr>
          <p:spPr>
            <a:xfrm>
              <a:off x="18203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5" name="shape465"/>
            <p:cNvSpPr/>
            <p:nvPr/>
          </p:nvSpPr>
          <p:spPr>
            <a:xfrm>
              <a:off x="33891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6" name="shape466"/>
            <p:cNvSpPr/>
            <p:nvPr/>
          </p:nvSpPr>
          <p:spPr>
            <a:xfrm>
              <a:off x="33891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7" name="shape467"/>
            <p:cNvSpPr/>
            <p:nvPr/>
          </p:nvSpPr>
          <p:spPr>
            <a:xfrm>
              <a:off x="33891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8" name="shape468"/>
            <p:cNvSpPr/>
            <p:nvPr/>
          </p:nvSpPr>
          <p:spPr>
            <a:xfrm>
              <a:off x="49579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9" name="shape469"/>
            <p:cNvSpPr/>
            <p:nvPr/>
          </p:nvSpPr>
          <p:spPr>
            <a:xfrm>
              <a:off x="49579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0" name="shape470"/>
            <p:cNvSpPr/>
            <p:nvPr/>
          </p:nvSpPr>
          <p:spPr>
            <a:xfrm>
              <a:off x="49579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1" name="shape471"/>
            <p:cNvSpPr/>
            <p:nvPr/>
          </p:nvSpPr>
          <p:spPr>
            <a:xfrm>
              <a:off x="65267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2" name="shape472"/>
            <p:cNvSpPr/>
            <p:nvPr/>
          </p:nvSpPr>
          <p:spPr>
            <a:xfrm>
              <a:off x="6526710" y="24068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3" name="shape473"/>
            <p:cNvSpPr/>
            <p:nvPr/>
          </p:nvSpPr>
          <p:spPr>
            <a:xfrm>
              <a:off x="6526710" y="24068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4" name="shape474"/>
            <p:cNvSpPr/>
            <p:nvPr/>
          </p:nvSpPr>
          <p:spPr>
            <a:xfrm>
              <a:off x="18203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5" name="shape475"/>
            <p:cNvSpPr/>
            <p:nvPr/>
          </p:nvSpPr>
          <p:spPr>
            <a:xfrm>
              <a:off x="18203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6" name="shape476"/>
            <p:cNvSpPr/>
            <p:nvPr/>
          </p:nvSpPr>
          <p:spPr>
            <a:xfrm>
              <a:off x="18203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7" name="shape477"/>
            <p:cNvSpPr/>
            <p:nvPr/>
          </p:nvSpPr>
          <p:spPr>
            <a:xfrm>
              <a:off x="33891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8" name="shape478"/>
            <p:cNvSpPr/>
            <p:nvPr/>
          </p:nvSpPr>
          <p:spPr>
            <a:xfrm>
              <a:off x="33891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9" name="shape479"/>
            <p:cNvSpPr/>
            <p:nvPr/>
          </p:nvSpPr>
          <p:spPr>
            <a:xfrm>
              <a:off x="33891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0" name="shape480"/>
            <p:cNvSpPr/>
            <p:nvPr/>
          </p:nvSpPr>
          <p:spPr>
            <a:xfrm>
              <a:off x="49579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1" name="shape481"/>
            <p:cNvSpPr/>
            <p:nvPr/>
          </p:nvSpPr>
          <p:spPr>
            <a:xfrm>
              <a:off x="49579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2" name="shape482"/>
            <p:cNvSpPr/>
            <p:nvPr/>
          </p:nvSpPr>
          <p:spPr>
            <a:xfrm>
              <a:off x="49579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3" name="shape483"/>
            <p:cNvSpPr/>
            <p:nvPr/>
          </p:nvSpPr>
          <p:spPr>
            <a:xfrm>
              <a:off x="65267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4" name="shape484"/>
            <p:cNvSpPr/>
            <p:nvPr/>
          </p:nvSpPr>
          <p:spPr>
            <a:xfrm>
              <a:off x="6526710" y="39756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5" name="shape485"/>
            <p:cNvSpPr/>
            <p:nvPr/>
          </p:nvSpPr>
          <p:spPr>
            <a:xfrm>
              <a:off x="6526710" y="39756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6" name="shape486"/>
            <p:cNvSpPr/>
            <p:nvPr/>
          </p:nvSpPr>
          <p:spPr>
            <a:xfrm>
              <a:off x="18203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7" name="shape487"/>
            <p:cNvSpPr/>
            <p:nvPr/>
          </p:nvSpPr>
          <p:spPr>
            <a:xfrm>
              <a:off x="18203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8" name="shape488"/>
            <p:cNvSpPr/>
            <p:nvPr/>
          </p:nvSpPr>
          <p:spPr>
            <a:xfrm>
              <a:off x="18203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9" name="shape489"/>
            <p:cNvSpPr/>
            <p:nvPr/>
          </p:nvSpPr>
          <p:spPr>
            <a:xfrm>
              <a:off x="33891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0" name="shape490"/>
            <p:cNvSpPr/>
            <p:nvPr/>
          </p:nvSpPr>
          <p:spPr>
            <a:xfrm>
              <a:off x="33891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1" name="shape491"/>
            <p:cNvSpPr/>
            <p:nvPr/>
          </p:nvSpPr>
          <p:spPr>
            <a:xfrm>
              <a:off x="33891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2" name="shape492"/>
            <p:cNvSpPr/>
            <p:nvPr/>
          </p:nvSpPr>
          <p:spPr>
            <a:xfrm>
              <a:off x="49579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3" name="shape493"/>
            <p:cNvSpPr/>
            <p:nvPr/>
          </p:nvSpPr>
          <p:spPr>
            <a:xfrm>
              <a:off x="49579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4" name="shape494"/>
            <p:cNvSpPr/>
            <p:nvPr/>
          </p:nvSpPr>
          <p:spPr>
            <a:xfrm>
              <a:off x="49579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5" name="shape495"/>
            <p:cNvSpPr/>
            <p:nvPr/>
          </p:nvSpPr>
          <p:spPr>
            <a:xfrm>
              <a:off x="65267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1446" y="238520"/>
                  </a:moveTo>
                  <a:lnTo>
                    <a:pt x="31824" y="258142"/>
                  </a:lnTo>
                  <a:cubicBezTo>
                    <a:pt x="26642" y="263324"/>
                    <a:pt x="22868" y="267101"/>
                    <a:pt x="20136" y="270319"/>
                  </a:cubicBezTo>
                  <a:cubicBezTo>
                    <a:pt x="17423" y="273514"/>
                    <a:pt x="15891" y="275987"/>
                    <a:pt x="15075" y="278501"/>
                  </a:cubicBezTo>
                  <a:cubicBezTo>
                    <a:pt x="13547" y="283203"/>
                    <a:pt x="13547" y="288269"/>
                    <a:pt x="15075" y="292972"/>
                  </a:cubicBezTo>
                  <a:cubicBezTo>
                    <a:pt x="15891" y="295485"/>
                    <a:pt x="17423" y="297958"/>
                    <a:pt x="20136" y="301153"/>
                  </a:cubicBezTo>
                  <a:cubicBezTo>
                    <a:pt x="22868" y="304371"/>
                    <a:pt x="26642" y="308148"/>
                    <a:pt x="31824" y="313330"/>
                  </a:cubicBezTo>
                  <a:lnTo>
                    <a:pt x="51446" y="332952"/>
                  </a:lnTo>
                  <a:cubicBezTo>
                    <a:pt x="56628" y="338134"/>
                    <a:pt x="60405" y="341908"/>
                    <a:pt x="63623" y="344640"/>
                  </a:cubicBezTo>
                  <a:cubicBezTo>
                    <a:pt x="66818" y="347352"/>
                    <a:pt x="69291" y="348885"/>
                    <a:pt x="71804" y="349701"/>
                  </a:cubicBezTo>
                  <a:cubicBezTo>
                    <a:pt x="76507" y="351229"/>
                    <a:pt x="81573" y="351229"/>
                    <a:pt x="86275" y="349701"/>
                  </a:cubicBezTo>
                  <a:cubicBezTo>
                    <a:pt x="88789" y="348885"/>
                    <a:pt x="91262" y="347352"/>
                    <a:pt x="94457" y="344640"/>
                  </a:cubicBezTo>
                  <a:cubicBezTo>
                    <a:pt x="97675" y="341908"/>
                    <a:pt x="101452" y="338134"/>
                    <a:pt x="106634" y="332952"/>
                  </a:cubicBezTo>
                  <a:lnTo>
                    <a:pt x="126256" y="313330"/>
                  </a:lnTo>
                  <a:cubicBezTo>
                    <a:pt x="131437" y="308148"/>
                    <a:pt x="135212" y="304371"/>
                    <a:pt x="137944" y="301153"/>
                  </a:cubicBezTo>
                  <a:cubicBezTo>
                    <a:pt x="140656" y="297958"/>
                    <a:pt x="142188" y="295485"/>
                    <a:pt x="143005" y="292971"/>
                  </a:cubicBezTo>
                  <a:cubicBezTo>
                    <a:pt x="144533" y="288269"/>
                    <a:pt x="144533" y="283203"/>
                    <a:pt x="143005" y="278501"/>
                  </a:cubicBezTo>
                  <a:cubicBezTo>
                    <a:pt x="142188" y="275987"/>
                    <a:pt x="140656" y="273514"/>
                    <a:pt x="137944" y="270319"/>
                  </a:cubicBezTo>
                  <a:cubicBezTo>
                    <a:pt x="135212" y="267101"/>
                    <a:pt x="131437" y="263324"/>
                    <a:pt x="126256" y="258142"/>
                  </a:cubicBezTo>
                  <a:lnTo>
                    <a:pt x="106634" y="238520"/>
                  </a:lnTo>
                  <a:cubicBezTo>
                    <a:pt x="101452" y="233338"/>
                    <a:pt x="97675" y="229564"/>
                    <a:pt x="94457" y="226832"/>
                  </a:cubicBezTo>
                  <a:cubicBezTo>
                    <a:pt x="91262" y="224120"/>
                    <a:pt x="88789" y="222587"/>
                    <a:pt x="86275" y="221771"/>
                  </a:cubicBezTo>
                  <a:cubicBezTo>
                    <a:pt x="81573" y="220243"/>
                    <a:pt x="76507" y="220243"/>
                    <a:pt x="71804" y="221771"/>
                  </a:cubicBezTo>
                  <a:cubicBezTo>
                    <a:pt x="69291" y="222587"/>
                    <a:pt x="66818" y="224120"/>
                    <a:pt x="63623" y="226832"/>
                  </a:cubicBezTo>
                  <a:cubicBezTo>
                    <a:pt x="60405" y="229564"/>
                    <a:pt x="56628" y="233338"/>
                    <a:pt x="51446" y="238520"/>
                  </a:cubicBezTo>
                  <a:moveTo>
                    <a:pt x="12600" y="293775"/>
                  </a:moveTo>
                  <a:cubicBezTo>
                    <a:pt x="14530" y="299716"/>
                    <a:pt x="19682" y="304867"/>
                    <a:pt x="29984" y="315169"/>
                  </a:cubicBezTo>
                  <a:lnTo>
                    <a:pt x="49607" y="334792"/>
                  </a:lnTo>
                  <a:cubicBezTo>
                    <a:pt x="59909" y="345094"/>
                    <a:pt x="65060" y="350245"/>
                    <a:pt x="71001" y="352176"/>
                  </a:cubicBezTo>
                  <a:cubicBezTo>
                    <a:pt x="76226" y="353873"/>
                    <a:pt x="81854" y="353873"/>
                    <a:pt x="87079" y="352176"/>
                  </a:cubicBezTo>
                  <a:cubicBezTo>
                    <a:pt x="93019" y="350245"/>
                    <a:pt x="98171" y="345094"/>
                    <a:pt x="108473" y="334792"/>
                  </a:cubicBezTo>
                  <a:lnTo>
                    <a:pt x="128095" y="315169"/>
                  </a:lnTo>
                  <a:cubicBezTo>
                    <a:pt x="138398" y="304867"/>
                    <a:pt x="143549" y="299716"/>
                    <a:pt x="145480" y="293775"/>
                  </a:cubicBezTo>
                  <a:cubicBezTo>
                    <a:pt x="147177" y="288550"/>
                    <a:pt x="147177" y="282922"/>
                    <a:pt x="145480" y="277697"/>
                  </a:cubicBezTo>
                  <a:cubicBezTo>
                    <a:pt x="143549" y="271756"/>
                    <a:pt x="138398" y="266605"/>
                    <a:pt x="128095" y="256303"/>
                  </a:cubicBezTo>
                  <a:lnTo>
                    <a:pt x="108473" y="236680"/>
                  </a:lnTo>
                  <a:cubicBezTo>
                    <a:pt x="98171" y="226378"/>
                    <a:pt x="93019" y="221227"/>
                    <a:pt x="87079" y="219296"/>
                  </a:cubicBezTo>
                  <a:cubicBezTo>
                    <a:pt x="81854" y="217599"/>
                    <a:pt x="76226" y="217599"/>
                    <a:pt x="71001" y="219296"/>
                  </a:cubicBezTo>
                  <a:cubicBezTo>
                    <a:pt x="65060" y="221227"/>
                    <a:pt x="59909" y="226378"/>
                    <a:pt x="49607" y="236680"/>
                  </a:cubicBezTo>
                  <a:lnTo>
                    <a:pt x="29984" y="256303"/>
                  </a:lnTo>
                  <a:cubicBezTo>
                    <a:pt x="19682" y="266605"/>
                    <a:pt x="14530" y="271756"/>
                    <a:pt x="12600" y="277697"/>
                  </a:cubicBezTo>
                  <a:cubicBezTo>
                    <a:pt x="10903" y="282922"/>
                    <a:pt x="10903" y="288550"/>
                    <a:pt x="12600" y="29377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6" name="shape496"/>
            <p:cNvSpPr/>
            <p:nvPr/>
          </p:nvSpPr>
          <p:spPr>
            <a:xfrm>
              <a:off x="6526710" y="5544475"/>
              <a:ext cx="118400" cy="118400"/>
            </a:xfrm>
            <a:custGeom>
              <a:avLst/>
              <a:gdLst/>
              <a:ahLst/>
              <a:cxnLst/>
              <a:rect l="0" t="0" r="0" b="0"/>
              <a:pathLst>
                <a:path w="118400" h="118400">
                  <a:moveTo>
                    <a:pt x="52667" y="291359"/>
                  </a:moveTo>
                  <a:lnTo>
                    <a:pt x="73308" y="312000"/>
                  </a:lnTo>
                  <a:lnTo>
                    <a:pt x="73308" y="305671"/>
                  </a:lnTo>
                  <a:cubicBezTo>
                    <a:pt x="73308" y="302554"/>
                    <a:pt x="75836" y="300027"/>
                    <a:pt x="78953" y="300027"/>
                  </a:cubicBezTo>
                  <a:cubicBezTo>
                    <a:pt x="82070" y="300027"/>
                    <a:pt x="84597" y="302554"/>
                    <a:pt x="84597" y="305671"/>
                  </a:cubicBezTo>
                  <a:lnTo>
                    <a:pt x="84597" y="318814"/>
                  </a:lnTo>
                  <a:cubicBezTo>
                    <a:pt x="84597" y="326357"/>
                    <a:pt x="75477" y="330134"/>
                    <a:pt x="70144" y="324800"/>
                  </a:cubicBezTo>
                  <a:lnTo>
                    <a:pt x="39867" y="294524"/>
                  </a:lnTo>
                  <a:cubicBezTo>
                    <a:pt x="34533" y="289190"/>
                    <a:pt x="38311" y="280070"/>
                    <a:pt x="45854" y="280070"/>
                  </a:cubicBezTo>
                  <a:lnTo>
                    <a:pt x="105238" y="280070"/>
                  </a:lnTo>
                  <a:lnTo>
                    <a:pt x="84597" y="259429"/>
                  </a:lnTo>
                  <a:lnTo>
                    <a:pt x="84597" y="265758"/>
                  </a:lnTo>
                  <a:cubicBezTo>
                    <a:pt x="84597" y="268876"/>
                    <a:pt x="82070" y="271403"/>
                    <a:pt x="78953" y="271403"/>
                  </a:cubicBezTo>
                  <a:cubicBezTo>
                    <a:pt x="75836" y="271403"/>
                    <a:pt x="73308" y="268876"/>
                    <a:pt x="73308" y="265758"/>
                  </a:cubicBezTo>
                  <a:lnTo>
                    <a:pt x="73308" y="252616"/>
                  </a:lnTo>
                  <a:cubicBezTo>
                    <a:pt x="73308" y="245073"/>
                    <a:pt x="82428" y="241295"/>
                    <a:pt x="87762" y="246629"/>
                  </a:cubicBezTo>
                  <a:lnTo>
                    <a:pt x="118039" y="276906"/>
                  </a:lnTo>
                  <a:cubicBezTo>
                    <a:pt x="123372" y="282239"/>
                    <a:pt x="119595" y="291359"/>
                    <a:pt x="112052" y="291359"/>
                  </a:cubicBezTo>
                  <a:lnTo>
                    <a:pt x="52667" y="291359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7" name="shape497"/>
            <p:cNvSpPr/>
            <p:nvPr/>
          </p:nvSpPr>
          <p:spPr>
            <a:xfrm>
              <a:off x="6526710" y="5544475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36277" y="178263"/>
                  </a:moveTo>
                  <a:lnTo>
                    <a:pt x="131927" y="182612"/>
                  </a:lnTo>
                  <a:lnTo>
                    <a:pt x="144256" y="202986"/>
                  </a:lnTo>
                  <a:lnTo>
                    <a:pt x="122966" y="191573"/>
                  </a:lnTo>
                  <a:lnTo>
                    <a:pt x="118780" y="195759"/>
                  </a:lnTo>
                  <a:lnTo>
                    <a:pt x="130161" y="217016"/>
                  </a:lnTo>
                  <a:lnTo>
                    <a:pt x="109819" y="204720"/>
                  </a:lnTo>
                  <a:lnTo>
                    <a:pt x="105306" y="209233"/>
                  </a:lnTo>
                  <a:lnTo>
                    <a:pt x="134445" y="225879"/>
                  </a:lnTo>
                  <a:lnTo>
                    <a:pt x="138664" y="221660"/>
                  </a:lnTo>
                  <a:lnTo>
                    <a:pt x="126988" y="199912"/>
                  </a:lnTo>
                  <a:lnTo>
                    <a:pt x="148736" y="211588"/>
                  </a:lnTo>
                  <a:lnTo>
                    <a:pt x="152922" y="207402"/>
                  </a:lnTo>
                  <a:lnTo>
                    <a:pt x="136277" y="178263"/>
                  </a:lnTo>
                  <a:moveTo>
                    <a:pt x="150202" y="175849"/>
                  </a:moveTo>
                  <a:cubicBezTo>
                    <a:pt x="145296" y="180755"/>
                    <a:pt x="145133" y="187459"/>
                    <a:pt x="150594" y="192921"/>
                  </a:cubicBezTo>
                  <a:cubicBezTo>
                    <a:pt x="156088" y="198415"/>
                    <a:pt x="162793" y="198251"/>
                    <a:pt x="167698" y="193346"/>
                  </a:cubicBezTo>
                  <a:cubicBezTo>
                    <a:pt x="172636" y="188407"/>
                    <a:pt x="172800" y="181703"/>
                    <a:pt x="167305" y="176209"/>
                  </a:cubicBezTo>
                  <a:cubicBezTo>
                    <a:pt x="161844" y="170747"/>
                    <a:pt x="155140" y="170911"/>
                    <a:pt x="150202" y="175849"/>
                  </a:cubicBezTo>
                  <a:moveTo>
                    <a:pt x="153930" y="179643"/>
                  </a:moveTo>
                  <a:cubicBezTo>
                    <a:pt x="156382" y="177190"/>
                    <a:pt x="159784" y="176994"/>
                    <a:pt x="163152" y="180362"/>
                  </a:cubicBezTo>
                  <a:cubicBezTo>
                    <a:pt x="166324" y="183534"/>
                    <a:pt x="166619" y="186903"/>
                    <a:pt x="164003" y="189519"/>
                  </a:cubicBezTo>
                  <a:cubicBezTo>
                    <a:pt x="161550" y="191972"/>
                    <a:pt x="158148" y="192168"/>
                    <a:pt x="154747" y="188767"/>
                  </a:cubicBezTo>
                  <a:cubicBezTo>
                    <a:pt x="151608" y="185628"/>
                    <a:pt x="151313" y="182259"/>
                    <a:pt x="153930" y="179643"/>
                  </a:cubicBezTo>
                  <a:moveTo>
                    <a:pt x="170497" y="155554"/>
                  </a:moveTo>
                  <a:cubicBezTo>
                    <a:pt x="167684" y="158366"/>
                    <a:pt x="167488" y="160917"/>
                    <a:pt x="168110" y="163435"/>
                  </a:cubicBezTo>
                  <a:lnTo>
                    <a:pt x="165657" y="160983"/>
                  </a:lnTo>
                  <a:lnTo>
                    <a:pt x="161634" y="165005"/>
                  </a:lnTo>
                  <a:lnTo>
                    <a:pt x="178477" y="181848"/>
                  </a:lnTo>
                  <a:lnTo>
                    <a:pt x="182532" y="177792"/>
                  </a:lnTo>
                  <a:lnTo>
                    <a:pt x="173440" y="168701"/>
                  </a:lnTo>
                  <a:cubicBezTo>
                    <a:pt x="170693" y="165954"/>
                    <a:pt x="170301" y="163010"/>
                    <a:pt x="172721" y="160590"/>
                  </a:cubicBezTo>
                  <a:cubicBezTo>
                    <a:pt x="174716" y="158595"/>
                    <a:pt x="176972" y="158562"/>
                    <a:pt x="178869" y="160459"/>
                  </a:cubicBezTo>
                  <a:lnTo>
                    <a:pt x="189367" y="170957"/>
                  </a:lnTo>
                  <a:lnTo>
                    <a:pt x="193422" y="166902"/>
                  </a:lnTo>
                  <a:lnTo>
                    <a:pt x="182565" y="156044"/>
                  </a:lnTo>
                  <a:cubicBezTo>
                    <a:pt x="178542" y="152022"/>
                    <a:pt x="174323" y="151727"/>
                    <a:pt x="170497" y="155554"/>
                  </a:cubicBezTo>
                  <a:moveTo>
                    <a:pt x="189671" y="124148"/>
                  </a:moveTo>
                  <a:lnTo>
                    <a:pt x="185616" y="128204"/>
                  </a:lnTo>
                  <a:lnTo>
                    <a:pt x="194250" y="136837"/>
                  </a:lnTo>
                  <a:cubicBezTo>
                    <a:pt x="191601" y="136216"/>
                    <a:pt x="188657" y="137393"/>
                    <a:pt x="186466" y="139584"/>
                  </a:cubicBezTo>
                  <a:cubicBezTo>
                    <a:pt x="182346" y="143705"/>
                    <a:pt x="181790" y="150017"/>
                    <a:pt x="187611" y="155838"/>
                  </a:cubicBezTo>
                  <a:cubicBezTo>
                    <a:pt x="193530" y="161757"/>
                    <a:pt x="199842" y="161202"/>
                    <a:pt x="203963" y="157081"/>
                  </a:cubicBezTo>
                  <a:cubicBezTo>
                    <a:pt x="206285" y="154759"/>
                    <a:pt x="207364" y="151652"/>
                    <a:pt x="206350" y="148807"/>
                  </a:cubicBezTo>
                  <a:lnTo>
                    <a:pt x="208934" y="151390"/>
                  </a:lnTo>
                  <a:lnTo>
                    <a:pt x="212924" y="147401"/>
                  </a:lnTo>
                  <a:lnTo>
                    <a:pt x="189671" y="124148"/>
                  </a:lnTo>
                  <a:moveTo>
                    <a:pt x="201183" y="152404"/>
                  </a:moveTo>
                  <a:cubicBezTo>
                    <a:pt x="198828" y="154759"/>
                    <a:pt x="195133" y="155118"/>
                    <a:pt x="191732" y="151717"/>
                  </a:cubicBezTo>
                  <a:cubicBezTo>
                    <a:pt x="188298" y="148283"/>
                    <a:pt x="188657" y="144588"/>
                    <a:pt x="191012" y="142233"/>
                  </a:cubicBezTo>
                  <a:cubicBezTo>
                    <a:pt x="193203" y="140042"/>
                    <a:pt x="197062" y="139453"/>
                    <a:pt x="200529" y="142920"/>
                  </a:cubicBezTo>
                  <a:cubicBezTo>
                    <a:pt x="203963" y="146354"/>
                    <a:pt x="203374" y="150213"/>
                    <a:pt x="201183" y="152404"/>
                  </a:cubicBezTo>
                  <a:moveTo>
                    <a:pt x="224162" y="121773"/>
                  </a:moveTo>
                  <a:lnTo>
                    <a:pt x="222494" y="120105"/>
                  </a:lnTo>
                  <a:cubicBezTo>
                    <a:pt x="216934" y="114546"/>
                    <a:pt x="210753" y="115298"/>
                    <a:pt x="206665" y="119386"/>
                  </a:cubicBezTo>
                  <a:cubicBezTo>
                    <a:pt x="202381" y="123670"/>
                    <a:pt x="201498" y="130439"/>
                    <a:pt x="207384" y="136326"/>
                  </a:cubicBezTo>
                  <a:cubicBezTo>
                    <a:pt x="213238" y="142180"/>
                    <a:pt x="219812" y="141232"/>
                    <a:pt x="224063" y="136980"/>
                  </a:cubicBezTo>
                  <a:cubicBezTo>
                    <a:pt x="227497" y="133546"/>
                    <a:pt x="228871" y="128445"/>
                    <a:pt x="226156" y="124030"/>
                  </a:cubicBezTo>
                  <a:lnTo>
                    <a:pt x="222363" y="127823"/>
                  </a:lnTo>
                  <a:cubicBezTo>
                    <a:pt x="223115" y="129753"/>
                    <a:pt x="222330" y="131715"/>
                    <a:pt x="220728" y="133318"/>
                  </a:cubicBezTo>
                  <a:cubicBezTo>
                    <a:pt x="218307" y="135737"/>
                    <a:pt x="215266" y="136163"/>
                    <a:pt x="212421" y="133514"/>
                  </a:cubicBezTo>
                  <a:lnTo>
                    <a:pt x="224162" y="121773"/>
                  </a:lnTo>
                  <a:moveTo>
                    <a:pt x="210132" y="122918"/>
                  </a:moveTo>
                  <a:cubicBezTo>
                    <a:pt x="212323" y="120727"/>
                    <a:pt x="214971" y="120563"/>
                    <a:pt x="217196" y="122787"/>
                  </a:cubicBezTo>
                  <a:lnTo>
                    <a:pt x="209543" y="130439"/>
                  </a:lnTo>
                  <a:cubicBezTo>
                    <a:pt x="207450" y="127627"/>
                    <a:pt x="208202" y="124847"/>
                    <a:pt x="210132" y="122918"/>
                  </a:cubicBezTo>
                  <a:moveTo>
                    <a:pt x="226625" y="99622"/>
                  </a:moveTo>
                  <a:lnTo>
                    <a:pt x="225513" y="100734"/>
                  </a:lnTo>
                  <a:cubicBezTo>
                    <a:pt x="223551" y="102696"/>
                    <a:pt x="222831" y="105116"/>
                    <a:pt x="223813" y="107798"/>
                  </a:cubicBezTo>
                  <a:lnTo>
                    <a:pt x="221327" y="105312"/>
                  </a:lnTo>
                  <a:lnTo>
                    <a:pt x="217305" y="109335"/>
                  </a:lnTo>
                  <a:lnTo>
                    <a:pt x="234147" y="126177"/>
                  </a:lnTo>
                  <a:lnTo>
                    <a:pt x="238202" y="122122"/>
                  </a:lnTo>
                  <a:lnTo>
                    <a:pt x="229961" y="113880"/>
                  </a:lnTo>
                  <a:cubicBezTo>
                    <a:pt x="226658" y="110577"/>
                    <a:pt x="226658" y="107504"/>
                    <a:pt x="229503" y="104658"/>
                  </a:cubicBezTo>
                  <a:lnTo>
                    <a:pt x="230582" y="103579"/>
                  </a:lnTo>
                  <a:lnTo>
                    <a:pt x="226625" y="99622"/>
                  </a:lnTo>
                  <a:moveTo>
                    <a:pt x="242470" y="97774"/>
                  </a:moveTo>
                  <a:cubicBezTo>
                    <a:pt x="240115" y="99540"/>
                    <a:pt x="238382" y="100751"/>
                    <a:pt x="237073" y="99442"/>
                  </a:cubicBezTo>
                  <a:cubicBezTo>
                    <a:pt x="236092" y="98461"/>
                    <a:pt x="235994" y="96793"/>
                    <a:pt x="237989" y="94798"/>
                  </a:cubicBezTo>
                  <a:cubicBezTo>
                    <a:pt x="239723" y="93065"/>
                    <a:pt x="241554" y="92542"/>
                    <a:pt x="243385" y="94046"/>
                  </a:cubicBezTo>
                  <a:lnTo>
                    <a:pt x="247342" y="90089"/>
                  </a:lnTo>
                  <a:cubicBezTo>
                    <a:pt x="243353" y="86557"/>
                    <a:pt x="238512" y="87538"/>
                    <a:pt x="234588" y="91463"/>
                  </a:cubicBezTo>
                  <a:cubicBezTo>
                    <a:pt x="231089" y="94962"/>
                    <a:pt x="229421" y="99704"/>
                    <a:pt x="233247" y="103530"/>
                  </a:cubicBezTo>
                  <a:cubicBezTo>
                    <a:pt x="237401" y="107684"/>
                    <a:pt x="241717" y="104479"/>
                    <a:pt x="245576" y="101732"/>
                  </a:cubicBezTo>
                  <a:cubicBezTo>
                    <a:pt x="248291" y="99802"/>
                    <a:pt x="249337" y="99279"/>
                    <a:pt x="250384" y="100326"/>
                  </a:cubicBezTo>
                  <a:cubicBezTo>
                    <a:pt x="251659" y="101601"/>
                    <a:pt x="251005" y="103367"/>
                    <a:pt x="249272" y="105100"/>
                  </a:cubicBezTo>
                  <a:cubicBezTo>
                    <a:pt x="247375" y="106997"/>
                    <a:pt x="245184" y="107749"/>
                    <a:pt x="243189" y="106343"/>
                  </a:cubicBezTo>
                  <a:lnTo>
                    <a:pt x="239101" y="110431"/>
                  </a:lnTo>
                  <a:cubicBezTo>
                    <a:pt x="243647" y="114388"/>
                    <a:pt x="248912" y="112131"/>
                    <a:pt x="252411" y="108632"/>
                  </a:cubicBezTo>
                  <a:cubicBezTo>
                    <a:pt x="256172" y="104871"/>
                    <a:pt x="257742" y="99704"/>
                    <a:pt x="253949" y="95910"/>
                  </a:cubicBezTo>
                  <a:cubicBezTo>
                    <a:pt x="250024" y="91986"/>
                    <a:pt x="245936" y="95224"/>
                    <a:pt x="242470" y="97774"/>
                  </a:cubicBezTo>
                  <a:moveTo>
                    <a:pt x="253827" y="72223"/>
                  </a:moveTo>
                  <a:cubicBezTo>
                    <a:pt x="250982" y="75069"/>
                    <a:pt x="250851" y="77554"/>
                    <a:pt x="251506" y="80105"/>
                  </a:cubicBezTo>
                  <a:lnTo>
                    <a:pt x="242610" y="71209"/>
                  </a:lnTo>
                  <a:lnTo>
                    <a:pt x="238555" y="75265"/>
                  </a:lnTo>
                  <a:lnTo>
                    <a:pt x="261807" y="98517"/>
                  </a:lnTo>
                  <a:lnTo>
                    <a:pt x="265862" y="94462"/>
                  </a:lnTo>
                  <a:lnTo>
                    <a:pt x="256771" y="85370"/>
                  </a:lnTo>
                  <a:cubicBezTo>
                    <a:pt x="254024" y="82623"/>
                    <a:pt x="253631" y="79680"/>
                    <a:pt x="256051" y="77260"/>
                  </a:cubicBezTo>
                  <a:cubicBezTo>
                    <a:pt x="258046" y="75265"/>
                    <a:pt x="260303" y="75232"/>
                    <a:pt x="262200" y="77129"/>
                  </a:cubicBezTo>
                  <a:lnTo>
                    <a:pt x="272697" y="87627"/>
                  </a:lnTo>
                  <a:lnTo>
                    <a:pt x="276753" y="83572"/>
                  </a:lnTo>
                  <a:lnTo>
                    <a:pt x="265895" y="72714"/>
                  </a:lnTo>
                  <a:cubicBezTo>
                    <a:pt x="261873" y="68691"/>
                    <a:pt x="257654" y="68397"/>
                    <a:pt x="253827" y="72223"/>
                  </a:cubicBezTo>
                  <a:moveTo>
                    <a:pt x="270549" y="55501"/>
                  </a:moveTo>
                  <a:cubicBezTo>
                    <a:pt x="266363" y="59688"/>
                    <a:pt x="265284" y="64561"/>
                    <a:pt x="268554" y="69139"/>
                  </a:cubicBezTo>
                  <a:lnTo>
                    <a:pt x="272413" y="65280"/>
                  </a:lnTo>
                  <a:cubicBezTo>
                    <a:pt x="271497" y="63645"/>
                    <a:pt x="271007" y="61715"/>
                    <a:pt x="273525" y="59197"/>
                  </a:cubicBezTo>
                  <a:cubicBezTo>
                    <a:pt x="274964" y="57758"/>
                    <a:pt x="276763" y="56875"/>
                    <a:pt x="278038" y="58151"/>
                  </a:cubicBezTo>
                  <a:cubicBezTo>
                    <a:pt x="279444" y="59557"/>
                    <a:pt x="278398" y="61127"/>
                    <a:pt x="277842" y="61879"/>
                  </a:cubicBezTo>
                  <a:lnTo>
                    <a:pt x="274931" y="65770"/>
                  </a:lnTo>
                  <a:cubicBezTo>
                    <a:pt x="273623" y="67536"/>
                    <a:pt x="270516" y="72082"/>
                    <a:pt x="274735" y="76301"/>
                  </a:cubicBezTo>
                  <a:cubicBezTo>
                    <a:pt x="278300" y="79866"/>
                    <a:pt x="282486" y="78558"/>
                    <a:pt x="285168" y="75876"/>
                  </a:cubicBezTo>
                  <a:cubicBezTo>
                    <a:pt x="286966" y="74077"/>
                    <a:pt x="288503" y="71232"/>
                    <a:pt x="287653" y="67766"/>
                  </a:cubicBezTo>
                  <a:lnTo>
                    <a:pt x="290106" y="70218"/>
                  </a:lnTo>
                  <a:lnTo>
                    <a:pt x="294063" y="66261"/>
                  </a:lnTo>
                  <a:lnTo>
                    <a:pt x="282388" y="54586"/>
                  </a:lnTo>
                  <a:cubicBezTo>
                    <a:pt x="278431" y="50629"/>
                    <a:pt x="274244" y="51806"/>
                    <a:pt x="270549" y="55501"/>
                  </a:cubicBezTo>
                  <a:moveTo>
                    <a:pt x="282846" y="71461"/>
                  </a:moveTo>
                  <a:cubicBezTo>
                    <a:pt x="281407" y="72900"/>
                    <a:pt x="279804" y="73260"/>
                    <a:pt x="278463" y="71919"/>
                  </a:cubicBezTo>
                  <a:cubicBezTo>
                    <a:pt x="276599" y="70055"/>
                    <a:pt x="278300" y="67766"/>
                    <a:pt x="278921" y="66948"/>
                  </a:cubicBezTo>
                  <a:lnTo>
                    <a:pt x="280360" y="64986"/>
                  </a:lnTo>
                  <a:cubicBezTo>
                    <a:pt x="281080" y="64004"/>
                    <a:pt x="281668" y="63220"/>
                    <a:pt x="282028" y="62337"/>
                  </a:cubicBezTo>
                  <a:lnTo>
                    <a:pt x="282944" y="63252"/>
                  </a:lnTo>
                  <a:cubicBezTo>
                    <a:pt x="285200" y="65509"/>
                    <a:pt x="285298" y="69008"/>
                    <a:pt x="282846" y="71461"/>
                  </a:cubicBezTo>
                  <a:moveTo>
                    <a:pt x="290313" y="35934"/>
                  </a:moveTo>
                  <a:lnTo>
                    <a:pt x="289201" y="37046"/>
                  </a:lnTo>
                  <a:cubicBezTo>
                    <a:pt x="287239" y="39008"/>
                    <a:pt x="286519" y="41428"/>
                    <a:pt x="287500" y="44110"/>
                  </a:cubicBezTo>
                  <a:lnTo>
                    <a:pt x="285015" y="41624"/>
                  </a:lnTo>
                  <a:lnTo>
                    <a:pt x="280992" y="45647"/>
                  </a:lnTo>
                  <a:lnTo>
                    <a:pt x="297835" y="62489"/>
                  </a:lnTo>
                  <a:lnTo>
                    <a:pt x="301890" y="58434"/>
                  </a:lnTo>
                  <a:lnTo>
                    <a:pt x="293649" y="50193"/>
                  </a:lnTo>
                  <a:cubicBezTo>
                    <a:pt x="290346" y="46890"/>
                    <a:pt x="290346" y="43815"/>
                    <a:pt x="293191" y="40970"/>
                  </a:cubicBezTo>
                  <a:lnTo>
                    <a:pt x="294270" y="39891"/>
                  </a:lnTo>
                  <a:lnTo>
                    <a:pt x="290313" y="35934"/>
                  </a:lnTo>
                  <a:moveTo>
                    <a:pt x="316499" y="29435"/>
                  </a:moveTo>
                  <a:lnTo>
                    <a:pt x="314832" y="27767"/>
                  </a:lnTo>
                  <a:cubicBezTo>
                    <a:pt x="309272" y="22208"/>
                    <a:pt x="303091" y="22960"/>
                    <a:pt x="299003" y="27048"/>
                  </a:cubicBezTo>
                  <a:cubicBezTo>
                    <a:pt x="294719" y="31332"/>
                    <a:pt x="293836" y="38101"/>
                    <a:pt x="299723" y="43988"/>
                  </a:cubicBezTo>
                  <a:cubicBezTo>
                    <a:pt x="305576" y="49842"/>
                    <a:pt x="312150" y="48894"/>
                    <a:pt x="316401" y="44642"/>
                  </a:cubicBezTo>
                  <a:cubicBezTo>
                    <a:pt x="319835" y="41208"/>
                    <a:pt x="321209" y="36107"/>
                    <a:pt x="318495" y="31692"/>
                  </a:cubicBezTo>
                  <a:lnTo>
                    <a:pt x="314701" y="35485"/>
                  </a:lnTo>
                  <a:cubicBezTo>
                    <a:pt x="315453" y="37415"/>
                    <a:pt x="314668" y="39377"/>
                    <a:pt x="313066" y="40979"/>
                  </a:cubicBezTo>
                  <a:cubicBezTo>
                    <a:pt x="310646" y="43400"/>
                    <a:pt x="307604" y="43825"/>
                    <a:pt x="304759" y="41176"/>
                  </a:cubicBezTo>
                  <a:lnTo>
                    <a:pt x="316499" y="29435"/>
                  </a:lnTo>
                  <a:moveTo>
                    <a:pt x="302469" y="30580"/>
                  </a:moveTo>
                  <a:cubicBezTo>
                    <a:pt x="304661" y="28389"/>
                    <a:pt x="307310" y="28225"/>
                    <a:pt x="309533" y="30449"/>
                  </a:cubicBezTo>
                  <a:lnTo>
                    <a:pt x="301881" y="38101"/>
                  </a:lnTo>
                  <a:cubicBezTo>
                    <a:pt x="299788" y="35289"/>
                    <a:pt x="300540" y="32509"/>
                    <a:pt x="302469" y="30580"/>
                  </a:cubicBezTo>
                  <a:moveTo>
                    <a:pt x="180165" y="248183"/>
                  </a:moveTo>
                  <a:lnTo>
                    <a:pt x="176175" y="244193"/>
                  </a:lnTo>
                  <a:lnTo>
                    <a:pt x="164434" y="255934"/>
                  </a:lnTo>
                  <a:lnTo>
                    <a:pt x="158842" y="250342"/>
                  </a:lnTo>
                  <a:lnTo>
                    <a:pt x="169078" y="240105"/>
                  </a:lnTo>
                  <a:lnTo>
                    <a:pt x="165088" y="236116"/>
                  </a:lnTo>
                  <a:lnTo>
                    <a:pt x="154852" y="246352"/>
                  </a:lnTo>
                  <a:lnTo>
                    <a:pt x="149521" y="241021"/>
                  </a:lnTo>
                  <a:lnTo>
                    <a:pt x="160641" y="229902"/>
                  </a:lnTo>
                  <a:lnTo>
                    <a:pt x="156651" y="225912"/>
                  </a:lnTo>
                  <a:lnTo>
                    <a:pt x="141280" y="241283"/>
                  </a:lnTo>
                  <a:lnTo>
                    <a:pt x="164173" y="264175"/>
                  </a:lnTo>
                  <a:lnTo>
                    <a:pt x="180165" y="248183"/>
                  </a:lnTo>
                  <a:moveTo>
                    <a:pt x="175423" y="206420"/>
                  </a:moveTo>
                  <a:lnTo>
                    <a:pt x="171368" y="210475"/>
                  </a:lnTo>
                  <a:lnTo>
                    <a:pt x="180002" y="219109"/>
                  </a:lnTo>
                  <a:cubicBezTo>
                    <a:pt x="177353" y="218487"/>
                    <a:pt x="174409" y="219665"/>
                    <a:pt x="172218" y="221856"/>
                  </a:cubicBezTo>
                  <a:cubicBezTo>
                    <a:pt x="168098" y="225976"/>
                    <a:pt x="167542" y="232288"/>
                    <a:pt x="173363" y="238109"/>
                  </a:cubicBezTo>
                  <a:cubicBezTo>
                    <a:pt x="179282" y="244029"/>
                    <a:pt x="185594" y="243473"/>
                    <a:pt x="189715" y="239352"/>
                  </a:cubicBezTo>
                  <a:cubicBezTo>
                    <a:pt x="192037" y="237031"/>
                    <a:pt x="193116" y="233924"/>
                    <a:pt x="192102" y="231078"/>
                  </a:cubicBezTo>
                  <a:lnTo>
                    <a:pt x="194686" y="233662"/>
                  </a:lnTo>
                  <a:lnTo>
                    <a:pt x="198676" y="229672"/>
                  </a:lnTo>
                  <a:lnTo>
                    <a:pt x="175423" y="206420"/>
                  </a:lnTo>
                  <a:moveTo>
                    <a:pt x="186935" y="234676"/>
                  </a:moveTo>
                  <a:cubicBezTo>
                    <a:pt x="184580" y="237031"/>
                    <a:pt x="180885" y="237390"/>
                    <a:pt x="177484" y="233989"/>
                  </a:cubicBezTo>
                  <a:cubicBezTo>
                    <a:pt x="174050" y="230555"/>
                    <a:pt x="174409" y="226860"/>
                    <a:pt x="176764" y="224505"/>
                  </a:cubicBezTo>
                  <a:cubicBezTo>
                    <a:pt x="178955" y="222314"/>
                    <a:pt x="182814" y="221725"/>
                    <a:pt x="186281" y="225192"/>
                  </a:cubicBezTo>
                  <a:cubicBezTo>
                    <a:pt x="189715" y="228626"/>
                    <a:pt x="189126" y="232485"/>
                    <a:pt x="186935" y="234676"/>
                  </a:cubicBezTo>
                  <a:moveTo>
                    <a:pt x="195066" y="199204"/>
                  </a:moveTo>
                  <a:lnTo>
                    <a:pt x="193954" y="200317"/>
                  </a:lnTo>
                  <a:cubicBezTo>
                    <a:pt x="191992" y="202279"/>
                    <a:pt x="191273" y="204699"/>
                    <a:pt x="192253" y="207380"/>
                  </a:cubicBezTo>
                  <a:lnTo>
                    <a:pt x="189768" y="204895"/>
                  </a:lnTo>
                  <a:lnTo>
                    <a:pt x="185746" y="208918"/>
                  </a:lnTo>
                  <a:lnTo>
                    <a:pt x="202588" y="225760"/>
                  </a:lnTo>
                  <a:lnTo>
                    <a:pt x="206643" y="221705"/>
                  </a:lnTo>
                  <a:lnTo>
                    <a:pt x="198402" y="213463"/>
                  </a:lnTo>
                  <a:cubicBezTo>
                    <a:pt x="195099" y="210160"/>
                    <a:pt x="195099" y="207086"/>
                    <a:pt x="197944" y="204241"/>
                  </a:cubicBezTo>
                  <a:lnTo>
                    <a:pt x="199023" y="203161"/>
                  </a:lnTo>
                  <a:lnTo>
                    <a:pt x="195066" y="199204"/>
                  </a:lnTo>
                  <a:moveTo>
                    <a:pt x="203952" y="190122"/>
                  </a:moveTo>
                  <a:cubicBezTo>
                    <a:pt x="199766" y="194308"/>
                    <a:pt x="198687" y="199181"/>
                    <a:pt x="201957" y="203759"/>
                  </a:cubicBezTo>
                  <a:lnTo>
                    <a:pt x="205817" y="199900"/>
                  </a:lnTo>
                  <a:cubicBezTo>
                    <a:pt x="204901" y="198265"/>
                    <a:pt x="204410" y="196336"/>
                    <a:pt x="206928" y="193817"/>
                  </a:cubicBezTo>
                  <a:cubicBezTo>
                    <a:pt x="208367" y="192379"/>
                    <a:pt x="210166" y="191496"/>
                    <a:pt x="211441" y="192771"/>
                  </a:cubicBezTo>
                  <a:cubicBezTo>
                    <a:pt x="212848" y="194177"/>
                    <a:pt x="211801" y="195747"/>
                    <a:pt x="211245" y="196499"/>
                  </a:cubicBezTo>
                  <a:lnTo>
                    <a:pt x="208334" y="200391"/>
                  </a:lnTo>
                  <a:cubicBezTo>
                    <a:pt x="207026" y="202157"/>
                    <a:pt x="203920" y="206703"/>
                    <a:pt x="208138" y="210921"/>
                  </a:cubicBezTo>
                  <a:cubicBezTo>
                    <a:pt x="211703" y="214486"/>
                    <a:pt x="215889" y="213178"/>
                    <a:pt x="218571" y="210496"/>
                  </a:cubicBezTo>
                  <a:cubicBezTo>
                    <a:pt x="220369" y="208698"/>
                    <a:pt x="221907" y="205852"/>
                    <a:pt x="221057" y="202386"/>
                  </a:cubicBezTo>
                  <a:lnTo>
                    <a:pt x="223509" y="204839"/>
                  </a:lnTo>
                  <a:lnTo>
                    <a:pt x="227466" y="200882"/>
                  </a:lnTo>
                  <a:lnTo>
                    <a:pt x="215791" y="189206"/>
                  </a:lnTo>
                  <a:cubicBezTo>
                    <a:pt x="211834" y="185249"/>
                    <a:pt x="207648" y="186426"/>
                    <a:pt x="203952" y="190122"/>
                  </a:cubicBezTo>
                  <a:moveTo>
                    <a:pt x="216249" y="206081"/>
                  </a:moveTo>
                  <a:cubicBezTo>
                    <a:pt x="214810" y="207520"/>
                    <a:pt x="213207" y="207880"/>
                    <a:pt x="211866" y="206539"/>
                  </a:cubicBezTo>
                  <a:cubicBezTo>
                    <a:pt x="210002" y="204675"/>
                    <a:pt x="211703" y="202386"/>
                    <a:pt x="212325" y="201568"/>
                  </a:cubicBezTo>
                  <a:lnTo>
                    <a:pt x="213763" y="199606"/>
                  </a:lnTo>
                  <a:cubicBezTo>
                    <a:pt x="214483" y="198625"/>
                    <a:pt x="215071" y="197840"/>
                    <a:pt x="215431" y="196957"/>
                  </a:cubicBezTo>
                  <a:lnTo>
                    <a:pt x="216347" y="197873"/>
                  </a:lnTo>
                  <a:cubicBezTo>
                    <a:pt x="218603" y="200129"/>
                    <a:pt x="218702" y="203629"/>
                    <a:pt x="216249" y="206081"/>
                  </a:cubicBezTo>
                  <a:moveTo>
                    <a:pt x="239218" y="155445"/>
                  </a:moveTo>
                  <a:lnTo>
                    <a:pt x="235032" y="159631"/>
                  </a:lnTo>
                  <a:lnTo>
                    <a:pt x="242914" y="174577"/>
                  </a:lnTo>
                  <a:lnTo>
                    <a:pt x="227870" y="166793"/>
                  </a:lnTo>
                  <a:lnTo>
                    <a:pt x="223913" y="170751"/>
                  </a:lnTo>
                  <a:lnTo>
                    <a:pt x="231729" y="185761"/>
                  </a:lnTo>
                  <a:lnTo>
                    <a:pt x="216750" y="177913"/>
                  </a:lnTo>
                  <a:lnTo>
                    <a:pt x="212434" y="182229"/>
                  </a:lnTo>
                  <a:lnTo>
                    <a:pt x="235097" y="193251"/>
                  </a:lnTo>
                  <a:lnTo>
                    <a:pt x="239021" y="189326"/>
                  </a:lnTo>
                  <a:lnTo>
                    <a:pt x="231729" y="174773"/>
                  </a:lnTo>
                  <a:lnTo>
                    <a:pt x="246315" y="182033"/>
                  </a:lnTo>
                  <a:lnTo>
                    <a:pt x="250206" y="178141"/>
                  </a:lnTo>
                  <a:lnTo>
                    <a:pt x="239218" y="155445"/>
                  </a:lnTo>
                  <a:moveTo>
                    <a:pt x="258950" y="123612"/>
                  </a:moveTo>
                  <a:lnTo>
                    <a:pt x="253554" y="129008"/>
                  </a:lnTo>
                  <a:lnTo>
                    <a:pt x="264706" y="152849"/>
                  </a:lnTo>
                  <a:lnTo>
                    <a:pt x="240865" y="141697"/>
                  </a:lnTo>
                  <a:lnTo>
                    <a:pt x="235469" y="147094"/>
                  </a:lnTo>
                  <a:lnTo>
                    <a:pt x="258362" y="169986"/>
                  </a:lnTo>
                  <a:lnTo>
                    <a:pt x="262253" y="166094"/>
                  </a:lnTo>
                  <a:lnTo>
                    <a:pt x="246131" y="149971"/>
                  </a:lnTo>
                  <a:lnTo>
                    <a:pt x="268140" y="160207"/>
                  </a:lnTo>
                  <a:lnTo>
                    <a:pt x="271967" y="156381"/>
                  </a:lnTo>
                  <a:lnTo>
                    <a:pt x="261730" y="134372"/>
                  </a:lnTo>
                  <a:lnTo>
                    <a:pt x="277853" y="150495"/>
                  </a:lnTo>
                  <a:lnTo>
                    <a:pt x="281843" y="146505"/>
                  </a:lnTo>
                  <a:lnTo>
                    <a:pt x="258950" y="123612"/>
                  </a:lnTo>
                  <a:moveTo>
                    <a:pt x="266814" y="123402"/>
                  </a:moveTo>
                  <a:lnTo>
                    <a:pt x="271130" y="119085"/>
                  </a:lnTo>
                  <a:lnTo>
                    <a:pt x="266519" y="114474"/>
                  </a:lnTo>
                  <a:lnTo>
                    <a:pt x="262202" y="118790"/>
                  </a:lnTo>
                  <a:lnTo>
                    <a:pt x="266814" y="123402"/>
                  </a:lnTo>
                  <a:moveTo>
                    <a:pt x="286011" y="142337"/>
                  </a:moveTo>
                  <a:lnTo>
                    <a:pt x="290066" y="138282"/>
                  </a:lnTo>
                  <a:lnTo>
                    <a:pt x="273224" y="121440"/>
                  </a:lnTo>
                  <a:lnTo>
                    <a:pt x="269168" y="125495"/>
                  </a:lnTo>
                  <a:lnTo>
                    <a:pt x="286011" y="142337"/>
                  </a:lnTo>
                  <a:moveTo>
                    <a:pt x="285923" y="108151"/>
                  </a:moveTo>
                  <a:cubicBezTo>
                    <a:pt x="283111" y="110964"/>
                    <a:pt x="282914" y="113515"/>
                    <a:pt x="283536" y="116033"/>
                  </a:cubicBezTo>
                  <a:lnTo>
                    <a:pt x="281083" y="113580"/>
                  </a:lnTo>
                  <a:lnTo>
                    <a:pt x="277060" y="117603"/>
                  </a:lnTo>
                  <a:lnTo>
                    <a:pt x="293903" y="134445"/>
                  </a:lnTo>
                  <a:lnTo>
                    <a:pt x="297958" y="130390"/>
                  </a:lnTo>
                  <a:lnTo>
                    <a:pt x="288866" y="121298"/>
                  </a:lnTo>
                  <a:cubicBezTo>
                    <a:pt x="286119" y="118551"/>
                    <a:pt x="285727" y="115608"/>
                    <a:pt x="288147" y="113187"/>
                  </a:cubicBezTo>
                  <a:cubicBezTo>
                    <a:pt x="290142" y="111193"/>
                    <a:pt x="292398" y="111160"/>
                    <a:pt x="294295" y="113057"/>
                  </a:cubicBezTo>
                  <a:lnTo>
                    <a:pt x="304793" y="123555"/>
                  </a:lnTo>
                  <a:lnTo>
                    <a:pt x="308848" y="119499"/>
                  </a:lnTo>
                  <a:lnTo>
                    <a:pt x="297991" y="108642"/>
                  </a:lnTo>
                  <a:cubicBezTo>
                    <a:pt x="293968" y="104619"/>
                    <a:pt x="289749" y="104325"/>
                    <a:pt x="285923" y="108151"/>
                  </a:cubicBezTo>
                  <a:moveTo>
                    <a:pt x="305098" y="76746"/>
                  </a:moveTo>
                  <a:lnTo>
                    <a:pt x="301042" y="80801"/>
                  </a:lnTo>
                  <a:lnTo>
                    <a:pt x="309676" y="89435"/>
                  </a:lnTo>
                  <a:cubicBezTo>
                    <a:pt x="307027" y="88813"/>
                    <a:pt x="304083" y="89991"/>
                    <a:pt x="301892" y="92182"/>
                  </a:cubicBezTo>
                  <a:cubicBezTo>
                    <a:pt x="297772" y="96302"/>
                    <a:pt x="297216" y="102614"/>
                    <a:pt x="303037" y="108436"/>
                  </a:cubicBezTo>
                  <a:cubicBezTo>
                    <a:pt x="308956" y="114355"/>
                    <a:pt x="315268" y="113799"/>
                    <a:pt x="319389" y="109678"/>
                  </a:cubicBezTo>
                  <a:cubicBezTo>
                    <a:pt x="321711" y="107356"/>
                    <a:pt x="322790" y="104250"/>
                    <a:pt x="321776" y="101404"/>
                  </a:cubicBezTo>
                  <a:lnTo>
                    <a:pt x="324360" y="103988"/>
                  </a:lnTo>
                  <a:lnTo>
                    <a:pt x="328350" y="99998"/>
                  </a:lnTo>
                  <a:lnTo>
                    <a:pt x="305098" y="76746"/>
                  </a:lnTo>
                  <a:moveTo>
                    <a:pt x="316609" y="105002"/>
                  </a:moveTo>
                  <a:cubicBezTo>
                    <a:pt x="314254" y="107356"/>
                    <a:pt x="310559" y="107716"/>
                    <a:pt x="307158" y="104315"/>
                  </a:cubicBezTo>
                  <a:cubicBezTo>
                    <a:pt x="303724" y="100881"/>
                    <a:pt x="304083" y="97186"/>
                    <a:pt x="306438" y="94831"/>
                  </a:cubicBezTo>
                  <a:cubicBezTo>
                    <a:pt x="308629" y="92640"/>
                    <a:pt x="312488" y="92051"/>
                    <a:pt x="315955" y="95518"/>
                  </a:cubicBezTo>
                  <a:cubicBezTo>
                    <a:pt x="319389" y="98952"/>
                    <a:pt x="318800" y="102810"/>
                    <a:pt x="316609" y="10500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8" name="shape498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347246" y="0"/>
                  </a:moveTo>
                  <a:lnTo>
                    <a:pt x="2199223" y="0"/>
                  </a:lnTo>
                  <a:lnTo>
                    <a:pt x="2199223" y="529136"/>
                  </a:lnTo>
                  <a:lnTo>
                    <a:pt x="517628" y="529136"/>
                  </a:lnTo>
                  <a:cubicBezTo>
                    <a:pt x="457360" y="529136"/>
                    <a:pt x="427226" y="529136"/>
                    <a:pt x="404289" y="517221"/>
                  </a:cubicBezTo>
                  <a:cubicBezTo>
                    <a:pt x="384961" y="507181"/>
                    <a:pt x="369201" y="491422"/>
                    <a:pt x="359160" y="472093"/>
                  </a:cubicBezTo>
                  <a:cubicBezTo>
                    <a:pt x="347246" y="449156"/>
                    <a:pt x="347246" y="419022"/>
                    <a:pt x="347246" y="358755"/>
                  </a:cubicBezTo>
                  <a:lnTo>
                    <a:pt x="347246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99" name="shape499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842071" y="155980"/>
                  </a:moveTo>
                  <a:cubicBezTo>
                    <a:pt x="842071" y="120975"/>
                    <a:pt x="870447" y="92599"/>
                    <a:pt x="905452" y="92599"/>
                  </a:cubicBezTo>
                  <a:lnTo>
                    <a:pt x="1056486" y="92599"/>
                  </a:lnTo>
                  <a:cubicBezTo>
                    <a:pt x="1091491" y="92599"/>
                    <a:pt x="1119867" y="120975"/>
                    <a:pt x="1119867" y="155980"/>
                  </a:cubicBezTo>
                  <a:lnTo>
                    <a:pt x="1119867" y="307014"/>
                  </a:lnTo>
                  <a:cubicBezTo>
                    <a:pt x="1119867" y="342019"/>
                    <a:pt x="1091491" y="370395"/>
                    <a:pt x="1056486" y="370395"/>
                  </a:cubicBezTo>
                  <a:lnTo>
                    <a:pt x="905452" y="370395"/>
                  </a:lnTo>
                  <a:cubicBezTo>
                    <a:pt x="870447" y="370395"/>
                    <a:pt x="842071" y="342019"/>
                    <a:pt x="842071" y="307014"/>
                  </a:cubicBezTo>
                  <a:lnTo>
                    <a:pt x="842071" y="155980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500" name="shape500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028745" y="188137"/>
                  </a:moveTo>
                  <a:cubicBezTo>
                    <a:pt x="1034492" y="193883"/>
                    <a:pt x="1034492" y="203200"/>
                    <a:pt x="1028745" y="208947"/>
                  </a:cubicBezTo>
                  <a:lnTo>
                    <a:pt x="955171" y="282521"/>
                  </a:lnTo>
                  <a:cubicBezTo>
                    <a:pt x="949425" y="288267"/>
                    <a:pt x="940108" y="288267"/>
                    <a:pt x="934361" y="282521"/>
                  </a:cubicBezTo>
                  <a:cubicBezTo>
                    <a:pt x="928615" y="276775"/>
                    <a:pt x="928615" y="267458"/>
                    <a:pt x="934361" y="261711"/>
                  </a:cubicBezTo>
                  <a:lnTo>
                    <a:pt x="1007935" y="188137"/>
                  </a:lnTo>
                  <a:cubicBezTo>
                    <a:pt x="1013682" y="182390"/>
                    <a:pt x="1022999" y="182390"/>
                    <a:pt x="1028745" y="18813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501" name="shape501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922695" y="197278"/>
                  </a:moveTo>
                  <a:lnTo>
                    <a:pt x="922695" y="273378"/>
                  </a:lnTo>
                  <a:lnTo>
                    <a:pt x="934362" y="261711"/>
                  </a:lnTo>
                  <a:cubicBezTo>
                    <a:pt x="940108" y="255964"/>
                    <a:pt x="949425" y="255964"/>
                    <a:pt x="955172" y="261711"/>
                  </a:cubicBezTo>
                  <a:cubicBezTo>
                    <a:pt x="960918" y="267457"/>
                    <a:pt x="960918" y="276774"/>
                    <a:pt x="955172" y="282520"/>
                  </a:cubicBezTo>
                  <a:lnTo>
                    <a:pt x="930944" y="306747"/>
                  </a:lnTo>
                  <a:cubicBezTo>
                    <a:pt x="917040" y="320652"/>
                    <a:pt x="893265" y="310804"/>
                    <a:pt x="893266" y="291140"/>
                  </a:cubicBezTo>
                  <a:lnTo>
                    <a:pt x="893265" y="179517"/>
                  </a:lnTo>
                  <a:cubicBezTo>
                    <a:pt x="893265" y="159852"/>
                    <a:pt x="917040" y="150004"/>
                    <a:pt x="930944" y="163909"/>
                  </a:cubicBezTo>
                  <a:lnTo>
                    <a:pt x="1040413" y="273378"/>
                  </a:lnTo>
                  <a:lnTo>
                    <a:pt x="1040413" y="197278"/>
                  </a:lnTo>
                  <a:lnTo>
                    <a:pt x="1028746" y="208946"/>
                  </a:lnTo>
                  <a:cubicBezTo>
                    <a:pt x="1022999" y="214693"/>
                    <a:pt x="1013682" y="214693"/>
                    <a:pt x="1007936" y="208946"/>
                  </a:cubicBezTo>
                  <a:cubicBezTo>
                    <a:pt x="1002190" y="203200"/>
                    <a:pt x="1002190" y="193883"/>
                    <a:pt x="1007937" y="188136"/>
                  </a:cubicBezTo>
                  <a:lnTo>
                    <a:pt x="1032163" y="163909"/>
                  </a:lnTo>
                  <a:cubicBezTo>
                    <a:pt x="1046068" y="150004"/>
                    <a:pt x="1069843" y="159852"/>
                    <a:pt x="1069843" y="179516"/>
                  </a:cubicBezTo>
                  <a:lnTo>
                    <a:pt x="1069843" y="291140"/>
                  </a:lnTo>
                  <a:cubicBezTo>
                    <a:pt x="1069843" y="310804"/>
                    <a:pt x="1046068" y="320652"/>
                    <a:pt x="1032164" y="306747"/>
                  </a:cubicBezTo>
                  <a:lnTo>
                    <a:pt x="922695" y="197278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502" name="shape502"/>
            <p:cNvSpPr/>
            <p:nvPr/>
          </p:nvSpPr>
          <p:spPr>
            <a:xfrm>
              <a:off x="7407908" y="0"/>
              <a:ext cx="1568800" cy="1568800"/>
            </a:xfrm>
            <a:custGeom>
              <a:avLst/>
              <a:gdLst/>
              <a:ahLst/>
              <a:cxnLst/>
              <a:rect l="0" t="0" r="0" b="0"/>
              <a:pathLst>
                <a:path w="1568800" h="1568800">
                  <a:moveTo>
                    <a:pt x="1285041" y="133111"/>
                  </a:moveTo>
                  <a:lnTo>
                    <a:pt x="1269646" y="133111"/>
                  </a:lnTo>
                  <a:lnTo>
                    <a:pt x="1255409" y="190985"/>
                  </a:lnTo>
                  <a:lnTo>
                    <a:pt x="1237931" y="133111"/>
                  </a:lnTo>
                  <a:lnTo>
                    <a:pt x="1223115" y="133111"/>
                  </a:lnTo>
                  <a:lnTo>
                    <a:pt x="1205637" y="190869"/>
                  </a:lnTo>
                  <a:lnTo>
                    <a:pt x="1191400" y="133111"/>
                  </a:lnTo>
                  <a:lnTo>
                    <a:pt x="1175427" y="133111"/>
                  </a:lnTo>
                  <a:lnTo>
                    <a:pt x="1197535" y="214135"/>
                  </a:lnTo>
                  <a:lnTo>
                    <a:pt x="1212466" y="214135"/>
                  </a:lnTo>
                  <a:lnTo>
                    <a:pt x="1230291" y="154987"/>
                  </a:lnTo>
                  <a:lnTo>
                    <a:pt x="1248117" y="214135"/>
                  </a:lnTo>
                  <a:lnTo>
                    <a:pt x="1262933" y="214135"/>
                  </a:lnTo>
                  <a:lnTo>
                    <a:pt x="1285041" y="133111"/>
                  </a:lnTo>
                  <a:moveTo>
                    <a:pt x="1313955" y="153483"/>
                  </a:moveTo>
                  <a:cubicBezTo>
                    <a:pt x="1296592" y="153483"/>
                    <a:pt x="1284439" y="165057"/>
                    <a:pt x="1284439" y="184387"/>
                  </a:cubicBezTo>
                  <a:cubicBezTo>
                    <a:pt x="1284439" y="203833"/>
                    <a:pt x="1296592" y="215408"/>
                    <a:pt x="1313955" y="215408"/>
                  </a:cubicBezTo>
                  <a:cubicBezTo>
                    <a:pt x="1331433" y="215408"/>
                    <a:pt x="1343586" y="203833"/>
                    <a:pt x="1343586" y="184387"/>
                  </a:cubicBezTo>
                  <a:cubicBezTo>
                    <a:pt x="1343586" y="165057"/>
                    <a:pt x="1331433" y="153483"/>
                    <a:pt x="1313955" y="153483"/>
                  </a:cubicBezTo>
                  <a:moveTo>
                    <a:pt x="1313839" y="166794"/>
                  </a:moveTo>
                  <a:cubicBezTo>
                    <a:pt x="1322520" y="166794"/>
                    <a:pt x="1328886" y="172465"/>
                    <a:pt x="1328886" y="184387"/>
                  </a:cubicBezTo>
                  <a:cubicBezTo>
                    <a:pt x="1328886" y="195615"/>
                    <a:pt x="1323446" y="202097"/>
                    <a:pt x="1314186" y="202097"/>
                  </a:cubicBezTo>
                  <a:cubicBezTo>
                    <a:pt x="1305505" y="202097"/>
                    <a:pt x="1299139" y="196425"/>
                    <a:pt x="1299139" y="184387"/>
                  </a:cubicBezTo>
                  <a:cubicBezTo>
                    <a:pt x="1299139" y="173276"/>
                    <a:pt x="1304579" y="166794"/>
                    <a:pt x="1313839" y="166794"/>
                  </a:cubicBezTo>
                  <a:moveTo>
                    <a:pt x="1385788" y="153483"/>
                  </a:moveTo>
                  <a:cubicBezTo>
                    <a:pt x="1375834" y="153483"/>
                    <a:pt x="1370972" y="157650"/>
                    <a:pt x="1367616" y="163205"/>
                  </a:cubicBezTo>
                  <a:lnTo>
                    <a:pt x="1367616" y="154524"/>
                  </a:lnTo>
                  <a:lnTo>
                    <a:pt x="1353378" y="154524"/>
                  </a:lnTo>
                  <a:lnTo>
                    <a:pt x="1353378" y="214135"/>
                  </a:lnTo>
                  <a:lnTo>
                    <a:pt x="1367731" y="214135"/>
                  </a:lnTo>
                  <a:lnTo>
                    <a:pt x="1367731" y="181957"/>
                  </a:lnTo>
                  <a:cubicBezTo>
                    <a:pt x="1367731" y="172234"/>
                    <a:pt x="1372245" y="166331"/>
                    <a:pt x="1380811" y="166331"/>
                  </a:cubicBezTo>
                  <a:cubicBezTo>
                    <a:pt x="1387872" y="166331"/>
                    <a:pt x="1391923" y="170266"/>
                    <a:pt x="1391923" y="176980"/>
                  </a:cubicBezTo>
                  <a:lnTo>
                    <a:pt x="1391923" y="214135"/>
                  </a:lnTo>
                  <a:lnTo>
                    <a:pt x="1406276" y="214135"/>
                  </a:lnTo>
                  <a:lnTo>
                    <a:pt x="1406276" y="175706"/>
                  </a:lnTo>
                  <a:cubicBezTo>
                    <a:pt x="1406276" y="161469"/>
                    <a:pt x="1399331" y="153483"/>
                    <a:pt x="1385788" y="153483"/>
                  </a:cubicBezTo>
                  <a:moveTo>
                    <a:pt x="1475296" y="131838"/>
                  </a:moveTo>
                  <a:lnTo>
                    <a:pt x="1460944" y="131838"/>
                  </a:lnTo>
                  <a:lnTo>
                    <a:pt x="1460944" y="162395"/>
                  </a:lnTo>
                  <a:cubicBezTo>
                    <a:pt x="1457355" y="156608"/>
                    <a:pt x="1450063" y="153483"/>
                    <a:pt x="1442308" y="153483"/>
                  </a:cubicBezTo>
                  <a:cubicBezTo>
                    <a:pt x="1427724" y="153483"/>
                    <a:pt x="1415570" y="163668"/>
                    <a:pt x="1415570" y="184272"/>
                  </a:cubicBezTo>
                  <a:cubicBezTo>
                    <a:pt x="1415570" y="205222"/>
                    <a:pt x="1427724" y="215408"/>
                    <a:pt x="1442308" y="215408"/>
                  </a:cubicBezTo>
                  <a:cubicBezTo>
                    <a:pt x="1450526" y="215408"/>
                    <a:pt x="1457934" y="211820"/>
                    <a:pt x="1461175" y="204991"/>
                  </a:cubicBezTo>
                  <a:lnTo>
                    <a:pt x="1461175" y="214135"/>
                  </a:lnTo>
                  <a:lnTo>
                    <a:pt x="1475296" y="214135"/>
                  </a:lnTo>
                  <a:lnTo>
                    <a:pt x="1475296" y="131838"/>
                  </a:lnTo>
                  <a:moveTo>
                    <a:pt x="1445665" y="202213"/>
                  </a:moveTo>
                  <a:cubicBezTo>
                    <a:pt x="1437331" y="202213"/>
                    <a:pt x="1430154" y="196310"/>
                    <a:pt x="1430154" y="184272"/>
                  </a:cubicBezTo>
                  <a:cubicBezTo>
                    <a:pt x="1430154" y="172118"/>
                    <a:pt x="1437331" y="166215"/>
                    <a:pt x="1445665" y="166215"/>
                  </a:cubicBezTo>
                  <a:cubicBezTo>
                    <a:pt x="1453420" y="166215"/>
                    <a:pt x="1461291" y="172002"/>
                    <a:pt x="1461291" y="184272"/>
                  </a:cubicBezTo>
                  <a:cubicBezTo>
                    <a:pt x="1461291" y="196425"/>
                    <a:pt x="1453420" y="202213"/>
                    <a:pt x="1445665" y="202213"/>
                  </a:cubicBezTo>
                  <a:moveTo>
                    <a:pt x="1540532" y="188670"/>
                  </a:moveTo>
                  <a:lnTo>
                    <a:pt x="1540532" y="182767"/>
                  </a:lnTo>
                  <a:cubicBezTo>
                    <a:pt x="1540532" y="163090"/>
                    <a:pt x="1528263" y="153483"/>
                    <a:pt x="1513794" y="153483"/>
                  </a:cubicBezTo>
                  <a:cubicBezTo>
                    <a:pt x="1498631" y="153483"/>
                    <a:pt x="1485089" y="163900"/>
                    <a:pt x="1485089" y="184735"/>
                  </a:cubicBezTo>
                  <a:cubicBezTo>
                    <a:pt x="1485089" y="205454"/>
                    <a:pt x="1498400" y="215408"/>
                    <a:pt x="1513447" y="215408"/>
                  </a:cubicBezTo>
                  <a:cubicBezTo>
                    <a:pt x="1525601" y="215408"/>
                    <a:pt x="1537060" y="208810"/>
                    <a:pt x="1540069" y="196194"/>
                  </a:cubicBezTo>
                  <a:lnTo>
                    <a:pt x="1526642" y="196194"/>
                  </a:lnTo>
                  <a:cubicBezTo>
                    <a:pt x="1524559" y="200940"/>
                    <a:pt x="1519698" y="203023"/>
                    <a:pt x="1514026" y="203023"/>
                  </a:cubicBezTo>
                  <a:cubicBezTo>
                    <a:pt x="1505461" y="203023"/>
                    <a:pt x="1499326" y="198393"/>
                    <a:pt x="1498979" y="188670"/>
                  </a:cubicBezTo>
                  <a:lnTo>
                    <a:pt x="1540532" y="188670"/>
                  </a:lnTo>
                  <a:moveTo>
                    <a:pt x="1513679" y="165868"/>
                  </a:moveTo>
                  <a:cubicBezTo>
                    <a:pt x="1521434" y="165868"/>
                    <a:pt x="1526411" y="170266"/>
                    <a:pt x="1526411" y="178137"/>
                  </a:cubicBezTo>
                  <a:lnTo>
                    <a:pt x="1499326" y="178137"/>
                  </a:lnTo>
                  <a:cubicBezTo>
                    <a:pt x="1500599" y="169456"/>
                    <a:pt x="1506849" y="165868"/>
                    <a:pt x="1513679" y="165868"/>
                  </a:cubicBezTo>
                  <a:moveTo>
                    <a:pt x="1584094" y="153830"/>
                  </a:moveTo>
                  <a:lnTo>
                    <a:pt x="1580159" y="153830"/>
                  </a:lnTo>
                  <a:cubicBezTo>
                    <a:pt x="1573214" y="153830"/>
                    <a:pt x="1567658" y="156839"/>
                    <a:pt x="1564649" y="163321"/>
                  </a:cubicBezTo>
                  <a:lnTo>
                    <a:pt x="1564649" y="154524"/>
                  </a:lnTo>
                  <a:lnTo>
                    <a:pt x="1550411" y="154524"/>
                  </a:lnTo>
                  <a:lnTo>
                    <a:pt x="1550411" y="214135"/>
                  </a:lnTo>
                  <a:lnTo>
                    <a:pt x="1564764" y="214135"/>
                  </a:lnTo>
                  <a:lnTo>
                    <a:pt x="1564764" y="184966"/>
                  </a:lnTo>
                  <a:cubicBezTo>
                    <a:pt x="1564764" y="173276"/>
                    <a:pt x="1570204" y="167835"/>
                    <a:pt x="1580275" y="167835"/>
                  </a:cubicBezTo>
                  <a:lnTo>
                    <a:pt x="1584094" y="167835"/>
                  </a:lnTo>
                  <a:lnTo>
                    <a:pt x="1584094" y="153830"/>
                  </a:lnTo>
                  <a:moveTo>
                    <a:pt x="1615404" y="178600"/>
                  </a:moveTo>
                  <a:cubicBezTo>
                    <a:pt x="1608112" y="177558"/>
                    <a:pt x="1602903" y="176632"/>
                    <a:pt x="1602903" y="172002"/>
                  </a:cubicBezTo>
                  <a:cubicBezTo>
                    <a:pt x="1602903" y="168530"/>
                    <a:pt x="1605681" y="165405"/>
                    <a:pt x="1612742" y="165405"/>
                  </a:cubicBezTo>
                  <a:cubicBezTo>
                    <a:pt x="1618877" y="165405"/>
                    <a:pt x="1623044" y="167720"/>
                    <a:pt x="1623622" y="173623"/>
                  </a:cubicBezTo>
                  <a:lnTo>
                    <a:pt x="1637628" y="173623"/>
                  </a:lnTo>
                  <a:cubicBezTo>
                    <a:pt x="1636818" y="160312"/>
                    <a:pt x="1626516" y="153483"/>
                    <a:pt x="1612626" y="153483"/>
                  </a:cubicBezTo>
                  <a:cubicBezTo>
                    <a:pt x="1600241" y="153483"/>
                    <a:pt x="1588898" y="158923"/>
                    <a:pt x="1588898" y="172465"/>
                  </a:cubicBezTo>
                  <a:cubicBezTo>
                    <a:pt x="1588898" y="187165"/>
                    <a:pt x="1602209" y="189133"/>
                    <a:pt x="1613900" y="191101"/>
                  </a:cubicBezTo>
                  <a:cubicBezTo>
                    <a:pt x="1622118" y="192490"/>
                    <a:pt x="1624896" y="193416"/>
                    <a:pt x="1624896" y="197120"/>
                  </a:cubicBezTo>
                  <a:cubicBezTo>
                    <a:pt x="1624896" y="201634"/>
                    <a:pt x="1620613" y="203602"/>
                    <a:pt x="1614478" y="203602"/>
                  </a:cubicBezTo>
                  <a:cubicBezTo>
                    <a:pt x="1607765" y="203602"/>
                    <a:pt x="1602556" y="201055"/>
                    <a:pt x="1601514" y="195036"/>
                  </a:cubicBezTo>
                  <a:lnTo>
                    <a:pt x="1587046" y="195036"/>
                  </a:lnTo>
                  <a:cubicBezTo>
                    <a:pt x="1588088" y="210084"/>
                    <a:pt x="1601399" y="215408"/>
                    <a:pt x="1613784" y="215408"/>
                  </a:cubicBezTo>
                  <a:cubicBezTo>
                    <a:pt x="1627095" y="215408"/>
                    <a:pt x="1639017" y="209042"/>
                    <a:pt x="1639017" y="195615"/>
                  </a:cubicBezTo>
                  <a:cubicBezTo>
                    <a:pt x="1639017" y="181725"/>
                    <a:pt x="1626053" y="180221"/>
                    <a:pt x="1615404" y="178600"/>
                  </a:cubicBezTo>
                  <a:moveTo>
                    <a:pt x="1680721" y="153483"/>
                  </a:moveTo>
                  <a:cubicBezTo>
                    <a:pt x="1670651" y="153483"/>
                    <a:pt x="1666021" y="157650"/>
                    <a:pt x="1662664" y="163321"/>
                  </a:cubicBezTo>
                  <a:lnTo>
                    <a:pt x="1662664" y="131838"/>
                  </a:lnTo>
                  <a:lnTo>
                    <a:pt x="1648312" y="131838"/>
                  </a:lnTo>
                  <a:lnTo>
                    <a:pt x="1648312" y="214135"/>
                  </a:lnTo>
                  <a:lnTo>
                    <a:pt x="1662664" y="214135"/>
                  </a:lnTo>
                  <a:lnTo>
                    <a:pt x="1662664" y="181957"/>
                  </a:lnTo>
                  <a:cubicBezTo>
                    <a:pt x="1662664" y="172234"/>
                    <a:pt x="1667179" y="166331"/>
                    <a:pt x="1675744" y="166331"/>
                  </a:cubicBezTo>
                  <a:cubicBezTo>
                    <a:pt x="1682805" y="166331"/>
                    <a:pt x="1686856" y="170266"/>
                    <a:pt x="1686856" y="176980"/>
                  </a:cubicBezTo>
                  <a:lnTo>
                    <a:pt x="1686856" y="214135"/>
                  </a:lnTo>
                  <a:lnTo>
                    <a:pt x="1701209" y="214135"/>
                  </a:lnTo>
                  <a:lnTo>
                    <a:pt x="1701209" y="175706"/>
                  </a:lnTo>
                  <a:cubicBezTo>
                    <a:pt x="1701209" y="161469"/>
                    <a:pt x="1694264" y="153483"/>
                    <a:pt x="1680721" y="153483"/>
                  </a:cubicBezTo>
                  <a:moveTo>
                    <a:pt x="1739903" y="153483"/>
                  </a:moveTo>
                  <a:cubicBezTo>
                    <a:pt x="1725088" y="153483"/>
                    <a:pt x="1714554" y="160196"/>
                    <a:pt x="1712240" y="174086"/>
                  </a:cubicBezTo>
                  <a:lnTo>
                    <a:pt x="1725898" y="174086"/>
                  </a:lnTo>
                  <a:cubicBezTo>
                    <a:pt x="1727171" y="169572"/>
                    <a:pt x="1729718" y="165289"/>
                    <a:pt x="1738630" y="165289"/>
                  </a:cubicBezTo>
                  <a:cubicBezTo>
                    <a:pt x="1743723" y="165289"/>
                    <a:pt x="1748469" y="166909"/>
                    <a:pt x="1748469" y="171424"/>
                  </a:cubicBezTo>
                  <a:cubicBezTo>
                    <a:pt x="1748469" y="176401"/>
                    <a:pt x="1743839" y="177327"/>
                    <a:pt x="1741524" y="177674"/>
                  </a:cubicBezTo>
                  <a:lnTo>
                    <a:pt x="1729486" y="179410"/>
                  </a:lnTo>
                  <a:cubicBezTo>
                    <a:pt x="1724046" y="180221"/>
                    <a:pt x="1710503" y="182767"/>
                    <a:pt x="1710503" y="197699"/>
                  </a:cubicBezTo>
                  <a:cubicBezTo>
                    <a:pt x="1710503" y="210315"/>
                    <a:pt x="1720226" y="215408"/>
                    <a:pt x="1729718" y="215408"/>
                  </a:cubicBezTo>
                  <a:cubicBezTo>
                    <a:pt x="1736084" y="215408"/>
                    <a:pt x="1743839" y="213093"/>
                    <a:pt x="1748469" y="205454"/>
                  </a:cubicBezTo>
                  <a:lnTo>
                    <a:pt x="1748469" y="214135"/>
                  </a:lnTo>
                  <a:lnTo>
                    <a:pt x="1762474" y="214135"/>
                  </a:lnTo>
                  <a:lnTo>
                    <a:pt x="1762474" y="172813"/>
                  </a:lnTo>
                  <a:cubicBezTo>
                    <a:pt x="1762474" y="158807"/>
                    <a:pt x="1752983" y="153483"/>
                    <a:pt x="1739903" y="153483"/>
                  </a:cubicBezTo>
                  <a:moveTo>
                    <a:pt x="1733422" y="203486"/>
                  </a:moveTo>
                  <a:cubicBezTo>
                    <a:pt x="1728329" y="203486"/>
                    <a:pt x="1724856" y="201287"/>
                    <a:pt x="1724856" y="196541"/>
                  </a:cubicBezTo>
                  <a:cubicBezTo>
                    <a:pt x="1724856" y="189943"/>
                    <a:pt x="1731917" y="188902"/>
                    <a:pt x="1734463" y="188554"/>
                  </a:cubicBezTo>
                  <a:lnTo>
                    <a:pt x="1740482" y="187628"/>
                  </a:lnTo>
                  <a:cubicBezTo>
                    <a:pt x="1743492" y="187165"/>
                    <a:pt x="1745922" y="186818"/>
                    <a:pt x="1748122" y="185892"/>
                  </a:cubicBezTo>
                  <a:lnTo>
                    <a:pt x="1748122" y="189133"/>
                  </a:lnTo>
                  <a:cubicBezTo>
                    <a:pt x="1748122" y="197120"/>
                    <a:pt x="1742103" y="203486"/>
                    <a:pt x="1733422" y="203486"/>
                  </a:cubicBezTo>
                  <a:moveTo>
                    <a:pt x="1809503" y="153830"/>
                  </a:moveTo>
                  <a:lnTo>
                    <a:pt x="1805568" y="153830"/>
                  </a:lnTo>
                  <a:cubicBezTo>
                    <a:pt x="1798623" y="153830"/>
                    <a:pt x="1793067" y="156839"/>
                    <a:pt x="1790057" y="163321"/>
                  </a:cubicBezTo>
                  <a:lnTo>
                    <a:pt x="1790057" y="154524"/>
                  </a:lnTo>
                  <a:lnTo>
                    <a:pt x="1775820" y="154524"/>
                  </a:lnTo>
                  <a:lnTo>
                    <a:pt x="1775820" y="214135"/>
                  </a:lnTo>
                  <a:lnTo>
                    <a:pt x="1790173" y="214135"/>
                  </a:lnTo>
                  <a:lnTo>
                    <a:pt x="1790173" y="184966"/>
                  </a:lnTo>
                  <a:cubicBezTo>
                    <a:pt x="1790173" y="173276"/>
                    <a:pt x="1795613" y="167835"/>
                    <a:pt x="1805683" y="167835"/>
                  </a:cubicBezTo>
                  <a:lnTo>
                    <a:pt x="1809503" y="167835"/>
                  </a:lnTo>
                  <a:lnTo>
                    <a:pt x="1809503" y="153830"/>
                  </a:lnTo>
                  <a:moveTo>
                    <a:pt x="1867348" y="188670"/>
                  </a:moveTo>
                  <a:lnTo>
                    <a:pt x="1867348" y="182767"/>
                  </a:lnTo>
                  <a:cubicBezTo>
                    <a:pt x="1867348" y="163090"/>
                    <a:pt x="1855079" y="153483"/>
                    <a:pt x="1840610" y="153483"/>
                  </a:cubicBezTo>
                  <a:cubicBezTo>
                    <a:pt x="1825447" y="153483"/>
                    <a:pt x="1811905" y="163900"/>
                    <a:pt x="1811905" y="184735"/>
                  </a:cubicBezTo>
                  <a:cubicBezTo>
                    <a:pt x="1811905" y="205454"/>
                    <a:pt x="1825216" y="215408"/>
                    <a:pt x="1840263" y="215408"/>
                  </a:cubicBezTo>
                  <a:cubicBezTo>
                    <a:pt x="1852417" y="215408"/>
                    <a:pt x="1863876" y="208810"/>
                    <a:pt x="1866885" y="196194"/>
                  </a:cubicBezTo>
                  <a:lnTo>
                    <a:pt x="1853459" y="196194"/>
                  </a:lnTo>
                  <a:cubicBezTo>
                    <a:pt x="1851375" y="200940"/>
                    <a:pt x="1846514" y="203023"/>
                    <a:pt x="1840842" y="203023"/>
                  </a:cubicBezTo>
                  <a:cubicBezTo>
                    <a:pt x="1832277" y="203023"/>
                    <a:pt x="1826142" y="198393"/>
                    <a:pt x="1825795" y="188670"/>
                  </a:cubicBezTo>
                  <a:lnTo>
                    <a:pt x="1867348" y="188670"/>
                  </a:lnTo>
                  <a:moveTo>
                    <a:pt x="1840495" y="165868"/>
                  </a:moveTo>
                  <a:cubicBezTo>
                    <a:pt x="1848250" y="165868"/>
                    <a:pt x="1853227" y="170266"/>
                    <a:pt x="1853227" y="178137"/>
                  </a:cubicBezTo>
                  <a:lnTo>
                    <a:pt x="1826142" y="178137"/>
                  </a:lnTo>
                  <a:cubicBezTo>
                    <a:pt x="1827415" y="169456"/>
                    <a:pt x="1833666" y="165868"/>
                    <a:pt x="1840495" y="165868"/>
                  </a:cubicBezTo>
                  <a:moveTo>
                    <a:pt x="1238973" y="329883"/>
                  </a:moveTo>
                  <a:lnTo>
                    <a:pt x="1238973" y="315762"/>
                  </a:lnTo>
                  <a:lnTo>
                    <a:pt x="1197419" y="315762"/>
                  </a:lnTo>
                  <a:lnTo>
                    <a:pt x="1197419" y="295969"/>
                  </a:lnTo>
                  <a:lnTo>
                    <a:pt x="1233648" y="295969"/>
                  </a:lnTo>
                  <a:lnTo>
                    <a:pt x="1233648" y="281848"/>
                  </a:lnTo>
                  <a:lnTo>
                    <a:pt x="1197419" y="281848"/>
                  </a:lnTo>
                  <a:lnTo>
                    <a:pt x="1197419" y="262981"/>
                  </a:lnTo>
                  <a:lnTo>
                    <a:pt x="1236773" y="262981"/>
                  </a:lnTo>
                  <a:lnTo>
                    <a:pt x="1236773" y="248859"/>
                  </a:lnTo>
                  <a:lnTo>
                    <a:pt x="1182372" y="248859"/>
                  </a:lnTo>
                  <a:lnTo>
                    <a:pt x="1182372" y="329883"/>
                  </a:lnTo>
                  <a:lnTo>
                    <a:pt x="1238973" y="329883"/>
                  </a:lnTo>
                  <a:moveTo>
                    <a:pt x="1304486" y="247586"/>
                  </a:moveTo>
                  <a:lnTo>
                    <a:pt x="1290133" y="247586"/>
                  </a:lnTo>
                  <a:lnTo>
                    <a:pt x="1290133" y="278144"/>
                  </a:lnTo>
                  <a:cubicBezTo>
                    <a:pt x="1286545" y="272356"/>
                    <a:pt x="1279253" y="269231"/>
                    <a:pt x="1271498" y="269231"/>
                  </a:cubicBezTo>
                  <a:cubicBezTo>
                    <a:pt x="1256914" y="269231"/>
                    <a:pt x="1244760" y="279417"/>
                    <a:pt x="1244760" y="300020"/>
                  </a:cubicBezTo>
                  <a:cubicBezTo>
                    <a:pt x="1244760" y="320971"/>
                    <a:pt x="1256914" y="331157"/>
                    <a:pt x="1271498" y="331157"/>
                  </a:cubicBezTo>
                  <a:cubicBezTo>
                    <a:pt x="1279716" y="331157"/>
                    <a:pt x="1287124" y="327568"/>
                    <a:pt x="1290365" y="320739"/>
                  </a:cubicBezTo>
                  <a:lnTo>
                    <a:pt x="1290365" y="329883"/>
                  </a:lnTo>
                  <a:lnTo>
                    <a:pt x="1304486" y="329883"/>
                  </a:lnTo>
                  <a:lnTo>
                    <a:pt x="1304486" y="247586"/>
                  </a:lnTo>
                  <a:moveTo>
                    <a:pt x="1274855" y="317961"/>
                  </a:moveTo>
                  <a:cubicBezTo>
                    <a:pt x="1266521" y="317961"/>
                    <a:pt x="1259344" y="312058"/>
                    <a:pt x="1259344" y="300020"/>
                  </a:cubicBezTo>
                  <a:cubicBezTo>
                    <a:pt x="1259344" y="287867"/>
                    <a:pt x="1266521" y="281963"/>
                    <a:pt x="1274855" y="281963"/>
                  </a:cubicBezTo>
                  <a:cubicBezTo>
                    <a:pt x="1282610" y="281963"/>
                    <a:pt x="1290481" y="287751"/>
                    <a:pt x="1290481" y="300020"/>
                  </a:cubicBezTo>
                  <a:cubicBezTo>
                    <a:pt x="1290481" y="312174"/>
                    <a:pt x="1282610" y="317961"/>
                    <a:pt x="1274855" y="317961"/>
                  </a:cubicBezTo>
                  <a:moveTo>
                    <a:pt x="1352018" y="269578"/>
                  </a:moveTo>
                  <a:lnTo>
                    <a:pt x="1348083" y="269578"/>
                  </a:lnTo>
                  <a:cubicBezTo>
                    <a:pt x="1341138" y="269578"/>
                    <a:pt x="1335582" y="272588"/>
                    <a:pt x="1332573" y="279070"/>
                  </a:cubicBezTo>
                  <a:lnTo>
                    <a:pt x="1332573" y="270273"/>
                  </a:lnTo>
                  <a:lnTo>
                    <a:pt x="1318336" y="270273"/>
                  </a:lnTo>
                  <a:lnTo>
                    <a:pt x="1318336" y="329883"/>
                  </a:lnTo>
                  <a:lnTo>
                    <a:pt x="1332688" y="329883"/>
                  </a:lnTo>
                  <a:lnTo>
                    <a:pt x="1332688" y="300715"/>
                  </a:lnTo>
                  <a:cubicBezTo>
                    <a:pt x="1332688" y="289024"/>
                    <a:pt x="1338129" y="283584"/>
                    <a:pt x="1348199" y="283584"/>
                  </a:cubicBezTo>
                  <a:lnTo>
                    <a:pt x="1352018" y="283584"/>
                  </a:lnTo>
                  <a:lnTo>
                    <a:pt x="1352018" y="269578"/>
                  </a:lnTo>
                  <a:moveTo>
                    <a:pt x="1383815" y="269231"/>
                  </a:moveTo>
                  <a:cubicBezTo>
                    <a:pt x="1368999" y="269231"/>
                    <a:pt x="1358466" y="275945"/>
                    <a:pt x="1356151" y="289834"/>
                  </a:cubicBezTo>
                  <a:lnTo>
                    <a:pt x="1369809" y="289834"/>
                  </a:lnTo>
                  <a:cubicBezTo>
                    <a:pt x="1371082" y="285320"/>
                    <a:pt x="1373629" y="281038"/>
                    <a:pt x="1382541" y="281038"/>
                  </a:cubicBezTo>
                  <a:cubicBezTo>
                    <a:pt x="1387634" y="281038"/>
                    <a:pt x="1392380" y="282658"/>
                    <a:pt x="1392380" y="287172"/>
                  </a:cubicBezTo>
                  <a:cubicBezTo>
                    <a:pt x="1392380" y="292149"/>
                    <a:pt x="1387750" y="293075"/>
                    <a:pt x="1385435" y="293423"/>
                  </a:cubicBezTo>
                  <a:lnTo>
                    <a:pt x="1373397" y="295159"/>
                  </a:lnTo>
                  <a:cubicBezTo>
                    <a:pt x="1367957" y="295969"/>
                    <a:pt x="1354414" y="298516"/>
                    <a:pt x="1354414" y="313447"/>
                  </a:cubicBezTo>
                  <a:cubicBezTo>
                    <a:pt x="1354414" y="326064"/>
                    <a:pt x="1364137" y="331157"/>
                    <a:pt x="1373629" y="331157"/>
                  </a:cubicBezTo>
                  <a:cubicBezTo>
                    <a:pt x="1379995" y="331157"/>
                    <a:pt x="1387750" y="328842"/>
                    <a:pt x="1392380" y="321202"/>
                  </a:cubicBezTo>
                  <a:lnTo>
                    <a:pt x="1392380" y="329883"/>
                  </a:lnTo>
                  <a:lnTo>
                    <a:pt x="1406386" y="329883"/>
                  </a:lnTo>
                  <a:lnTo>
                    <a:pt x="1406386" y="288561"/>
                  </a:lnTo>
                  <a:cubicBezTo>
                    <a:pt x="1406386" y="274556"/>
                    <a:pt x="1396894" y="269231"/>
                    <a:pt x="1383815" y="269231"/>
                  </a:cubicBezTo>
                  <a:moveTo>
                    <a:pt x="1377333" y="319235"/>
                  </a:moveTo>
                  <a:cubicBezTo>
                    <a:pt x="1372240" y="319235"/>
                    <a:pt x="1368767" y="317035"/>
                    <a:pt x="1368767" y="312290"/>
                  </a:cubicBezTo>
                  <a:cubicBezTo>
                    <a:pt x="1368767" y="305692"/>
                    <a:pt x="1375828" y="304650"/>
                    <a:pt x="1378374" y="304303"/>
                  </a:cubicBezTo>
                  <a:lnTo>
                    <a:pt x="1384393" y="303377"/>
                  </a:lnTo>
                  <a:cubicBezTo>
                    <a:pt x="1387403" y="302914"/>
                    <a:pt x="1389833" y="302567"/>
                    <a:pt x="1392033" y="301641"/>
                  </a:cubicBezTo>
                  <a:lnTo>
                    <a:pt x="1392033" y="304882"/>
                  </a:lnTo>
                  <a:cubicBezTo>
                    <a:pt x="1392033" y="312868"/>
                    <a:pt x="1386014" y="319235"/>
                    <a:pt x="1377333" y="319235"/>
                  </a:cubicBezTo>
                  <a:moveTo>
                    <a:pt x="1507590" y="270273"/>
                  </a:moveTo>
                  <a:lnTo>
                    <a:pt x="1492774" y="270273"/>
                  </a:lnTo>
                  <a:lnTo>
                    <a:pt x="1480274" y="310669"/>
                  </a:lnTo>
                  <a:lnTo>
                    <a:pt x="1467426" y="270273"/>
                  </a:lnTo>
                  <a:lnTo>
                    <a:pt x="1453420" y="270273"/>
                  </a:lnTo>
                  <a:lnTo>
                    <a:pt x="1440688" y="310669"/>
                  </a:lnTo>
                  <a:lnTo>
                    <a:pt x="1428071" y="270273"/>
                  </a:lnTo>
                  <a:lnTo>
                    <a:pt x="1412792" y="270273"/>
                  </a:lnTo>
                  <a:lnTo>
                    <a:pt x="1433395" y="329883"/>
                  </a:lnTo>
                  <a:lnTo>
                    <a:pt x="1447285" y="329883"/>
                  </a:lnTo>
                  <a:lnTo>
                    <a:pt x="1460133" y="291223"/>
                  </a:lnTo>
                  <a:lnTo>
                    <a:pt x="1473097" y="329883"/>
                  </a:lnTo>
                  <a:lnTo>
                    <a:pt x="1486871" y="329883"/>
                  </a:lnTo>
                  <a:lnTo>
                    <a:pt x="1507590" y="270273"/>
                  </a:lnTo>
                  <a:moveTo>
                    <a:pt x="1598846" y="248859"/>
                  </a:moveTo>
                  <a:lnTo>
                    <a:pt x="1579748" y="248859"/>
                  </a:lnTo>
                  <a:lnTo>
                    <a:pt x="1557293" y="310785"/>
                  </a:lnTo>
                  <a:lnTo>
                    <a:pt x="1534837" y="248859"/>
                  </a:lnTo>
                  <a:lnTo>
                    <a:pt x="1515739" y="248859"/>
                  </a:lnTo>
                  <a:lnTo>
                    <a:pt x="1515739" y="329883"/>
                  </a:lnTo>
                  <a:lnTo>
                    <a:pt x="1529513" y="329883"/>
                  </a:lnTo>
                  <a:lnTo>
                    <a:pt x="1529513" y="272819"/>
                  </a:lnTo>
                  <a:lnTo>
                    <a:pt x="1550348" y="329883"/>
                  </a:lnTo>
                  <a:lnTo>
                    <a:pt x="1563890" y="329883"/>
                  </a:lnTo>
                  <a:lnTo>
                    <a:pt x="1584725" y="272819"/>
                  </a:lnTo>
                  <a:lnTo>
                    <a:pt x="1584725" y="329883"/>
                  </a:lnTo>
                  <a:lnTo>
                    <a:pt x="1598846" y="329883"/>
                  </a:lnTo>
                  <a:lnTo>
                    <a:pt x="1598846" y="248859"/>
                  </a:lnTo>
                  <a:moveTo>
                    <a:pt x="1613130" y="262402"/>
                  </a:moveTo>
                  <a:lnTo>
                    <a:pt x="1628409" y="262402"/>
                  </a:lnTo>
                  <a:lnTo>
                    <a:pt x="1628409" y="246081"/>
                  </a:lnTo>
                  <a:lnTo>
                    <a:pt x="1613130" y="246081"/>
                  </a:lnTo>
                  <a:lnTo>
                    <a:pt x="1613130" y="262402"/>
                  </a:lnTo>
                  <a:moveTo>
                    <a:pt x="1613593" y="329883"/>
                  </a:moveTo>
                  <a:lnTo>
                    <a:pt x="1627946" y="329883"/>
                  </a:lnTo>
                  <a:lnTo>
                    <a:pt x="1627946" y="270273"/>
                  </a:lnTo>
                  <a:lnTo>
                    <a:pt x="1613593" y="270273"/>
                  </a:lnTo>
                  <a:lnTo>
                    <a:pt x="1613593" y="329883"/>
                  </a:lnTo>
                  <a:moveTo>
                    <a:pt x="1673938" y="269231"/>
                  </a:moveTo>
                  <a:cubicBezTo>
                    <a:pt x="1663984" y="269231"/>
                    <a:pt x="1659123" y="273398"/>
                    <a:pt x="1655766" y="278954"/>
                  </a:cubicBezTo>
                  <a:lnTo>
                    <a:pt x="1655766" y="270273"/>
                  </a:lnTo>
                  <a:lnTo>
                    <a:pt x="1641529" y="270273"/>
                  </a:lnTo>
                  <a:lnTo>
                    <a:pt x="1641529" y="329883"/>
                  </a:lnTo>
                  <a:lnTo>
                    <a:pt x="1655882" y="329883"/>
                  </a:lnTo>
                  <a:lnTo>
                    <a:pt x="1655882" y="297705"/>
                  </a:lnTo>
                  <a:cubicBezTo>
                    <a:pt x="1655882" y="287982"/>
                    <a:pt x="1660396" y="282079"/>
                    <a:pt x="1668961" y="282079"/>
                  </a:cubicBezTo>
                  <a:cubicBezTo>
                    <a:pt x="1676022" y="282079"/>
                    <a:pt x="1680073" y="286015"/>
                    <a:pt x="1680073" y="292728"/>
                  </a:cubicBezTo>
                  <a:lnTo>
                    <a:pt x="1680073" y="329883"/>
                  </a:lnTo>
                  <a:lnTo>
                    <a:pt x="1694426" y="329883"/>
                  </a:lnTo>
                  <a:lnTo>
                    <a:pt x="1694426" y="291455"/>
                  </a:lnTo>
                  <a:cubicBezTo>
                    <a:pt x="1694426" y="277218"/>
                    <a:pt x="1687481" y="269231"/>
                    <a:pt x="1673938" y="269231"/>
                  </a:cubicBezTo>
                  <a:moveTo>
                    <a:pt x="1763447" y="247586"/>
                  </a:moveTo>
                  <a:lnTo>
                    <a:pt x="1749094" y="247586"/>
                  </a:lnTo>
                  <a:lnTo>
                    <a:pt x="1749094" y="278144"/>
                  </a:lnTo>
                  <a:cubicBezTo>
                    <a:pt x="1745506" y="272356"/>
                    <a:pt x="1738213" y="269231"/>
                    <a:pt x="1730458" y="269231"/>
                  </a:cubicBezTo>
                  <a:cubicBezTo>
                    <a:pt x="1715874" y="269231"/>
                    <a:pt x="1703720" y="279417"/>
                    <a:pt x="1703720" y="300020"/>
                  </a:cubicBezTo>
                  <a:cubicBezTo>
                    <a:pt x="1703720" y="320971"/>
                    <a:pt x="1715874" y="331157"/>
                    <a:pt x="1730458" y="331157"/>
                  </a:cubicBezTo>
                  <a:cubicBezTo>
                    <a:pt x="1738676" y="331157"/>
                    <a:pt x="1746084" y="327568"/>
                    <a:pt x="1749325" y="320739"/>
                  </a:cubicBezTo>
                  <a:lnTo>
                    <a:pt x="1749325" y="329883"/>
                  </a:lnTo>
                  <a:lnTo>
                    <a:pt x="1763447" y="329883"/>
                  </a:lnTo>
                  <a:lnTo>
                    <a:pt x="1763447" y="247586"/>
                  </a:lnTo>
                  <a:moveTo>
                    <a:pt x="1733815" y="317961"/>
                  </a:moveTo>
                  <a:cubicBezTo>
                    <a:pt x="1725481" y="317961"/>
                    <a:pt x="1718305" y="312058"/>
                    <a:pt x="1718305" y="300020"/>
                  </a:cubicBezTo>
                  <a:cubicBezTo>
                    <a:pt x="1718305" y="287867"/>
                    <a:pt x="1725481" y="281963"/>
                    <a:pt x="1733815" y="281963"/>
                  </a:cubicBezTo>
                  <a:cubicBezTo>
                    <a:pt x="1741570" y="281963"/>
                    <a:pt x="1749441" y="287751"/>
                    <a:pt x="1749441" y="300020"/>
                  </a:cubicBezTo>
                  <a:cubicBezTo>
                    <a:pt x="1749441" y="312174"/>
                    <a:pt x="1741570" y="317961"/>
                    <a:pt x="1733815" y="317961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755</Words>
  <Application>Microsoft Office PowerPoint</Application>
  <PresentationFormat>On-screen Show (4:3)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等线</vt:lpstr>
      <vt:lpstr>等线 Light</vt:lpstr>
      <vt:lpstr>Office 主题​​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cp:lastPrinted>2021-12-18T07:29:57Z</cp:lastPrinted>
  <dcterms:created xsi:type="dcterms:W3CDTF">2021-12-15T14:56:20Z</dcterms:created>
  <dcterms:modified xsi:type="dcterms:W3CDTF">2021-12-18T07:30:59Z</dcterms:modified>
</cp:coreProperties>
</file>